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gg sans" panose="00000800000000000000" pitchFamily="2" charset="0"/>
      <p:bold r:id="rId25"/>
    </p:embeddedFont>
    <p:embeddedFont>
      <p:font typeface="Kalam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b4e1df3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b4e1df3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0b2cd7ad7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10b2cd7ad7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9b53c4dc9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9b53c4dc9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b53c4dc9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9b53c4dc9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b2cd7ad7a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10b2cd7ad7a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9b53c4dc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9b53c4dc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0b2cd7ad7a_0_1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10b2cd7ad7a_0_1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9aaa5f243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9aaa5f243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9aa78159d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9aa78159d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b53c4dc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b53c4dc9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b53c4dc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b53c4dc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b4e1df3c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b4e1df3c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b53c4dc9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b53c4dc9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b53c4dc9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b53c4dc9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b53c4dc9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b53c4dc9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0b2cd7ad7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0b2cd7ad7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eXYuQm_x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  <a:latin typeface="Cambria"/>
                <a:ea typeface="Cambria"/>
                <a:cs typeface="Cambria"/>
                <a:sym typeface="Cambria"/>
              </a:rPr>
              <a:t>Edexcel IGCSE Biology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9 - Movement Across Membranes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Diffusion, Osmosis and Active Transport</a:t>
            </a: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10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5" name="Google Shape;835;p34"/>
          <p:cNvSpPr txBox="1"/>
          <p:nvPr/>
        </p:nvSpPr>
        <p:spPr>
          <a:xfrm>
            <a:off x="4942100" y="2048413"/>
            <a:ext cx="2960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 membranes have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 diffusion pathways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means that molecules can diffuse through them more quickly.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36" name="Google Shape;836;p34"/>
          <p:cNvGrpSpPr/>
          <p:nvPr/>
        </p:nvGrpSpPr>
        <p:grpSpPr>
          <a:xfrm>
            <a:off x="1417900" y="1002663"/>
            <a:ext cx="2759725" cy="3138175"/>
            <a:chOff x="723725" y="801275"/>
            <a:chExt cx="2759725" cy="3138175"/>
          </a:xfrm>
        </p:grpSpPr>
        <p:cxnSp>
          <p:nvCxnSpPr>
            <p:cNvPr id="837" name="Google Shape;837;p34"/>
            <p:cNvCxnSpPr/>
            <p:nvPr/>
          </p:nvCxnSpPr>
          <p:spPr>
            <a:xfrm>
              <a:off x="1388375" y="1204050"/>
              <a:ext cx="0" cy="273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8" name="Google Shape;838;p34"/>
            <p:cNvSpPr txBox="1"/>
            <p:nvPr/>
          </p:nvSpPr>
          <p:spPr>
            <a:xfrm>
              <a:off x="723725" y="801275"/>
              <a:ext cx="1329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THIN MEMBRANE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839" name="Google Shape;839;p34"/>
            <p:cNvCxnSpPr/>
            <p:nvPr/>
          </p:nvCxnSpPr>
          <p:spPr>
            <a:xfrm>
              <a:off x="2818800" y="1204050"/>
              <a:ext cx="0" cy="273540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0" name="Google Shape;840;p34"/>
            <p:cNvSpPr txBox="1"/>
            <p:nvPr/>
          </p:nvSpPr>
          <p:spPr>
            <a:xfrm>
              <a:off x="2154150" y="801275"/>
              <a:ext cx="1329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THICK MEMBRANE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79B475A-5A91-F5FA-6213-60B04E855129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EAB1D09-12DF-EFE8-80E8-D271B4564204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C155A-4788-2A03-C2F4-6B80FAD5D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0995C-5EE4-92C0-134F-FBDC84229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6" name="Google Shape;846;p35"/>
          <p:cNvSpPr txBox="1"/>
          <p:nvPr/>
        </p:nvSpPr>
        <p:spPr>
          <a:xfrm>
            <a:off x="5457000" y="2234275"/>
            <a:ext cx="31122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Cubes with larger dimensions will have a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lower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surface area to volume ratio. This means there is less exchange surface for diffusion to work on so the rate of diffusion slows.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47" name="Google Shape;847;p35"/>
          <p:cNvGrpSpPr/>
          <p:nvPr/>
        </p:nvGrpSpPr>
        <p:grpSpPr>
          <a:xfrm>
            <a:off x="432775" y="1007863"/>
            <a:ext cx="4886250" cy="2980667"/>
            <a:chOff x="478775" y="820050"/>
            <a:chExt cx="4886250" cy="2980667"/>
          </a:xfrm>
        </p:grpSpPr>
        <p:sp>
          <p:nvSpPr>
            <p:cNvPr id="848" name="Google Shape;848;p35"/>
            <p:cNvSpPr txBox="1"/>
            <p:nvPr/>
          </p:nvSpPr>
          <p:spPr>
            <a:xfrm>
              <a:off x="3098525" y="820050"/>
              <a:ext cx="22665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NUMBER OF CUBES = 8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DIMENSIONS (CM) = 1 × 1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AREA (CM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 = 8 (1 × 1 × 6) = 48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(CM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 = 8 (1 × 1 × 1) = 8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SA:V = 48 ÷ 8 =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6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49" name="Google Shape;849;p35"/>
            <p:cNvSpPr txBox="1"/>
            <p:nvPr/>
          </p:nvSpPr>
          <p:spPr>
            <a:xfrm>
              <a:off x="478775" y="820050"/>
              <a:ext cx="2573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NUMBER OF CUBES = 1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DIMENSIONS (CM) = 2 × 2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SURFACE AREA (CM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 = (2 × 2 × 6) = 24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VOLUME (CM</a:t>
              </a:r>
              <a:r>
                <a:rPr lang="en" sz="800" baseline="30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 = (2 × 2 × 2) = 8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SA:V = 24 ÷ 8 = 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850" name="Google Shape;850;p35"/>
            <p:cNvGrpSpPr/>
            <p:nvPr/>
          </p:nvGrpSpPr>
          <p:grpSpPr>
            <a:xfrm>
              <a:off x="750853" y="1705802"/>
              <a:ext cx="4347746" cy="2094915"/>
              <a:chOff x="1150853" y="1472789"/>
              <a:chExt cx="4347746" cy="2094915"/>
            </a:xfrm>
          </p:grpSpPr>
          <p:grpSp>
            <p:nvGrpSpPr>
              <p:cNvPr id="851" name="Google Shape;851;p35"/>
              <p:cNvGrpSpPr/>
              <p:nvPr/>
            </p:nvGrpSpPr>
            <p:grpSpPr>
              <a:xfrm>
                <a:off x="3624023" y="1486723"/>
                <a:ext cx="1874575" cy="2064679"/>
                <a:chOff x="6116000" y="-124475"/>
                <a:chExt cx="2500434" cy="2753640"/>
              </a:xfrm>
            </p:grpSpPr>
            <p:sp>
              <p:nvSpPr>
                <p:cNvPr id="852" name="Google Shape;852;p35"/>
                <p:cNvSpPr/>
                <p:nvPr/>
              </p:nvSpPr>
              <p:spPr>
                <a:xfrm>
                  <a:off x="6781795" y="-124475"/>
                  <a:ext cx="1149390" cy="63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0" h="31853" extrusionOk="0">
                      <a:moveTo>
                        <a:pt x="27971" y="1"/>
                      </a:moveTo>
                      <a:lnTo>
                        <a:pt x="1" y="15641"/>
                      </a:lnTo>
                      <a:lnTo>
                        <a:pt x="27057" y="31852"/>
                      </a:lnTo>
                      <a:lnTo>
                        <a:pt x="54000" y="15070"/>
                      </a:lnTo>
                      <a:lnTo>
                        <a:pt x="27971" y="1"/>
                      </a:lnTo>
                      <a:close/>
                    </a:path>
                  </a:pathLst>
                </a:custGeom>
                <a:solidFill>
                  <a:srgbClr val="95CDD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35"/>
                <p:cNvSpPr/>
                <p:nvPr/>
              </p:nvSpPr>
              <p:spPr>
                <a:xfrm>
                  <a:off x="7357703" y="176925"/>
                  <a:ext cx="585635" cy="99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4" h="49662" extrusionOk="0">
                      <a:moveTo>
                        <a:pt x="26943" y="0"/>
                      </a:moveTo>
                      <a:lnTo>
                        <a:pt x="0" y="16782"/>
                      </a:lnTo>
                      <a:lnTo>
                        <a:pt x="229" y="49661"/>
                      </a:lnTo>
                      <a:lnTo>
                        <a:pt x="27514" y="33336"/>
                      </a:lnTo>
                      <a:lnTo>
                        <a:pt x="26943" y="0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35"/>
                <p:cNvSpPr/>
                <p:nvPr/>
              </p:nvSpPr>
              <p:spPr>
                <a:xfrm>
                  <a:off x="6781795" y="188345"/>
                  <a:ext cx="580783" cy="9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091" extrusionOk="0">
                      <a:moveTo>
                        <a:pt x="1" y="0"/>
                      </a:moveTo>
                      <a:lnTo>
                        <a:pt x="1" y="32765"/>
                      </a:lnTo>
                      <a:lnTo>
                        <a:pt x="27286" y="49090"/>
                      </a:lnTo>
                      <a:lnTo>
                        <a:pt x="27057" y="162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35"/>
                <p:cNvSpPr/>
                <p:nvPr/>
              </p:nvSpPr>
              <p:spPr>
                <a:xfrm>
                  <a:off x="7452464" y="953225"/>
                  <a:ext cx="1163970" cy="65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85" h="32994" extrusionOk="0">
                      <a:moveTo>
                        <a:pt x="26715" y="1"/>
                      </a:moveTo>
                      <a:lnTo>
                        <a:pt x="1" y="16783"/>
                      </a:lnTo>
                      <a:lnTo>
                        <a:pt x="27057" y="32994"/>
                      </a:lnTo>
                      <a:lnTo>
                        <a:pt x="54685" y="16669"/>
                      </a:lnTo>
                      <a:lnTo>
                        <a:pt x="26715" y="1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35"/>
                <p:cNvSpPr/>
                <p:nvPr/>
              </p:nvSpPr>
              <p:spPr>
                <a:xfrm>
                  <a:off x="8028372" y="1286585"/>
                  <a:ext cx="588062" cy="986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8" h="49319" extrusionOk="0">
                      <a:moveTo>
                        <a:pt x="27628" y="1"/>
                      </a:moveTo>
                      <a:lnTo>
                        <a:pt x="0" y="16326"/>
                      </a:lnTo>
                      <a:lnTo>
                        <a:pt x="229" y="49319"/>
                      </a:lnTo>
                      <a:lnTo>
                        <a:pt x="27628" y="32994"/>
                      </a:lnTo>
                      <a:lnTo>
                        <a:pt x="27628" y="1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35"/>
                <p:cNvSpPr/>
                <p:nvPr/>
              </p:nvSpPr>
              <p:spPr>
                <a:xfrm>
                  <a:off x="7452464" y="1288865"/>
                  <a:ext cx="580783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205" extrusionOk="0">
                      <a:moveTo>
                        <a:pt x="1" y="1"/>
                      </a:moveTo>
                      <a:lnTo>
                        <a:pt x="1" y="32880"/>
                      </a:lnTo>
                      <a:lnTo>
                        <a:pt x="27286" y="49205"/>
                      </a:lnTo>
                      <a:lnTo>
                        <a:pt x="27057" y="1621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35"/>
                <p:cNvSpPr/>
                <p:nvPr/>
              </p:nvSpPr>
              <p:spPr>
                <a:xfrm>
                  <a:off x="7452464" y="953225"/>
                  <a:ext cx="1163970" cy="65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85" h="32994" extrusionOk="0">
                      <a:moveTo>
                        <a:pt x="26715" y="1"/>
                      </a:moveTo>
                      <a:lnTo>
                        <a:pt x="1" y="16783"/>
                      </a:lnTo>
                      <a:lnTo>
                        <a:pt x="27057" y="32994"/>
                      </a:lnTo>
                      <a:lnTo>
                        <a:pt x="54685" y="16669"/>
                      </a:lnTo>
                      <a:lnTo>
                        <a:pt x="26715" y="1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35"/>
                <p:cNvSpPr/>
                <p:nvPr/>
              </p:nvSpPr>
              <p:spPr>
                <a:xfrm>
                  <a:off x="6116000" y="964645"/>
                  <a:ext cx="1146964" cy="63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6" h="31853" extrusionOk="0">
                      <a:moveTo>
                        <a:pt x="27856" y="1"/>
                      </a:moveTo>
                      <a:lnTo>
                        <a:pt x="0" y="15641"/>
                      </a:lnTo>
                      <a:lnTo>
                        <a:pt x="27057" y="31852"/>
                      </a:lnTo>
                      <a:lnTo>
                        <a:pt x="53885" y="15070"/>
                      </a:lnTo>
                      <a:lnTo>
                        <a:pt x="27856" y="1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35"/>
                <p:cNvSpPr/>
                <p:nvPr/>
              </p:nvSpPr>
              <p:spPr>
                <a:xfrm>
                  <a:off x="6691887" y="1266045"/>
                  <a:ext cx="585635" cy="993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4" h="49661" extrusionOk="0">
                      <a:moveTo>
                        <a:pt x="26829" y="0"/>
                      </a:moveTo>
                      <a:lnTo>
                        <a:pt x="1" y="16782"/>
                      </a:lnTo>
                      <a:lnTo>
                        <a:pt x="229" y="49661"/>
                      </a:lnTo>
                      <a:lnTo>
                        <a:pt x="27514" y="33336"/>
                      </a:lnTo>
                      <a:lnTo>
                        <a:pt x="26829" y="0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35"/>
                <p:cNvSpPr/>
                <p:nvPr/>
              </p:nvSpPr>
              <p:spPr>
                <a:xfrm>
                  <a:off x="6116000" y="1277445"/>
                  <a:ext cx="580783" cy="98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091" extrusionOk="0">
                      <a:moveTo>
                        <a:pt x="0" y="1"/>
                      </a:moveTo>
                      <a:lnTo>
                        <a:pt x="0" y="32766"/>
                      </a:lnTo>
                      <a:lnTo>
                        <a:pt x="27285" y="49091"/>
                      </a:lnTo>
                      <a:lnTo>
                        <a:pt x="27057" y="162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35"/>
                <p:cNvSpPr/>
                <p:nvPr/>
              </p:nvSpPr>
              <p:spPr>
                <a:xfrm>
                  <a:off x="6116000" y="964645"/>
                  <a:ext cx="1146964" cy="63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6" h="31853" extrusionOk="0">
                      <a:moveTo>
                        <a:pt x="27856" y="1"/>
                      </a:moveTo>
                      <a:lnTo>
                        <a:pt x="0" y="15641"/>
                      </a:lnTo>
                      <a:lnTo>
                        <a:pt x="27057" y="31852"/>
                      </a:lnTo>
                      <a:lnTo>
                        <a:pt x="53885" y="15070"/>
                      </a:lnTo>
                      <a:lnTo>
                        <a:pt x="27856" y="1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35"/>
                <p:cNvSpPr/>
                <p:nvPr/>
              </p:nvSpPr>
              <p:spPr>
                <a:xfrm>
                  <a:off x="6781795" y="1307145"/>
                  <a:ext cx="1161544" cy="66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1" h="33108" extrusionOk="0">
                      <a:moveTo>
                        <a:pt x="26601" y="0"/>
                      </a:moveTo>
                      <a:lnTo>
                        <a:pt x="1" y="16896"/>
                      </a:lnTo>
                      <a:lnTo>
                        <a:pt x="27057" y="33107"/>
                      </a:lnTo>
                      <a:lnTo>
                        <a:pt x="54571" y="16782"/>
                      </a:lnTo>
                      <a:lnTo>
                        <a:pt x="26601" y="0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35"/>
                <p:cNvSpPr/>
                <p:nvPr/>
              </p:nvSpPr>
              <p:spPr>
                <a:xfrm>
                  <a:off x="7357703" y="1642765"/>
                  <a:ext cx="585635" cy="98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4" h="49320" extrusionOk="0">
                      <a:moveTo>
                        <a:pt x="27514" y="1"/>
                      </a:moveTo>
                      <a:lnTo>
                        <a:pt x="0" y="16326"/>
                      </a:lnTo>
                      <a:lnTo>
                        <a:pt x="229" y="49319"/>
                      </a:lnTo>
                      <a:lnTo>
                        <a:pt x="27514" y="32880"/>
                      </a:lnTo>
                      <a:lnTo>
                        <a:pt x="27514" y="1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35"/>
                <p:cNvSpPr/>
                <p:nvPr/>
              </p:nvSpPr>
              <p:spPr>
                <a:xfrm>
                  <a:off x="6781795" y="1645065"/>
                  <a:ext cx="580783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205" extrusionOk="0">
                      <a:moveTo>
                        <a:pt x="1" y="0"/>
                      </a:moveTo>
                      <a:lnTo>
                        <a:pt x="1" y="32765"/>
                      </a:lnTo>
                      <a:lnTo>
                        <a:pt x="27286" y="49204"/>
                      </a:lnTo>
                      <a:lnTo>
                        <a:pt x="27286" y="49204"/>
                      </a:lnTo>
                      <a:lnTo>
                        <a:pt x="27057" y="162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35"/>
                <p:cNvSpPr/>
                <p:nvPr/>
              </p:nvSpPr>
              <p:spPr>
                <a:xfrm>
                  <a:off x="6781795" y="1307145"/>
                  <a:ext cx="1161544" cy="66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1" h="33108" extrusionOk="0">
                      <a:moveTo>
                        <a:pt x="26601" y="0"/>
                      </a:moveTo>
                      <a:lnTo>
                        <a:pt x="1" y="16896"/>
                      </a:lnTo>
                      <a:lnTo>
                        <a:pt x="27057" y="33107"/>
                      </a:lnTo>
                      <a:lnTo>
                        <a:pt x="54571" y="16782"/>
                      </a:lnTo>
                      <a:lnTo>
                        <a:pt x="26601" y="0"/>
                      </a:lnTo>
                      <a:close/>
                    </a:path>
                  </a:pathLst>
                </a:custGeom>
                <a:solidFill>
                  <a:srgbClr val="222222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7452464" y="218025"/>
                  <a:ext cx="1163970" cy="66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85" h="33108" extrusionOk="0">
                      <a:moveTo>
                        <a:pt x="26715" y="0"/>
                      </a:moveTo>
                      <a:lnTo>
                        <a:pt x="1" y="16896"/>
                      </a:lnTo>
                      <a:lnTo>
                        <a:pt x="27057" y="33108"/>
                      </a:lnTo>
                      <a:lnTo>
                        <a:pt x="54685" y="16782"/>
                      </a:lnTo>
                      <a:lnTo>
                        <a:pt x="26715" y="0"/>
                      </a:lnTo>
                      <a:close/>
                    </a:path>
                  </a:pathLst>
                </a:custGeom>
                <a:solidFill>
                  <a:srgbClr val="95CDD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8028372" y="553665"/>
                  <a:ext cx="588062" cy="986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8" h="49319" extrusionOk="0">
                      <a:moveTo>
                        <a:pt x="27628" y="0"/>
                      </a:moveTo>
                      <a:lnTo>
                        <a:pt x="0" y="16326"/>
                      </a:lnTo>
                      <a:lnTo>
                        <a:pt x="229" y="49319"/>
                      </a:lnTo>
                      <a:lnTo>
                        <a:pt x="27628" y="32879"/>
                      </a:lnTo>
                      <a:lnTo>
                        <a:pt x="27628" y="0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7452464" y="555945"/>
                  <a:ext cx="580783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205" extrusionOk="0">
                      <a:moveTo>
                        <a:pt x="1" y="0"/>
                      </a:moveTo>
                      <a:lnTo>
                        <a:pt x="1" y="32765"/>
                      </a:lnTo>
                      <a:lnTo>
                        <a:pt x="27286" y="49205"/>
                      </a:lnTo>
                      <a:lnTo>
                        <a:pt x="27057" y="162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6116000" y="231725"/>
                  <a:ext cx="1146964" cy="634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6" h="31738" extrusionOk="0">
                      <a:moveTo>
                        <a:pt x="27856" y="0"/>
                      </a:moveTo>
                      <a:lnTo>
                        <a:pt x="0" y="15526"/>
                      </a:lnTo>
                      <a:lnTo>
                        <a:pt x="27057" y="31738"/>
                      </a:lnTo>
                      <a:lnTo>
                        <a:pt x="53885" y="15070"/>
                      </a:lnTo>
                      <a:lnTo>
                        <a:pt x="27856" y="0"/>
                      </a:lnTo>
                      <a:close/>
                    </a:path>
                  </a:pathLst>
                </a:custGeom>
                <a:solidFill>
                  <a:srgbClr val="95CDD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6691887" y="533105"/>
                  <a:ext cx="585635" cy="99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4" h="49662" extrusionOk="0">
                      <a:moveTo>
                        <a:pt x="26829" y="1"/>
                      </a:moveTo>
                      <a:lnTo>
                        <a:pt x="1" y="16669"/>
                      </a:lnTo>
                      <a:lnTo>
                        <a:pt x="229" y="49662"/>
                      </a:lnTo>
                      <a:lnTo>
                        <a:pt x="27514" y="33222"/>
                      </a:lnTo>
                      <a:lnTo>
                        <a:pt x="26829" y="1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6116000" y="542245"/>
                  <a:ext cx="580783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205" extrusionOk="0">
                      <a:moveTo>
                        <a:pt x="0" y="0"/>
                      </a:moveTo>
                      <a:lnTo>
                        <a:pt x="0" y="32765"/>
                      </a:lnTo>
                      <a:lnTo>
                        <a:pt x="27285" y="49205"/>
                      </a:lnTo>
                      <a:lnTo>
                        <a:pt x="27285" y="49205"/>
                      </a:lnTo>
                      <a:lnTo>
                        <a:pt x="27057" y="162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6781795" y="574205"/>
                  <a:ext cx="1161544" cy="66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1" h="33108" extrusionOk="0">
                      <a:moveTo>
                        <a:pt x="26601" y="1"/>
                      </a:moveTo>
                      <a:lnTo>
                        <a:pt x="1" y="16783"/>
                      </a:lnTo>
                      <a:lnTo>
                        <a:pt x="27057" y="33108"/>
                      </a:lnTo>
                      <a:lnTo>
                        <a:pt x="54571" y="16783"/>
                      </a:lnTo>
                      <a:lnTo>
                        <a:pt x="26601" y="1"/>
                      </a:lnTo>
                      <a:close/>
                    </a:path>
                  </a:pathLst>
                </a:custGeom>
                <a:solidFill>
                  <a:srgbClr val="95CDD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7357703" y="909845"/>
                  <a:ext cx="585635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4" h="49205" extrusionOk="0">
                      <a:moveTo>
                        <a:pt x="27514" y="1"/>
                      </a:moveTo>
                      <a:lnTo>
                        <a:pt x="0" y="16326"/>
                      </a:lnTo>
                      <a:lnTo>
                        <a:pt x="229" y="49205"/>
                      </a:lnTo>
                      <a:lnTo>
                        <a:pt x="27514" y="32880"/>
                      </a:lnTo>
                      <a:lnTo>
                        <a:pt x="27514" y="1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35"/>
                <p:cNvSpPr/>
                <p:nvPr/>
              </p:nvSpPr>
              <p:spPr>
                <a:xfrm>
                  <a:off x="6781795" y="909845"/>
                  <a:ext cx="580783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205" extrusionOk="0">
                      <a:moveTo>
                        <a:pt x="1" y="1"/>
                      </a:moveTo>
                      <a:lnTo>
                        <a:pt x="1" y="32880"/>
                      </a:lnTo>
                      <a:lnTo>
                        <a:pt x="27286" y="49205"/>
                      </a:lnTo>
                      <a:lnTo>
                        <a:pt x="27057" y="1632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6" name="Google Shape;876;p35"/>
              <p:cNvGrpSpPr/>
              <p:nvPr/>
            </p:nvGrpSpPr>
            <p:grpSpPr>
              <a:xfrm>
                <a:off x="1150853" y="1472789"/>
                <a:ext cx="1872176" cy="2094915"/>
                <a:chOff x="3758082" y="1923285"/>
                <a:chExt cx="1161544" cy="1296920"/>
              </a:xfrm>
            </p:grpSpPr>
            <p:sp>
              <p:nvSpPr>
                <p:cNvPr id="877" name="Google Shape;877;p35"/>
                <p:cNvSpPr/>
                <p:nvPr/>
              </p:nvSpPr>
              <p:spPr>
                <a:xfrm>
                  <a:off x="3758082" y="1923285"/>
                  <a:ext cx="1161544" cy="63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71" h="31853" extrusionOk="0">
                      <a:moveTo>
                        <a:pt x="27970" y="1"/>
                      </a:moveTo>
                      <a:lnTo>
                        <a:pt x="1" y="15641"/>
                      </a:lnTo>
                      <a:lnTo>
                        <a:pt x="27057" y="31852"/>
                      </a:lnTo>
                      <a:lnTo>
                        <a:pt x="54570" y="15527"/>
                      </a:lnTo>
                      <a:lnTo>
                        <a:pt x="27970" y="1"/>
                      </a:lnTo>
                      <a:close/>
                    </a:path>
                  </a:pathLst>
                </a:custGeom>
                <a:solidFill>
                  <a:srgbClr val="95CDD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5"/>
                <p:cNvSpPr/>
                <p:nvPr/>
              </p:nvSpPr>
              <p:spPr>
                <a:xfrm>
                  <a:off x="4333990" y="2233825"/>
                  <a:ext cx="585635" cy="986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4" h="49319" extrusionOk="0">
                      <a:moveTo>
                        <a:pt x="27513" y="0"/>
                      </a:moveTo>
                      <a:lnTo>
                        <a:pt x="0" y="16325"/>
                      </a:lnTo>
                      <a:lnTo>
                        <a:pt x="228" y="49318"/>
                      </a:lnTo>
                      <a:lnTo>
                        <a:pt x="27513" y="32879"/>
                      </a:lnTo>
                      <a:lnTo>
                        <a:pt x="27513" y="0"/>
                      </a:lnTo>
                      <a:close/>
                    </a:path>
                  </a:pathLst>
                </a:custGeom>
                <a:solidFill>
                  <a:srgbClr val="4797B0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5"/>
                <p:cNvSpPr/>
                <p:nvPr/>
              </p:nvSpPr>
              <p:spPr>
                <a:xfrm>
                  <a:off x="3758082" y="2236105"/>
                  <a:ext cx="580783" cy="9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6" h="49205" extrusionOk="0">
                      <a:moveTo>
                        <a:pt x="1" y="0"/>
                      </a:moveTo>
                      <a:lnTo>
                        <a:pt x="1" y="32765"/>
                      </a:lnTo>
                      <a:lnTo>
                        <a:pt x="27285" y="49204"/>
                      </a:lnTo>
                      <a:lnTo>
                        <a:pt x="27057" y="162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99E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BD0A5A-E617-B4A5-6A69-7C4780DD14EA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C4CBB02-4379-2081-A935-A86A94093826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84C05-600F-2643-9E35-CE92BA06A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DFED0-C091-19F8-7E43-76E78ABAD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6"/>
          <p:cNvSpPr txBox="1">
            <a:spLocks noGrp="1"/>
          </p:cNvSpPr>
          <p:nvPr>
            <p:ph type="title"/>
          </p:nvPr>
        </p:nvSpPr>
        <p:spPr>
          <a:xfrm>
            <a:off x="194125" y="45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Active Transport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5" name="Google Shape;88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Active transport can be defined as the movement of particles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against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concentration gradient. 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Active transport occurs when particles are moved from a region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low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concentration to a region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higher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concentration.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Active transport requires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to pump molecules through protein channels.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energy is derived from respiration.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energy is in the form of the molecule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ATP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6" name="Google Shape;88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24605DE-CB8A-FB57-558A-FA995B094D65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4834CAA-3890-771A-623C-E5B9D9747B46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9841F-EEA3-248A-BAFB-6BBD750B7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66D19-A95D-9557-79EC-9EED2F457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2" name="Google Shape;892;p37"/>
          <p:cNvSpPr txBox="1"/>
          <p:nvPr/>
        </p:nvSpPr>
        <p:spPr>
          <a:xfrm>
            <a:off x="5129325" y="2152400"/>
            <a:ext cx="3688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During active transport, molecules will move from an area of lower concentration, to an area of higher concentration,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against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the concentration gradient.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93" name="Google Shape;893;p37"/>
          <p:cNvGrpSpPr/>
          <p:nvPr/>
        </p:nvGrpSpPr>
        <p:grpSpPr>
          <a:xfrm>
            <a:off x="693138" y="841364"/>
            <a:ext cx="4175387" cy="3175764"/>
            <a:chOff x="414650" y="261425"/>
            <a:chExt cx="6778225" cy="5148775"/>
          </a:xfrm>
        </p:grpSpPr>
        <p:sp>
          <p:nvSpPr>
            <p:cNvPr id="894" name="Google Shape;894;p37"/>
            <p:cNvSpPr/>
            <p:nvPr/>
          </p:nvSpPr>
          <p:spPr>
            <a:xfrm>
              <a:off x="414650" y="1312600"/>
              <a:ext cx="6778225" cy="3728050"/>
            </a:xfrm>
            <a:custGeom>
              <a:avLst/>
              <a:gdLst/>
              <a:ahLst/>
              <a:cxnLst/>
              <a:rect l="l" t="t" r="r" b="b"/>
              <a:pathLst>
                <a:path w="271129" h="149122" fill="none" extrusionOk="0">
                  <a:moveTo>
                    <a:pt x="0" y="0"/>
                  </a:moveTo>
                  <a:lnTo>
                    <a:pt x="271129" y="0"/>
                  </a:lnTo>
                  <a:lnTo>
                    <a:pt x="271129" y="149121"/>
                  </a:lnTo>
                  <a:lnTo>
                    <a:pt x="0" y="149121"/>
                  </a:lnTo>
                  <a:close/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3802125" y="1314225"/>
              <a:ext cx="25" cy="518425"/>
            </a:xfrm>
            <a:custGeom>
              <a:avLst/>
              <a:gdLst/>
              <a:ahLst/>
              <a:cxnLst/>
              <a:rect l="l" t="t" r="r" b="b"/>
              <a:pathLst>
                <a:path w="1" h="20737" fill="none" extrusionOk="0">
                  <a:moveTo>
                    <a:pt x="0" y="0"/>
                  </a:moveTo>
                  <a:lnTo>
                    <a:pt x="0" y="20736"/>
                  </a:lnTo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3802125" y="2108900"/>
              <a:ext cx="25" cy="518700"/>
            </a:xfrm>
            <a:custGeom>
              <a:avLst/>
              <a:gdLst/>
              <a:ahLst/>
              <a:cxnLst/>
              <a:rect l="l" t="t" r="r" b="b"/>
              <a:pathLst>
                <a:path w="1" h="20748" fill="none" extrusionOk="0">
                  <a:moveTo>
                    <a:pt x="0" y="1"/>
                  </a:moveTo>
                  <a:lnTo>
                    <a:pt x="0" y="20747"/>
                  </a:lnTo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3802125" y="4521950"/>
              <a:ext cx="25" cy="518700"/>
            </a:xfrm>
            <a:custGeom>
              <a:avLst/>
              <a:gdLst/>
              <a:ahLst/>
              <a:cxnLst/>
              <a:rect l="l" t="t" r="r" b="b"/>
              <a:pathLst>
                <a:path w="1" h="20748" fill="none" extrusionOk="0">
                  <a:moveTo>
                    <a:pt x="0" y="0"/>
                  </a:moveTo>
                  <a:lnTo>
                    <a:pt x="0" y="20747"/>
                  </a:lnTo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3805375" y="3789900"/>
              <a:ext cx="25" cy="518700"/>
            </a:xfrm>
            <a:custGeom>
              <a:avLst/>
              <a:gdLst/>
              <a:ahLst/>
              <a:cxnLst/>
              <a:rect l="l" t="t" r="r" b="b"/>
              <a:pathLst>
                <a:path w="1" h="20748" fill="none" extrusionOk="0">
                  <a:moveTo>
                    <a:pt x="1" y="0"/>
                  </a:moveTo>
                  <a:lnTo>
                    <a:pt x="1" y="20747"/>
                  </a:lnTo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3805375" y="2952925"/>
              <a:ext cx="25" cy="518425"/>
            </a:xfrm>
            <a:custGeom>
              <a:avLst/>
              <a:gdLst/>
              <a:ahLst/>
              <a:cxnLst/>
              <a:rect l="l" t="t" r="r" b="b"/>
              <a:pathLst>
                <a:path w="1" h="20737" fill="none" extrusionOk="0">
                  <a:moveTo>
                    <a:pt x="1" y="0"/>
                  </a:moveTo>
                  <a:lnTo>
                    <a:pt x="1" y="20736"/>
                  </a:lnTo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3561100" y="3625600"/>
              <a:ext cx="581575" cy="25"/>
            </a:xfrm>
            <a:custGeom>
              <a:avLst/>
              <a:gdLst/>
              <a:ahLst/>
              <a:cxnLst/>
              <a:rect l="l" t="t" r="r" b="b"/>
              <a:pathLst>
                <a:path w="23263" h="1" fill="none" extrusionOk="0">
                  <a:moveTo>
                    <a:pt x="0" y="0"/>
                  </a:moveTo>
                  <a:lnTo>
                    <a:pt x="23263" y="0"/>
                  </a:lnTo>
                </a:path>
              </a:pathLst>
            </a:custGeom>
            <a:noFill/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3530725" y="3505650"/>
              <a:ext cx="200375" cy="239225"/>
            </a:xfrm>
            <a:custGeom>
              <a:avLst/>
              <a:gdLst/>
              <a:ahLst/>
              <a:cxnLst/>
              <a:rect l="l" t="t" r="r" b="b"/>
              <a:pathLst>
                <a:path w="8015" h="9569" extrusionOk="0">
                  <a:moveTo>
                    <a:pt x="7314" y="0"/>
                  </a:moveTo>
                  <a:cubicBezTo>
                    <a:pt x="7227" y="0"/>
                    <a:pt x="7133" y="28"/>
                    <a:pt x="7039" y="92"/>
                  </a:cubicBezTo>
                  <a:lnTo>
                    <a:pt x="293" y="4397"/>
                  </a:lnTo>
                  <a:cubicBezTo>
                    <a:pt x="1" y="4581"/>
                    <a:pt x="1" y="5004"/>
                    <a:pt x="293" y="5200"/>
                  </a:cubicBezTo>
                  <a:lnTo>
                    <a:pt x="7039" y="9494"/>
                  </a:lnTo>
                  <a:cubicBezTo>
                    <a:pt x="7121" y="9545"/>
                    <a:pt x="7211" y="9569"/>
                    <a:pt x="7299" y="9569"/>
                  </a:cubicBezTo>
                  <a:cubicBezTo>
                    <a:pt x="7457" y="9569"/>
                    <a:pt x="7610" y="9492"/>
                    <a:pt x="7701" y="9353"/>
                  </a:cubicBezTo>
                  <a:cubicBezTo>
                    <a:pt x="7842" y="9126"/>
                    <a:pt x="7776" y="8833"/>
                    <a:pt x="7560" y="8692"/>
                  </a:cubicBezTo>
                  <a:lnTo>
                    <a:pt x="1432" y="4798"/>
                  </a:lnTo>
                  <a:lnTo>
                    <a:pt x="7549" y="894"/>
                  </a:lnTo>
                  <a:cubicBezTo>
                    <a:pt x="8015" y="625"/>
                    <a:pt x="7732" y="0"/>
                    <a:pt x="7314" y="0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1160250" y="201075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84" y="1"/>
                  </a:moveTo>
                  <a:cubicBezTo>
                    <a:pt x="1519" y="1"/>
                    <a:pt x="0" y="1519"/>
                    <a:pt x="0" y="3384"/>
                  </a:cubicBezTo>
                  <a:cubicBezTo>
                    <a:pt x="0" y="5260"/>
                    <a:pt x="1519" y="6779"/>
                    <a:pt x="3384" y="6779"/>
                  </a:cubicBezTo>
                  <a:cubicBezTo>
                    <a:pt x="5260" y="6779"/>
                    <a:pt x="6779" y="5260"/>
                    <a:pt x="6779" y="3384"/>
                  </a:cubicBezTo>
                  <a:cubicBezTo>
                    <a:pt x="6779" y="1519"/>
                    <a:pt x="5260" y="1"/>
                    <a:pt x="3384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1965225" y="3706925"/>
              <a:ext cx="169475" cy="169500"/>
            </a:xfrm>
            <a:custGeom>
              <a:avLst/>
              <a:gdLst/>
              <a:ahLst/>
              <a:cxnLst/>
              <a:rect l="l" t="t" r="r" b="b"/>
              <a:pathLst>
                <a:path w="6779" h="6780" extrusionOk="0">
                  <a:moveTo>
                    <a:pt x="3384" y="1"/>
                  </a:moveTo>
                  <a:cubicBezTo>
                    <a:pt x="1508" y="1"/>
                    <a:pt x="1" y="1519"/>
                    <a:pt x="1" y="3385"/>
                  </a:cubicBezTo>
                  <a:cubicBezTo>
                    <a:pt x="1" y="5261"/>
                    <a:pt x="1508" y="6779"/>
                    <a:pt x="3384" y="6779"/>
                  </a:cubicBezTo>
                  <a:cubicBezTo>
                    <a:pt x="5261" y="6779"/>
                    <a:pt x="6779" y="5261"/>
                    <a:pt x="6779" y="3385"/>
                  </a:cubicBezTo>
                  <a:cubicBezTo>
                    <a:pt x="6779" y="1519"/>
                    <a:pt x="5261" y="1"/>
                    <a:pt x="3384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2134675" y="2025925"/>
              <a:ext cx="169500" cy="169500"/>
            </a:xfrm>
            <a:custGeom>
              <a:avLst/>
              <a:gdLst/>
              <a:ahLst/>
              <a:cxnLst/>
              <a:rect l="l" t="t" r="r" b="b"/>
              <a:pathLst>
                <a:path w="6780" h="6780" extrusionOk="0">
                  <a:moveTo>
                    <a:pt x="3385" y="1"/>
                  </a:moveTo>
                  <a:cubicBezTo>
                    <a:pt x="1508" y="1"/>
                    <a:pt x="1" y="1519"/>
                    <a:pt x="1" y="3385"/>
                  </a:cubicBezTo>
                  <a:cubicBezTo>
                    <a:pt x="1" y="5261"/>
                    <a:pt x="1508" y="6779"/>
                    <a:pt x="3385" y="6779"/>
                  </a:cubicBezTo>
                  <a:cubicBezTo>
                    <a:pt x="5261" y="6779"/>
                    <a:pt x="6779" y="5261"/>
                    <a:pt x="6779" y="3385"/>
                  </a:cubicBezTo>
                  <a:cubicBezTo>
                    <a:pt x="6779" y="1519"/>
                    <a:pt x="5261" y="1"/>
                    <a:pt x="3385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3066550" y="1832625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0"/>
                  </a:moveTo>
                  <a:cubicBezTo>
                    <a:pt x="1519" y="0"/>
                    <a:pt x="1" y="1519"/>
                    <a:pt x="1" y="3395"/>
                  </a:cubicBezTo>
                  <a:cubicBezTo>
                    <a:pt x="1" y="5260"/>
                    <a:pt x="1519" y="6779"/>
                    <a:pt x="3395" y="6779"/>
                  </a:cubicBezTo>
                  <a:cubicBezTo>
                    <a:pt x="5261" y="6779"/>
                    <a:pt x="6779" y="5260"/>
                    <a:pt x="6779" y="3395"/>
                  </a:cubicBezTo>
                  <a:cubicBezTo>
                    <a:pt x="6779" y="1519"/>
                    <a:pt x="5261" y="0"/>
                    <a:pt x="3395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2602375" y="271380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84" y="0"/>
                  </a:moveTo>
                  <a:cubicBezTo>
                    <a:pt x="1508" y="0"/>
                    <a:pt x="1" y="1518"/>
                    <a:pt x="1" y="3395"/>
                  </a:cubicBezTo>
                  <a:cubicBezTo>
                    <a:pt x="1" y="5260"/>
                    <a:pt x="1508" y="6778"/>
                    <a:pt x="3384" y="6778"/>
                  </a:cubicBezTo>
                  <a:cubicBezTo>
                    <a:pt x="5261" y="6778"/>
                    <a:pt x="6779" y="5260"/>
                    <a:pt x="6779" y="3395"/>
                  </a:cubicBezTo>
                  <a:cubicBezTo>
                    <a:pt x="6779" y="1518"/>
                    <a:pt x="5261" y="0"/>
                    <a:pt x="3384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1331325" y="3174700"/>
              <a:ext cx="169475" cy="169500"/>
            </a:xfrm>
            <a:custGeom>
              <a:avLst/>
              <a:gdLst/>
              <a:ahLst/>
              <a:cxnLst/>
              <a:rect l="l" t="t" r="r" b="b"/>
              <a:pathLst>
                <a:path w="6779" h="6780" extrusionOk="0">
                  <a:moveTo>
                    <a:pt x="3395" y="1"/>
                  </a:moveTo>
                  <a:cubicBezTo>
                    <a:pt x="1519" y="1"/>
                    <a:pt x="1" y="1519"/>
                    <a:pt x="1" y="3395"/>
                  </a:cubicBezTo>
                  <a:cubicBezTo>
                    <a:pt x="1" y="5261"/>
                    <a:pt x="1519" y="6779"/>
                    <a:pt x="3395" y="6779"/>
                  </a:cubicBezTo>
                  <a:cubicBezTo>
                    <a:pt x="5261" y="6779"/>
                    <a:pt x="6779" y="5261"/>
                    <a:pt x="6779" y="3395"/>
                  </a:cubicBezTo>
                  <a:cubicBezTo>
                    <a:pt x="6779" y="1519"/>
                    <a:pt x="5261" y="1"/>
                    <a:pt x="3395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2686975" y="4306675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0"/>
                  </a:moveTo>
                  <a:cubicBezTo>
                    <a:pt x="1519" y="0"/>
                    <a:pt x="0" y="1519"/>
                    <a:pt x="0" y="3395"/>
                  </a:cubicBezTo>
                  <a:cubicBezTo>
                    <a:pt x="0" y="5260"/>
                    <a:pt x="1519" y="6779"/>
                    <a:pt x="3395" y="6779"/>
                  </a:cubicBezTo>
                  <a:cubicBezTo>
                    <a:pt x="5260" y="6779"/>
                    <a:pt x="6779" y="5260"/>
                    <a:pt x="6779" y="3395"/>
                  </a:cubicBezTo>
                  <a:cubicBezTo>
                    <a:pt x="6779" y="1519"/>
                    <a:pt x="5260" y="0"/>
                    <a:pt x="3395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2856425" y="3344175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0"/>
                  </a:moveTo>
                  <a:cubicBezTo>
                    <a:pt x="1519" y="0"/>
                    <a:pt x="1" y="1518"/>
                    <a:pt x="1" y="3395"/>
                  </a:cubicBezTo>
                  <a:cubicBezTo>
                    <a:pt x="1" y="5260"/>
                    <a:pt x="1519" y="6778"/>
                    <a:pt x="3395" y="6778"/>
                  </a:cubicBezTo>
                  <a:cubicBezTo>
                    <a:pt x="5261" y="6778"/>
                    <a:pt x="6779" y="5260"/>
                    <a:pt x="6779" y="3395"/>
                  </a:cubicBezTo>
                  <a:cubicBezTo>
                    <a:pt x="6779" y="1518"/>
                    <a:pt x="5261" y="0"/>
                    <a:pt x="3395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1161875" y="2591775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1"/>
                  </a:moveTo>
                  <a:cubicBezTo>
                    <a:pt x="1519" y="1"/>
                    <a:pt x="0" y="1519"/>
                    <a:pt x="0" y="3395"/>
                  </a:cubicBezTo>
                  <a:cubicBezTo>
                    <a:pt x="0" y="5261"/>
                    <a:pt x="1519" y="6779"/>
                    <a:pt x="3395" y="6779"/>
                  </a:cubicBezTo>
                  <a:cubicBezTo>
                    <a:pt x="5260" y="6779"/>
                    <a:pt x="6779" y="5261"/>
                    <a:pt x="6779" y="3395"/>
                  </a:cubicBezTo>
                  <a:cubicBezTo>
                    <a:pt x="6779" y="1519"/>
                    <a:pt x="5260" y="1"/>
                    <a:pt x="3395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4584875" y="288325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0"/>
                  </a:moveTo>
                  <a:cubicBezTo>
                    <a:pt x="1519" y="0"/>
                    <a:pt x="0" y="1519"/>
                    <a:pt x="0" y="3395"/>
                  </a:cubicBezTo>
                  <a:cubicBezTo>
                    <a:pt x="0" y="5260"/>
                    <a:pt x="1519" y="6779"/>
                    <a:pt x="3395" y="6779"/>
                  </a:cubicBezTo>
                  <a:cubicBezTo>
                    <a:pt x="5260" y="6779"/>
                    <a:pt x="6779" y="5260"/>
                    <a:pt x="6779" y="3395"/>
                  </a:cubicBezTo>
                  <a:cubicBezTo>
                    <a:pt x="6779" y="1519"/>
                    <a:pt x="5260" y="0"/>
                    <a:pt x="3395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1161875" y="4222075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1"/>
                  </a:moveTo>
                  <a:cubicBezTo>
                    <a:pt x="1519" y="1"/>
                    <a:pt x="0" y="1519"/>
                    <a:pt x="0" y="3384"/>
                  </a:cubicBezTo>
                  <a:cubicBezTo>
                    <a:pt x="0" y="5261"/>
                    <a:pt x="1519" y="6779"/>
                    <a:pt x="3395" y="6779"/>
                  </a:cubicBezTo>
                  <a:cubicBezTo>
                    <a:pt x="5260" y="6779"/>
                    <a:pt x="6779" y="5261"/>
                    <a:pt x="6779" y="3384"/>
                  </a:cubicBezTo>
                  <a:cubicBezTo>
                    <a:pt x="6779" y="1519"/>
                    <a:pt x="5260" y="1"/>
                    <a:pt x="3395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2049825" y="443545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1"/>
                  </a:moveTo>
                  <a:cubicBezTo>
                    <a:pt x="1519" y="1"/>
                    <a:pt x="0" y="1519"/>
                    <a:pt x="0" y="3395"/>
                  </a:cubicBezTo>
                  <a:cubicBezTo>
                    <a:pt x="0" y="5261"/>
                    <a:pt x="1519" y="6779"/>
                    <a:pt x="3395" y="6779"/>
                  </a:cubicBezTo>
                  <a:cubicBezTo>
                    <a:pt x="5260" y="6779"/>
                    <a:pt x="6779" y="5261"/>
                    <a:pt x="6779" y="3395"/>
                  </a:cubicBezTo>
                  <a:cubicBezTo>
                    <a:pt x="6779" y="1519"/>
                    <a:pt x="5260" y="1"/>
                    <a:pt x="3395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1500775" y="1571800"/>
              <a:ext cx="169500" cy="169475"/>
            </a:xfrm>
            <a:custGeom>
              <a:avLst/>
              <a:gdLst/>
              <a:ahLst/>
              <a:cxnLst/>
              <a:rect l="l" t="t" r="r" b="b"/>
              <a:pathLst>
                <a:path w="6780" h="6779" extrusionOk="0">
                  <a:moveTo>
                    <a:pt x="3395" y="0"/>
                  </a:moveTo>
                  <a:cubicBezTo>
                    <a:pt x="1519" y="0"/>
                    <a:pt x="1" y="1519"/>
                    <a:pt x="1" y="3384"/>
                  </a:cubicBezTo>
                  <a:cubicBezTo>
                    <a:pt x="1" y="5260"/>
                    <a:pt x="1519" y="6779"/>
                    <a:pt x="3395" y="6779"/>
                  </a:cubicBezTo>
                  <a:cubicBezTo>
                    <a:pt x="5261" y="6779"/>
                    <a:pt x="6779" y="5260"/>
                    <a:pt x="6779" y="3384"/>
                  </a:cubicBezTo>
                  <a:cubicBezTo>
                    <a:pt x="6779" y="1519"/>
                    <a:pt x="5261" y="0"/>
                    <a:pt x="3395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4940875" y="396450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84" y="1"/>
                  </a:moveTo>
                  <a:cubicBezTo>
                    <a:pt x="1508" y="1"/>
                    <a:pt x="0" y="1519"/>
                    <a:pt x="0" y="3384"/>
                  </a:cubicBezTo>
                  <a:cubicBezTo>
                    <a:pt x="0" y="5261"/>
                    <a:pt x="1508" y="6779"/>
                    <a:pt x="3384" y="6779"/>
                  </a:cubicBezTo>
                  <a:cubicBezTo>
                    <a:pt x="5260" y="6779"/>
                    <a:pt x="6778" y="5261"/>
                    <a:pt x="6778" y="3384"/>
                  </a:cubicBezTo>
                  <a:cubicBezTo>
                    <a:pt x="6778" y="1519"/>
                    <a:pt x="5260" y="1"/>
                    <a:pt x="3384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6496325" y="248685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95" y="1"/>
                  </a:moveTo>
                  <a:cubicBezTo>
                    <a:pt x="1519" y="1"/>
                    <a:pt x="1" y="1519"/>
                    <a:pt x="1" y="3384"/>
                  </a:cubicBezTo>
                  <a:cubicBezTo>
                    <a:pt x="1" y="5261"/>
                    <a:pt x="1519" y="6779"/>
                    <a:pt x="3395" y="6779"/>
                  </a:cubicBezTo>
                  <a:cubicBezTo>
                    <a:pt x="5261" y="6779"/>
                    <a:pt x="6779" y="5261"/>
                    <a:pt x="6779" y="3384"/>
                  </a:cubicBezTo>
                  <a:cubicBezTo>
                    <a:pt x="6779" y="1519"/>
                    <a:pt x="5261" y="1"/>
                    <a:pt x="3395" y="1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6411750" y="4140750"/>
              <a:ext cx="169475" cy="169475"/>
            </a:xfrm>
            <a:custGeom>
              <a:avLst/>
              <a:gdLst/>
              <a:ahLst/>
              <a:cxnLst/>
              <a:rect l="l" t="t" r="r" b="b"/>
              <a:pathLst>
                <a:path w="6779" h="6779" extrusionOk="0">
                  <a:moveTo>
                    <a:pt x="3384" y="0"/>
                  </a:moveTo>
                  <a:cubicBezTo>
                    <a:pt x="1508" y="0"/>
                    <a:pt x="0" y="1518"/>
                    <a:pt x="0" y="3384"/>
                  </a:cubicBezTo>
                  <a:cubicBezTo>
                    <a:pt x="0" y="5260"/>
                    <a:pt x="1508" y="6778"/>
                    <a:pt x="3384" y="6778"/>
                  </a:cubicBezTo>
                  <a:cubicBezTo>
                    <a:pt x="5260" y="6778"/>
                    <a:pt x="6778" y="5260"/>
                    <a:pt x="6778" y="3384"/>
                  </a:cubicBezTo>
                  <a:cubicBezTo>
                    <a:pt x="6778" y="1518"/>
                    <a:pt x="5260" y="0"/>
                    <a:pt x="3384" y="0"/>
                  </a:cubicBezTo>
                  <a:close/>
                </a:path>
              </a:pathLst>
            </a:custGeom>
            <a:solidFill>
              <a:srgbClr val="FF7BAC"/>
            </a:solidFill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4336525" y="2451875"/>
              <a:ext cx="83525" cy="115800"/>
            </a:xfrm>
            <a:custGeom>
              <a:avLst/>
              <a:gdLst/>
              <a:ahLst/>
              <a:cxnLst/>
              <a:rect l="l" t="t" r="r" b="b"/>
              <a:pathLst>
                <a:path w="3341" h="4632" extrusionOk="0">
                  <a:moveTo>
                    <a:pt x="2885" y="1"/>
                  </a:moveTo>
                  <a:cubicBezTo>
                    <a:pt x="2636" y="1"/>
                    <a:pt x="2332" y="77"/>
                    <a:pt x="1963" y="239"/>
                  </a:cubicBezTo>
                  <a:cubicBezTo>
                    <a:pt x="1595" y="391"/>
                    <a:pt x="1334" y="575"/>
                    <a:pt x="1161" y="760"/>
                  </a:cubicBezTo>
                  <a:cubicBezTo>
                    <a:pt x="1106" y="814"/>
                    <a:pt x="1052" y="912"/>
                    <a:pt x="1009" y="1031"/>
                  </a:cubicBezTo>
                  <a:cubicBezTo>
                    <a:pt x="966" y="1161"/>
                    <a:pt x="944" y="1280"/>
                    <a:pt x="944" y="1389"/>
                  </a:cubicBezTo>
                  <a:cubicBezTo>
                    <a:pt x="944" y="1497"/>
                    <a:pt x="1031" y="1649"/>
                    <a:pt x="1182" y="1833"/>
                  </a:cubicBezTo>
                  <a:cubicBezTo>
                    <a:pt x="1345" y="2029"/>
                    <a:pt x="1519" y="2202"/>
                    <a:pt x="1714" y="2376"/>
                  </a:cubicBezTo>
                  <a:cubicBezTo>
                    <a:pt x="1909" y="2538"/>
                    <a:pt x="2083" y="2712"/>
                    <a:pt x="2245" y="2896"/>
                  </a:cubicBezTo>
                  <a:cubicBezTo>
                    <a:pt x="2397" y="3092"/>
                    <a:pt x="2484" y="3243"/>
                    <a:pt x="2484" y="3363"/>
                  </a:cubicBezTo>
                  <a:cubicBezTo>
                    <a:pt x="2484" y="3547"/>
                    <a:pt x="2354" y="3721"/>
                    <a:pt x="2115" y="3872"/>
                  </a:cubicBezTo>
                  <a:cubicBezTo>
                    <a:pt x="1877" y="4035"/>
                    <a:pt x="1605" y="4111"/>
                    <a:pt x="1291" y="4111"/>
                  </a:cubicBezTo>
                  <a:cubicBezTo>
                    <a:pt x="1139" y="4111"/>
                    <a:pt x="998" y="4078"/>
                    <a:pt x="857" y="4013"/>
                  </a:cubicBezTo>
                  <a:cubicBezTo>
                    <a:pt x="727" y="3948"/>
                    <a:pt x="618" y="3883"/>
                    <a:pt x="543" y="3807"/>
                  </a:cubicBezTo>
                  <a:cubicBezTo>
                    <a:pt x="336" y="3590"/>
                    <a:pt x="196" y="3482"/>
                    <a:pt x="120" y="3482"/>
                  </a:cubicBezTo>
                  <a:cubicBezTo>
                    <a:pt x="44" y="3482"/>
                    <a:pt x="0" y="3547"/>
                    <a:pt x="0" y="3688"/>
                  </a:cubicBezTo>
                  <a:cubicBezTo>
                    <a:pt x="0" y="3883"/>
                    <a:pt x="141" y="4089"/>
                    <a:pt x="412" y="4306"/>
                  </a:cubicBezTo>
                  <a:cubicBezTo>
                    <a:pt x="684" y="4523"/>
                    <a:pt x="1041" y="4632"/>
                    <a:pt x="1454" y="4632"/>
                  </a:cubicBezTo>
                  <a:cubicBezTo>
                    <a:pt x="1887" y="4632"/>
                    <a:pt x="2256" y="4512"/>
                    <a:pt x="2581" y="4274"/>
                  </a:cubicBezTo>
                  <a:cubicBezTo>
                    <a:pt x="2918" y="4024"/>
                    <a:pt x="3080" y="3721"/>
                    <a:pt x="3080" y="3352"/>
                  </a:cubicBezTo>
                  <a:cubicBezTo>
                    <a:pt x="3080" y="3167"/>
                    <a:pt x="2994" y="2961"/>
                    <a:pt x="2831" y="2734"/>
                  </a:cubicBezTo>
                  <a:cubicBezTo>
                    <a:pt x="2668" y="2506"/>
                    <a:pt x="2495" y="2300"/>
                    <a:pt x="2299" y="2126"/>
                  </a:cubicBezTo>
                  <a:cubicBezTo>
                    <a:pt x="1779" y="1682"/>
                    <a:pt x="1519" y="1411"/>
                    <a:pt x="1519" y="1313"/>
                  </a:cubicBezTo>
                  <a:cubicBezTo>
                    <a:pt x="1519" y="1129"/>
                    <a:pt x="1768" y="944"/>
                    <a:pt x="2278" y="749"/>
                  </a:cubicBezTo>
                  <a:cubicBezTo>
                    <a:pt x="2430" y="695"/>
                    <a:pt x="2592" y="641"/>
                    <a:pt x="2777" y="597"/>
                  </a:cubicBezTo>
                  <a:cubicBezTo>
                    <a:pt x="2972" y="554"/>
                    <a:pt x="3113" y="521"/>
                    <a:pt x="3200" y="500"/>
                  </a:cubicBezTo>
                  <a:cubicBezTo>
                    <a:pt x="3297" y="467"/>
                    <a:pt x="3341" y="434"/>
                    <a:pt x="3341" y="391"/>
                  </a:cubicBezTo>
                  <a:cubicBezTo>
                    <a:pt x="3341" y="293"/>
                    <a:pt x="3297" y="207"/>
                    <a:pt x="3210" y="120"/>
                  </a:cubicBezTo>
                  <a:cubicBezTo>
                    <a:pt x="3124" y="44"/>
                    <a:pt x="3015" y="1"/>
                    <a:pt x="28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4437925" y="2451875"/>
              <a:ext cx="80550" cy="117425"/>
            </a:xfrm>
            <a:custGeom>
              <a:avLst/>
              <a:gdLst/>
              <a:ahLst/>
              <a:cxnLst/>
              <a:rect l="l" t="t" r="r" b="b"/>
              <a:pathLst>
                <a:path w="3222" h="4697" extrusionOk="0">
                  <a:moveTo>
                    <a:pt x="705" y="1"/>
                  </a:moveTo>
                  <a:cubicBezTo>
                    <a:pt x="651" y="1"/>
                    <a:pt x="608" y="12"/>
                    <a:pt x="586" y="44"/>
                  </a:cubicBezTo>
                  <a:cubicBezTo>
                    <a:pt x="575" y="66"/>
                    <a:pt x="564" y="120"/>
                    <a:pt x="564" y="196"/>
                  </a:cubicBezTo>
                  <a:cubicBezTo>
                    <a:pt x="564" y="456"/>
                    <a:pt x="467" y="966"/>
                    <a:pt x="282" y="1714"/>
                  </a:cubicBezTo>
                  <a:cubicBezTo>
                    <a:pt x="98" y="2463"/>
                    <a:pt x="0" y="3016"/>
                    <a:pt x="0" y="3363"/>
                  </a:cubicBezTo>
                  <a:cubicBezTo>
                    <a:pt x="0" y="3721"/>
                    <a:pt x="109" y="4024"/>
                    <a:pt x="315" y="4295"/>
                  </a:cubicBezTo>
                  <a:cubicBezTo>
                    <a:pt x="521" y="4566"/>
                    <a:pt x="760" y="4697"/>
                    <a:pt x="1042" y="4697"/>
                  </a:cubicBezTo>
                  <a:cubicBezTo>
                    <a:pt x="1421" y="4697"/>
                    <a:pt x="1779" y="4523"/>
                    <a:pt x="2115" y="4165"/>
                  </a:cubicBezTo>
                  <a:cubicBezTo>
                    <a:pt x="2451" y="3807"/>
                    <a:pt x="2723" y="3330"/>
                    <a:pt x="2918" y="2734"/>
                  </a:cubicBezTo>
                  <a:cubicBezTo>
                    <a:pt x="3124" y="2137"/>
                    <a:pt x="3221" y="1497"/>
                    <a:pt x="3221" y="814"/>
                  </a:cubicBezTo>
                  <a:cubicBezTo>
                    <a:pt x="3221" y="575"/>
                    <a:pt x="3156" y="380"/>
                    <a:pt x="3015" y="228"/>
                  </a:cubicBezTo>
                  <a:cubicBezTo>
                    <a:pt x="2885" y="77"/>
                    <a:pt x="2766" y="1"/>
                    <a:pt x="2668" y="1"/>
                  </a:cubicBezTo>
                  <a:cubicBezTo>
                    <a:pt x="2592" y="1"/>
                    <a:pt x="2549" y="44"/>
                    <a:pt x="2549" y="142"/>
                  </a:cubicBezTo>
                  <a:cubicBezTo>
                    <a:pt x="2549" y="185"/>
                    <a:pt x="2560" y="293"/>
                    <a:pt x="2571" y="478"/>
                  </a:cubicBezTo>
                  <a:cubicBezTo>
                    <a:pt x="2603" y="673"/>
                    <a:pt x="2614" y="857"/>
                    <a:pt x="2614" y="1042"/>
                  </a:cubicBezTo>
                  <a:cubicBezTo>
                    <a:pt x="2614" y="1443"/>
                    <a:pt x="2560" y="1833"/>
                    <a:pt x="2451" y="2235"/>
                  </a:cubicBezTo>
                  <a:cubicBezTo>
                    <a:pt x="2343" y="2614"/>
                    <a:pt x="2224" y="2951"/>
                    <a:pt x="2061" y="3222"/>
                  </a:cubicBezTo>
                  <a:cubicBezTo>
                    <a:pt x="1909" y="3493"/>
                    <a:pt x="1746" y="3721"/>
                    <a:pt x="1573" y="3883"/>
                  </a:cubicBezTo>
                  <a:cubicBezTo>
                    <a:pt x="1399" y="4057"/>
                    <a:pt x="1237" y="4133"/>
                    <a:pt x="1085" y="4133"/>
                  </a:cubicBezTo>
                  <a:cubicBezTo>
                    <a:pt x="944" y="4133"/>
                    <a:pt x="825" y="4057"/>
                    <a:pt x="727" y="3905"/>
                  </a:cubicBezTo>
                  <a:cubicBezTo>
                    <a:pt x="640" y="3753"/>
                    <a:pt x="586" y="3547"/>
                    <a:pt x="586" y="3298"/>
                  </a:cubicBezTo>
                  <a:cubicBezTo>
                    <a:pt x="586" y="3048"/>
                    <a:pt x="673" y="2571"/>
                    <a:pt x="857" y="1866"/>
                  </a:cubicBezTo>
                  <a:cubicBezTo>
                    <a:pt x="1042" y="1172"/>
                    <a:pt x="1128" y="749"/>
                    <a:pt x="1128" y="586"/>
                  </a:cubicBezTo>
                  <a:cubicBezTo>
                    <a:pt x="1128" y="434"/>
                    <a:pt x="1074" y="293"/>
                    <a:pt x="966" y="174"/>
                  </a:cubicBezTo>
                  <a:cubicBezTo>
                    <a:pt x="857" y="55"/>
                    <a:pt x="770" y="1"/>
                    <a:pt x="7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4533900" y="2451875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701" y="1"/>
                  </a:moveTo>
                  <a:cubicBezTo>
                    <a:pt x="2300" y="1"/>
                    <a:pt x="1888" y="196"/>
                    <a:pt x="1465" y="575"/>
                  </a:cubicBezTo>
                  <a:cubicBezTo>
                    <a:pt x="1031" y="955"/>
                    <a:pt x="684" y="1411"/>
                    <a:pt x="413" y="1942"/>
                  </a:cubicBezTo>
                  <a:cubicBezTo>
                    <a:pt x="142" y="2463"/>
                    <a:pt x="1" y="2929"/>
                    <a:pt x="1" y="3341"/>
                  </a:cubicBezTo>
                  <a:cubicBezTo>
                    <a:pt x="1" y="3666"/>
                    <a:pt x="142" y="3970"/>
                    <a:pt x="413" y="4241"/>
                  </a:cubicBezTo>
                  <a:cubicBezTo>
                    <a:pt x="695" y="4501"/>
                    <a:pt x="987" y="4632"/>
                    <a:pt x="1291" y="4632"/>
                  </a:cubicBezTo>
                  <a:cubicBezTo>
                    <a:pt x="1530" y="4632"/>
                    <a:pt x="1801" y="4566"/>
                    <a:pt x="2105" y="4436"/>
                  </a:cubicBezTo>
                  <a:cubicBezTo>
                    <a:pt x="2408" y="4306"/>
                    <a:pt x="2658" y="4154"/>
                    <a:pt x="2864" y="3992"/>
                  </a:cubicBezTo>
                  <a:cubicBezTo>
                    <a:pt x="3070" y="3818"/>
                    <a:pt x="3167" y="3688"/>
                    <a:pt x="3167" y="3590"/>
                  </a:cubicBezTo>
                  <a:cubicBezTo>
                    <a:pt x="3167" y="3493"/>
                    <a:pt x="3135" y="3439"/>
                    <a:pt x="3059" y="3439"/>
                  </a:cubicBezTo>
                  <a:cubicBezTo>
                    <a:pt x="3016" y="3439"/>
                    <a:pt x="2820" y="3536"/>
                    <a:pt x="2473" y="3721"/>
                  </a:cubicBezTo>
                  <a:cubicBezTo>
                    <a:pt x="2332" y="3796"/>
                    <a:pt x="2159" y="3872"/>
                    <a:pt x="1942" y="3927"/>
                  </a:cubicBezTo>
                  <a:cubicBezTo>
                    <a:pt x="1725" y="3992"/>
                    <a:pt x="1508" y="4013"/>
                    <a:pt x="1302" y="4013"/>
                  </a:cubicBezTo>
                  <a:cubicBezTo>
                    <a:pt x="1107" y="4013"/>
                    <a:pt x="933" y="3959"/>
                    <a:pt x="814" y="3851"/>
                  </a:cubicBezTo>
                  <a:cubicBezTo>
                    <a:pt x="684" y="3731"/>
                    <a:pt x="619" y="3558"/>
                    <a:pt x="619" y="3308"/>
                  </a:cubicBezTo>
                  <a:cubicBezTo>
                    <a:pt x="619" y="3070"/>
                    <a:pt x="705" y="2777"/>
                    <a:pt x="857" y="2452"/>
                  </a:cubicBezTo>
                  <a:cubicBezTo>
                    <a:pt x="1009" y="2115"/>
                    <a:pt x="1194" y="1812"/>
                    <a:pt x="1410" y="1552"/>
                  </a:cubicBezTo>
                  <a:cubicBezTo>
                    <a:pt x="1638" y="1291"/>
                    <a:pt x="1866" y="1074"/>
                    <a:pt x="2115" y="890"/>
                  </a:cubicBezTo>
                  <a:cubicBezTo>
                    <a:pt x="2354" y="716"/>
                    <a:pt x="2571" y="630"/>
                    <a:pt x="2744" y="630"/>
                  </a:cubicBezTo>
                  <a:cubicBezTo>
                    <a:pt x="2820" y="630"/>
                    <a:pt x="2896" y="651"/>
                    <a:pt x="2994" y="684"/>
                  </a:cubicBezTo>
                  <a:cubicBezTo>
                    <a:pt x="3091" y="716"/>
                    <a:pt x="3146" y="727"/>
                    <a:pt x="3178" y="727"/>
                  </a:cubicBezTo>
                  <a:cubicBezTo>
                    <a:pt x="3211" y="727"/>
                    <a:pt x="3232" y="684"/>
                    <a:pt x="3232" y="586"/>
                  </a:cubicBezTo>
                  <a:cubicBezTo>
                    <a:pt x="3232" y="489"/>
                    <a:pt x="3167" y="369"/>
                    <a:pt x="3048" y="228"/>
                  </a:cubicBezTo>
                  <a:cubicBezTo>
                    <a:pt x="2929" y="77"/>
                    <a:pt x="2809" y="1"/>
                    <a:pt x="2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4630425" y="2451600"/>
              <a:ext cx="84350" cy="116900"/>
            </a:xfrm>
            <a:custGeom>
              <a:avLst/>
              <a:gdLst/>
              <a:ahLst/>
              <a:cxnLst/>
              <a:rect l="l" t="t" r="r" b="b"/>
              <a:pathLst>
                <a:path w="3374" h="4676" extrusionOk="0">
                  <a:moveTo>
                    <a:pt x="2050" y="586"/>
                  </a:moveTo>
                  <a:cubicBezTo>
                    <a:pt x="2527" y="586"/>
                    <a:pt x="2766" y="727"/>
                    <a:pt x="2766" y="999"/>
                  </a:cubicBezTo>
                  <a:cubicBezTo>
                    <a:pt x="2766" y="1172"/>
                    <a:pt x="2701" y="1335"/>
                    <a:pt x="2560" y="1497"/>
                  </a:cubicBezTo>
                  <a:cubicBezTo>
                    <a:pt x="2408" y="1660"/>
                    <a:pt x="2256" y="1779"/>
                    <a:pt x="2083" y="1877"/>
                  </a:cubicBezTo>
                  <a:cubicBezTo>
                    <a:pt x="1920" y="1975"/>
                    <a:pt x="1725" y="2083"/>
                    <a:pt x="1508" y="2192"/>
                  </a:cubicBezTo>
                  <a:cubicBezTo>
                    <a:pt x="1302" y="2300"/>
                    <a:pt x="1150" y="2387"/>
                    <a:pt x="1085" y="2452"/>
                  </a:cubicBezTo>
                  <a:cubicBezTo>
                    <a:pt x="1269" y="1779"/>
                    <a:pt x="1356" y="1302"/>
                    <a:pt x="1356" y="1020"/>
                  </a:cubicBezTo>
                  <a:cubicBezTo>
                    <a:pt x="1356" y="933"/>
                    <a:pt x="1334" y="847"/>
                    <a:pt x="1291" y="749"/>
                  </a:cubicBezTo>
                  <a:cubicBezTo>
                    <a:pt x="1584" y="641"/>
                    <a:pt x="1833" y="586"/>
                    <a:pt x="2050" y="586"/>
                  </a:cubicBezTo>
                  <a:close/>
                  <a:moveTo>
                    <a:pt x="2018" y="1"/>
                  </a:moveTo>
                  <a:cubicBezTo>
                    <a:pt x="1649" y="1"/>
                    <a:pt x="1324" y="55"/>
                    <a:pt x="1020" y="163"/>
                  </a:cubicBezTo>
                  <a:cubicBezTo>
                    <a:pt x="716" y="272"/>
                    <a:pt x="564" y="370"/>
                    <a:pt x="564" y="478"/>
                  </a:cubicBezTo>
                  <a:cubicBezTo>
                    <a:pt x="564" y="532"/>
                    <a:pt x="586" y="597"/>
                    <a:pt x="629" y="673"/>
                  </a:cubicBezTo>
                  <a:cubicBezTo>
                    <a:pt x="684" y="749"/>
                    <a:pt x="727" y="803"/>
                    <a:pt x="792" y="836"/>
                  </a:cubicBezTo>
                  <a:cubicBezTo>
                    <a:pt x="749" y="1291"/>
                    <a:pt x="608" y="1942"/>
                    <a:pt x="369" y="2799"/>
                  </a:cubicBezTo>
                  <a:cubicBezTo>
                    <a:pt x="131" y="3656"/>
                    <a:pt x="0" y="4144"/>
                    <a:pt x="0" y="4241"/>
                  </a:cubicBezTo>
                  <a:cubicBezTo>
                    <a:pt x="0" y="4339"/>
                    <a:pt x="44" y="4436"/>
                    <a:pt x="131" y="4534"/>
                  </a:cubicBezTo>
                  <a:cubicBezTo>
                    <a:pt x="217" y="4632"/>
                    <a:pt x="293" y="4675"/>
                    <a:pt x="358" y="4675"/>
                  </a:cubicBezTo>
                  <a:cubicBezTo>
                    <a:pt x="391" y="4675"/>
                    <a:pt x="445" y="4567"/>
                    <a:pt x="510" y="4328"/>
                  </a:cubicBezTo>
                  <a:cubicBezTo>
                    <a:pt x="554" y="4220"/>
                    <a:pt x="586" y="4111"/>
                    <a:pt x="619" y="4003"/>
                  </a:cubicBezTo>
                  <a:cubicBezTo>
                    <a:pt x="651" y="3894"/>
                    <a:pt x="770" y="3493"/>
                    <a:pt x="976" y="2799"/>
                  </a:cubicBezTo>
                  <a:cubicBezTo>
                    <a:pt x="1096" y="3124"/>
                    <a:pt x="1389" y="3515"/>
                    <a:pt x="1887" y="3981"/>
                  </a:cubicBezTo>
                  <a:cubicBezTo>
                    <a:pt x="2376" y="4436"/>
                    <a:pt x="2755" y="4675"/>
                    <a:pt x="3015" y="4675"/>
                  </a:cubicBezTo>
                  <a:cubicBezTo>
                    <a:pt x="3167" y="4675"/>
                    <a:pt x="3243" y="4621"/>
                    <a:pt x="3243" y="4512"/>
                  </a:cubicBezTo>
                  <a:cubicBezTo>
                    <a:pt x="3243" y="4447"/>
                    <a:pt x="3178" y="4371"/>
                    <a:pt x="3070" y="4263"/>
                  </a:cubicBezTo>
                  <a:cubicBezTo>
                    <a:pt x="3015" y="4209"/>
                    <a:pt x="2961" y="4165"/>
                    <a:pt x="2896" y="4111"/>
                  </a:cubicBezTo>
                  <a:cubicBezTo>
                    <a:pt x="2842" y="4068"/>
                    <a:pt x="2777" y="4003"/>
                    <a:pt x="2679" y="3927"/>
                  </a:cubicBezTo>
                  <a:cubicBezTo>
                    <a:pt x="2592" y="3851"/>
                    <a:pt x="2495" y="3764"/>
                    <a:pt x="2397" y="3677"/>
                  </a:cubicBezTo>
                  <a:cubicBezTo>
                    <a:pt x="2289" y="3580"/>
                    <a:pt x="2213" y="3504"/>
                    <a:pt x="2148" y="3439"/>
                  </a:cubicBezTo>
                  <a:cubicBezTo>
                    <a:pt x="2083" y="3385"/>
                    <a:pt x="1974" y="3276"/>
                    <a:pt x="1822" y="3124"/>
                  </a:cubicBezTo>
                  <a:cubicBezTo>
                    <a:pt x="1671" y="2972"/>
                    <a:pt x="1595" y="2842"/>
                    <a:pt x="1595" y="2745"/>
                  </a:cubicBezTo>
                  <a:cubicBezTo>
                    <a:pt x="1595" y="2723"/>
                    <a:pt x="1660" y="2680"/>
                    <a:pt x="1779" y="2614"/>
                  </a:cubicBezTo>
                  <a:cubicBezTo>
                    <a:pt x="1898" y="2560"/>
                    <a:pt x="2050" y="2484"/>
                    <a:pt x="2224" y="2387"/>
                  </a:cubicBezTo>
                  <a:cubicBezTo>
                    <a:pt x="2397" y="2289"/>
                    <a:pt x="2571" y="2192"/>
                    <a:pt x="2744" y="2072"/>
                  </a:cubicBezTo>
                  <a:cubicBezTo>
                    <a:pt x="2918" y="1953"/>
                    <a:pt x="3070" y="1790"/>
                    <a:pt x="3189" y="1606"/>
                  </a:cubicBezTo>
                  <a:cubicBezTo>
                    <a:pt x="3308" y="1422"/>
                    <a:pt x="3373" y="1215"/>
                    <a:pt x="3373" y="999"/>
                  </a:cubicBezTo>
                  <a:cubicBezTo>
                    <a:pt x="3373" y="684"/>
                    <a:pt x="3232" y="435"/>
                    <a:pt x="2961" y="261"/>
                  </a:cubicBezTo>
                  <a:cubicBezTo>
                    <a:pt x="2701" y="88"/>
                    <a:pt x="2386" y="1"/>
                    <a:pt x="20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4728575" y="2451325"/>
              <a:ext cx="89500" cy="117175"/>
            </a:xfrm>
            <a:custGeom>
              <a:avLst/>
              <a:gdLst/>
              <a:ahLst/>
              <a:cxnLst/>
              <a:rect l="l" t="t" r="r" b="b"/>
              <a:pathLst>
                <a:path w="3580" h="4687" extrusionOk="0">
                  <a:moveTo>
                    <a:pt x="2310" y="565"/>
                  </a:moveTo>
                  <a:cubicBezTo>
                    <a:pt x="2484" y="565"/>
                    <a:pt x="2636" y="673"/>
                    <a:pt x="2766" y="879"/>
                  </a:cubicBezTo>
                  <a:cubicBezTo>
                    <a:pt x="2896" y="1096"/>
                    <a:pt x="2961" y="1367"/>
                    <a:pt x="2961" y="1715"/>
                  </a:cubicBezTo>
                  <a:cubicBezTo>
                    <a:pt x="2961" y="2051"/>
                    <a:pt x="2863" y="2419"/>
                    <a:pt x="2657" y="2799"/>
                  </a:cubicBezTo>
                  <a:cubicBezTo>
                    <a:pt x="2441" y="3179"/>
                    <a:pt x="2191" y="3504"/>
                    <a:pt x="1898" y="3764"/>
                  </a:cubicBezTo>
                  <a:cubicBezTo>
                    <a:pt x="1616" y="4025"/>
                    <a:pt x="1356" y="4155"/>
                    <a:pt x="1139" y="4155"/>
                  </a:cubicBezTo>
                  <a:cubicBezTo>
                    <a:pt x="998" y="4155"/>
                    <a:pt x="879" y="4079"/>
                    <a:pt x="770" y="3938"/>
                  </a:cubicBezTo>
                  <a:cubicBezTo>
                    <a:pt x="662" y="3775"/>
                    <a:pt x="608" y="3580"/>
                    <a:pt x="608" y="3330"/>
                  </a:cubicBezTo>
                  <a:cubicBezTo>
                    <a:pt x="608" y="2929"/>
                    <a:pt x="716" y="2506"/>
                    <a:pt x="922" y="2062"/>
                  </a:cubicBezTo>
                  <a:cubicBezTo>
                    <a:pt x="1139" y="1617"/>
                    <a:pt x="1378" y="1248"/>
                    <a:pt x="1649" y="977"/>
                  </a:cubicBezTo>
                  <a:cubicBezTo>
                    <a:pt x="1909" y="706"/>
                    <a:pt x="2137" y="565"/>
                    <a:pt x="2310" y="565"/>
                  </a:cubicBezTo>
                  <a:close/>
                  <a:moveTo>
                    <a:pt x="2278" y="1"/>
                  </a:moveTo>
                  <a:cubicBezTo>
                    <a:pt x="2050" y="1"/>
                    <a:pt x="1790" y="99"/>
                    <a:pt x="1530" y="294"/>
                  </a:cubicBezTo>
                  <a:cubicBezTo>
                    <a:pt x="1258" y="489"/>
                    <a:pt x="1009" y="749"/>
                    <a:pt x="781" y="1053"/>
                  </a:cubicBezTo>
                  <a:cubicBezTo>
                    <a:pt x="564" y="1367"/>
                    <a:pt x="369" y="1725"/>
                    <a:pt x="228" y="2148"/>
                  </a:cubicBezTo>
                  <a:cubicBezTo>
                    <a:pt x="76" y="2560"/>
                    <a:pt x="0" y="2973"/>
                    <a:pt x="0" y="3374"/>
                  </a:cubicBezTo>
                  <a:cubicBezTo>
                    <a:pt x="0" y="3667"/>
                    <a:pt x="109" y="3959"/>
                    <a:pt x="326" y="4252"/>
                  </a:cubicBezTo>
                  <a:cubicBezTo>
                    <a:pt x="553" y="4534"/>
                    <a:pt x="803" y="4686"/>
                    <a:pt x="1096" y="4686"/>
                  </a:cubicBezTo>
                  <a:cubicBezTo>
                    <a:pt x="1497" y="4686"/>
                    <a:pt x="1887" y="4523"/>
                    <a:pt x="2278" y="4187"/>
                  </a:cubicBezTo>
                  <a:cubicBezTo>
                    <a:pt x="2679" y="3862"/>
                    <a:pt x="2994" y="3461"/>
                    <a:pt x="3221" y="2994"/>
                  </a:cubicBezTo>
                  <a:cubicBezTo>
                    <a:pt x="3460" y="2528"/>
                    <a:pt x="3579" y="2083"/>
                    <a:pt x="3579" y="1649"/>
                  </a:cubicBezTo>
                  <a:cubicBezTo>
                    <a:pt x="3579" y="1226"/>
                    <a:pt x="3449" y="847"/>
                    <a:pt x="3211" y="511"/>
                  </a:cubicBezTo>
                  <a:cubicBezTo>
                    <a:pt x="2961" y="174"/>
                    <a:pt x="2647" y="1"/>
                    <a:pt x="2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4822375" y="2451875"/>
              <a:ext cx="83550" cy="115800"/>
            </a:xfrm>
            <a:custGeom>
              <a:avLst/>
              <a:gdLst/>
              <a:ahLst/>
              <a:cxnLst/>
              <a:rect l="l" t="t" r="r" b="b"/>
              <a:pathLst>
                <a:path w="3342" h="4632" extrusionOk="0">
                  <a:moveTo>
                    <a:pt x="2886" y="1"/>
                  </a:moveTo>
                  <a:cubicBezTo>
                    <a:pt x="2636" y="1"/>
                    <a:pt x="2322" y="77"/>
                    <a:pt x="1953" y="239"/>
                  </a:cubicBezTo>
                  <a:cubicBezTo>
                    <a:pt x="1595" y="391"/>
                    <a:pt x="1324" y="575"/>
                    <a:pt x="1150" y="760"/>
                  </a:cubicBezTo>
                  <a:cubicBezTo>
                    <a:pt x="1096" y="814"/>
                    <a:pt x="1053" y="912"/>
                    <a:pt x="1009" y="1031"/>
                  </a:cubicBezTo>
                  <a:cubicBezTo>
                    <a:pt x="966" y="1161"/>
                    <a:pt x="944" y="1280"/>
                    <a:pt x="944" y="1389"/>
                  </a:cubicBezTo>
                  <a:cubicBezTo>
                    <a:pt x="944" y="1497"/>
                    <a:pt x="1020" y="1649"/>
                    <a:pt x="1183" y="1833"/>
                  </a:cubicBezTo>
                  <a:cubicBezTo>
                    <a:pt x="1335" y="2029"/>
                    <a:pt x="1519" y="2202"/>
                    <a:pt x="1703" y="2376"/>
                  </a:cubicBezTo>
                  <a:cubicBezTo>
                    <a:pt x="1899" y="2538"/>
                    <a:pt x="2072" y="2712"/>
                    <a:pt x="2235" y="2896"/>
                  </a:cubicBezTo>
                  <a:cubicBezTo>
                    <a:pt x="2398" y="3092"/>
                    <a:pt x="2473" y="3243"/>
                    <a:pt x="2473" y="3363"/>
                  </a:cubicBezTo>
                  <a:cubicBezTo>
                    <a:pt x="2473" y="3547"/>
                    <a:pt x="2354" y="3721"/>
                    <a:pt x="2116" y="3872"/>
                  </a:cubicBezTo>
                  <a:cubicBezTo>
                    <a:pt x="1866" y="4035"/>
                    <a:pt x="1595" y="4111"/>
                    <a:pt x="1291" y="4111"/>
                  </a:cubicBezTo>
                  <a:cubicBezTo>
                    <a:pt x="1140" y="4111"/>
                    <a:pt x="988" y="4078"/>
                    <a:pt x="858" y="4013"/>
                  </a:cubicBezTo>
                  <a:cubicBezTo>
                    <a:pt x="727" y="3948"/>
                    <a:pt x="619" y="3883"/>
                    <a:pt x="532" y="3807"/>
                  </a:cubicBezTo>
                  <a:cubicBezTo>
                    <a:pt x="326" y="3590"/>
                    <a:pt x="185" y="3482"/>
                    <a:pt x="120" y="3482"/>
                  </a:cubicBezTo>
                  <a:cubicBezTo>
                    <a:pt x="33" y="3482"/>
                    <a:pt x="1" y="3547"/>
                    <a:pt x="1" y="3688"/>
                  </a:cubicBezTo>
                  <a:cubicBezTo>
                    <a:pt x="1" y="3883"/>
                    <a:pt x="131" y="4089"/>
                    <a:pt x="413" y="4306"/>
                  </a:cubicBezTo>
                  <a:cubicBezTo>
                    <a:pt x="684" y="4523"/>
                    <a:pt x="1031" y="4632"/>
                    <a:pt x="1454" y="4632"/>
                  </a:cubicBezTo>
                  <a:cubicBezTo>
                    <a:pt x="1877" y="4632"/>
                    <a:pt x="2257" y="4512"/>
                    <a:pt x="2582" y="4274"/>
                  </a:cubicBezTo>
                  <a:cubicBezTo>
                    <a:pt x="2907" y="4024"/>
                    <a:pt x="3070" y="3721"/>
                    <a:pt x="3070" y="3352"/>
                  </a:cubicBezTo>
                  <a:cubicBezTo>
                    <a:pt x="3070" y="3167"/>
                    <a:pt x="2994" y="2961"/>
                    <a:pt x="2831" y="2734"/>
                  </a:cubicBezTo>
                  <a:cubicBezTo>
                    <a:pt x="2669" y="2506"/>
                    <a:pt x="2484" y="2300"/>
                    <a:pt x="2289" y="2126"/>
                  </a:cubicBezTo>
                  <a:cubicBezTo>
                    <a:pt x="1769" y="1682"/>
                    <a:pt x="1508" y="1411"/>
                    <a:pt x="1508" y="1313"/>
                  </a:cubicBezTo>
                  <a:cubicBezTo>
                    <a:pt x="1508" y="1129"/>
                    <a:pt x="1769" y="944"/>
                    <a:pt x="2278" y="749"/>
                  </a:cubicBezTo>
                  <a:cubicBezTo>
                    <a:pt x="2419" y="695"/>
                    <a:pt x="2593" y="641"/>
                    <a:pt x="2777" y="597"/>
                  </a:cubicBezTo>
                  <a:cubicBezTo>
                    <a:pt x="2962" y="554"/>
                    <a:pt x="3103" y="521"/>
                    <a:pt x="3200" y="500"/>
                  </a:cubicBezTo>
                  <a:cubicBezTo>
                    <a:pt x="3298" y="467"/>
                    <a:pt x="3341" y="434"/>
                    <a:pt x="3341" y="391"/>
                  </a:cubicBezTo>
                  <a:cubicBezTo>
                    <a:pt x="3341" y="293"/>
                    <a:pt x="3298" y="207"/>
                    <a:pt x="3211" y="120"/>
                  </a:cubicBezTo>
                  <a:cubicBezTo>
                    <a:pt x="3113" y="44"/>
                    <a:pt x="3005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4920250" y="2453225"/>
              <a:ext cx="89775" cy="115525"/>
            </a:xfrm>
            <a:custGeom>
              <a:avLst/>
              <a:gdLst/>
              <a:ahLst/>
              <a:cxnLst/>
              <a:rect l="l" t="t" r="r" b="b"/>
              <a:pathLst>
                <a:path w="3591" h="4621" extrusionOk="0">
                  <a:moveTo>
                    <a:pt x="2257" y="1"/>
                  </a:moveTo>
                  <a:cubicBezTo>
                    <a:pt x="1367" y="1"/>
                    <a:pt x="890" y="88"/>
                    <a:pt x="814" y="250"/>
                  </a:cubicBezTo>
                  <a:cubicBezTo>
                    <a:pt x="793" y="305"/>
                    <a:pt x="782" y="359"/>
                    <a:pt x="782" y="402"/>
                  </a:cubicBezTo>
                  <a:cubicBezTo>
                    <a:pt x="782" y="738"/>
                    <a:pt x="717" y="1161"/>
                    <a:pt x="587" y="1660"/>
                  </a:cubicBezTo>
                  <a:cubicBezTo>
                    <a:pt x="456" y="2148"/>
                    <a:pt x="326" y="2625"/>
                    <a:pt x="185" y="3059"/>
                  </a:cubicBezTo>
                  <a:cubicBezTo>
                    <a:pt x="55" y="3493"/>
                    <a:pt x="1" y="3808"/>
                    <a:pt x="1" y="3992"/>
                  </a:cubicBezTo>
                  <a:cubicBezTo>
                    <a:pt x="1" y="4165"/>
                    <a:pt x="66" y="4317"/>
                    <a:pt x="218" y="4437"/>
                  </a:cubicBezTo>
                  <a:cubicBezTo>
                    <a:pt x="380" y="4556"/>
                    <a:pt x="554" y="4621"/>
                    <a:pt x="760" y="4621"/>
                  </a:cubicBezTo>
                  <a:cubicBezTo>
                    <a:pt x="1216" y="4621"/>
                    <a:pt x="1682" y="4534"/>
                    <a:pt x="2170" y="4371"/>
                  </a:cubicBezTo>
                  <a:cubicBezTo>
                    <a:pt x="2669" y="4198"/>
                    <a:pt x="2907" y="4035"/>
                    <a:pt x="2907" y="3873"/>
                  </a:cubicBezTo>
                  <a:cubicBezTo>
                    <a:pt x="2907" y="3786"/>
                    <a:pt x="2875" y="3732"/>
                    <a:pt x="2810" y="3732"/>
                  </a:cubicBezTo>
                  <a:cubicBezTo>
                    <a:pt x="2777" y="3732"/>
                    <a:pt x="2669" y="3764"/>
                    <a:pt x="2463" y="3818"/>
                  </a:cubicBezTo>
                  <a:cubicBezTo>
                    <a:pt x="1855" y="3981"/>
                    <a:pt x="1291" y="4057"/>
                    <a:pt x="782" y="4057"/>
                  </a:cubicBezTo>
                  <a:cubicBezTo>
                    <a:pt x="728" y="4057"/>
                    <a:pt x="684" y="4046"/>
                    <a:pt x="652" y="4014"/>
                  </a:cubicBezTo>
                  <a:cubicBezTo>
                    <a:pt x="619" y="3981"/>
                    <a:pt x="597" y="3938"/>
                    <a:pt x="597" y="3883"/>
                  </a:cubicBezTo>
                  <a:cubicBezTo>
                    <a:pt x="597" y="3721"/>
                    <a:pt x="717" y="3265"/>
                    <a:pt x="955" y="2506"/>
                  </a:cubicBezTo>
                  <a:cubicBezTo>
                    <a:pt x="1432" y="2506"/>
                    <a:pt x="1855" y="2474"/>
                    <a:pt x="2224" y="2398"/>
                  </a:cubicBezTo>
                  <a:cubicBezTo>
                    <a:pt x="2582" y="2322"/>
                    <a:pt x="2766" y="2202"/>
                    <a:pt x="2766" y="2051"/>
                  </a:cubicBezTo>
                  <a:cubicBezTo>
                    <a:pt x="2766" y="1986"/>
                    <a:pt x="2701" y="1953"/>
                    <a:pt x="2571" y="1953"/>
                  </a:cubicBezTo>
                  <a:cubicBezTo>
                    <a:pt x="2441" y="1953"/>
                    <a:pt x="2246" y="1964"/>
                    <a:pt x="1986" y="1986"/>
                  </a:cubicBezTo>
                  <a:cubicBezTo>
                    <a:pt x="1736" y="2007"/>
                    <a:pt x="1530" y="2018"/>
                    <a:pt x="1367" y="2018"/>
                  </a:cubicBezTo>
                  <a:lnTo>
                    <a:pt x="1107" y="2018"/>
                  </a:lnTo>
                  <a:cubicBezTo>
                    <a:pt x="1270" y="1411"/>
                    <a:pt x="1346" y="955"/>
                    <a:pt x="1346" y="652"/>
                  </a:cubicBezTo>
                  <a:lnTo>
                    <a:pt x="1346" y="630"/>
                  </a:lnTo>
                  <a:cubicBezTo>
                    <a:pt x="1758" y="565"/>
                    <a:pt x="2018" y="521"/>
                    <a:pt x="2127" y="511"/>
                  </a:cubicBezTo>
                  <a:cubicBezTo>
                    <a:pt x="2224" y="500"/>
                    <a:pt x="2409" y="489"/>
                    <a:pt x="2669" y="467"/>
                  </a:cubicBezTo>
                  <a:cubicBezTo>
                    <a:pt x="2940" y="435"/>
                    <a:pt x="3146" y="402"/>
                    <a:pt x="3309" y="380"/>
                  </a:cubicBezTo>
                  <a:cubicBezTo>
                    <a:pt x="3504" y="348"/>
                    <a:pt x="3591" y="283"/>
                    <a:pt x="3591" y="196"/>
                  </a:cubicBezTo>
                  <a:cubicBezTo>
                    <a:pt x="3591" y="66"/>
                    <a:pt x="3146" y="1"/>
                    <a:pt x="2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4276875" y="2651150"/>
              <a:ext cx="120950" cy="116075"/>
            </a:xfrm>
            <a:custGeom>
              <a:avLst/>
              <a:gdLst/>
              <a:ahLst/>
              <a:cxnLst/>
              <a:rect l="l" t="t" r="r" b="b"/>
              <a:pathLst>
                <a:path w="4838" h="4643" extrusionOk="0">
                  <a:moveTo>
                    <a:pt x="998" y="1"/>
                  </a:moveTo>
                  <a:cubicBezTo>
                    <a:pt x="944" y="1"/>
                    <a:pt x="911" y="23"/>
                    <a:pt x="890" y="55"/>
                  </a:cubicBezTo>
                  <a:cubicBezTo>
                    <a:pt x="868" y="77"/>
                    <a:pt x="857" y="131"/>
                    <a:pt x="857" y="207"/>
                  </a:cubicBezTo>
                  <a:cubicBezTo>
                    <a:pt x="857" y="489"/>
                    <a:pt x="716" y="1183"/>
                    <a:pt x="423" y="2300"/>
                  </a:cubicBezTo>
                  <a:cubicBezTo>
                    <a:pt x="141" y="3417"/>
                    <a:pt x="0" y="4035"/>
                    <a:pt x="0" y="4133"/>
                  </a:cubicBezTo>
                  <a:cubicBezTo>
                    <a:pt x="0" y="4241"/>
                    <a:pt x="44" y="4350"/>
                    <a:pt x="120" y="4469"/>
                  </a:cubicBezTo>
                  <a:cubicBezTo>
                    <a:pt x="206" y="4588"/>
                    <a:pt x="271" y="4643"/>
                    <a:pt x="326" y="4643"/>
                  </a:cubicBezTo>
                  <a:cubicBezTo>
                    <a:pt x="337" y="4643"/>
                    <a:pt x="369" y="4599"/>
                    <a:pt x="402" y="4523"/>
                  </a:cubicBezTo>
                  <a:cubicBezTo>
                    <a:pt x="423" y="4491"/>
                    <a:pt x="434" y="4447"/>
                    <a:pt x="445" y="4404"/>
                  </a:cubicBezTo>
                  <a:cubicBezTo>
                    <a:pt x="467" y="4361"/>
                    <a:pt x="488" y="4296"/>
                    <a:pt x="510" y="4230"/>
                  </a:cubicBezTo>
                  <a:cubicBezTo>
                    <a:pt x="532" y="4155"/>
                    <a:pt x="553" y="4089"/>
                    <a:pt x="564" y="4024"/>
                  </a:cubicBezTo>
                  <a:cubicBezTo>
                    <a:pt x="586" y="3959"/>
                    <a:pt x="619" y="3883"/>
                    <a:pt x="640" y="3786"/>
                  </a:cubicBezTo>
                  <a:cubicBezTo>
                    <a:pt x="673" y="3688"/>
                    <a:pt x="694" y="3612"/>
                    <a:pt x="705" y="3536"/>
                  </a:cubicBezTo>
                  <a:cubicBezTo>
                    <a:pt x="727" y="3471"/>
                    <a:pt x="760" y="3374"/>
                    <a:pt x="781" y="3276"/>
                  </a:cubicBezTo>
                  <a:cubicBezTo>
                    <a:pt x="814" y="3157"/>
                    <a:pt x="868" y="2940"/>
                    <a:pt x="955" y="2615"/>
                  </a:cubicBezTo>
                  <a:cubicBezTo>
                    <a:pt x="1052" y="2278"/>
                    <a:pt x="1139" y="1888"/>
                    <a:pt x="1215" y="1422"/>
                  </a:cubicBezTo>
                  <a:cubicBezTo>
                    <a:pt x="1486" y="2278"/>
                    <a:pt x="1692" y="2821"/>
                    <a:pt x="1855" y="3048"/>
                  </a:cubicBezTo>
                  <a:cubicBezTo>
                    <a:pt x="1963" y="3189"/>
                    <a:pt x="2072" y="3254"/>
                    <a:pt x="2191" y="3254"/>
                  </a:cubicBezTo>
                  <a:cubicBezTo>
                    <a:pt x="2321" y="3254"/>
                    <a:pt x="2473" y="3157"/>
                    <a:pt x="2657" y="2962"/>
                  </a:cubicBezTo>
                  <a:cubicBezTo>
                    <a:pt x="2853" y="2766"/>
                    <a:pt x="3352" y="2148"/>
                    <a:pt x="4165" y="1129"/>
                  </a:cubicBezTo>
                  <a:lnTo>
                    <a:pt x="4165" y="1129"/>
                  </a:lnTo>
                  <a:cubicBezTo>
                    <a:pt x="3991" y="1617"/>
                    <a:pt x="3829" y="2181"/>
                    <a:pt x="3666" y="2821"/>
                  </a:cubicBezTo>
                  <a:cubicBezTo>
                    <a:pt x="3525" y="3460"/>
                    <a:pt x="3449" y="3873"/>
                    <a:pt x="3449" y="4057"/>
                  </a:cubicBezTo>
                  <a:cubicBezTo>
                    <a:pt x="3449" y="4230"/>
                    <a:pt x="3471" y="4371"/>
                    <a:pt x="3536" y="4480"/>
                  </a:cubicBezTo>
                  <a:cubicBezTo>
                    <a:pt x="3590" y="4588"/>
                    <a:pt x="3644" y="4643"/>
                    <a:pt x="3699" y="4643"/>
                  </a:cubicBezTo>
                  <a:cubicBezTo>
                    <a:pt x="3764" y="4643"/>
                    <a:pt x="3829" y="4512"/>
                    <a:pt x="3894" y="4252"/>
                  </a:cubicBezTo>
                  <a:cubicBezTo>
                    <a:pt x="3926" y="4122"/>
                    <a:pt x="3970" y="3992"/>
                    <a:pt x="3991" y="3851"/>
                  </a:cubicBezTo>
                  <a:cubicBezTo>
                    <a:pt x="4035" y="3710"/>
                    <a:pt x="4078" y="3526"/>
                    <a:pt x="4132" y="3309"/>
                  </a:cubicBezTo>
                  <a:cubicBezTo>
                    <a:pt x="4187" y="3092"/>
                    <a:pt x="4230" y="2907"/>
                    <a:pt x="4273" y="2756"/>
                  </a:cubicBezTo>
                  <a:cubicBezTo>
                    <a:pt x="4306" y="2604"/>
                    <a:pt x="4371" y="2398"/>
                    <a:pt x="4436" y="2137"/>
                  </a:cubicBezTo>
                  <a:cubicBezTo>
                    <a:pt x="4512" y="1877"/>
                    <a:pt x="4566" y="1693"/>
                    <a:pt x="4599" y="1573"/>
                  </a:cubicBezTo>
                  <a:cubicBezTo>
                    <a:pt x="4631" y="1443"/>
                    <a:pt x="4675" y="1302"/>
                    <a:pt x="4718" y="1140"/>
                  </a:cubicBezTo>
                  <a:cubicBezTo>
                    <a:pt x="4761" y="977"/>
                    <a:pt x="4794" y="836"/>
                    <a:pt x="4805" y="738"/>
                  </a:cubicBezTo>
                  <a:cubicBezTo>
                    <a:pt x="4826" y="630"/>
                    <a:pt x="4837" y="543"/>
                    <a:pt x="4837" y="467"/>
                  </a:cubicBezTo>
                  <a:cubicBezTo>
                    <a:pt x="4837" y="380"/>
                    <a:pt x="4794" y="305"/>
                    <a:pt x="4696" y="207"/>
                  </a:cubicBezTo>
                  <a:cubicBezTo>
                    <a:pt x="4610" y="120"/>
                    <a:pt x="4523" y="77"/>
                    <a:pt x="4447" y="77"/>
                  </a:cubicBezTo>
                  <a:cubicBezTo>
                    <a:pt x="4371" y="77"/>
                    <a:pt x="4241" y="174"/>
                    <a:pt x="4056" y="380"/>
                  </a:cubicBezTo>
                  <a:cubicBezTo>
                    <a:pt x="3872" y="586"/>
                    <a:pt x="3590" y="934"/>
                    <a:pt x="3221" y="1422"/>
                  </a:cubicBezTo>
                  <a:cubicBezTo>
                    <a:pt x="2842" y="1899"/>
                    <a:pt x="2527" y="2289"/>
                    <a:pt x="2278" y="2582"/>
                  </a:cubicBezTo>
                  <a:cubicBezTo>
                    <a:pt x="2083" y="2170"/>
                    <a:pt x="1909" y="1758"/>
                    <a:pt x="1768" y="1356"/>
                  </a:cubicBezTo>
                  <a:cubicBezTo>
                    <a:pt x="1616" y="944"/>
                    <a:pt x="1530" y="662"/>
                    <a:pt x="1508" y="500"/>
                  </a:cubicBezTo>
                  <a:cubicBezTo>
                    <a:pt x="1508" y="413"/>
                    <a:pt x="1432" y="305"/>
                    <a:pt x="1291" y="185"/>
                  </a:cubicBezTo>
                  <a:cubicBezTo>
                    <a:pt x="1150" y="66"/>
                    <a:pt x="1052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4407550" y="2650625"/>
              <a:ext cx="89500" cy="117150"/>
            </a:xfrm>
            <a:custGeom>
              <a:avLst/>
              <a:gdLst/>
              <a:ahLst/>
              <a:cxnLst/>
              <a:rect l="l" t="t" r="r" b="b"/>
              <a:pathLst>
                <a:path w="3580" h="4686" extrusionOk="0">
                  <a:moveTo>
                    <a:pt x="2311" y="564"/>
                  </a:moveTo>
                  <a:cubicBezTo>
                    <a:pt x="2484" y="564"/>
                    <a:pt x="2636" y="673"/>
                    <a:pt x="2766" y="879"/>
                  </a:cubicBezTo>
                  <a:cubicBezTo>
                    <a:pt x="2896" y="1096"/>
                    <a:pt x="2972" y="1367"/>
                    <a:pt x="2972" y="1714"/>
                  </a:cubicBezTo>
                  <a:cubicBezTo>
                    <a:pt x="2972" y="2050"/>
                    <a:pt x="2864" y="2419"/>
                    <a:pt x="2658" y="2798"/>
                  </a:cubicBezTo>
                  <a:cubicBezTo>
                    <a:pt x="2452" y="3178"/>
                    <a:pt x="2191" y="3503"/>
                    <a:pt x="1909" y="3763"/>
                  </a:cubicBezTo>
                  <a:cubicBezTo>
                    <a:pt x="1617" y="4024"/>
                    <a:pt x="1356" y="4154"/>
                    <a:pt x="1139" y="4154"/>
                  </a:cubicBezTo>
                  <a:cubicBezTo>
                    <a:pt x="998" y="4154"/>
                    <a:pt x="879" y="4078"/>
                    <a:pt x="771" y="3926"/>
                  </a:cubicBezTo>
                  <a:cubicBezTo>
                    <a:pt x="662" y="3774"/>
                    <a:pt x="608" y="3579"/>
                    <a:pt x="608" y="3330"/>
                  </a:cubicBezTo>
                  <a:cubicBezTo>
                    <a:pt x="608" y="2928"/>
                    <a:pt x="716" y="2505"/>
                    <a:pt x="923" y="2061"/>
                  </a:cubicBezTo>
                  <a:cubicBezTo>
                    <a:pt x="1139" y="1616"/>
                    <a:pt x="1378" y="1247"/>
                    <a:pt x="1649" y="976"/>
                  </a:cubicBezTo>
                  <a:cubicBezTo>
                    <a:pt x="1909" y="705"/>
                    <a:pt x="2137" y="564"/>
                    <a:pt x="2311" y="564"/>
                  </a:cubicBezTo>
                  <a:close/>
                  <a:moveTo>
                    <a:pt x="2278" y="0"/>
                  </a:moveTo>
                  <a:cubicBezTo>
                    <a:pt x="2050" y="0"/>
                    <a:pt x="1801" y="98"/>
                    <a:pt x="1530" y="293"/>
                  </a:cubicBezTo>
                  <a:cubicBezTo>
                    <a:pt x="1259" y="488"/>
                    <a:pt x="1009" y="748"/>
                    <a:pt x="782" y="1052"/>
                  </a:cubicBezTo>
                  <a:cubicBezTo>
                    <a:pt x="565" y="1367"/>
                    <a:pt x="369" y="1725"/>
                    <a:pt x="228" y="2147"/>
                  </a:cubicBezTo>
                  <a:cubicBezTo>
                    <a:pt x="77" y="2560"/>
                    <a:pt x="1" y="2972"/>
                    <a:pt x="1" y="3373"/>
                  </a:cubicBezTo>
                  <a:cubicBezTo>
                    <a:pt x="1" y="3666"/>
                    <a:pt x="109" y="3959"/>
                    <a:pt x="326" y="4251"/>
                  </a:cubicBezTo>
                  <a:cubicBezTo>
                    <a:pt x="554" y="4533"/>
                    <a:pt x="803" y="4685"/>
                    <a:pt x="1096" y="4685"/>
                  </a:cubicBezTo>
                  <a:cubicBezTo>
                    <a:pt x="1497" y="4685"/>
                    <a:pt x="1888" y="4523"/>
                    <a:pt x="2278" y="4186"/>
                  </a:cubicBezTo>
                  <a:cubicBezTo>
                    <a:pt x="2679" y="3861"/>
                    <a:pt x="2994" y="3460"/>
                    <a:pt x="3222" y="2993"/>
                  </a:cubicBezTo>
                  <a:cubicBezTo>
                    <a:pt x="3460" y="2527"/>
                    <a:pt x="3580" y="2082"/>
                    <a:pt x="3580" y="1649"/>
                  </a:cubicBezTo>
                  <a:cubicBezTo>
                    <a:pt x="3580" y="1226"/>
                    <a:pt x="3449" y="846"/>
                    <a:pt x="3211" y="510"/>
                  </a:cubicBezTo>
                  <a:cubicBezTo>
                    <a:pt x="2961" y="174"/>
                    <a:pt x="2647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4510850" y="2650075"/>
              <a:ext cx="71325" cy="117700"/>
            </a:xfrm>
            <a:custGeom>
              <a:avLst/>
              <a:gdLst/>
              <a:ahLst/>
              <a:cxnLst/>
              <a:rect l="l" t="t" r="r" b="b"/>
              <a:pathLst>
                <a:path w="2853" h="4708" extrusionOk="0">
                  <a:moveTo>
                    <a:pt x="1064" y="0"/>
                  </a:moveTo>
                  <a:cubicBezTo>
                    <a:pt x="998" y="0"/>
                    <a:pt x="955" y="11"/>
                    <a:pt x="933" y="44"/>
                  </a:cubicBezTo>
                  <a:cubicBezTo>
                    <a:pt x="912" y="76"/>
                    <a:pt x="912" y="131"/>
                    <a:pt x="912" y="196"/>
                  </a:cubicBezTo>
                  <a:cubicBezTo>
                    <a:pt x="912" y="510"/>
                    <a:pt x="760" y="1183"/>
                    <a:pt x="445" y="2235"/>
                  </a:cubicBezTo>
                  <a:cubicBezTo>
                    <a:pt x="153" y="3297"/>
                    <a:pt x="1" y="3905"/>
                    <a:pt x="1" y="4078"/>
                  </a:cubicBezTo>
                  <a:cubicBezTo>
                    <a:pt x="1" y="4252"/>
                    <a:pt x="77" y="4393"/>
                    <a:pt x="228" y="4523"/>
                  </a:cubicBezTo>
                  <a:cubicBezTo>
                    <a:pt x="391" y="4642"/>
                    <a:pt x="576" y="4707"/>
                    <a:pt x="792" y="4707"/>
                  </a:cubicBezTo>
                  <a:cubicBezTo>
                    <a:pt x="1259" y="4707"/>
                    <a:pt x="1714" y="4620"/>
                    <a:pt x="2170" y="4458"/>
                  </a:cubicBezTo>
                  <a:cubicBezTo>
                    <a:pt x="2625" y="4295"/>
                    <a:pt x="2853" y="4122"/>
                    <a:pt x="2853" y="3937"/>
                  </a:cubicBezTo>
                  <a:cubicBezTo>
                    <a:pt x="2853" y="3894"/>
                    <a:pt x="2842" y="3861"/>
                    <a:pt x="2831" y="3850"/>
                  </a:cubicBezTo>
                  <a:cubicBezTo>
                    <a:pt x="2820" y="3829"/>
                    <a:pt x="2799" y="3818"/>
                    <a:pt x="2755" y="3818"/>
                  </a:cubicBezTo>
                  <a:cubicBezTo>
                    <a:pt x="2723" y="3818"/>
                    <a:pt x="2604" y="3850"/>
                    <a:pt x="2419" y="3905"/>
                  </a:cubicBezTo>
                  <a:cubicBezTo>
                    <a:pt x="1823" y="4067"/>
                    <a:pt x="1270" y="4143"/>
                    <a:pt x="771" y="4143"/>
                  </a:cubicBezTo>
                  <a:cubicBezTo>
                    <a:pt x="651" y="4143"/>
                    <a:pt x="597" y="4089"/>
                    <a:pt x="597" y="3970"/>
                  </a:cubicBezTo>
                  <a:cubicBezTo>
                    <a:pt x="597" y="3850"/>
                    <a:pt x="695" y="3482"/>
                    <a:pt x="879" y="2874"/>
                  </a:cubicBezTo>
                  <a:cubicBezTo>
                    <a:pt x="1259" y="1616"/>
                    <a:pt x="1454" y="825"/>
                    <a:pt x="1454" y="521"/>
                  </a:cubicBezTo>
                  <a:cubicBezTo>
                    <a:pt x="1454" y="391"/>
                    <a:pt x="1400" y="282"/>
                    <a:pt x="1302" y="163"/>
                  </a:cubicBezTo>
                  <a:cubicBezTo>
                    <a:pt x="1205" y="55"/>
                    <a:pt x="1129" y="0"/>
                    <a:pt x="10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4601675" y="2652525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267" y="0"/>
                  </a:moveTo>
                  <a:cubicBezTo>
                    <a:pt x="1378" y="0"/>
                    <a:pt x="890" y="87"/>
                    <a:pt x="814" y="250"/>
                  </a:cubicBezTo>
                  <a:cubicBezTo>
                    <a:pt x="793" y="304"/>
                    <a:pt x="793" y="358"/>
                    <a:pt x="793" y="401"/>
                  </a:cubicBezTo>
                  <a:cubicBezTo>
                    <a:pt x="793" y="738"/>
                    <a:pt x="717" y="1161"/>
                    <a:pt x="586" y="1659"/>
                  </a:cubicBezTo>
                  <a:cubicBezTo>
                    <a:pt x="456" y="2147"/>
                    <a:pt x="326" y="2625"/>
                    <a:pt x="185" y="3058"/>
                  </a:cubicBezTo>
                  <a:cubicBezTo>
                    <a:pt x="66" y="3492"/>
                    <a:pt x="1" y="3807"/>
                    <a:pt x="1" y="3991"/>
                  </a:cubicBezTo>
                  <a:cubicBezTo>
                    <a:pt x="1" y="4165"/>
                    <a:pt x="77" y="4316"/>
                    <a:pt x="229" y="4436"/>
                  </a:cubicBezTo>
                  <a:cubicBezTo>
                    <a:pt x="380" y="4555"/>
                    <a:pt x="554" y="4620"/>
                    <a:pt x="760" y="4620"/>
                  </a:cubicBezTo>
                  <a:cubicBezTo>
                    <a:pt x="1216" y="4620"/>
                    <a:pt x="1693" y="4533"/>
                    <a:pt x="2181" y="4371"/>
                  </a:cubicBezTo>
                  <a:cubicBezTo>
                    <a:pt x="2669" y="4197"/>
                    <a:pt x="2918" y="4034"/>
                    <a:pt x="2918" y="3872"/>
                  </a:cubicBezTo>
                  <a:cubicBezTo>
                    <a:pt x="2918" y="3785"/>
                    <a:pt x="2886" y="3731"/>
                    <a:pt x="2810" y="3731"/>
                  </a:cubicBezTo>
                  <a:cubicBezTo>
                    <a:pt x="2788" y="3731"/>
                    <a:pt x="2669" y="3763"/>
                    <a:pt x="2474" y="3818"/>
                  </a:cubicBezTo>
                  <a:cubicBezTo>
                    <a:pt x="1855" y="3980"/>
                    <a:pt x="1291" y="4056"/>
                    <a:pt x="782" y="4056"/>
                  </a:cubicBezTo>
                  <a:cubicBezTo>
                    <a:pt x="727" y="4056"/>
                    <a:pt x="684" y="4045"/>
                    <a:pt x="652" y="4013"/>
                  </a:cubicBezTo>
                  <a:cubicBezTo>
                    <a:pt x="619" y="3980"/>
                    <a:pt x="597" y="3937"/>
                    <a:pt x="597" y="3883"/>
                  </a:cubicBezTo>
                  <a:cubicBezTo>
                    <a:pt x="597" y="3720"/>
                    <a:pt x="717" y="3264"/>
                    <a:pt x="966" y="2505"/>
                  </a:cubicBezTo>
                  <a:cubicBezTo>
                    <a:pt x="1443" y="2505"/>
                    <a:pt x="1855" y="2473"/>
                    <a:pt x="2224" y="2397"/>
                  </a:cubicBezTo>
                  <a:cubicBezTo>
                    <a:pt x="2582" y="2321"/>
                    <a:pt x="2766" y="2202"/>
                    <a:pt x="2766" y="2050"/>
                  </a:cubicBezTo>
                  <a:cubicBezTo>
                    <a:pt x="2766" y="1985"/>
                    <a:pt x="2701" y="1952"/>
                    <a:pt x="2571" y="1952"/>
                  </a:cubicBezTo>
                  <a:cubicBezTo>
                    <a:pt x="2441" y="1952"/>
                    <a:pt x="2246" y="1963"/>
                    <a:pt x="1986" y="1985"/>
                  </a:cubicBezTo>
                  <a:cubicBezTo>
                    <a:pt x="1736" y="2006"/>
                    <a:pt x="1530" y="2017"/>
                    <a:pt x="1378" y="2017"/>
                  </a:cubicBezTo>
                  <a:lnTo>
                    <a:pt x="1107" y="2017"/>
                  </a:lnTo>
                  <a:cubicBezTo>
                    <a:pt x="1270" y="1410"/>
                    <a:pt x="1356" y="954"/>
                    <a:pt x="1356" y="651"/>
                  </a:cubicBezTo>
                  <a:lnTo>
                    <a:pt x="1356" y="629"/>
                  </a:lnTo>
                  <a:cubicBezTo>
                    <a:pt x="1758" y="564"/>
                    <a:pt x="2018" y="521"/>
                    <a:pt x="2126" y="510"/>
                  </a:cubicBezTo>
                  <a:cubicBezTo>
                    <a:pt x="2235" y="499"/>
                    <a:pt x="2408" y="488"/>
                    <a:pt x="2680" y="466"/>
                  </a:cubicBezTo>
                  <a:cubicBezTo>
                    <a:pt x="2940" y="434"/>
                    <a:pt x="3157" y="401"/>
                    <a:pt x="3309" y="380"/>
                  </a:cubicBezTo>
                  <a:cubicBezTo>
                    <a:pt x="3504" y="347"/>
                    <a:pt x="3601" y="282"/>
                    <a:pt x="3601" y="195"/>
                  </a:cubicBezTo>
                  <a:cubicBezTo>
                    <a:pt x="3601" y="65"/>
                    <a:pt x="3157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4699025" y="2651150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690" y="1"/>
                  </a:moveTo>
                  <a:cubicBezTo>
                    <a:pt x="2299" y="1"/>
                    <a:pt x="1887" y="196"/>
                    <a:pt x="1454" y="576"/>
                  </a:cubicBezTo>
                  <a:cubicBezTo>
                    <a:pt x="1031" y="955"/>
                    <a:pt x="683" y="1411"/>
                    <a:pt x="412" y="1942"/>
                  </a:cubicBezTo>
                  <a:cubicBezTo>
                    <a:pt x="141" y="2463"/>
                    <a:pt x="0" y="2929"/>
                    <a:pt x="0" y="3341"/>
                  </a:cubicBezTo>
                  <a:cubicBezTo>
                    <a:pt x="0" y="3667"/>
                    <a:pt x="141" y="3970"/>
                    <a:pt x="412" y="4241"/>
                  </a:cubicBezTo>
                  <a:cubicBezTo>
                    <a:pt x="694" y="4502"/>
                    <a:pt x="987" y="4632"/>
                    <a:pt x="1291" y="4632"/>
                  </a:cubicBezTo>
                  <a:cubicBezTo>
                    <a:pt x="1529" y="4632"/>
                    <a:pt x="1801" y="4567"/>
                    <a:pt x="2104" y="4437"/>
                  </a:cubicBezTo>
                  <a:cubicBezTo>
                    <a:pt x="2408" y="4306"/>
                    <a:pt x="2657" y="4155"/>
                    <a:pt x="2863" y="3992"/>
                  </a:cubicBezTo>
                  <a:cubicBezTo>
                    <a:pt x="3059" y="3818"/>
                    <a:pt x="3167" y="3688"/>
                    <a:pt x="3167" y="3591"/>
                  </a:cubicBezTo>
                  <a:cubicBezTo>
                    <a:pt x="3167" y="3493"/>
                    <a:pt x="3124" y="3439"/>
                    <a:pt x="3048" y="3439"/>
                  </a:cubicBezTo>
                  <a:cubicBezTo>
                    <a:pt x="3015" y="3439"/>
                    <a:pt x="2820" y="3536"/>
                    <a:pt x="2473" y="3721"/>
                  </a:cubicBezTo>
                  <a:cubicBezTo>
                    <a:pt x="2332" y="3797"/>
                    <a:pt x="2158" y="3873"/>
                    <a:pt x="1942" y="3927"/>
                  </a:cubicBezTo>
                  <a:cubicBezTo>
                    <a:pt x="1725" y="3992"/>
                    <a:pt x="1508" y="4014"/>
                    <a:pt x="1302" y="4014"/>
                  </a:cubicBezTo>
                  <a:cubicBezTo>
                    <a:pt x="1106" y="4014"/>
                    <a:pt x="933" y="3959"/>
                    <a:pt x="803" y="3851"/>
                  </a:cubicBezTo>
                  <a:cubicBezTo>
                    <a:pt x="683" y="3732"/>
                    <a:pt x="618" y="3558"/>
                    <a:pt x="618" y="3309"/>
                  </a:cubicBezTo>
                  <a:cubicBezTo>
                    <a:pt x="618" y="3070"/>
                    <a:pt x="694" y="2777"/>
                    <a:pt x="857" y="2452"/>
                  </a:cubicBezTo>
                  <a:cubicBezTo>
                    <a:pt x="1009" y="2116"/>
                    <a:pt x="1193" y="1812"/>
                    <a:pt x="1410" y="1552"/>
                  </a:cubicBezTo>
                  <a:cubicBezTo>
                    <a:pt x="1638" y="1291"/>
                    <a:pt x="1866" y="1075"/>
                    <a:pt x="2104" y="890"/>
                  </a:cubicBezTo>
                  <a:cubicBezTo>
                    <a:pt x="2354" y="717"/>
                    <a:pt x="2571" y="630"/>
                    <a:pt x="2744" y="630"/>
                  </a:cubicBezTo>
                  <a:cubicBezTo>
                    <a:pt x="2820" y="630"/>
                    <a:pt x="2896" y="652"/>
                    <a:pt x="2994" y="684"/>
                  </a:cubicBezTo>
                  <a:cubicBezTo>
                    <a:pt x="3080" y="717"/>
                    <a:pt x="3145" y="727"/>
                    <a:pt x="3178" y="727"/>
                  </a:cubicBezTo>
                  <a:cubicBezTo>
                    <a:pt x="3210" y="727"/>
                    <a:pt x="3232" y="684"/>
                    <a:pt x="3232" y="586"/>
                  </a:cubicBezTo>
                  <a:cubicBezTo>
                    <a:pt x="3232" y="489"/>
                    <a:pt x="3167" y="370"/>
                    <a:pt x="3048" y="229"/>
                  </a:cubicBezTo>
                  <a:cubicBezTo>
                    <a:pt x="2928" y="77"/>
                    <a:pt x="2809" y="1"/>
                    <a:pt x="2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4801775" y="2651150"/>
              <a:ext cx="80550" cy="117425"/>
            </a:xfrm>
            <a:custGeom>
              <a:avLst/>
              <a:gdLst/>
              <a:ahLst/>
              <a:cxnLst/>
              <a:rect l="l" t="t" r="r" b="b"/>
              <a:pathLst>
                <a:path w="3222" h="4697" extrusionOk="0">
                  <a:moveTo>
                    <a:pt x="706" y="1"/>
                  </a:moveTo>
                  <a:cubicBezTo>
                    <a:pt x="651" y="1"/>
                    <a:pt x="608" y="12"/>
                    <a:pt x="586" y="44"/>
                  </a:cubicBezTo>
                  <a:cubicBezTo>
                    <a:pt x="575" y="66"/>
                    <a:pt x="565" y="120"/>
                    <a:pt x="565" y="196"/>
                  </a:cubicBezTo>
                  <a:cubicBezTo>
                    <a:pt x="565" y="456"/>
                    <a:pt x="467" y="966"/>
                    <a:pt x="283" y="1714"/>
                  </a:cubicBezTo>
                  <a:cubicBezTo>
                    <a:pt x="98" y="2463"/>
                    <a:pt x="1" y="3016"/>
                    <a:pt x="1" y="3363"/>
                  </a:cubicBezTo>
                  <a:cubicBezTo>
                    <a:pt x="1" y="3721"/>
                    <a:pt x="109" y="4024"/>
                    <a:pt x="315" y="4296"/>
                  </a:cubicBezTo>
                  <a:cubicBezTo>
                    <a:pt x="521" y="4567"/>
                    <a:pt x="760" y="4697"/>
                    <a:pt x="1042" y="4697"/>
                  </a:cubicBezTo>
                  <a:cubicBezTo>
                    <a:pt x="1421" y="4697"/>
                    <a:pt x="1779" y="4523"/>
                    <a:pt x="2115" y="4165"/>
                  </a:cubicBezTo>
                  <a:cubicBezTo>
                    <a:pt x="2452" y="3807"/>
                    <a:pt x="2723" y="3330"/>
                    <a:pt x="2918" y="2734"/>
                  </a:cubicBezTo>
                  <a:cubicBezTo>
                    <a:pt x="3124" y="2137"/>
                    <a:pt x="3222" y="1497"/>
                    <a:pt x="3222" y="814"/>
                  </a:cubicBezTo>
                  <a:cubicBezTo>
                    <a:pt x="3222" y="576"/>
                    <a:pt x="3157" y="380"/>
                    <a:pt x="3016" y="229"/>
                  </a:cubicBezTo>
                  <a:cubicBezTo>
                    <a:pt x="2885" y="77"/>
                    <a:pt x="2766" y="1"/>
                    <a:pt x="2668" y="1"/>
                  </a:cubicBezTo>
                  <a:cubicBezTo>
                    <a:pt x="2593" y="1"/>
                    <a:pt x="2549" y="44"/>
                    <a:pt x="2549" y="142"/>
                  </a:cubicBezTo>
                  <a:cubicBezTo>
                    <a:pt x="2549" y="185"/>
                    <a:pt x="2560" y="294"/>
                    <a:pt x="2571" y="478"/>
                  </a:cubicBezTo>
                  <a:cubicBezTo>
                    <a:pt x="2593" y="673"/>
                    <a:pt x="2614" y="858"/>
                    <a:pt x="2614" y="1042"/>
                  </a:cubicBezTo>
                  <a:cubicBezTo>
                    <a:pt x="2614" y="1443"/>
                    <a:pt x="2560" y="1834"/>
                    <a:pt x="2452" y="2235"/>
                  </a:cubicBezTo>
                  <a:cubicBezTo>
                    <a:pt x="2343" y="2615"/>
                    <a:pt x="2224" y="2951"/>
                    <a:pt x="2061" y="3222"/>
                  </a:cubicBezTo>
                  <a:cubicBezTo>
                    <a:pt x="1909" y="3493"/>
                    <a:pt x="1747" y="3721"/>
                    <a:pt x="1573" y="3883"/>
                  </a:cubicBezTo>
                  <a:cubicBezTo>
                    <a:pt x="1400" y="4057"/>
                    <a:pt x="1237" y="4133"/>
                    <a:pt x="1085" y="4133"/>
                  </a:cubicBezTo>
                  <a:cubicBezTo>
                    <a:pt x="944" y="4133"/>
                    <a:pt x="825" y="4057"/>
                    <a:pt x="727" y="3905"/>
                  </a:cubicBezTo>
                  <a:cubicBezTo>
                    <a:pt x="640" y="3753"/>
                    <a:pt x="586" y="3547"/>
                    <a:pt x="586" y="3298"/>
                  </a:cubicBezTo>
                  <a:cubicBezTo>
                    <a:pt x="586" y="3048"/>
                    <a:pt x="673" y="2571"/>
                    <a:pt x="857" y="1866"/>
                  </a:cubicBezTo>
                  <a:cubicBezTo>
                    <a:pt x="1042" y="1172"/>
                    <a:pt x="1128" y="749"/>
                    <a:pt x="1128" y="586"/>
                  </a:cubicBezTo>
                  <a:cubicBezTo>
                    <a:pt x="1128" y="435"/>
                    <a:pt x="1074" y="294"/>
                    <a:pt x="966" y="174"/>
                  </a:cubicBezTo>
                  <a:cubicBezTo>
                    <a:pt x="857" y="55"/>
                    <a:pt x="771" y="1"/>
                    <a:pt x="7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4897475" y="2650075"/>
              <a:ext cx="71350" cy="117700"/>
            </a:xfrm>
            <a:custGeom>
              <a:avLst/>
              <a:gdLst/>
              <a:ahLst/>
              <a:cxnLst/>
              <a:rect l="l" t="t" r="r" b="b"/>
              <a:pathLst>
                <a:path w="2854" h="4708" extrusionOk="0">
                  <a:moveTo>
                    <a:pt x="1064" y="0"/>
                  </a:moveTo>
                  <a:cubicBezTo>
                    <a:pt x="999" y="0"/>
                    <a:pt x="955" y="11"/>
                    <a:pt x="934" y="44"/>
                  </a:cubicBezTo>
                  <a:cubicBezTo>
                    <a:pt x="912" y="76"/>
                    <a:pt x="912" y="131"/>
                    <a:pt x="912" y="196"/>
                  </a:cubicBezTo>
                  <a:cubicBezTo>
                    <a:pt x="912" y="510"/>
                    <a:pt x="749" y="1183"/>
                    <a:pt x="446" y="2235"/>
                  </a:cubicBezTo>
                  <a:cubicBezTo>
                    <a:pt x="142" y="3297"/>
                    <a:pt x="1" y="3905"/>
                    <a:pt x="1" y="4078"/>
                  </a:cubicBezTo>
                  <a:cubicBezTo>
                    <a:pt x="1" y="4252"/>
                    <a:pt x="77" y="4393"/>
                    <a:pt x="229" y="4523"/>
                  </a:cubicBezTo>
                  <a:cubicBezTo>
                    <a:pt x="391" y="4642"/>
                    <a:pt x="576" y="4707"/>
                    <a:pt x="782" y="4707"/>
                  </a:cubicBezTo>
                  <a:cubicBezTo>
                    <a:pt x="1259" y="4707"/>
                    <a:pt x="1714" y="4620"/>
                    <a:pt x="2170" y="4458"/>
                  </a:cubicBezTo>
                  <a:cubicBezTo>
                    <a:pt x="2625" y="4295"/>
                    <a:pt x="2853" y="4122"/>
                    <a:pt x="2853" y="3937"/>
                  </a:cubicBezTo>
                  <a:cubicBezTo>
                    <a:pt x="2853" y="3894"/>
                    <a:pt x="2842" y="3861"/>
                    <a:pt x="2831" y="3850"/>
                  </a:cubicBezTo>
                  <a:cubicBezTo>
                    <a:pt x="2821" y="3829"/>
                    <a:pt x="2788" y="3818"/>
                    <a:pt x="2756" y="3818"/>
                  </a:cubicBezTo>
                  <a:cubicBezTo>
                    <a:pt x="2723" y="3818"/>
                    <a:pt x="2604" y="3850"/>
                    <a:pt x="2419" y="3905"/>
                  </a:cubicBezTo>
                  <a:cubicBezTo>
                    <a:pt x="1812" y="4067"/>
                    <a:pt x="1270" y="4143"/>
                    <a:pt x="771" y="4143"/>
                  </a:cubicBezTo>
                  <a:cubicBezTo>
                    <a:pt x="652" y="4143"/>
                    <a:pt x="597" y="4089"/>
                    <a:pt x="597" y="3970"/>
                  </a:cubicBezTo>
                  <a:cubicBezTo>
                    <a:pt x="597" y="3850"/>
                    <a:pt x="695" y="3482"/>
                    <a:pt x="879" y="2874"/>
                  </a:cubicBezTo>
                  <a:cubicBezTo>
                    <a:pt x="1259" y="1616"/>
                    <a:pt x="1454" y="825"/>
                    <a:pt x="1454" y="521"/>
                  </a:cubicBezTo>
                  <a:cubicBezTo>
                    <a:pt x="1454" y="391"/>
                    <a:pt x="1400" y="282"/>
                    <a:pt x="1302" y="163"/>
                  </a:cubicBezTo>
                  <a:cubicBezTo>
                    <a:pt x="1205" y="55"/>
                    <a:pt x="1129" y="0"/>
                    <a:pt x="10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4988325" y="2652525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256" y="0"/>
                  </a:moveTo>
                  <a:cubicBezTo>
                    <a:pt x="1367" y="0"/>
                    <a:pt x="889" y="87"/>
                    <a:pt x="813" y="250"/>
                  </a:cubicBezTo>
                  <a:cubicBezTo>
                    <a:pt x="792" y="304"/>
                    <a:pt x="792" y="358"/>
                    <a:pt x="792" y="401"/>
                  </a:cubicBezTo>
                  <a:cubicBezTo>
                    <a:pt x="792" y="738"/>
                    <a:pt x="716" y="1161"/>
                    <a:pt x="586" y="1659"/>
                  </a:cubicBezTo>
                  <a:cubicBezTo>
                    <a:pt x="456" y="2147"/>
                    <a:pt x="325" y="2625"/>
                    <a:pt x="184" y="3058"/>
                  </a:cubicBezTo>
                  <a:cubicBezTo>
                    <a:pt x="65" y="3492"/>
                    <a:pt x="0" y="3807"/>
                    <a:pt x="0" y="3991"/>
                  </a:cubicBezTo>
                  <a:cubicBezTo>
                    <a:pt x="0" y="4165"/>
                    <a:pt x="76" y="4316"/>
                    <a:pt x="217" y="4436"/>
                  </a:cubicBezTo>
                  <a:cubicBezTo>
                    <a:pt x="380" y="4555"/>
                    <a:pt x="553" y="4620"/>
                    <a:pt x="759" y="4620"/>
                  </a:cubicBezTo>
                  <a:cubicBezTo>
                    <a:pt x="1215" y="4620"/>
                    <a:pt x="1692" y="4533"/>
                    <a:pt x="2180" y="4371"/>
                  </a:cubicBezTo>
                  <a:cubicBezTo>
                    <a:pt x="2668" y="4197"/>
                    <a:pt x="2917" y="4034"/>
                    <a:pt x="2917" y="3872"/>
                  </a:cubicBezTo>
                  <a:cubicBezTo>
                    <a:pt x="2917" y="3785"/>
                    <a:pt x="2874" y="3731"/>
                    <a:pt x="2809" y="3731"/>
                  </a:cubicBezTo>
                  <a:cubicBezTo>
                    <a:pt x="2776" y="3731"/>
                    <a:pt x="2668" y="3763"/>
                    <a:pt x="2462" y="3818"/>
                  </a:cubicBezTo>
                  <a:cubicBezTo>
                    <a:pt x="1855" y="3980"/>
                    <a:pt x="1291" y="4056"/>
                    <a:pt x="781" y="4056"/>
                  </a:cubicBezTo>
                  <a:cubicBezTo>
                    <a:pt x="727" y="4056"/>
                    <a:pt x="683" y="4045"/>
                    <a:pt x="651" y="4013"/>
                  </a:cubicBezTo>
                  <a:cubicBezTo>
                    <a:pt x="618" y="3980"/>
                    <a:pt x="597" y="3937"/>
                    <a:pt x="597" y="3883"/>
                  </a:cubicBezTo>
                  <a:cubicBezTo>
                    <a:pt x="597" y="3720"/>
                    <a:pt x="716" y="3264"/>
                    <a:pt x="954" y="2505"/>
                  </a:cubicBezTo>
                  <a:cubicBezTo>
                    <a:pt x="1442" y="2505"/>
                    <a:pt x="1855" y="2473"/>
                    <a:pt x="2223" y="2397"/>
                  </a:cubicBezTo>
                  <a:cubicBezTo>
                    <a:pt x="2581" y="2321"/>
                    <a:pt x="2766" y="2202"/>
                    <a:pt x="2766" y="2050"/>
                  </a:cubicBezTo>
                  <a:cubicBezTo>
                    <a:pt x="2766" y="1985"/>
                    <a:pt x="2700" y="1952"/>
                    <a:pt x="2570" y="1952"/>
                  </a:cubicBezTo>
                  <a:cubicBezTo>
                    <a:pt x="2440" y="1952"/>
                    <a:pt x="2245" y="1963"/>
                    <a:pt x="1985" y="1985"/>
                  </a:cubicBezTo>
                  <a:cubicBezTo>
                    <a:pt x="1735" y="2006"/>
                    <a:pt x="1529" y="2017"/>
                    <a:pt x="1367" y="2017"/>
                  </a:cubicBezTo>
                  <a:lnTo>
                    <a:pt x="1106" y="2017"/>
                  </a:lnTo>
                  <a:cubicBezTo>
                    <a:pt x="1269" y="1410"/>
                    <a:pt x="1356" y="954"/>
                    <a:pt x="1356" y="651"/>
                  </a:cubicBezTo>
                  <a:lnTo>
                    <a:pt x="1356" y="629"/>
                  </a:lnTo>
                  <a:cubicBezTo>
                    <a:pt x="1757" y="564"/>
                    <a:pt x="2017" y="521"/>
                    <a:pt x="2126" y="510"/>
                  </a:cubicBezTo>
                  <a:cubicBezTo>
                    <a:pt x="2223" y="499"/>
                    <a:pt x="2408" y="488"/>
                    <a:pt x="2668" y="466"/>
                  </a:cubicBezTo>
                  <a:cubicBezTo>
                    <a:pt x="2939" y="434"/>
                    <a:pt x="3156" y="401"/>
                    <a:pt x="3308" y="380"/>
                  </a:cubicBezTo>
                  <a:cubicBezTo>
                    <a:pt x="3503" y="347"/>
                    <a:pt x="3601" y="282"/>
                    <a:pt x="3601" y="195"/>
                  </a:cubicBezTo>
                  <a:cubicBezTo>
                    <a:pt x="3601" y="65"/>
                    <a:pt x="3156" y="0"/>
                    <a:pt x="2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4224550" y="5273775"/>
              <a:ext cx="86500" cy="118525"/>
            </a:xfrm>
            <a:custGeom>
              <a:avLst/>
              <a:gdLst/>
              <a:ahLst/>
              <a:cxnLst/>
              <a:rect l="l" t="t" r="r" b="b"/>
              <a:pathLst>
                <a:path w="3460" h="4741" extrusionOk="0">
                  <a:moveTo>
                    <a:pt x="2061" y="652"/>
                  </a:moveTo>
                  <a:cubicBezTo>
                    <a:pt x="2137" y="1042"/>
                    <a:pt x="2213" y="1606"/>
                    <a:pt x="2289" y="2365"/>
                  </a:cubicBezTo>
                  <a:cubicBezTo>
                    <a:pt x="1942" y="2419"/>
                    <a:pt x="1605" y="2495"/>
                    <a:pt x="1291" y="2571"/>
                  </a:cubicBezTo>
                  <a:cubicBezTo>
                    <a:pt x="1605" y="1747"/>
                    <a:pt x="1855" y="1107"/>
                    <a:pt x="2061" y="652"/>
                  </a:cubicBezTo>
                  <a:close/>
                  <a:moveTo>
                    <a:pt x="2213" y="1"/>
                  </a:moveTo>
                  <a:cubicBezTo>
                    <a:pt x="2093" y="1"/>
                    <a:pt x="1974" y="44"/>
                    <a:pt x="1855" y="131"/>
                  </a:cubicBezTo>
                  <a:cubicBezTo>
                    <a:pt x="1735" y="218"/>
                    <a:pt x="1649" y="315"/>
                    <a:pt x="1594" y="446"/>
                  </a:cubicBezTo>
                  <a:cubicBezTo>
                    <a:pt x="1551" y="565"/>
                    <a:pt x="1432" y="847"/>
                    <a:pt x="1247" y="1281"/>
                  </a:cubicBezTo>
                  <a:cubicBezTo>
                    <a:pt x="1074" y="1715"/>
                    <a:pt x="933" y="2062"/>
                    <a:pt x="824" y="2322"/>
                  </a:cubicBezTo>
                  <a:cubicBezTo>
                    <a:pt x="781" y="2441"/>
                    <a:pt x="727" y="2593"/>
                    <a:pt x="651" y="2745"/>
                  </a:cubicBezTo>
                  <a:cubicBezTo>
                    <a:pt x="217" y="2886"/>
                    <a:pt x="0" y="3005"/>
                    <a:pt x="0" y="3092"/>
                  </a:cubicBezTo>
                  <a:cubicBezTo>
                    <a:pt x="0" y="3179"/>
                    <a:pt x="33" y="3244"/>
                    <a:pt x="98" y="3309"/>
                  </a:cubicBezTo>
                  <a:cubicBezTo>
                    <a:pt x="163" y="3363"/>
                    <a:pt x="250" y="3396"/>
                    <a:pt x="336" y="3396"/>
                  </a:cubicBezTo>
                  <a:lnTo>
                    <a:pt x="380" y="3396"/>
                  </a:lnTo>
                  <a:cubicBezTo>
                    <a:pt x="130" y="3981"/>
                    <a:pt x="0" y="4296"/>
                    <a:pt x="0" y="4339"/>
                  </a:cubicBezTo>
                  <a:cubicBezTo>
                    <a:pt x="0" y="4437"/>
                    <a:pt x="44" y="4523"/>
                    <a:pt x="120" y="4610"/>
                  </a:cubicBezTo>
                  <a:cubicBezTo>
                    <a:pt x="206" y="4697"/>
                    <a:pt x="282" y="4740"/>
                    <a:pt x="358" y="4740"/>
                  </a:cubicBezTo>
                  <a:cubicBezTo>
                    <a:pt x="423" y="4740"/>
                    <a:pt x="662" y="4231"/>
                    <a:pt x="1041" y="3211"/>
                  </a:cubicBezTo>
                  <a:cubicBezTo>
                    <a:pt x="1378" y="3124"/>
                    <a:pt x="1627" y="3059"/>
                    <a:pt x="1790" y="3016"/>
                  </a:cubicBezTo>
                  <a:cubicBezTo>
                    <a:pt x="1952" y="2973"/>
                    <a:pt x="2137" y="2918"/>
                    <a:pt x="2332" y="2864"/>
                  </a:cubicBezTo>
                  <a:cubicBezTo>
                    <a:pt x="2375" y="3276"/>
                    <a:pt x="2408" y="3688"/>
                    <a:pt x="2440" y="4111"/>
                  </a:cubicBezTo>
                  <a:cubicBezTo>
                    <a:pt x="2462" y="4350"/>
                    <a:pt x="2495" y="4513"/>
                    <a:pt x="2538" y="4599"/>
                  </a:cubicBezTo>
                  <a:cubicBezTo>
                    <a:pt x="2581" y="4697"/>
                    <a:pt x="2646" y="4740"/>
                    <a:pt x="2722" y="4740"/>
                  </a:cubicBezTo>
                  <a:cubicBezTo>
                    <a:pt x="2863" y="4740"/>
                    <a:pt x="2928" y="4458"/>
                    <a:pt x="2928" y="3905"/>
                  </a:cubicBezTo>
                  <a:cubicBezTo>
                    <a:pt x="2928" y="3580"/>
                    <a:pt x="2918" y="3189"/>
                    <a:pt x="2885" y="2723"/>
                  </a:cubicBezTo>
                  <a:cubicBezTo>
                    <a:pt x="3265" y="2615"/>
                    <a:pt x="3460" y="2517"/>
                    <a:pt x="3460" y="2441"/>
                  </a:cubicBezTo>
                  <a:cubicBezTo>
                    <a:pt x="3460" y="2322"/>
                    <a:pt x="3362" y="2268"/>
                    <a:pt x="3167" y="2268"/>
                  </a:cubicBezTo>
                  <a:cubicBezTo>
                    <a:pt x="3069" y="2268"/>
                    <a:pt x="2961" y="2268"/>
                    <a:pt x="2842" y="2278"/>
                  </a:cubicBezTo>
                  <a:cubicBezTo>
                    <a:pt x="2777" y="1639"/>
                    <a:pt x="2690" y="1096"/>
                    <a:pt x="2571" y="652"/>
                  </a:cubicBezTo>
                  <a:cubicBezTo>
                    <a:pt x="2473" y="218"/>
                    <a:pt x="2343" y="1"/>
                    <a:pt x="2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4326225" y="5275150"/>
              <a:ext cx="84325" cy="117150"/>
            </a:xfrm>
            <a:custGeom>
              <a:avLst/>
              <a:gdLst/>
              <a:ahLst/>
              <a:cxnLst/>
              <a:rect l="l" t="t" r="r" b="b"/>
              <a:pathLst>
                <a:path w="3373" h="4686" extrusionOk="0">
                  <a:moveTo>
                    <a:pt x="2050" y="597"/>
                  </a:moveTo>
                  <a:cubicBezTo>
                    <a:pt x="2527" y="597"/>
                    <a:pt x="2766" y="727"/>
                    <a:pt x="2766" y="1009"/>
                  </a:cubicBezTo>
                  <a:cubicBezTo>
                    <a:pt x="2766" y="1182"/>
                    <a:pt x="2690" y="1345"/>
                    <a:pt x="2549" y="1508"/>
                  </a:cubicBezTo>
                  <a:cubicBezTo>
                    <a:pt x="2408" y="1660"/>
                    <a:pt x="2256" y="1790"/>
                    <a:pt x="2082" y="1887"/>
                  </a:cubicBezTo>
                  <a:cubicBezTo>
                    <a:pt x="1909" y="1985"/>
                    <a:pt x="1725" y="2082"/>
                    <a:pt x="1508" y="2202"/>
                  </a:cubicBezTo>
                  <a:cubicBezTo>
                    <a:pt x="1302" y="2310"/>
                    <a:pt x="1150" y="2397"/>
                    <a:pt x="1074" y="2451"/>
                  </a:cubicBezTo>
                  <a:cubicBezTo>
                    <a:pt x="1269" y="1790"/>
                    <a:pt x="1356" y="1312"/>
                    <a:pt x="1356" y="1031"/>
                  </a:cubicBezTo>
                  <a:cubicBezTo>
                    <a:pt x="1356" y="944"/>
                    <a:pt x="1334" y="857"/>
                    <a:pt x="1291" y="759"/>
                  </a:cubicBezTo>
                  <a:cubicBezTo>
                    <a:pt x="1584" y="651"/>
                    <a:pt x="1833" y="597"/>
                    <a:pt x="2050" y="597"/>
                  </a:cubicBezTo>
                  <a:close/>
                  <a:moveTo>
                    <a:pt x="2017" y="0"/>
                  </a:moveTo>
                  <a:cubicBezTo>
                    <a:pt x="1649" y="0"/>
                    <a:pt x="1323" y="54"/>
                    <a:pt x="1020" y="174"/>
                  </a:cubicBezTo>
                  <a:cubicBezTo>
                    <a:pt x="716" y="271"/>
                    <a:pt x="564" y="380"/>
                    <a:pt x="564" y="477"/>
                  </a:cubicBezTo>
                  <a:cubicBezTo>
                    <a:pt x="564" y="542"/>
                    <a:pt x="586" y="608"/>
                    <a:pt x="629" y="683"/>
                  </a:cubicBezTo>
                  <a:cubicBezTo>
                    <a:pt x="673" y="759"/>
                    <a:pt x="727" y="814"/>
                    <a:pt x="781" y="846"/>
                  </a:cubicBezTo>
                  <a:cubicBezTo>
                    <a:pt x="748" y="1291"/>
                    <a:pt x="608" y="1952"/>
                    <a:pt x="369" y="2809"/>
                  </a:cubicBezTo>
                  <a:cubicBezTo>
                    <a:pt x="119" y="3666"/>
                    <a:pt x="0" y="4143"/>
                    <a:pt x="0" y="4252"/>
                  </a:cubicBezTo>
                  <a:cubicBezTo>
                    <a:pt x="0" y="4349"/>
                    <a:pt x="44" y="4447"/>
                    <a:pt x="130" y="4544"/>
                  </a:cubicBezTo>
                  <a:cubicBezTo>
                    <a:pt x="217" y="4642"/>
                    <a:pt x="293" y="4685"/>
                    <a:pt x="358" y="4685"/>
                  </a:cubicBezTo>
                  <a:cubicBezTo>
                    <a:pt x="391" y="4685"/>
                    <a:pt x="445" y="4566"/>
                    <a:pt x="510" y="4338"/>
                  </a:cubicBezTo>
                  <a:cubicBezTo>
                    <a:pt x="553" y="4230"/>
                    <a:pt x="586" y="4111"/>
                    <a:pt x="618" y="4013"/>
                  </a:cubicBezTo>
                  <a:cubicBezTo>
                    <a:pt x="651" y="3894"/>
                    <a:pt x="770" y="3492"/>
                    <a:pt x="976" y="2809"/>
                  </a:cubicBezTo>
                  <a:cubicBezTo>
                    <a:pt x="1085" y="3134"/>
                    <a:pt x="1388" y="3525"/>
                    <a:pt x="1887" y="3991"/>
                  </a:cubicBezTo>
                  <a:cubicBezTo>
                    <a:pt x="2375" y="4447"/>
                    <a:pt x="2755" y="4674"/>
                    <a:pt x="3015" y="4674"/>
                  </a:cubicBezTo>
                  <a:cubicBezTo>
                    <a:pt x="3167" y="4674"/>
                    <a:pt x="3232" y="4631"/>
                    <a:pt x="3232" y="4523"/>
                  </a:cubicBezTo>
                  <a:cubicBezTo>
                    <a:pt x="3232" y="4458"/>
                    <a:pt x="3178" y="4371"/>
                    <a:pt x="3069" y="4273"/>
                  </a:cubicBezTo>
                  <a:cubicBezTo>
                    <a:pt x="3015" y="4219"/>
                    <a:pt x="2961" y="4176"/>
                    <a:pt x="2896" y="4121"/>
                  </a:cubicBezTo>
                  <a:cubicBezTo>
                    <a:pt x="2842" y="4078"/>
                    <a:pt x="2777" y="4013"/>
                    <a:pt x="2679" y="3937"/>
                  </a:cubicBezTo>
                  <a:cubicBezTo>
                    <a:pt x="2592" y="3861"/>
                    <a:pt x="2495" y="3774"/>
                    <a:pt x="2397" y="3688"/>
                  </a:cubicBezTo>
                  <a:cubicBezTo>
                    <a:pt x="2289" y="3590"/>
                    <a:pt x="2213" y="3503"/>
                    <a:pt x="2148" y="3449"/>
                  </a:cubicBezTo>
                  <a:cubicBezTo>
                    <a:pt x="2082" y="3395"/>
                    <a:pt x="1974" y="3286"/>
                    <a:pt x="1822" y="3134"/>
                  </a:cubicBezTo>
                  <a:cubicBezTo>
                    <a:pt x="1670" y="2972"/>
                    <a:pt x="1594" y="2852"/>
                    <a:pt x="1594" y="2755"/>
                  </a:cubicBezTo>
                  <a:cubicBezTo>
                    <a:pt x="1594" y="2722"/>
                    <a:pt x="1659" y="2690"/>
                    <a:pt x="1779" y="2625"/>
                  </a:cubicBezTo>
                  <a:cubicBezTo>
                    <a:pt x="1898" y="2560"/>
                    <a:pt x="2050" y="2484"/>
                    <a:pt x="2223" y="2397"/>
                  </a:cubicBezTo>
                  <a:cubicBezTo>
                    <a:pt x="2397" y="2299"/>
                    <a:pt x="2570" y="2191"/>
                    <a:pt x="2744" y="2072"/>
                  </a:cubicBezTo>
                  <a:cubicBezTo>
                    <a:pt x="2918" y="1952"/>
                    <a:pt x="3069" y="1801"/>
                    <a:pt x="3189" y="1616"/>
                  </a:cubicBezTo>
                  <a:cubicBezTo>
                    <a:pt x="3308" y="1432"/>
                    <a:pt x="3373" y="1226"/>
                    <a:pt x="3373" y="1009"/>
                  </a:cubicBezTo>
                  <a:cubicBezTo>
                    <a:pt x="3373" y="683"/>
                    <a:pt x="3232" y="445"/>
                    <a:pt x="2961" y="271"/>
                  </a:cubicBezTo>
                  <a:cubicBezTo>
                    <a:pt x="2701" y="87"/>
                    <a:pt x="2386" y="0"/>
                    <a:pt x="2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4426000" y="5277050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267" y="0"/>
                  </a:moveTo>
                  <a:cubicBezTo>
                    <a:pt x="1367" y="0"/>
                    <a:pt x="889" y="87"/>
                    <a:pt x="814" y="250"/>
                  </a:cubicBezTo>
                  <a:cubicBezTo>
                    <a:pt x="792" y="304"/>
                    <a:pt x="792" y="347"/>
                    <a:pt x="792" y="401"/>
                  </a:cubicBezTo>
                  <a:cubicBezTo>
                    <a:pt x="792" y="738"/>
                    <a:pt x="716" y="1161"/>
                    <a:pt x="586" y="1659"/>
                  </a:cubicBezTo>
                  <a:cubicBezTo>
                    <a:pt x="456" y="2147"/>
                    <a:pt x="326" y="2614"/>
                    <a:pt x="185" y="3058"/>
                  </a:cubicBezTo>
                  <a:cubicBezTo>
                    <a:pt x="65" y="3492"/>
                    <a:pt x="0" y="3807"/>
                    <a:pt x="0" y="3980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5"/>
                    <a:pt x="553" y="4620"/>
                    <a:pt x="759" y="4620"/>
                  </a:cubicBezTo>
                  <a:cubicBezTo>
                    <a:pt x="1215" y="4620"/>
                    <a:pt x="1692" y="4533"/>
                    <a:pt x="2180" y="4360"/>
                  </a:cubicBezTo>
                  <a:cubicBezTo>
                    <a:pt x="2668" y="4197"/>
                    <a:pt x="2918" y="4035"/>
                    <a:pt x="2918" y="3872"/>
                  </a:cubicBezTo>
                  <a:cubicBezTo>
                    <a:pt x="2918" y="3785"/>
                    <a:pt x="2885" y="3731"/>
                    <a:pt x="2809" y="3731"/>
                  </a:cubicBezTo>
                  <a:cubicBezTo>
                    <a:pt x="2787" y="3731"/>
                    <a:pt x="2668" y="3763"/>
                    <a:pt x="2473" y="3818"/>
                  </a:cubicBezTo>
                  <a:cubicBezTo>
                    <a:pt x="1855" y="3980"/>
                    <a:pt x="1291" y="4056"/>
                    <a:pt x="781" y="4056"/>
                  </a:cubicBezTo>
                  <a:cubicBezTo>
                    <a:pt x="727" y="4056"/>
                    <a:pt x="683" y="4045"/>
                    <a:pt x="651" y="4013"/>
                  </a:cubicBezTo>
                  <a:cubicBezTo>
                    <a:pt x="618" y="3980"/>
                    <a:pt x="597" y="3937"/>
                    <a:pt x="597" y="3883"/>
                  </a:cubicBezTo>
                  <a:cubicBezTo>
                    <a:pt x="597" y="3720"/>
                    <a:pt x="716" y="3265"/>
                    <a:pt x="955" y="2505"/>
                  </a:cubicBezTo>
                  <a:cubicBezTo>
                    <a:pt x="1443" y="2505"/>
                    <a:pt x="1855" y="2462"/>
                    <a:pt x="2223" y="2386"/>
                  </a:cubicBezTo>
                  <a:cubicBezTo>
                    <a:pt x="2581" y="2321"/>
                    <a:pt x="2766" y="2202"/>
                    <a:pt x="2766" y="2050"/>
                  </a:cubicBezTo>
                  <a:cubicBezTo>
                    <a:pt x="2766" y="1985"/>
                    <a:pt x="2701" y="1952"/>
                    <a:pt x="2570" y="1952"/>
                  </a:cubicBezTo>
                  <a:cubicBezTo>
                    <a:pt x="2440" y="1952"/>
                    <a:pt x="2245" y="1963"/>
                    <a:pt x="1985" y="1985"/>
                  </a:cubicBezTo>
                  <a:cubicBezTo>
                    <a:pt x="1735" y="2006"/>
                    <a:pt x="1529" y="2017"/>
                    <a:pt x="1367" y="2017"/>
                  </a:cubicBezTo>
                  <a:lnTo>
                    <a:pt x="1106" y="2017"/>
                  </a:lnTo>
                  <a:cubicBezTo>
                    <a:pt x="1269" y="1410"/>
                    <a:pt x="1356" y="955"/>
                    <a:pt x="1356" y="651"/>
                  </a:cubicBezTo>
                  <a:lnTo>
                    <a:pt x="1356" y="629"/>
                  </a:lnTo>
                  <a:cubicBezTo>
                    <a:pt x="1757" y="564"/>
                    <a:pt x="2017" y="521"/>
                    <a:pt x="2126" y="510"/>
                  </a:cubicBezTo>
                  <a:cubicBezTo>
                    <a:pt x="2223" y="499"/>
                    <a:pt x="2408" y="477"/>
                    <a:pt x="2679" y="456"/>
                  </a:cubicBezTo>
                  <a:cubicBezTo>
                    <a:pt x="2939" y="434"/>
                    <a:pt x="3156" y="401"/>
                    <a:pt x="3308" y="369"/>
                  </a:cubicBezTo>
                  <a:cubicBezTo>
                    <a:pt x="3503" y="336"/>
                    <a:pt x="3601" y="282"/>
                    <a:pt x="3601" y="195"/>
                  </a:cubicBezTo>
                  <a:cubicBezTo>
                    <a:pt x="3601" y="65"/>
                    <a:pt x="315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4519525" y="5273775"/>
              <a:ext cx="86800" cy="118525"/>
            </a:xfrm>
            <a:custGeom>
              <a:avLst/>
              <a:gdLst/>
              <a:ahLst/>
              <a:cxnLst/>
              <a:rect l="l" t="t" r="r" b="b"/>
              <a:pathLst>
                <a:path w="3472" h="4741" extrusionOk="0">
                  <a:moveTo>
                    <a:pt x="2061" y="652"/>
                  </a:moveTo>
                  <a:cubicBezTo>
                    <a:pt x="2137" y="1042"/>
                    <a:pt x="2213" y="1606"/>
                    <a:pt x="2289" y="2365"/>
                  </a:cubicBezTo>
                  <a:cubicBezTo>
                    <a:pt x="1942" y="2419"/>
                    <a:pt x="1617" y="2495"/>
                    <a:pt x="1302" y="2571"/>
                  </a:cubicBezTo>
                  <a:cubicBezTo>
                    <a:pt x="1606" y="1747"/>
                    <a:pt x="1866" y="1107"/>
                    <a:pt x="2061" y="652"/>
                  </a:cubicBezTo>
                  <a:close/>
                  <a:moveTo>
                    <a:pt x="2213" y="1"/>
                  </a:moveTo>
                  <a:cubicBezTo>
                    <a:pt x="2094" y="1"/>
                    <a:pt x="1975" y="44"/>
                    <a:pt x="1855" y="131"/>
                  </a:cubicBezTo>
                  <a:cubicBezTo>
                    <a:pt x="1736" y="218"/>
                    <a:pt x="1649" y="315"/>
                    <a:pt x="1606" y="446"/>
                  </a:cubicBezTo>
                  <a:cubicBezTo>
                    <a:pt x="1552" y="565"/>
                    <a:pt x="1443" y="847"/>
                    <a:pt x="1259" y="1281"/>
                  </a:cubicBezTo>
                  <a:cubicBezTo>
                    <a:pt x="1074" y="1715"/>
                    <a:pt x="933" y="2062"/>
                    <a:pt x="836" y="2322"/>
                  </a:cubicBezTo>
                  <a:cubicBezTo>
                    <a:pt x="792" y="2441"/>
                    <a:pt x="727" y="2593"/>
                    <a:pt x="662" y="2745"/>
                  </a:cubicBezTo>
                  <a:cubicBezTo>
                    <a:pt x="218" y="2886"/>
                    <a:pt x="1" y="3005"/>
                    <a:pt x="1" y="3092"/>
                  </a:cubicBezTo>
                  <a:cubicBezTo>
                    <a:pt x="1" y="3179"/>
                    <a:pt x="33" y="3244"/>
                    <a:pt x="98" y="3309"/>
                  </a:cubicBezTo>
                  <a:cubicBezTo>
                    <a:pt x="174" y="3363"/>
                    <a:pt x="250" y="3396"/>
                    <a:pt x="337" y="3396"/>
                  </a:cubicBezTo>
                  <a:lnTo>
                    <a:pt x="391" y="3396"/>
                  </a:lnTo>
                  <a:cubicBezTo>
                    <a:pt x="131" y="3981"/>
                    <a:pt x="12" y="4296"/>
                    <a:pt x="12" y="4339"/>
                  </a:cubicBezTo>
                  <a:cubicBezTo>
                    <a:pt x="12" y="4437"/>
                    <a:pt x="44" y="4523"/>
                    <a:pt x="131" y="4610"/>
                  </a:cubicBezTo>
                  <a:cubicBezTo>
                    <a:pt x="218" y="4697"/>
                    <a:pt x="294" y="4740"/>
                    <a:pt x="359" y="4740"/>
                  </a:cubicBezTo>
                  <a:cubicBezTo>
                    <a:pt x="435" y="4740"/>
                    <a:pt x="662" y="4231"/>
                    <a:pt x="1053" y="3211"/>
                  </a:cubicBezTo>
                  <a:cubicBezTo>
                    <a:pt x="1389" y="3124"/>
                    <a:pt x="1628" y="3059"/>
                    <a:pt x="1801" y="3016"/>
                  </a:cubicBezTo>
                  <a:cubicBezTo>
                    <a:pt x="1964" y="2973"/>
                    <a:pt x="2137" y="2918"/>
                    <a:pt x="2343" y="2864"/>
                  </a:cubicBezTo>
                  <a:cubicBezTo>
                    <a:pt x="2376" y="3276"/>
                    <a:pt x="2408" y="3688"/>
                    <a:pt x="2441" y="4111"/>
                  </a:cubicBezTo>
                  <a:cubicBezTo>
                    <a:pt x="2463" y="4350"/>
                    <a:pt x="2506" y="4513"/>
                    <a:pt x="2549" y="4599"/>
                  </a:cubicBezTo>
                  <a:cubicBezTo>
                    <a:pt x="2593" y="4697"/>
                    <a:pt x="2647" y="4740"/>
                    <a:pt x="2723" y="4740"/>
                  </a:cubicBezTo>
                  <a:cubicBezTo>
                    <a:pt x="2864" y="4740"/>
                    <a:pt x="2940" y="4458"/>
                    <a:pt x="2940" y="3905"/>
                  </a:cubicBezTo>
                  <a:cubicBezTo>
                    <a:pt x="2940" y="3580"/>
                    <a:pt x="2918" y="3189"/>
                    <a:pt x="2886" y="2723"/>
                  </a:cubicBezTo>
                  <a:cubicBezTo>
                    <a:pt x="3276" y="2615"/>
                    <a:pt x="3471" y="2517"/>
                    <a:pt x="3471" y="2441"/>
                  </a:cubicBezTo>
                  <a:cubicBezTo>
                    <a:pt x="3471" y="2322"/>
                    <a:pt x="3374" y="2268"/>
                    <a:pt x="3168" y="2268"/>
                  </a:cubicBezTo>
                  <a:cubicBezTo>
                    <a:pt x="3081" y="2268"/>
                    <a:pt x="2972" y="2268"/>
                    <a:pt x="2842" y="2278"/>
                  </a:cubicBezTo>
                  <a:cubicBezTo>
                    <a:pt x="2777" y="1639"/>
                    <a:pt x="2690" y="1096"/>
                    <a:pt x="2582" y="652"/>
                  </a:cubicBezTo>
                  <a:cubicBezTo>
                    <a:pt x="2473" y="218"/>
                    <a:pt x="2354" y="1"/>
                    <a:pt x="2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4688975" y="5275150"/>
              <a:ext cx="89500" cy="116875"/>
            </a:xfrm>
            <a:custGeom>
              <a:avLst/>
              <a:gdLst/>
              <a:ahLst/>
              <a:cxnLst/>
              <a:rect l="l" t="t" r="r" b="b"/>
              <a:pathLst>
                <a:path w="3580" h="4675" extrusionOk="0">
                  <a:moveTo>
                    <a:pt x="2311" y="564"/>
                  </a:moveTo>
                  <a:cubicBezTo>
                    <a:pt x="2485" y="564"/>
                    <a:pt x="2636" y="673"/>
                    <a:pt x="2766" y="879"/>
                  </a:cubicBezTo>
                  <a:cubicBezTo>
                    <a:pt x="2907" y="1096"/>
                    <a:pt x="2973" y="1367"/>
                    <a:pt x="2973" y="1714"/>
                  </a:cubicBezTo>
                  <a:cubicBezTo>
                    <a:pt x="2973" y="2050"/>
                    <a:pt x="2864" y="2419"/>
                    <a:pt x="2658" y="2798"/>
                  </a:cubicBezTo>
                  <a:cubicBezTo>
                    <a:pt x="2452" y="3178"/>
                    <a:pt x="2203" y="3503"/>
                    <a:pt x="1910" y="3763"/>
                  </a:cubicBezTo>
                  <a:cubicBezTo>
                    <a:pt x="1617" y="4024"/>
                    <a:pt x="1367" y="4154"/>
                    <a:pt x="1140" y="4154"/>
                  </a:cubicBezTo>
                  <a:cubicBezTo>
                    <a:pt x="999" y="4154"/>
                    <a:pt x="879" y="4078"/>
                    <a:pt x="771" y="3926"/>
                  </a:cubicBezTo>
                  <a:cubicBezTo>
                    <a:pt x="663" y="3774"/>
                    <a:pt x="608" y="3579"/>
                    <a:pt x="608" y="3330"/>
                  </a:cubicBezTo>
                  <a:cubicBezTo>
                    <a:pt x="608" y="2928"/>
                    <a:pt x="717" y="2495"/>
                    <a:pt x="934" y="2061"/>
                  </a:cubicBezTo>
                  <a:cubicBezTo>
                    <a:pt x="1140" y="1605"/>
                    <a:pt x="1378" y="1247"/>
                    <a:pt x="1649" y="976"/>
                  </a:cubicBezTo>
                  <a:cubicBezTo>
                    <a:pt x="1910" y="694"/>
                    <a:pt x="2137" y="564"/>
                    <a:pt x="2311" y="564"/>
                  </a:cubicBezTo>
                  <a:close/>
                  <a:moveTo>
                    <a:pt x="2278" y="0"/>
                  </a:moveTo>
                  <a:cubicBezTo>
                    <a:pt x="2051" y="0"/>
                    <a:pt x="1801" y="98"/>
                    <a:pt x="1530" y="293"/>
                  </a:cubicBezTo>
                  <a:cubicBezTo>
                    <a:pt x="1259" y="488"/>
                    <a:pt x="1010" y="738"/>
                    <a:pt x="782" y="1052"/>
                  </a:cubicBezTo>
                  <a:cubicBezTo>
                    <a:pt x="565" y="1367"/>
                    <a:pt x="381" y="1725"/>
                    <a:pt x="229" y="2137"/>
                  </a:cubicBezTo>
                  <a:cubicBezTo>
                    <a:pt x="77" y="2560"/>
                    <a:pt x="1" y="2972"/>
                    <a:pt x="1" y="3373"/>
                  </a:cubicBezTo>
                  <a:cubicBezTo>
                    <a:pt x="1" y="3666"/>
                    <a:pt x="120" y="3959"/>
                    <a:pt x="337" y="4252"/>
                  </a:cubicBezTo>
                  <a:cubicBezTo>
                    <a:pt x="554" y="4533"/>
                    <a:pt x="814" y="4674"/>
                    <a:pt x="1107" y="4674"/>
                  </a:cubicBezTo>
                  <a:cubicBezTo>
                    <a:pt x="1498" y="4674"/>
                    <a:pt x="1899" y="4512"/>
                    <a:pt x="2289" y="4186"/>
                  </a:cubicBezTo>
                  <a:cubicBezTo>
                    <a:pt x="2680" y="3861"/>
                    <a:pt x="2994" y="3460"/>
                    <a:pt x="3233" y="2993"/>
                  </a:cubicBezTo>
                  <a:cubicBezTo>
                    <a:pt x="3461" y="2527"/>
                    <a:pt x="3580" y="2072"/>
                    <a:pt x="3580" y="1649"/>
                  </a:cubicBezTo>
                  <a:cubicBezTo>
                    <a:pt x="3580" y="1226"/>
                    <a:pt x="3461" y="846"/>
                    <a:pt x="3211" y="510"/>
                  </a:cubicBezTo>
                  <a:cubicBezTo>
                    <a:pt x="2962" y="163"/>
                    <a:pt x="2647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4791200" y="5276500"/>
              <a:ext cx="88675" cy="115800"/>
            </a:xfrm>
            <a:custGeom>
              <a:avLst/>
              <a:gdLst/>
              <a:ahLst/>
              <a:cxnLst/>
              <a:rect l="l" t="t" r="r" b="b"/>
              <a:pathLst>
                <a:path w="3547" h="4632" extrusionOk="0">
                  <a:moveTo>
                    <a:pt x="2180" y="0"/>
                  </a:moveTo>
                  <a:cubicBezTo>
                    <a:pt x="1758" y="0"/>
                    <a:pt x="1443" y="22"/>
                    <a:pt x="1215" y="66"/>
                  </a:cubicBezTo>
                  <a:cubicBezTo>
                    <a:pt x="998" y="98"/>
                    <a:pt x="868" y="163"/>
                    <a:pt x="825" y="261"/>
                  </a:cubicBezTo>
                  <a:cubicBezTo>
                    <a:pt x="792" y="304"/>
                    <a:pt x="781" y="358"/>
                    <a:pt x="781" y="423"/>
                  </a:cubicBezTo>
                  <a:cubicBezTo>
                    <a:pt x="771" y="760"/>
                    <a:pt x="640" y="1443"/>
                    <a:pt x="380" y="2473"/>
                  </a:cubicBezTo>
                  <a:cubicBezTo>
                    <a:pt x="131" y="3503"/>
                    <a:pt x="1" y="4057"/>
                    <a:pt x="1" y="4132"/>
                  </a:cubicBezTo>
                  <a:cubicBezTo>
                    <a:pt x="1" y="4208"/>
                    <a:pt x="44" y="4317"/>
                    <a:pt x="142" y="4447"/>
                  </a:cubicBezTo>
                  <a:cubicBezTo>
                    <a:pt x="239" y="4566"/>
                    <a:pt x="315" y="4631"/>
                    <a:pt x="369" y="4631"/>
                  </a:cubicBezTo>
                  <a:cubicBezTo>
                    <a:pt x="391" y="4631"/>
                    <a:pt x="424" y="4599"/>
                    <a:pt x="445" y="4523"/>
                  </a:cubicBezTo>
                  <a:lnTo>
                    <a:pt x="489" y="4404"/>
                  </a:lnTo>
                  <a:cubicBezTo>
                    <a:pt x="510" y="4360"/>
                    <a:pt x="521" y="4295"/>
                    <a:pt x="543" y="4230"/>
                  </a:cubicBezTo>
                  <a:cubicBezTo>
                    <a:pt x="554" y="4154"/>
                    <a:pt x="575" y="4089"/>
                    <a:pt x="586" y="4024"/>
                  </a:cubicBezTo>
                  <a:cubicBezTo>
                    <a:pt x="608" y="3970"/>
                    <a:pt x="630" y="3894"/>
                    <a:pt x="651" y="3807"/>
                  </a:cubicBezTo>
                  <a:cubicBezTo>
                    <a:pt x="673" y="3709"/>
                    <a:pt x="716" y="3503"/>
                    <a:pt x="792" y="3189"/>
                  </a:cubicBezTo>
                  <a:cubicBezTo>
                    <a:pt x="868" y="2885"/>
                    <a:pt x="922" y="2701"/>
                    <a:pt x="922" y="2658"/>
                  </a:cubicBezTo>
                  <a:lnTo>
                    <a:pt x="944" y="2658"/>
                  </a:lnTo>
                  <a:cubicBezTo>
                    <a:pt x="1400" y="2658"/>
                    <a:pt x="1812" y="2614"/>
                    <a:pt x="2191" y="2517"/>
                  </a:cubicBezTo>
                  <a:cubicBezTo>
                    <a:pt x="2582" y="2430"/>
                    <a:pt x="2777" y="2310"/>
                    <a:pt x="2777" y="2169"/>
                  </a:cubicBezTo>
                  <a:cubicBezTo>
                    <a:pt x="2777" y="2104"/>
                    <a:pt x="2690" y="2072"/>
                    <a:pt x="2517" y="2072"/>
                  </a:cubicBezTo>
                  <a:cubicBezTo>
                    <a:pt x="2452" y="2072"/>
                    <a:pt x="2256" y="2083"/>
                    <a:pt x="1931" y="2104"/>
                  </a:cubicBezTo>
                  <a:cubicBezTo>
                    <a:pt x="1732" y="2125"/>
                    <a:pt x="1541" y="2133"/>
                    <a:pt x="1359" y="2133"/>
                  </a:cubicBezTo>
                  <a:cubicBezTo>
                    <a:pt x="1254" y="2133"/>
                    <a:pt x="1152" y="2130"/>
                    <a:pt x="1053" y="2126"/>
                  </a:cubicBezTo>
                  <a:cubicBezTo>
                    <a:pt x="1226" y="1378"/>
                    <a:pt x="1313" y="901"/>
                    <a:pt x="1313" y="695"/>
                  </a:cubicBezTo>
                  <a:cubicBezTo>
                    <a:pt x="1313" y="662"/>
                    <a:pt x="1313" y="651"/>
                    <a:pt x="1302" y="629"/>
                  </a:cubicBezTo>
                  <a:cubicBezTo>
                    <a:pt x="1356" y="629"/>
                    <a:pt x="1476" y="619"/>
                    <a:pt x="1660" y="597"/>
                  </a:cubicBezTo>
                  <a:cubicBezTo>
                    <a:pt x="1833" y="575"/>
                    <a:pt x="1985" y="554"/>
                    <a:pt x="2094" y="543"/>
                  </a:cubicBezTo>
                  <a:cubicBezTo>
                    <a:pt x="2191" y="532"/>
                    <a:pt x="2311" y="521"/>
                    <a:pt x="2430" y="510"/>
                  </a:cubicBezTo>
                  <a:cubicBezTo>
                    <a:pt x="2560" y="488"/>
                    <a:pt x="2669" y="488"/>
                    <a:pt x="2744" y="478"/>
                  </a:cubicBezTo>
                  <a:cubicBezTo>
                    <a:pt x="2820" y="467"/>
                    <a:pt x="2907" y="467"/>
                    <a:pt x="3005" y="456"/>
                  </a:cubicBezTo>
                  <a:cubicBezTo>
                    <a:pt x="3102" y="445"/>
                    <a:pt x="3178" y="434"/>
                    <a:pt x="3232" y="423"/>
                  </a:cubicBezTo>
                  <a:cubicBezTo>
                    <a:pt x="3287" y="413"/>
                    <a:pt x="3352" y="391"/>
                    <a:pt x="3428" y="369"/>
                  </a:cubicBezTo>
                  <a:cubicBezTo>
                    <a:pt x="3504" y="347"/>
                    <a:pt x="3547" y="304"/>
                    <a:pt x="3547" y="250"/>
                  </a:cubicBezTo>
                  <a:cubicBezTo>
                    <a:pt x="3547" y="174"/>
                    <a:pt x="3417" y="109"/>
                    <a:pt x="3178" y="66"/>
                  </a:cubicBezTo>
                  <a:cubicBezTo>
                    <a:pt x="2940" y="22"/>
                    <a:pt x="2603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4945750" y="5274600"/>
              <a:ext cx="71325" cy="117425"/>
            </a:xfrm>
            <a:custGeom>
              <a:avLst/>
              <a:gdLst/>
              <a:ahLst/>
              <a:cxnLst/>
              <a:rect l="l" t="t" r="r" b="b"/>
              <a:pathLst>
                <a:path w="2853" h="4697" extrusionOk="0">
                  <a:moveTo>
                    <a:pt x="1063" y="1"/>
                  </a:moveTo>
                  <a:cubicBezTo>
                    <a:pt x="998" y="1"/>
                    <a:pt x="955" y="11"/>
                    <a:pt x="933" y="44"/>
                  </a:cubicBezTo>
                  <a:cubicBezTo>
                    <a:pt x="922" y="76"/>
                    <a:pt x="911" y="131"/>
                    <a:pt x="911" y="196"/>
                  </a:cubicBezTo>
                  <a:cubicBezTo>
                    <a:pt x="911" y="499"/>
                    <a:pt x="760" y="1183"/>
                    <a:pt x="445" y="2235"/>
                  </a:cubicBezTo>
                  <a:cubicBezTo>
                    <a:pt x="152" y="3287"/>
                    <a:pt x="0" y="3905"/>
                    <a:pt x="0" y="4078"/>
                  </a:cubicBezTo>
                  <a:cubicBezTo>
                    <a:pt x="0" y="4241"/>
                    <a:pt x="76" y="4393"/>
                    <a:pt x="228" y="4512"/>
                  </a:cubicBezTo>
                  <a:cubicBezTo>
                    <a:pt x="391" y="4642"/>
                    <a:pt x="575" y="4696"/>
                    <a:pt x="792" y="4696"/>
                  </a:cubicBezTo>
                  <a:cubicBezTo>
                    <a:pt x="1258" y="4696"/>
                    <a:pt x="1714" y="4621"/>
                    <a:pt x="2169" y="4458"/>
                  </a:cubicBezTo>
                  <a:cubicBezTo>
                    <a:pt x="2625" y="4295"/>
                    <a:pt x="2853" y="4122"/>
                    <a:pt x="2853" y="3926"/>
                  </a:cubicBezTo>
                  <a:cubicBezTo>
                    <a:pt x="2853" y="3883"/>
                    <a:pt x="2853" y="3861"/>
                    <a:pt x="2831" y="3840"/>
                  </a:cubicBezTo>
                  <a:cubicBezTo>
                    <a:pt x="2820" y="3829"/>
                    <a:pt x="2798" y="3818"/>
                    <a:pt x="2755" y="3818"/>
                  </a:cubicBezTo>
                  <a:cubicBezTo>
                    <a:pt x="2722" y="3818"/>
                    <a:pt x="2603" y="3840"/>
                    <a:pt x="2419" y="3894"/>
                  </a:cubicBezTo>
                  <a:cubicBezTo>
                    <a:pt x="1822" y="4057"/>
                    <a:pt x="1269" y="4143"/>
                    <a:pt x="770" y="4143"/>
                  </a:cubicBezTo>
                  <a:cubicBezTo>
                    <a:pt x="651" y="4143"/>
                    <a:pt x="597" y="4089"/>
                    <a:pt x="597" y="3959"/>
                  </a:cubicBezTo>
                  <a:cubicBezTo>
                    <a:pt x="597" y="3840"/>
                    <a:pt x="694" y="3482"/>
                    <a:pt x="879" y="2864"/>
                  </a:cubicBezTo>
                  <a:cubicBezTo>
                    <a:pt x="1258" y="1606"/>
                    <a:pt x="1454" y="825"/>
                    <a:pt x="1454" y="521"/>
                  </a:cubicBezTo>
                  <a:cubicBezTo>
                    <a:pt x="1454" y="391"/>
                    <a:pt x="1399" y="272"/>
                    <a:pt x="1302" y="163"/>
                  </a:cubicBezTo>
                  <a:cubicBezTo>
                    <a:pt x="1204" y="55"/>
                    <a:pt x="1128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5034950" y="5275150"/>
              <a:ext cx="89500" cy="116875"/>
            </a:xfrm>
            <a:custGeom>
              <a:avLst/>
              <a:gdLst/>
              <a:ahLst/>
              <a:cxnLst/>
              <a:rect l="l" t="t" r="r" b="b"/>
              <a:pathLst>
                <a:path w="3580" h="4675" extrusionOk="0">
                  <a:moveTo>
                    <a:pt x="2310" y="564"/>
                  </a:moveTo>
                  <a:cubicBezTo>
                    <a:pt x="2484" y="564"/>
                    <a:pt x="2636" y="673"/>
                    <a:pt x="2766" y="879"/>
                  </a:cubicBezTo>
                  <a:cubicBezTo>
                    <a:pt x="2896" y="1096"/>
                    <a:pt x="2972" y="1367"/>
                    <a:pt x="2972" y="1714"/>
                  </a:cubicBezTo>
                  <a:cubicBezTo>
                    <a:pt x="2972" y="2050"/>
                    <a:pt x="2864" y="2419"/>
                    <a:pt x="2657" y="2798"/>
                  </a:cubicBezTo>
                  <a:cubicBezTo>
                    <a:pt x="2451" y="3178"/>
                    <a:pt x="2191" y="3503"/>
                    <a:pt x="1909" y="3763"/>
                  </a:cubicBezTo>
                  <a:cubicBezTo>
                    <a:pt x="1616" y="4024"/>
                    <a:pt x="1356" y="4154"/>
                    <a:pt x="1139" y="4154"/>
                  </a:cubicBezTo>
                  <a:cubicBezTo>
                    <a:pt x="998" y="4154"/>
                    <a:pt x="879" y="4078"/>
                    <a:pt x="770" y="3926"/>
                  </a:cubicBezTo>
                  <a:cubicBezTo>
                    <a:pt x="662" y="3774"/>
                    <a:pt x="608" y="3579"/>
                    <a:pt x="608" y="3330"/>
                  </a:cubicBezTo>
                  <a:cubicBezTo>
                    <a:pt x="608" y="2928"/>
                    <a:pt x="716" y="2495"/>
                    <a:pt x="922" y="2061"/>
                  </a:cubicBezTo>
                  <a:cubicBezTo>
                    <a:pt x="1139" y="1605"/>
                    <a:pt x="1378" y="1247"/>
                    <a:pt x="1649" y="976"/>
                  </a:cubicBezTo>
                  <a:cubicBezTo>
                    <a:pt x="1909" y="694"/>
                    <a:pt x="2137" y="564"/>
                    <a:pt x="2310" y="564"/>
                  </a:cubicBezTo>
                  <a:close/>
                  <a:moveTo>
                    <a:pt x="2278" y="0"/>
                  </a:moveTo>
                  <a:cubicBezTo>
                    <a:pt x="2050" y="0"/>
                    <a:pt x="1801" y="98"/>
                    <a:pt x="1530" y="293"/>
                  </a:cubicBezTo>
                  <a:cubicBezTo>
                    <a:pt x="1258" y="488"/>
                    <a:pt x="1009" y="738"/>
                    <a:pt x="781" y="1052"/>
                  </a:cubicBezTo>
                  <a:cubicBezTo>
                    <a:pt x="564" y="1367"/>
                    <a:pt x="369" y="1725"/>
                    <a:pt x="228" y="2137"/>
                  </a:cubicBezTo>
                  <a:cubicBezTo>
                    <a:pt x="76" y="2560"/>
                    <a:pt x="0" y="2972"/>
                    <a:pt x="0" y="3373"/>
                  </a:cubicBezTo>
                  <a:cubicBezTo>
                    <a:pt x="0" y="3666"/>
                    <a:pt x="109" y="3959"/>
                    <a:pt x="326" y="4252"/>
                  </a:cubicBezTo>
                  <a:cubicBezTo>
                    <a:pt x="553" y="4533"/>
                    <a:pt x="803" y="4674"/>
                    <a:pt x="1096" y="4674"/>
                  </a:cubicBezTo>
                  <a:cubicBezTo>
                    <a:pt x="1497" y="4674"/>
                    <a:pt x="1887" y="4512"/>
                    <a:pt x="2278" y="4186"/>
                  </a:cubicBezTo>
                  <a:cubicBezTo>
                    <a:pt x="2679" y="3861"/>
                    <a:pt x="2994" y="3460"/>
                    <a:pt x="3221" y="2993"/>
                  </a:cubicBezTo>
                  <a:cubicBezTo>
                    <a:pt x="3460" y="2527"/>
                    <a:pt x="3579" y="2072"/>
                    <a:pt x="3579" y="1649"/>
                  </a:cubicBezTo>
                  <a:cubicBezTo>
                    <a:pt x="3579" y="1226"/>
                    <a:pt x="3449" y="846"/>
                    <a:pt x="3211" y="510"/>
                  </a:cubicBezTo>
                  <a:cubicBezTo>
                    <a:pt x="2961" y="163"/>
                    <a:pt x="2647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139875" y="5275425"/>
              <a:ext cx="110100" cy="116325"/>
            </a:xfrm>
            <a:custGeom>
              <a:avLst/>
              <a:gdLst/>
              <a:ahLst/>
              <a:cxnLst/>
              <a:rect l="l" t="t" r="r" b="b"/>
              <a:pathLst>
                <a:path w="4404" h="4653" extrusionOk="0">
                  <a:moveTo>
                    <a:pt x="2831" y="0"/>
                  </a:moveTo>
                  <a:cubicBezTo>
                    <a:pt x="2614" y="0"/>
                    <a:pt x="2506" y="65"/>
                    <a:pt x="2506" y="195"/>
                  </a:cubicBezTo>
                  <a:cubicBezTo>
                    <a:pt x="2506" y="271"/>
                    <a:pt x="2560" y="358"/>
                    <a:pt x="2658" y="466"/>
                  </a:cubicBezTo>
                  <a:cubicBezTo>
                    <a:pt x="2766" y="564"/>
                    <a:pt x="2896" y="618"/>
                    <a:pt x="3037" y="618"/>
                  </a:cubicBezTo>
                  <a:cubicBezTo>
                    <a:pt x="3189" y="618"/>
                    <a:pt x="3330" y="694"/>
                    <a:pt x="3449" y="846"/>
                  </a:cubicBezTo>
                  <a:cubicBezTo>
                    <a:pt x="3688" y="1139"/>
                    <a:pt x="3807" y="1562"/>
                    <a:pt x="3807" y="2093"/>
                  </a:cubicBezTo>
                  <a:cubicBezTo>
                    <a:pt x="3807" y="2581"/>
                    <a:pt x="3720" y="3026"/>
                    <a:pt x="3536" y="3438"/>
                  </a:cubicBezTo>
                  <a:cubicBezTo>
                    <a:pt x="3352" y="3828"/>
                    <a:pt x="3135" y="4034"/>
                    <a:pt x="2885" y="4034"/>
                  </a:cubicBezTo>
                  <a:cubicBezTo>
                    <a:pt x="2777" y="4034"/>
                    <a:pt x="2690" y="3926"/>
                    <a:pt x="2625" y="3720"/>
                  </a:cubicBezTo>
                  <a:cubicBezTo>
                    <a:pt x="2560" y="3514"/>
                    <a:pt x="2517" y="3286"/>
                    <a:pt x="2495" y="3037"/>
                  </a:cubicBezTo>
                  <a:cubicBezTo>
                    <a:pt x="2441" y="2375"/>
                    <a:pt x="2332" y="2039"/>
                    <a:pt x="2180" y="2039"/>
                  </a:cubicBezTo>
                  <a:cubicBezTo>
                    <a:pt x="2039" y="2039"/>
                    <a:pt x="1790" y="2234"/>
                    <a:pt x="1454" y="2625"/>
                  </a:cubicBezTo>
                  <a:cubicBezTo>
                    <a:pt x="1118" y="3004"/>
                    <a:pt x="814" y="3427"/>
                    <a:pt x="543" y="3883"/>
                  </a:cubicBezTo>
                  <a:cubicBezTo>
                    <a:pt x="575" y="3405"/>
                    <a:pt x="673" y="2744"/>
                    <a:pt x="814" y="1909"/>
                  </a:cubicBezTo>
                  <a:cubicBezTo>
                    <a:pt x="966" y="1063"/>
                    <a:pt x="1042" y="597"/>
                    <a:pt x="1042" y="499"/>
                  </a:cubicBezTo>
                  <a:cubicBezTo>
                    <a:pt x="1042" y="401"/>
                    <a:pt x="977" y="304"/>
                    <a:pt x="846" y="184"/>
                  </a:cubicBezTo>
                  <a:cubicBezTo>
                    <a:pt x="716" y="65"/>
                    <a:pt x="597" y="11"/>
                    <a:pt x="499" y="11"/>
                  </a:cubicBezTo>
                  <a:cubicBezTo>
                    <a:pt x="402" y="11"/>
                    <a:pt x="358" y="98"/>
                    <a:pt x="358" y="260"/>
                  </a:cubicBezTo>
                  <a:cubicBezTo>
                    <a:pt x="358" y="770"/>
                    <a:pt x="293" y="1486"/>
                    <a:pt x="174" y="2408"/>
                  </a:cubicBezTo>
                  <a:cubicBezTo>
                    <a:pt x="55" y="3330"/>
                    <a:pt x="0" y="3872"/>
                    <a:pt x="0" y="4045"/>
                  </a:cubicBezTo>
                  <a:cubicBezTo>
                    <a:pt x="0" y="4219"/>
                    <a:pt x="44" y="4371"/>
                    <a:pt x="141" y="4479"/>
                  </a:cubicBezTo>
                  <a:cubicBezTo>
                    <a:pt x="228" y="4598"/>
                    <a:pt x="315" y="4653"/>
                    <a:pt x="380" y="4653"/>
                  </a:cubicBezTo>
                  <a:cubicBezTo>
                    <a:pt x="564" y="4653"/>
                    <a:pt x="890" y="4338"/>
                    <a:pt x="1356" y="3698"/>
                  </a:cubicBezTo>
                  <a:cubicBezTo>
                    <a:pt x="1595" y="3362"/>
                    <a:pt x="1801" y="3069"/>
                    <a:pt x="1996" y="2809"/>
                  </a:cubicBezTo>
                  <a:cubicBezTo>
                    <a:pt x="2029" y="3395"/>
                    <a:pt x="2115" y="3850"/>
                    <a:pt x="2245" y="4175"/>
                  </a:cubicBezTo>
                  <a:cubicBezTo>
                    <a:pt x="2386" y="4490"/>
                    <a:pt x="2592" y="4653"/>
                    <a:pt x="2874" y="4653"/>
                  </a:cubicBezTo>
                  <a:cubicBezTo>
                    <a:pt x="3276" y="4653"/>
                    <a:pt x="3634" y="4392"/>
                    <a:pt x="3937" y="3883"/>
                  </a:cubicBezTo>
                  <a:cubicBezTo>
                    <a:pt x="4252" y="3373"/>
                    <a:pt x="4404" y="2798"/>
                    <a:pt x="4404" y="2180"/>
                  </a:cubicBezTo>
                  <a:cubicBezTo>
                    <a:pt x="4404" y="1551"/>
                    <a:pt x="4273" y="1030"/>
                    <a:pt x="4002" y="618"/>
                  </a:cubicBezTo>
                  <a:cubicBezTo>
                    <a:pt x="3742" y="206"/>
                    <a:pt x="3352" y="0"/>
                    <a:pt x="28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5268125" y="5277050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267" y="0"/>
                  </a:moveTo>
                  <a:cubicBezTo>
                    <a:pt x="1378" y="0"/>
                    <a:pt x="900" y="87"/>
                    <a:pt x="824" y="250"/>
                  </a:cubicBezTo>
                  <a:cubicBezTo>
                    <a:pt x="803" y="304"/>
                    <a:pt x="792" y="347"/>
                    <a:pt x="792" y="401"/>
                  </a:cubicBezTo>
                  <a:cubicBezTo>
                    <a:pt x="792" y="738"/>
                    <a:pt x="727" y="1161"/>
                    <a:pt x="597" y="1659"/>
                  </a:cubicBezTo>
                  <a:cubicBezTo>
                    <a:pt x="467" y="2147"/>
                    <a:pt x="326" y="2614"/>
                    <a:pt x="195" y="3058"/>
                  </a:cubicBezTo>
                  <a:cubicBezTo>
                    <a:pt x="65" y="3492"/>
                    <a:pt x="0" y="3807"/>
                    <a:pt x="0" y="3980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5"/>
                    <a:pt x="564" y="4620"/>
                    <a:pt x="770" y="4620"/>
                  </a:cubicBezTo>
                  <a:cubicBezTo>
                    <a:pt x="1226" y="4620"/>
                    <a:pt x="1692" y="4533"/>
                    <a:pt x="2180" y="4360"/>
                  </a:cubicBezTo>
                  <a:cubicBezTo>
                    <a:pt x="2679" y="4197"/>
                    <a:pt x="2918" y="4035"/>
                    <a:pt x="2918" y="3872"/>
                  </a:cubicBezTo>
                  <a:cubicBezTo>
                    <a:pt x="2918" y="3785"/>
                    <a:pt x="2885" y="3731"/>
                    <a:pt x="2820" y="3731"/>
                  </a:cubicBezTo>
                  <a:cubicBezTo>
                    <a:pt x="2787" y="3731"/>
                    <a:pt x="2679" y="3763"/>
                    <a:pt x="2473" y="3818"/>
                  </a:cubicBezTo>
                  <a:cubicBezTo>
                    <a:pt x="1855" y="3980"/>
                    <a:pt x="1302" y="4056"/>
                    <a:pt x="792" y="4056"/>
                  </a:cubicBezTo>
                  <a:cubicBezTo>
                    <a:pt x="738" y="4056"/>
                    <a:pt x="694" y="4045"/>
                    <a:pt x="651" y="4013"/>
                  </a:cubicBezTo>
                  <a:cubicBezTo>
                    <a:pt x="618" y="3980"/>
                    <a:pt x="608" y="3937"/>
                    <a:pt x="608" y="3883"/>
                  </a:cubicBezTo>
                  <a:cubicBezTo>
                    <a:pt x="608" y="3720"/>
                    <a:pt x="727" y="3265"/>
                    <a:pt x="965" y="2505"/>
                  </a:cubicBezTo>
                  <a:cubicBezTo>
                    <a:pt x="1443" y="2505"/>
                    <a:pt x="1866" y="2462"/>
                    <a:pt x="2223" y="2386"/>
                  </a:cubicBezTo>
                  <a:cubicBezTo>
                    <a:pt x="2592" y="2321"/>
                    <a:pt x="2777" y="2202"/>
                    <a:pt x="2777" y="2050"/>
                  </a:cubicBezTo>
                  <a:cubicBezTo>
                    <a:pt x="2777" y="1985"/>
                    <a:pt x="2712" y="1952"/>
                    <a:pt x="2571" y="1952"/>
                  </a:cubicBezTo>
                  <a:cubicBezTo>
                    <a:pt x="2440" y="1952"/>
                    <a:pt x="2256" y="1963"/>
                    <a:pt x="1996" y="1985"/>
                  </a:cubicBezTo>
                  <a:cubicBezTo>
                    <a:pt x="1735" y="2006"/>
                    <a:pt x="1529" y="2017"/>
                    <a:pt x="1378" y="2017"/>
                  </a:cubicBezTo>
                  <a:lnTo>
                    <a:pt x="1117" y="2017"/>
                  </a:lnTo>
                  <a:cubicBezTo>
                    <a:pt x="1280" y="1410"/>
                    <a:pt x="1356" y="955"/>
                    <a:pt x="1356" y="651"/>
                  </a:cubicBezTo>
                  <a:lnTo>
                    <a:pt x="1356" y="629"/>
                  </a:lnTo>
                  <a:cubicBezTo>
                    <a:pt x="1768" y="564"/>
                    <a:pt x="2017" y="521"/>
                    <a:pt x="2126" y="510"/>
                  </a:cubicBezTo>
                  <a:cubicBezTo>
                    <a:pt x="2234" y="499"/>
                    <a:pt x="2419" y="477"/>
                    <a:pt x="2679" y="456"/>
                  </a:cubicBezTo>
                  <a:cubicBezTo>
                    <a:pt x="2950" y="434"/>
                    <a:pt x="3156" y="401"/>
                    <a:pt x="3319" y="369"/>
                  </a:cubicBezTo>
                  <a:cubicBezTo>
                    <a:pt x="3503" y="336"/>
                    <a:pt x="3601" y="282"/>
                    <a:pt x="3601" y="195"/>
                  </a:cubicBezTo>
                  <a:cubicBezTo>
                    <a:pt x="3601" y="65"/>
                    <a:pt x="315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5362750" y="5275150"/>
              <a:ext cx="84075" cy="117150"/>
            </a:xfrm>
            <a:custGeom>
              <a:avLst/>
              <a:gdLst/>
              <a:ahLst/>
              <a:cxnLst/>
              <a:rect l="l" t="t" r="r" b="b"/>
              <a:pathLst>
                <a:path w="3363" h="4686" extrusionOk="0">
                  <a:moveTo>
                    <a:pt x="2039" y="597"/>
                  </a:moveTo>
                  <a:cubicBezTo>
                    <a:pt x="2527" y="597"/>
                    <a:pt x="2766" y="727"/>
                    <a:pt x="2766" y="1009"/>
                  </a:cubicBezTo>
                  <a:cubicBezTo>
                    <a:pt x="2766" y="1182"/>
                    <a:pt x="2690" y="1345"/>
                    <a:pt x="2549" y="1508"/>
                  </a:cubicBezTo>
                  <a:cubicBezTo>
                    <a:pt x="2408" y="1660"/>
                    <a:pt x="2245" y="1790"/>
                    <a:pt x="2082" y="1887"/>
                  </a:cubicBezTo>
                  <a:cubicBezTo>
                    <a:pt x="1909" y="1985"/>
                    <a:pt x="1714" y="2082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8" y="1790"/>
                    <a:pt x="1356" y="1312"/>
                    <a:pt x="1356" y="1031"/>
                  </a:cubicBezTo>
                  <a:cubicBezTo>
                    <a:pt x="1356" y="944"/>
                    <a:pt x="1334" y="857"/>
                    <a:pt x="1291" y="759"/>
                  </a:cubicBezTo>
                  <a:cubicBezTo>
                    <a:pt x="1573" y="651"/>
                    <a:pt x="1822" y="597"/>
                    <a:pt x="2039" y="597"/>
                  </a:cubicBezTo>
                  <a:close/>
                  <a:moveTo>
                    <a:pt x="2007" y="0"/>
                  </a:moveTo>
                  <a:cubicBezTo>
                    <a:pt x="1649" y="0"/>
                    <a:pt x="1312" y="54"/>
                    <a:pt x="1020" y="174"/>
                  </a:cubicBezTo>
                  <a:cubicBezTo>
                    <a:pt x="716" y="271"/>
                    <a:pt x="564" y="380"/>
                    <a:pt x="564" y="477"/>
                  </a:cubicBezTo>
                  <a:cubicBezTo>
                    <a:pt x="564" y="542"/>
                    <a:pt x="586" y="608"/>
                    <a:pt x="629" y="683"/>
                  </a:cubicBezTo>
                  <a:cubicBezTo>
                    <a:pt x="673" y="759"/>
                    <a:pt x="727" y="814"/>
                    <a:pt x="781" y="846"/>
                  </a:cubicBezTo>
                  <a:cubicBezTo>
                    <a:pt x="748" y="1291"/>
                    <a:pt x="608" y="1952"/>
                    <a:pt x="358" y="2809"/>
                  </a:cubicBezTo>
                  <a:cubicBezTo>
                    <a:pt x="119" y="3666"/>
                    <a:pt x="0" y="4143"/>
                    <a:pt x="0" y="4252"/>
                  </a:cubicBezTo>
                  <a:cubicBezTo>
                    <a:pt x="0" y="4349"/>
                    <a:pt x="44" y="4447"/>
                    <a:pt x="119" y="4544"/>
                  </a:cubicBezTo>
                  <a:cubicBezTo>
                    <a:pt x="206" y="4642"/>
                    <a:pt x="282" y="4685"/>
                    <a:pt x="347" y="4685"/>
                  </a:cubicBezTo>
                  <a:cubicBezTo>
                    <a:pt x="391" y="4685"/>
                    <a:pt x="434" y="4566"/>
                    <a:pt x="510" y="4338"/>
                  </a:cubicBezTo>
                  <a:cubicBezTo>
                    <a:pt x="553" y="4230"/>
                    <a:pt x="586" y="4111"/>
                    <a:pt x="618" y="4013"/>
                  </a:cubicBezTo>
                  <a:cubicBezTo>
                    <a:pt x="651" y="3894"/>
                    <a:pt x="770" y="3492"/>
                    <a:pt x="976" y="2809"/>
                  </a:cubicBezTo>
                  <a:cubicBezTo>
                    <a:pt x="1085" y="3134"/>
                    <a:pt x="1388" y="3525"/>
                    <a:pt x="1876" y="3991"/>
                  </a:cubicBezTo>
                  <a:cubicBezTo>
                    <a:pt x="2364" y="4447"/>
                    <a:pt x="2744" y="4674"/>
                    <a:pt x="3015" y="4674"/>
                  </a:cubicBezTo>
                  <a:cubicBezTo>
                    <a:pt x="3156" y="4674"/>
                    <a:pt x="3232" y="4631"/>
                    <a:pt x="3232" y="4523"/>
                  </a:cubicBezTo>
                  <a:cubicBezTo>
                    <a:pt x="3232" y="4458"/>
                    <a:pt x="3178" y="4371"/>
                    <a:pt x="3069" y="4273"/>
                  </a:cubicBezTo>
                  <a:cubicBezTo>
                    <a:pt x="3004" y="4219"/>
                    <a:pt x="2950" y="4176"/>
                    <a:pt x="2896" y="4121"/>
                  </a:cubicBezTo>
                  <a:cubicBezTo>
                    <a:pt x="2842" y="4078"/>
                    <a:pt x="2766" y="4013"/>
                    <a:pt x="2679" y="3937"/>
                  </a:cubicBezTo>
                  <a:cubicBezTo>
                    <a:pt x="2581" y="3861"/>
                    <a:pt x="2495" y="3774"/>
                    <a:pt x="2386" y="3688"/>
                  </a:cubicBezTo>
                  <a:cubicBezTo>
                    <a:pt x="2289" y="3590"/>
                    <a:pt x="2202" y="3503"/>
                    <a:pt x="2148" y="3449"/>
                  </a:cubicBezTo>
                  <a:cubicBezTo>
                    <a:pt x="2082" y="3395"/>
                    <a:pt x="1974" y="3286"/>
                    <a:pt x="1822" y="3134"/>
                  </a:cubicBezTo>
                  <a:cubicBezTo>
                    <a:pt x="1670" y="2972"/>
                    <a:pt x="1594" y="2852"/>
                    <a:pt x="1594" y="2755"/>
                  </a:cubicBezTo>
                  <a:cubicBezTo>
                    <a:pt x="1594" y="2722"/>
                    <a:pt x="1649" y="2690"/>
                    <a:pt x="1768" y="2625"/>
                  </a:cubicBezTo>
                  <a:cubicBezTo>
                    <a:pt x="1898" y="2560"/>
                    <a:pt x="2039" y="2484"/>
                    <a:pt x="2213" y="2397"/>
                  </a:cubicBezTo>
                  <a:cubicBezTo>
                    <a:pt x="2386" y="2299"/>
                    <a:pt x="2560" y="2191"/>
                    <a:pt x="2733" y="2072"/>
                  </a:cubicBezTo>
                  <a:cubicBezTo>
                    <a:pt x="2907" y="1952"/>
                    <a:pt x="3059" y="1801"/>
                    <a:pt x="3178" y="1616"/>
                  </a:cubicBezTo>
                  <a:cubicBezTo>
                    <a:pt x="3308" y="1432"/>
                    <a:pt x="3362" y="1226"/>
                    <a:pt x="3362" y="1009"/>
                  </a:cubicBezTo>
                  <a:cubicBezTo>
                    <a:pt x="3362" y="683"/>
                    <a:pt x="3232" y="445"/>
                    <a:pt x="2961" y="271"/>
                  </a:cubicBezTo>
                  <a:cubicBezTo>
                    <a:pt x="2690" y="87"/>
                    <a:pt x="2375" y="0"/>
                    <a:pt x="20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5529225" y="5275675"/>
              <a:ext cx="80800" cy="115800"/>
            </a:xfrm>
            <a:custGeom>
              <a:avLst/>
              <a:gdLst/>
              <a:ahLst/>
              <a:cxnLst/>
              <a:rect l="l" t="t" r="r" b="b"/>
              <a:pathLst>
                <a:path w="3232" h="4632" extrusionOk="0">
                  <a:moveTo>
                    <a:pt x="2690" y="1"/>
                  </a:moveTo>
                  <a:cubicBezTo>
                    <a:pt x="2299" y="1"/>
                    <a:pt x="1887" y="196"/>
                    <a:pt x="1453" y="576"/>
                  </a:cubicBezTo>
                  <a:cubicBezTo>
                    <a:pt x="1030" y="955"/>
                    <a:pt x="683" y="1411"/>
                    <a:pt x="401" y="1931"/>
                  </a:cubicBezTo>
                  <a:cubicBezTo>
                    <a:pt x="141" y="2463"/>
                    <a:pt x="0" y="2929"/>
                    <a:pt x="0" y="3341"/>
                  </a:cubicBezTo>
                  <a:cubicBezTo>
                    <a:pt x="0" y="3667"/>
                    <a:pt x="141" y="3959"/>
                    <a:pt x="412" y="4231"/>
                  </a:cubicBezTo>
                  <a:cubicBezTo>
                    <a:pt x="683" y="4502"/>
                    <a:pt x="976" y="4632"/>
                    <a:pt x="1291" y="4632"/>
                  </a:cubicBezTo>
                  <a:cubicBezTo>
                    <a:pt x="1529" y="4632"/>
                    <a:pt x="1800" y="4567"/>
                    <a:pt x="2104" y="4437"/>
                  </a:cubicBezTo>
                  <a:cubicBezTo>
                    <a:pt x="2397" y="4296"/>
                    <a:pt x="2657" y="4155"/>
                    <a:pt x="2863" y="3992"/>
                  </a:cubicBezTo>
                  <a:cubicBezTo>
                    <a:pt x="3058" y="3818"/>
                    <a:pt x="3167" y="3688"/>
                    <a:pt x="3167" y="3591"/>
                  </a:cubicBezTo>
                  <a:cubicBezTo>
                    <a:pt x="3167" y="3482"/>
                    <a:pt x="3124" y="3439"/>
                    <a:pt x="3048" y="3439"/>
                  </a:cubicBezTo>
                  <a:cubicBezTo>
                    <a:pt x="3015" y="3439"/>
                    <a:pt x="2820" y="3536"/>
                    <a:pt x="2462" y="3721"/>
                  </a:cubicBezTo>
                  <a:cubicBezTo>
                    <a:pt x="2332" y="3797"/>
                    <a:pt x="2147" y="3862"/>
                    <a:pt x="1931" y="3927"/>
                  </a:cubicBezTo>
                  <a:cubicBezTo>
                    <a:pt x="1714" y="3981"/>
                    <a:pt x="1508" y="4014"/>
                    <a:pt x="1302" y="4014"/>
                  </a:cubicBezTo>
                  <a:cubicBezTo>
                    <a:pt x="1095" y="4014"/>
                    <a:pt x="933" y="3959"/>
                    <a:pt x="803" y="3851"/>
                  </a:cubicBezTo>
                  <a:cubicBezTo>
                    <a:pt x="683" y="3732"/>
                    <a:pt x="618" y="3558"/>
                    <a:pt x="618" y="3309"/>
                  </a:cubicBezTo>
                  <a:cubicBezTo>
                    <a:pt x="618" y="3070"/>
                    <a:pt x="694" y="2777"/>
                    <a:pt x="857" y="2441"/>
                  </a:cubicBezTo>
                  <a:cubicBezTo>
                    <a:pt x="1009" y="2105"/>
                    <a:pt x="1193" y="1812"/>
                    <a:pt x="1410" y="1552"/>
                  </a:cubicBezTo>
                  <a:cubicBezTo>
                    <a:pt x="1627" y="1291"/>
                    <a:pt x="1865" y="1075"/>
                    <a:pt x="2104" y="890"/>
                  </a:cubicBezTo>
                  <a:cubicBezTo>
                    <a:pt x="2354" y="717"/>
                    <a:pt x="2570" y="630"/>
                    <a:pt x="2733" y="630"/>
                  </a:cubicBezTo>
                  <a:cubicBezTo>
                    <a:pt x="2809" y="630"/>
                    <a:pt x="2896" y="641"/>
                    <a:pt x="2993" y="684"/>
                  </a:cubicBezTo>
                  <a:cubicBezTo>
                    <a:pt x="3080" y="706"/>
                    <a:pt x="3145" y="728"/>
                    <a:pt x="3178" y="728"/>
                  </a:cubicBezTo>
                  <a:cubicBezTo>
                    <a:pt x="3210" y="728"/>
                    <a:pt x="3232" y="684"/>
                    <a:pt x="3232" y="587"/>
                  </a:cubicBezTo>
                  <a:cubicBezTo>
                    <a:pt x="3232" y="489"/>
                    <a:pt x="3167" y="370"/>
                    <a:pt x="3048" y="218"/>
                  </a:cubicBezTo>
                  <a:cubicBezTo>
                    <a:pt x="2928" y="77"/>
                    <a:pt x="2809" y="1"/>
                    <a:pt x="2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5626825" y="5275150"/>
              <a:ext cx="89500" cy="116875"/>
            </a:xfrm>
            <a:custGeom>
              <a:avLst/>
              <a:gdLst/>
              <a:ahLst/>
              <a:cxnLst/>
              <a:rect l="l" t="t" r="r" b="b"/>
              <a:pathLst>
                <a:path w="3580" h="4675" extrusionOk="0">
                  <a:moveTo>
                    <a:pt x="2310" y="564"/>
                  </a:moveTo>
                  <a:cubicBezTo>
                    <a:pt x="2484" y="564"/>
                    <a:pt x="2636" y="673"/>
                    <a:pt x="2766" y="879"/>
                  </a:cubicBezTo>
                  <a:cubicBezTo>
                    <a:pt x="2896" y="1096"/>
                    <a:pt x="2961" y="1367"/>
                    <a:pt x="2961" y="1714"/>
                  </a:cubicBezTo>
                  <a:cubicBezTo>
                    <a:pt x="2961" y="2050"/>
                    <a:pt x="2863" y="2419"/>
                    <a:pt x="2657" y="2798"/>
                  </a:cubicBezTo>
                  <a:cubicBezTo>
                    <a:pt x="2441" y="3178"/>
                    <a:pt x="2191" y="3503"/>
                    <a:pt x="1898" y="3763"/>
                  </a:cubicBezTo>
                  <a:cubicBezTo>
                    <a:pt x="1616" y="4024"/>
                    <a:pt x="1356" y="4154"/>
                    <a:pt x="1139" y="4154"/>
                  </a:cubicBezTo>
                  <a:cubicBezTo>
                    <a:pt x="998" y="4154"/>
                    <a:pt x="879" y="4078"/>
                    <a:pt x="770" y="3926"/>
                  </a:cubicBezTo>
                  <a:cubicBezTo>
                    <a:pt x="662" y="3774"/>
                    <a:pt x="608" y="3579"/>
                    <a:pt x="608" y="3330"/>
                  </a:cubicBezTo>
                  <a:cubicBezTo>
                    <a:pt x="608" y="2928"/>
                    <a:pt x="716" y="2495"/>
                    <a:pt x="922" y="2061"/>
                  </a:cubicBezTo>
                  <a:cubicBezTo>
                    <a:pt x="1139" y="1605"/>
                    <a:pt x="1378" y="1247"/>
                    <a:pt x="1649" y="976"/>
                  </a:cubicBezTo>
                  <a:cubicBezTo>
                    <a:pt x="1909" y="694"/>
                    <a:pt x="2126" y="564"/>
                    <a:pt x="2310" y="564"/>
                  </a:cubicBezTo>
                  <a:close/>
                  <a:moveTo>
                    <a:pt x="2278" y="0"/>
                  </a:moveTo>
                  <a:cubicBezTo>
                    <a:pt x="2050" y="0"/>
                    <a:pt x="1790" y="98"/>
                    <a:pt x="1530" y="293"/>
                  </a:cubicBezTo>
                  <a:cubicBezTo>
                    <a:pt x="1258" y="488"/>
                    <a:pt x="1009" y="738"/>
                    <a:pt x="781" y="1052"/>
                  </a:cubicBezTo>
                  <a:cubicBezTo>
                    <a:pt x="564" y="1367"/>
                    <a:pt x="369" y="1725"/>
                    <a:pt x="217" y="2137"/>
                  </a:cubicBezTo>
                  <a:cubicBezTo>
                    <a:pt x="76" y="2560"/>
                    <a:pt x="0" y="2972"/>
                    <a:pt x="0" y="3373"/>
                  </a:cubicBezTo>
                  <a:cubicBezTo>
                    <a:pt x="0" y="3666"/>
                    <a:pt x="109" y="3959"/>
                    <a:pt x="326" y="4252"/>
                  </a:cubicBezTo>
                  <a:cubicBezTo>
                    <a:pt x="553" y="4533"/>
                    <a:pt x="803" y="4674"/>
                    <a:pt x="1096" y="4674"/>
                  </a:cubicBezTo>
                  <a:cubicBezTo>
                    <a:pt x="1497" y="4674"/>
                    <a:pt x="1887" y="4512"/>
                    <a:pt x="2278" y="4186"/>
                  </a:cubicBezTo>
                  <a:cubicBezTo>
                    <a:pt x="2679" y="3861"/>
                    <a:pt x="2994" y="3460"/>
                    <a:pt x="3221" y="2993"/>
                  </a:cubicBezTo>
                  <a:cubicBezTo>
                    <a:pt x="3460" y="2527"/>
                    <a:pt x="3579" y="2072"/>
                    <a:pt x="3579" y="1649"/>
                  </a:cubicBezTo>
                  <a:cubicBezTo>
                    <a:pt x="3579" y="1226"/>
                    <a:pt x="3449" y="846"/>
                    <a:pt x="3211" y="510"/>
                  </a:cubicBezTo>
                  <a:cubicBezTo>
                    <a:pt x="2961" y="163"/>
                    <a:pt x="2647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5728500" y="52748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82"/>
                  </a:cubicBezTo>
                  <a:cubicBezTo>
                    <a:pt x="3384" y="326"/>
                    <a:pt x="3362" y="586"/>
                    <a:pt x="3319" y="1074"/>
                  </a:cubicBezTo>
                  <a:cubicBezTo>
                    <a:pt x="3221" y="2137"/>
                    <a:pt x="3026" y="3048"/>
                    <a:pt x="2733" y="3807"/>
                  </a:cubicBezTo>
                  <a:cubicBezTo>
                    <a:pt x="2549" y="3395"/>
                    <a:pt x="2093" y="2256"/>
                    <a:pt x="1388" y="402"/>
                  </a:cubicBezTo>
                  <a:cubicBezTo>
                    <a:pt x="1345" y="304"/>
                    <a:pt x="1280" y="217"/>
                    <a:pt x="1193" y="141"/>
                  </a:cubicBezTo>
                  <a:cubicBezTo>
                    <a:pt x="1106" y="55"/>
                    <a:pt x="1041" y="11"/>
                    <a:pt x="987" y="11"/>
                  </a:cubicBezTo>
                  <a:cubicBezTo>
                    <a:pt x="911" y="11"/>
                    <a:pt x="879" y="87"/>
                    <a:pt x="879" y="228"/>
                  </a:cubicBezTo>
                  <a:cubicBezTo>
                    <a:pt x="868" y="510"/>
                    <a:pt x="716" y="1226"/>
                    <a:pt x="434" y="2365"/>
                  </a:cubicBezTo>
                  <a:cubicBezTo>
                    <a:pt x="141" y="3503"/>
                    <a:pt x="0" y="4122"/>
                    <a:pt x="0" y="4230"/>
                  </a:cubicBezTo>
                  <a:cubicBezTo>
                    <a:pt x="0" y="4338"/>
                    <a:pt x="44" y="4447"/>
                    <a:pt x="120" y="4544"/>
                  </a:cubicBezTo>
                  <a:cubicBezTo>
                    <a:pt x="206" y="4642"/>
                    <a:pt x="271" y="4685"/>
                    <a:pt x="336" y="4685"/>
                  </a:cubicBezTo>
                  <a:cubicBezTo>
                    <a:pt x="369" y="4685"/>
                    <a:pt x="423" y="4599"/>
                    <a:pt x="477" y="4425"/>
                  </a:cubicBezTo>
                  <a:cubicBezTo>
                    <a:pt x="532" y="4252"/>
                    <a:pt x="629" y="3840"/>
                    <a:pt x="792" y="3189"/>
                  </a:cubicBezTo>
                  <a:cubicBezTo>
                    <a:pt x="955" y="2538"/>
                    <a:pt x="1106" y="1952"/>
                    <a:pt x="1237" y="1443"/>
                  </a:cubicBezTo>
                  <a:cubicBezTo>
                    <a:pt x="1887" y="3102"/>
                    <a:pt x="2278" y="4078"/>
                    <a:pt x="2408" y="4393"/>
                  </a:cubicBezTo>
                  <a:cubicBezTo>
                    <a:pt x="2451" y="4479"/>
                    <a:pt x="2506" y="4544"/>
                    <a:pt x="2581" y="4610"/>
                  </a:cubicBezTo>
                  <a:cubicBezTo>
                    <a:pt x="2657" y="4664"/>
                    <a:pt x="2722" y="4685"/>
                    <a:pt x="2777" y="4685"/>
                  </a:cubicBezTo>
                  <a:cubicBezTo>
                    <a:pt x="2950" y="4685"/>
                    <a:pt x="3124" y="4404"/>
                    <a:pt x="3308" y="3829"/>
                  </a:cubicBezTo>
                  <a:cubicBezTo>
                    <a:pt x="3503" y="3265"/>
                    <a:pt x="3655" y="2647"/>
                    <a:pt x="3764" y="1974"/>
                  </a:cubicBezTo>
                  <a:cubicBezTo>
                    <a:pt x="3872" y="1302"/>
                    <a:pt x="3937" y="792"/>
                    <a:pt x="3937" y="423"/>
                  </a:cubicBezTo>
                  <a:cubicBezTo>
                    <a:pt x="3937" y="347"/>
                    <a:pt x="3883" y="261"/>
                    <a:pt x="3785" y="152"/>
                  </a:cubicBezTo>
                  <a:cubicBezTo>
                    <a:pt x="3688" y="55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5842900" y="5275675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691" y="1"/>
                  </a:moveTo>
                  <a:cubicBezTo>
                    <a:pt x="2300" y="1"/>
                    <a:pt x="1888" y="196"/>
                    <a:pt x="1454" y="576"/>
                  </a:cubicBezTo>
                  <a:cubicBezTo>
                    <a:pt x="1031" y="955"/>
                    <a:pt x="684" y="1411"/>
                    <a:pt x="413" y="1931"/>
                  </a:cubicBezTo>
                  <a:cubicBezTo>
                    <a:pt x="142" y="2463"/>
                    <a:pt x="1" y="2929"/>
                    <a:pt x="1" y="3341"/>
                  </a:cubicBezTo>
                  <a:cubicBezTo>
                    <a:pt x="1" y="3667"/>
                    <a:pt x="142" y="3959"/>
                    <a:pt x="413" y="4231"/>
                  </a:cubicBezTo>
                  <a:cubicBezTo>
                    <a:pt x="684" y="4502"/>
                    <a:pt x="977" y="4632"/>
                    <a:pt x="1292" y="4632"/>
                  </a:cubicBezTo>
                  <a:cubicBezTo>
                    <a:pt x="1530" y="4632"/>
                    <a:pt x="1801" y="4567"/>
                    <a:pt x="2105" y="4437"/>
                  </a:cubicBezTo>
                  <a:cubicBezTo>
                    <a:pt x="2398" y="4296"/>
                    <a:pt x="2658" y="4155"/>
                    <a:pt x="2864" y="3992"/>
                  </a:cubicBezTo>
                  <a:cubicBezTo>
                    <a:pt x="3059" y="3818"/>
                    <a:pt x="3168" y="3688"/>
                    <a:pt x="3168" y="3591"/>
                  </a:cubicBezTo>
                  <a:cubicBezTo>
                    <a:pt x="3168" y="3482"/>
                    <a:pt x="3124" y="3439"/>
                    <a:pt x="3048" y="3439"/>
                  </a:cubicBezTo>
                  <a:cubicBezTo>
                    <a:pt x="3016" y="3439"/>
                    <a:pt x="2821" y="3536"/>
                    <a:pt x="2463" y="3721"/>
                  </a:cubicBezTo>
                  <a:cubicBezTo>
                    <a:pt x="2333" y="3797"/>
                    <a:pt x="2148" y="3862"/>
                    <a:pt x="1931" y="3927"/>
                  </a:cubicBezTo>
                  <a:cubicBezTo>
                    <a:pt x="1714" y="3981"/>
                    <a:pt x="1508" y="4014"/>
                    <a:pt x="1302" y="4014"/>
                  </a:cubicBezTo>
                  <a:cubicBezTo>
                    <a:pt x="1096" y="4014"/>
                    <a:pt x="934" y="3959"/>
                    <a:pt x="803" y="3851"/>
                  </a:cubicBezTo>
                  <a:cubicBezTo>
                    <a:pt x="684" y="3732"/>
                    <a:pt x="619" y="3558"/>
                    <a:pt x="619" y="3309"/>
                  </a:cubicBezTo>
                  <a:cubicBezTo>
                    <a:pt x="619" y="3070"/>
                    <a:pt x="695" y="2777"/>
                    <a:pt x="858" y="2441"/>
                  </a:cubicBezTo>
                  <a:cubicBezTo>
                    <a:pt x="1010" y="2105"/>
                    <a:pt x="1194" y="1812"/>
                    <a:pt x="1411" y="1552"/>
                  </a:cubicBezTo>
                  <a:cubicBezTo>
                    <a:pt x="1628" y="1291"/>
                    <a:pt x="1866" y="1075"/>
                    <a:pt x="2105" y="890"/>
                  </a:cubicBezTo>
                  <a:cubicBezTo>
                    <a:pt x="2354" y="717"/>
                    <a:pt x="2571" y="630"/>
                    <a:pt x="2734" y="630"/>
                  </a:cubicBezTo>
                  <a:cubicBezTo>
                    <a:pt x="2810" y="630"/>
                    <a:pt x="2897" y="641"/>
                    <a:pt x="2994" y="684"/>
                  </a:cubicBezTo>
                  <a:cubicBezTo>
                    <a:pt x="3081" y="706"/>
                    <a:pt x="3146" y="728"/>
                    <a:pt x="3179" y="728"/>
                  </a:cubicBezTo>
                  <a:cubicBezTo>
                    <a:pt x="3211" y="728"/>
                    <a:pt x="3233" y="684"/>
                    <a:pt x="3233" y="587"/>
                  </a:cubicBezTo>
                  <a:cubicBezTo>
                    <a:pt x="3233" y="489"/>
                    <a:pt x="3168" y="370"/>
                    <a:pt x="3048" y="218"/>
                  </a:cubicBezTo>
                  <a:cubicBezTo>
                    <a:pt x="2929" y="77"/>
                    <a:pt x="2810" y="1"/>
                    <a:pt x="2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5942150" y="5277050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267" y="0"/>
                  </a:moveTo>
                  <a:cubicBezTo>
                    <a:pt x="1378" y="0"/>
                    <a:pt x="890" y="87"/>
                    <a:pt x="814" y="250"/>
                  </a:cubicBezTo>
                  <a:cubicBezTo>
                    <a:pt x="803" y="304"/>
                    <a:pt x="792" y="347"/>
                    <a:pt x="792" y="401"/>
                  </a:cubicBezTo>
                  <a:cubicBezTo>
                    <a:pt x="792" y="738"/>
                    <a:pt x="727" y="1161"/>
                    <a:pt x="586" y="1659"/>
                  </a:cubicBezTo>
                  <a:cubicBezTo>
                    <a:pt x="456" y="2147"/>
                    <a:pt x="326" y="2614"/>
                    <a:pt x="195" y="3058"/>
                  </a:cubicBezTo>
                  <a:cubicBezTo>
                    <a:pt x="65" y="3492"/>
                    <a:pt x="0" y="3807"/>
                    <a:pt x="0" y="3980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5"/>
                    <a:pt x="553" y="4620"/>
                    <a:pt x="759" y="4620"/>
                  </a:cubicBezTo>
                  <a:cubicBezTo>
                    <a:pt x="1215" y="4620"/>
                    <a:pt x="1692" y="4533"/>
                    <a:pt x="2180" y="4360"/>
                  </a:cubicBezTo>
                  <a:cubicBezTo>
                    <a:pt x="2668" y="4197"/>
                    <a:pt x="2918" y="4035"/>
                    <a:pt x="2918" y="3872"/>
                  </a:cubicBezTo>
                  <a:cubicBezTo>
                    <a:pt x="2918" y="3785"/>
                    <a:pt x="2885" y="3731"/>
                    <a:pt x="2820" y="3731"/>
                  </a:cubicBezTo>
                  <a:cubicBezTo>
                    <a:pt x="2787" y="3731"/>
                    <a:pt x="2668" y="3763"/>
                    <a:pt x="2473" y="3818"/>
                  </a:cubicBezTo>
                  <a:cubicBezTo>
                    <a:pt x="1855" y="3980"/>
                    <a:pt x="1291" y="4056"/>
                    <a:pt x="781" y="4056"/>
                  </a:cubicBezTo>
                  <a:cubicBezTo>
                    <a:pt x="727" y="4056"/>
                    <a:pt x="684" y="4045"/>
                    <a:pt x="651" y="4013"/>
                  </a:cubicBezTo>
                  <a:cubicBezTo>
                    <a:pt x="618" y="3980"/>
                    <a:pt x="608" y="3937"/>
                    <a:pt x="608" y="3883"/>
                  </a:cubicBezTo>
                  <a:cubicBezTo>
                    <a:pt x="608" y="3720"/>
                    <a:pt x="727" y="3265"/>
                    <a:pt x="965" y="2505"/>
                  </a:cubicBezTo>
                  <a:cubicBezTo>
                    <a:pt x="1443" y="2505"/>
                    <a:pt x="1866" y="2462"/>
                    <a:pt x="2224" y="2386"/>
                  </a:cubicBezTo>
                  <a:cubicBezTo>
                    <a:pt x="2581" y="2321"/>
                    <a:pt x="2766" y="2202"/>
                    <a:pt x="2766" y="2050"/>
                  </a:cubicBezTo>
                  <a:cubicBezTo>
                    <a:pt x="2766" y="1985"/>
                    <a:pt x="2701" y="1952"/>
                    <a:pt x="2571" y="1952"/>
                  </a:cubicBezTo>
                  <a:cubicBezTo>
                    <a:pt x="2440" y="1952"/>
                    <a:pt x="2245" y="1963"/>
                    <a:pt x="1996" y="1985"/>
                  </a:cubicBezTo>
                  <a:cubicBezTo>
                    <a:pt x="1735" y="2006"/>
                    <a:pt x="1529" y="2017"/>
                    <a:pt x="1378" y="2017"/>
                  </a:cubicBezTo>
                  <a:lnTo>
                    <a:pt x="1106" y="2017"/>
                  </a:lnTo>
                  <a:cubicBezTo>
                    <a:pt x="1269" y="1410"/>
                    <a:pt x="1356" y="955"/>
                    <a:pt x="1356" y="651"/>
                  </a:cubicBezTo>
                  <a:lnTo>
                    <a:pt x="1356" y="629"/>
                  </a:lnTo>
                  <a:cubicBezTo>
                    <a:pt x="1757" y="564"/>
                    <a:pt x="2017" y="521"/>
                    <a:pt x="2126" y="510"/>
                  </a:cubicBezTo>
                  <a:cubicBezTo>
                    <a:pt x="2234" y="499"/>
                    <a:pt x="2419" y="477"/>
                    <a:pt x="2679" y="456"/>
                  </a:cubicBezTo>
                  <a:cubicBezTo>
                    <a:pt x="2939" y="434"/>
                    <a:pt x="3156" y="401"/>
                    <a:pt x="3308" y="369"/>
                  </a:cubicBezTo>
                  <a:cubicBezTo>
                    <a:pt x="3503" y="336"/>
                    <a:pt x="3601" y="282"/>
                    <a:pt x="3601" y="195"/>
                  </a:cubicBezTo>
                  <a:cubicBezTo>
                    <a:pt x="3601" y="65"/>
                    <a:pt x="315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6037575" y="52748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5" y="0"/>
                  </a:moveTo>
                  <a:cubicBezTo>
                    <a:pt x="3439" y="0"/>
                    <a:pt x="3395" y="98"/>
                    <a:pt x="3384" y="282"/>
                  </a:cubicBezTo>
                  <a:cubicBezTo>
                    <a:pt x="3384" y="326"/>
                    <a:pt x="3363" y="586"/>
                    <a:pt x="3319" y="1074"/>
                  </a:cubicBezTo>
                  <a:cubicBezTo>
                    <a:pt x="3222" y="2137"/>
                    <a:pt x="3027" y="3048"/>
                    <a:pt x="2734" y="3807"/>
                  </a:cubicBezTo>
                  <a:cubicBezTo>
                    <a:pt x="2549" y="3395"/>
                    <a:pt x="2094" y="2256"/>
                    <a:pt x="1378" y="402"/>
                  </a:cubicBezTo>
                  <a:cubicBezTo>
                    <a:pt x="1346" y="304"/>
                    <a:pt x="1280" y="217"/>
                    <a:pt x="1194" y="141"/>
                  </a:cubicBezTo>
                  <a:cubicBezTo>
                    <a:pt x="1107" y="55"/>
                    <a:pt x="1042" y="11"/>
                    <a:pt x="988" y="11"/>
                  </a:cubicBezTo>
                  <a:cubicBezTo>
                    <a:pt x="912" y="11"/>
                    <a:pt x="879" y="87"/>
                    <a:pt x="879" y="228"/>
                  </a:cubicBezTo>
                  <a:cubicBezTo>
                    <a:pt x="868" y="510"/>
                    <a:pt x="717" y="1226"/>
                    <a:pt x="435" y="2365"/>
                  </a:cubicBezTo>
                  <a:cubicBezTo>
                    <a:pt x="142" y="3503"/>
                    <a:pt x="1" y="4122"/>
                    <a:pt x="1" y="4230"/>
                  </a:cubicBezTo>
                  <a:cubicBezTo>
                    <a:pt x="1" y="4338"/>
                    <a:pt x="44" y="4447"/>
                    <a:pt x="120" y="4544"/>
                  </a:cubicBezTo>
                  <a:cubicBezTo>
                    <a:pt x="207" y="4642"/>
                    <a:pt x="272" y="4685"/>
                    <a:pt x="337" y="4685"/>
                  </a:cubicBezTo>
                  <a:cubicBezTo>
                    <a:pt x="369" y="4685"/>
                    <a:pt x="424" y="4599"/>
                    <a:pt x="467" y="4425"/>
                  </a:cubicBezTo>
                  <a:cubicBezTo>
                    <a:pt x="521" y="4252"/>
                    <a:pt x="630" y="3840"/>
                    <a:pt x="792" y="3189"/>
                  </a:cubicBezTo>
                  <a:cubicBezTo>
                    <a:pt x="955" y="2538"/>
                    <a:pt x="1107" y="1952"/>
                    <a:pt x="1237" y="1443"/>
                  </a:cubicBezTo>
                  <a:cubicBezTo>
                    <a:pt x="1888" y="3102"/>
                    <a:pt x="2278" y="4078"/>
                    <a:pt x="2408" y="4393"/>
                  </a:cubicBezTo>
                  <a:cubicBezTo>
                    <a:pt x="2452" y="4479"/>
                    <a:pt x="2506" y="4544"/>
                    <a:pt x="2582" y="4610"/>
                  </a:cubicBezTo>
                  <a:cubicBezTo>
                    <a:pt x="2658" y="4664"/>
                    <a:pt x="2723" y="4685"/>
                    <a:pt x="2777" y="4685"/>
                  </a:cubicBezTo>
                  <a:cubicBezTo>
                    <a:pt x="2951" y="4685"/>
                    <a:pt x="3124" y="4404"/>
                    <a:pt x="3309" y="3829"/>
                  </a:cubicBezTo>
                  <a:cubicBezTo>
                    <a:pt x="3504" y="3265"/>
                    <a:pt x="3645" y="2647"/>
                    <a:pt x="3764" y="1974"/>
                  </a:cubicBezTo>
                  <a:cubicBezTo>
                    <a:pt x="3872" y="1302"/>
                    <a:pt x="3938" y="792"/>
                    <a:pt x="3938" y="423"/>
                  </a:cubicBezTo>
                  <a:cubicBezTo>
                    <a:pt x="3938" y="347"/>
                    <a:pt x="3883" y="261"/>
                    <a:pt x="3786" y="152"/>
                  </a:cubicBezTo>
                  <a:cubicBezTo>
                    <a:pt x="3688" y="55"/>
                    <a:pt x="3601" y="0"/>
                    <a:pt x="3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6151725" y="5276500"/>
              <a:ext cx="90050" cy="115250"/>
            </a:xfrm>
            <a:custGeom>
              <a:avLst/>
              <a:gdLst/>
              <a:ahLst/>
              <a:cxnLst/>
              <a:rect l="l" t="t" r="r" b="b"/>
              <a:pathLst>
                <a:path w="3602" h="4610" extrusionOk="0">
                  <a:moveTo>
                    <a:pt x="2061" y="0"/>
                  </a:moveTo>
                  <a:cubicBezTo>
                    <a:pt x="1194" y="0"/>
                    <a:pt x="630" y="11"/>
                    <a:pt x="380" y="33"/>
                  </a:cubicBezTo>
                  <a:cubicBezTo>
                    <a:pt x="120" y="55"/>
                    <a:pt x="1" y="98"/>
                    <a:pt x="1" y="185"/>
                  </a:cubicBezTo>
                  <a:cubicBezTo>
                    <a:pt x="1" y="272"/>
                    <a:pt x="33" y="358"/>
                    <a:pt x="109" y="456"/>
                  </a:cubicBezTo>
                  <a:cubicBezTo>
                    <a:pt x="185" y="543"/>
                    <a:pt x="261" y="597"/>
                    <a:pt x="326" y="597"/>
                  </a:cubicBezTo>
                  <a:lnTo>
                    <a:pt x="1465" y="543"/>
                  </a:lnTo>
                  <a:lnTo>
                    <a:pt x="1465" y="543"/>
                  </a:lnTo>
                  <a:cubicBezTo>
                    <a:pt x="1421" y="966"/>
                    <a:pt x="1291" y="1649"/>
                    <a:pt x="1053" y="2592"/>
                  </a:cubicBezTo>
                  <a:cubicBezTo>
                    <a:pt x="814" y="3536"/>
                    <a:pt x="684" y="4057"/>
                    <a:pt x="684" y="4165"/>
                  </a:cubicBezTo>
                  <a:cubicBezTo>
                    <a:pt x="684" y="4263"/>
                    <a:pt x="727" y="4360"/>
                    <a:pt x="814" y="4469"/>
                  </a:cubicBezTo>
                  <a:cubicBezTo>
                    <a:pt x="890" y="4566"/>
                    <a:pt x="966" y="4610"/>
                    <a:pt x="1031" y="4610"/>
                  </a:cubicBezTo>
                  <a:cubicBezTo>
                    <a:pt x="1085" y="4610"/>
                    <a:pt x="1139" y="4490"/>
                    <a:pt x="1204" y="4263"/>
                  </a:cubicBezTo>
                  <a:cubicBezTo>
                    <a:pt x="1237" y="4143"/>
                    <a:pt x="1291" y="3926"/>
                    <a:pt x="1356" y="3634"/>
                  </a:cubicBezTo>
                  <a:cubicBezTo>
                    <a:pt x="1432" y="3330"/>
                    <a:pt x="1486" y="3102"/>
                    <a:pt x="1519" y="2961"/>
                  </a:cubicBezTo>
                  <a:cubicBezTo>
                    <a:pt x="1866" y="1606"/>
                    <a:pt x="2039" y="846"/>
                    <a:pt x="2039" y="684"/>
                  </a:cubicBezTo>
                  <a:cubicBezTo>
                    <a:pt x="2039" y="629"/>
                    <a:pt x="2029" y="575"/>
                    <a:pt x="2018" y="532"/>
                  </a:cubicBezTo>
                  <a:lnTo>
                    <a:pt x="2018" y="532"/>
                  </a:lnTo>
                  <a:cubicBezTo>
                    <a:pt x="2256" y="543"/>
                    <a:pt x="2506" y="554"/>
                    <a:pt x="2766" y="564"/>
                  </a:cubicBezTo>
                  <a:cubicBezTo>
                    <a:pt x="3026" y="586"/>
                    <a:pt x="3232" y="597"/>
                    <a:pt x="3384" y="597"/>
                  </a:cubicBezTo>
                  <a:cubicBezTo>
                    <a:pt x="3525" y="597"/>
                    <a:pt x="3601" y="554"/>
                    <a:pt x="3601" y="467"/>
                  </a:cubicBezTo>
                  <a:cubicBezTo>
                    <a:pt x="3601" y="347"/>
                    <a:pt x="3449" y="239"/>
                    <a:pt x="3157" y="141"/>
                  </a:cubicBezTo>
                  <a:cubicBezTo>
                    <a:pt x="2875" y="44"/>
                    <a:pt x="2506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6237950" y="5275150"/>
              <a:ext cx="84075" cy="117150"/>
            </a:xfrm>
            <a:custGeom>
              <a:avLst/>
              <a:gdLst/>
              <a:ahLst/>
              <a:cxnLst/>
              <a:rect l="l" t="t" r="r" b="b"/>
              <a:pathLst>
                <a:path w="3363" h="4686" extrusionOk="0">
                  <a:moveTo>
                    <a:pt x="2039" y="597"/>
                  </a:moveTo>
                  <a:cubicBezTo>
                    <a:pt x="2516" y="597"/>
                    <a:pt x="2755" y="727"/>
                    <a:pt x="2755" y="1009"/>
                  </a:cubicBezTo>
                  <a:cubicBezTo>
                    <a:pt x="2755" y="1182"/>
                    <a:pt x="2690" y="1345"/>
                    <a:pt x="2549" y="1508"/>
                  </a:cubicBezTo>
                  <a:cubicBezTo>
                    <a:pt x="2408" y="1660"/>
                    <a:pt x="2245" y="1790"/>
                    <a:pt x="2072" y="1887"/>
                  </a:cubicBezTo>
                  <a:cubicBezTo>
                    <a:pt x="1909" y="1985"/>
                    <a:pt x="1714" y="2082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8" y="1790"/>
                    <a:pt x="1356" y="1312"/>
                    <a:pt x="1356" y="1031"/>
                  </a:cubicBezTo>
                  <a:cubicBezTo>
                    <a:pt x="1356" y="944"/>
                    <a:pt x="1334" y="857"/>
                    <a:pt x="1280" y="759"/>
                  </a:cubicBezTo>
                  <a:cubicBezTo>
                    <a:pt x="1573" y="651"/>
                    <a:pt x="1822" y="597"/>
                    <a:pt x="2039" y="597"/>
                  </a:cubicBezTo>
                  <a:close/>
                  <a:moveTo>
                    <a:pt x="2007" y="0"/>
                  </a:moveTo>
                  <a:cubicBezTo>
                    <a:pt x="1649" y="0"/>
                    <a:pt x="1313" y="54"/>
                    <a:pt x="1009" y="174"/>
                  </a:cubicBezTo>
                  <a:cubicBezTo>
                    <a:pt x="716" y="271"/>
                    <a:pt x="564" y="380"/>
                    <a:pt x="564" y="477"/>
                  </a:cubicBezTo>
                  <a:cubicBezTo>
                    <a:pt x="564" y="542"/>
                    <a:pt x="586" y="608"/>
                    <a:pt x="629" y="683"/>
                  </a:cubicBezTo>
                  <a:cubicBezTo>
                    <a:pt x="673" y="759"/>
                    <a:pt x="727" y="814"/>
                    <a:pt x="781" y="846"/>
                  </a:cubicBezTo>
                  <a:cubicBezTo>
                    <a:pt x="749" y="1291"/>
                    <a:pt x="608" y="1952"/>
                    <a:pt x="358" y="2809"/>
                  </a:cubicBezTo>
                  <a:cubicBezTo>
                    <a:pt x="120" y="3666"/>
                    <a:pt x="0" y="4143"/>
                    <a:pt x="0" y="4252"/>
                  </a:cubicBezTo>
                  <a:cubicBezTo>
                    <a:pt x="0" y="4349"/>
                    <a:pt x="44" y="4447"/>
                    <a:pt x="120" y="4544"/>
                  </a:cubicBezTo>
                  <a:cubicBezTo>
                    <a:pt x="206" y="4642"/>
                    <a:pt x="282" y="4685"/>
                    <a:pt x="347" y="4685"/>
                  </a:cubicBezTo>
                  <a:cubicBezTo>
                    <a:pt x="380" y="4685"/>
                    <a:pt x="434" y="4566"/>
                    <a:pt x="510" y="4338"/>
                  </a:cubicBezTo>
                  <a:cubicBezTo>
                    <a:pt x="553" y="4230"/>
                    <a:pt x="586" y="4111"/>
                    <a:pt x="618" y="4013"/>
                  </a:cubicBezTo>
                  <a:cubicBezTo>
                    <a:pt x="640" y="3894"/>
                    <a:pt x="770" y="3492"/>
                    <a:pt x="976" y="2809"/>
                  </a:cubicBezTo>
                  <a:cubicBezTo>
                    <a:pt x="1085" y="3134"/>
                    <a:pt x="1389" y="3525"/>
                    <a:pt x="1877" y="3991"/>
                  </a:cubicBezTo>
                  <a:cubicBezTo>
                    <a:pt x="2365" y="4447"/>
                    <a:pt x="2744" y="4674"/>
                    <a:pt x="3015" y="4674"/>
                  </a:cubicBezTo>
                  <a:cubicBezTo>
                    <a:pt x="3156" y="4674"/>
                    <a:pt x="3232" y="4631"/>
                    <a:pt x="3232" y="4523"/>
                  </a:cubicBezTo>
                  <a:cubicBezTo>
                    <a:pt x="3232" y="4458"/>
                    <a:pt x="3178" y="4371"/>
                    <a:pt x="3070" y="4273"/>
                  </a:cubicBezTo>
                  <a:cubicBezTo>
                    <a:pt x="3004" y="4219"/>
                    <a:pt x="2950" y="4176"/>
                    <a:pt x="2896" y="4121"/>
                  </a:cubicBezTo>
                  <a:cubicBezTo>
                    <a:pt x="2842" y="4078"/>
                    <a:pt x="2766" y="4013"/>
                    <a:pt x="2679" y="3937"/>
                  </a:cubicBezTo>
                  <a:cubicBezTo>
                    <a:pt x="2581" y="3861"/>
                    <a:pt x="2495" y="3774"/>
                    <a:pt x="2386" y="3688"/>
                  </a:cubicBezTo>
                  <a:cubicBezTo>
                    <a:pt x="2289" y="3590"/>
                    <a:pt x="2202" y="3503"/>
                    <a:pt x="2148" y="3449"/>
                  </a:cubicBezTo>
                  <a:cubicBezTo>
                    <a:pt x="2083" y="3395"/>
                    <a:pt x="1974" y="3286"/>
                    <a:pt x="1811" y="3134"/>
                  </a:cubicBezTo>
                  <a:cubicBezTo>
                    <a:pt x="1670" y="2972"/>
                    <a:pt x="1595" y="2852"/>
                    <a:pt x="1595" y="2755"/>
                  </a:cubicBezTo>
                  <a:cubicBezTo>
                    <a:pt x="1595" y="2722"/>
                    <a:pt x="1649" y="2690"/>
                    <a:pt x="1768" y="2625"/>
                  </a:cubicBezTo>
                  <a:cubicBezTo>
                    <a:pt x="1898" y="2560"/>
                    <a:pt x="2039" y="2484"/>
                    <a:pt x="2213" y="2397"/>
                  </a:cubicBezTo>
                  <a:cubicBezTo>
                    <a:pt x="2386" y="2299"/>
                    <a:pt x="2560" y="2191"/>
                    <a:pt x="2733" y="2072"/>
                  </a:cubicBezTo>
                  <a:cubicBezTo>
                    <a:pt x="2907" y="1952"/>
                    <a:pt x="3059" y="1801"/>
                    <a:pt x="3178" y="1616"/>
                  </a:cubicBezTo>
                  <a:cubicBezTo>
                    <a:pt x="3297" y="1432"/>
                    <a:pt x="3362" y="1226"/>
                    <a:pt x="3362" y="1009"/>
                  </a:cubicBezTo>
                  <a:cubicBezTo>
                    <a:pt x="3362" y="683"/>
                    <a:pt x="3232" y="445"/>
                    <a:pt x="2961" y="271"/>
                  </a:cubicBezTo>
                  <a:cubicBezTo>
                    <a:pt x="2690" y="87"/>
                    <a:pt x="2375" y="0"/>
                    <a:pt x="20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6333925" y="5273775"/>
              <a:ext cx="86775" cy="118525"/>
            </a:xfrm>
            <a:custGeom>
              <a:avLst/>
              <a:gdLst/>
              <a:ahLst/>
              <a:cxnLst/>
              <a:rect l="l" t="t" r="r" b="b"/>
              <a:pathLst>
                <a:path w="3471" h="4741" extrusionOk="0">
                  <a:moveTo>
                    <a:pt x="2061" y="652"/>
                  </a:moveTo>
                  <a:cubicBezTo>
                    <a:pt x="2137" y="1042"/>
                    <a:pt x="2213" y="1606"/>
                    <a:pt x="2300" y="2365"/>
                  </a:cubicBezTo>
                  <a:cubicBezTo>
                    <a:pt x="1942" y="2419"/>
                    <a:pt x="1616" y="2495"/>
                    <a:pt x="1302" y="2571"/>
                  </a:cubicBezTo>
                  <a:cubicBezTo>
                    <a:pt x="1606" y="1747"/>
                    <a:pt x="1866" y="1107"/>
                    <a:pt x="2061" y="652"/>
                  </a:cubicBezTo>
                  <a:close/>
                  <a:moveTo>
                    <a:pt x="2213" y="1"/>
                  </a:moveTo>
                  <a:cubicBezTo>
                    <a:pt x="2104" y="1"/>
                    <a:pt x="1985" y="44"/>
                    <a:pt x="1855" y="131"/>
                  </a:cubicBezTo>
                  <a:cubicBezTo>
                    <a:pt x="1736" y="218"/>
                    <a:pt x="1649" y="315"/>
                    <a:pt x="1606" y="446"/>
                  </a:cubicBezTo>
                  <a:cubicBezTo>
                    <a:pt x="1551" y="565"/>
                    <a:pt x="1443" y="847"/>
                    <a:pt x="1259" y="1281"/>
                  </a:cubicBezTo>
                  <a:cubicBezTo>
                    <a:pt x="1074" y="1715"/>
                    <a:pt x="933" y="2062"/>
                    <a:pt x="836" y="2322"/>
                  </a:cubicBezTo>
                  <a:cubicBezTo>
                    <a:pt x="792" y="2441"/>
                    <a:pt x="727" y="2593"/>
                    <a:pt x="662" y="2745"/>
                  </a:cubicBezTo>
                  <a:cubicBezTo>
                    <a:pt x="228" y="2886"/>
                    <a:pt x="1" y="3005"/>
                    <a:pt x="1" y="3092"/>
                  </a:cubicBezTo>
                  <a:cubicBezTo>
                    <a:pt x="1" y="3179"/>
                    <a:pt x="33" y="3244"/>
                    <a:pt x="98" y="3309"/>
                  </a:cubicBezTo>
                  <a:cubicBezTo>
                    <a:pt x="174" y="3363"/>
                    <a:pt x="250" y="3396"/>
                    <a:pt x="348" y="3396"/>
                  </a:cubicBezTo>
                  <a:lnTo>
                    <a:pt x="391" y="3396"/>
                  </a:lnTo>
                  <a:cubicBezTo>
                    <a:pt x="141" y="3981"/>
                    <a:pt x="11" y="4296"/>
                    <a:pt x="11" y="4339"/>
                  </a:cubicBezTo>
                  <a:cubicBezTo>
                    <a:pt x="11" y="4437"/>
                    <a:pt x="55" y="4523"/>
                    <a:pt x="131" y="4610"/>
                  </a:cubicBezTo>
                  <a:cubicBezTo>
                    <a:pt x="217" y="4697"/>
                    <a:pt x="293" y="4740"/>
                    <a:pt x="358" y="4740"/>
                  </a:cubicBezTo>
                  <a:cubicBezTo>
                    <a:pt x="434" y="4740"/>
                    <a:pt x="662" y="4231"/>
                    <a:pt x="1052" y="3211"/>
                  </a:cubicBezTo>
                  <a:cubicBezTo>
                    <a:pt x="1389" y="3124"/>
                    <a:pt x="1638" y="3059"/>
                    <a:pt x="1801" y="3016"/>
                  </a:cubicBezTo>
                  <a:cubicBezTo>
                    <a:pt x="1963" y="2973"/>
                    <a:pt x="2148" y="2918"/>
                    <a:pt x="2343" y="2864"/>
                  </a:cubicBezTo>
                  <a:cubicBezTo>
                    <a:pt x="2376" y="3276"/>
                    <a:pt x="2408" y="3688"/>
                    <a:pt x="2441" y="4111"/>
                  </a:cubicBezTo>
                  <a:cubicBezTo>
                    <a:pt x="2473" y="4350"/>
                    <a:pt x="2506" y="4513"/>
                    <a:pt x="2549" y="4599"/>
                  </a:cubicBezTo>
                  <a:cubicBezTo>
                    <a:pt x="2592" y="4697"/>
                    <a:pt x="2647" y="4740"/>
                    <a:pt x="2723" y="4740"/>
                  </a:cubicBezTo>
                  <a:cubicBezTo>
                    <a:pt x="2864" y="4740"/>
                    <a:pt x="2940" y="4458"/>
                    <a:pt x="2940" y="3905"/>
                  </a:cubicBezTo>
                  <a:cubicBezTo>
                    <a:pt x="2940" y="3580"/>
                    <a:pt x="2918" y="3189"/>
                    <a:pt x="2885" y="2723"/>
                  </a:cubicBezTo>
                  <a:cubicBezTo>
                    <a:pt x="3276" y="2615"/>
                    <a:pt x="3471" y="2517"/>
                    <a:pt x="3471" y="2441"/>
                  </a:cubicBezTo>
                  <a:cubicBezTo>
                    <a:pt x="3471" y="2322"/>
                    <a:pt x="3373" y="2268"/>
                    <a:pt x="3167" y="2268"/>
                  </a:cubicBezTo>
                  <a:cubicBezTo>
                    <a:pt x="3081" y="2268"/>
                    <a:pt x="2972" y="2268"/>
                    <a:pt x="2842" y="2278"/>
                  </a:cubicBezTo>
                  <a:cubicBezTo>
                    <a:pt x="2777" y="1639"/>
                    <a:pt x="2690" y="1096"/>
                    <a:pt x="2582" y="652"/>
                  </a:cubicBezTo>
                  <a:cubicBezTo>
                    <a:pt x="2473" y="218"/>
                    <a:pt x="2354" y="1"/>
                    <a:pt x="2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6438575" y="5276500"/>
              <a:ext cx="90050" cy="115250"/>
            </a:xfrm>
            <a:custGeom>
              <a:avLst/>
              <a:gdLst/>
              <a:ahLst/>
              <a:cxnLst/>
              <a:rect l="l" t="t" r="r" b="b"/>
              <a:pathLst>
                <a:path w="3602" h="4610" extrusionOk="0">
                  <a:moveTo>
                    <a:pt x="2050" y="0"/>
                  </a:moveTo>
                  <a:cubicBezTo>
                    <a:pt x="1194" y="0"/>
                    <a:pt x="630" y="11"/>
                    <a:pt x="369" y="33"/>
                  </a:cubicBezTo>
                  <a:cubicBezTo>
                    <a:pt x="120" y="55"/>
                    <a:pt x="1" y="98"/>
                    <a:pt x="1" y="185"/>
                  </a:cubicBezTo>
                  <a:cubicBezTo>
                    <a:pt x="1" y="272"/>
                    <a:pt x="33" y="358"/>
                    <a:pt x="109" y="456"/>
                  </a:cubicBezTo>
                  <a:cubicBezTo>
                    <a:pt x="185" y="543"/>
                    <a:pt x="261" y="597"/>
                    <a:pt x="326" y="597"/>
                  </a:cubicBezTo>
                  <a:lnTo>
                    <a:pt x="1465" y="543"/>
                  </a:lnTo>
                  <a:lnTo>
                    <a:pt x="1465" y="543"/>
                  </a:lnTo>
                  <a:cubicBezTo>
                    <a:pt x="1421" y="966"/>
                    <a:pt x="1280" y="1649"/>
                    <a:pt x="1042" y="2592"/>
                  </a:cubicBezTo>
                  <a:cubicBezTo>
                    <a:pt x="803" y="3536"/>
                    <a:pt x="684" y="4057"/>
                    <a:pt x="684" y="4165"/>
                  </a:cubicBezTo>
                  <a:cubicBezTo>
                    <a:pt x="684" y="4263"/>
                    <a:pt x="727" y="4360"/>
                    <a:pt x="803" y="4469"/>
                  </a:cubicBezTo>
                  <a:cubicBezTo>
                    <a:pt x="890" y="4566"/>
                    <a:pt x="966" y="4610"/>
                    <a:pt x="1031" y="4610"/>
                  </a:cubicBezTo>
                  <a:cubicBezTo>
                    <a:pt x="1085" y="4610"/>
                    <a:pt x="1139" y="4490"/>
                    <a:pt x="1194" y="4263"/>
                  </a:cubicBezTo>
                  <a:cubicBezTo>
                    <a:pt x="1237" y="4143"/>
                    <a:pt x="1291" y="3926"/>
                    <a:pt x="1356" y="3634"/>
                  </a:cubicBezTo>
                  <a:cubicBezTo>
                    <a:pt x="1432" y="3330"/>
                    <a:pt x="1487" y="3102"/>
                    <a:pt x="1519" y="2961"/>
                  </a:cubicBezTo>
                  <a:cubicBezTo>
                    <a:pt x="1866" y="1606"/>
                    <a:pt x="2040" y="846"/>
                    <a:pt x="2040" y="684"/>
                  </a:cubicBezTo>
                  <a:cubicBezTo>
                    <a:pt x="2040" y="629"/>
                    <a:pt x="2029" y="575"/>
                    <a:pt x="2018" y="532"/>
                  </a:cubicBezTo>
                  <a:lnTo>
                    <a:pt x="2018" y="532"/>
                  </a:lnTo>
                  <a:cubicBezTo>
                    <a:pt x="2257" y="543"/>
                    <a:pt x="2506" y="554"/>
                    <a:pt x="2766" y="564"/>
                  </a:cubicBezTo>
                  <a:cubicBezTo>
                    <a:pt x="3027" y="586"/>
                    <a:pt x="3233" y="597"/>
                    <a:pt x="3374" y="597"/>
                  </a:cubicBezTo>
                  <a:cubicBezTo>
                    <a:pt x="3525" y="597"/>
                    <a:pt x="3601" y="554"/>
                    <a:pt x="3601" y="467"/>
                  </a:cubicBezTo>
                  <a:cubicBezTo>
                    <a:pt x="3601" y="347"/>
                    <a:pt x="3449" y="239"/>
                    <a:pt x="3157" y="141"/>
                  </a:cubicBezTo>
                  <a:cubicBezTo>
                    <a:pt x="2875" y="44"/>
                    <a:pt x="2506" y="0"/>
                    <a:pt x="2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6528050" y="5275675"/>
              <a:ext cx="34200" cy="116075"/>
            </a:xfrm>
            <a:custGeom>
              <a:avLst/>
              <a:gdLst/>
              <a:ahLst/>
              <a:cxnLst/>
              <a:rect l="l" t="t" r="r" b="b"/>
              <a:pathLst>
                <a:path w="1368" h="4643" extrusionOk="0">
                  <a:moveTo>
                    <a:pt x="955" y="1"/>
                  </a:moveTo>
                  <a:cubicBezTo>
                    <a:pt x="890" y="1"/>
                    <a:pt x="847" y="23"/>
                    <a:pt x="825" y="44"/>
                  </a:cubicBezTo>
                  <a:cubicBezTo>
                    <a:pt x="814" y="77"/>
                    <a:pt x="803" y="131"/>
                    <a:pt x="803" y="196"/>
                  </a:cubicBezTo>
                  <a:cubicBezTo>
                    <a:pt x="792" y="478"/>
                    <a:pt x="662" y="1194"/>
                    <a:pt x="391" y="2343"/>
                  </a:cubicBezTo>
                  <a:cubicBezTo>
                    <a:pt x="131" y="3482"/>
                    <a:pt x="1" y="4100"/>
                    <a:pt x="1" y="4198"/>
                  </a:cubicBezTo>
                  <a:cubicBezTo>
                    <a:pt x="1" y="4285"/>
                    <a:pt x="44" y="4382"/>
                    <a:pt x="131" y="4491"/>
                  </a:cubicBezTo>
                  <a:cubicBezTo>
                    <a:pt x="218" y="4588"/>
                    <a:pt x="293" y="4643"/>
                    <a:pt x="348" y="4643"/>
                  </a:cubicBezTo>
                  <a:cubicBezTo>
                    <a:pt x="391" y="4643"/>
                    <a:pt x="456" y="4512"/>
                    <a:pt x="532" y="4252"/>
                  </a:cubicBezTo>
                  <a:cubicBezTo>
                    <a:pt x="575" y="4111"/>
                    <a:pt x="608" y="3981"/>
                    <a:pt x="641" y="3862"/>
                  </a:cubicBezTo>
                  <a:cubicBezTo>
                    <a:pt x="662" y="3742"/>
                    <a:pt x="706" y="3569"/>
                    <a:pt x="760" y="3352"/>
                  </a:cubicBezTo>
                  <a:cubicBezTo>
                    <a:pt x="814" y="3124"/>
                    <a:pt x="857" y="2951"/>
                    <a:pt x="890" y="2831"/>
                  </a:cubicBezTo>
                  <a:cubicBezTo>
                    <a:pt x="1204" y="1530"/>
                    <a:pt x="1367" y="803"/>
                    <a:pt x="1367" y="652"/>
                  </a:cubicBezTo>
                  <a:cubicBezTo>
                    <a:pt x="1367" y="489"/>
                    <a:pt x="1313" y="348"/>
                    <a:pt x="1204" y="207"/>
                  </a:cubicBezTo>
                  <a:cubicBezTo>
                    <a:pt x="1107" y="66"/>
                    <a:pt x="1020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6577400" y="5275150"/>
              <a:ext cx="89225" cy="116875"/>
            </a:xfrm>
            <a:custGeom>
              <a:avLst/>
              <a:gdLst/>
              <a:ahLst/>
              <a:cxnLst/>
              <a:rect l="l" t="t" r="r" b="b"/>
              <a:pathLst>
                <a:path w="3569" h="4675" extrusionOk="0">
                  <a:moveTo>
                    <a:pt x="2300" y="564"/>
                  </a:moveTo>
                  <a:cubicBezTo>
                    <a:pt x="2473" y="564"/>
                    <a:pt x="2636" y="673"/>
                    <a:pt x="2755" y="879"/>
                  </a:cubicBezTo>
                  <a:cubicBezTo>
                    <a:pt x="2896" y="1096"/>
                    <a:pt x="2961" y="1367"/>
                    <a:pt x="2961" y="1714"/>
                  </a:cubicBezTo>
                  <a:cubicBezTo>
                    <a:pt x="2961" y="2050"/>
                    <a:pt x="2853" y="2419"/>
                    <a:pt x="2647" y="2798"/>
                  </a:cubicBezTo>
                  <a:cubicBezTo>
                    <a:pt x="2441" y="3178"/>
                    <a:pt x="2191" y="3503"/>
                    <a:pt x="1898" y="3763"/>
                  </a:cubicBezTo>
                  <a:cubicBezTo>
                    <a:pt x="1606" y="4024"/>
                    <a:pt x="1356" y="4154"/>
                    <a:pt x="1128" y="4154"/>
                  </a:cubicBezTo>
                  <a:cubicBezTo>
                    <a:pt x="987" y="4154"/>
                    <a:pt x="868" y="4078"/>
                    <a:pt x="760" y="3926"/>
                  </a:cubicBezTo>
                  <a:cubicBezTo>
                    <a:pt x="651" y="3774"/>
                    <a:pt x="597" y="3579"/>
                    <a:pt x="597" y="3330"/>
                  </a:cubicBezTo>
                  <a:cubicBezTo>
                    <a:pt x="597" y="2928"/>
                    <a:pt x="705" y="2495"/>
                    <a:pt x="922" y="2061"/>
                  </a:cubicBezTo>
                  <a:cubicBezTo>
                    <a:pt x="1128" y="1605"/>
                    <a:pt x="1367" y="1247"/>
                    <a:pt x="1638" y="976"/>
                  </a:cubicBezTo>
                  <a:cubicBezTo>
                    <a:pt x="1898" y="694"/>
                    <a:pt x="2126" y="564"/>
                    <a:pt x="2300" y="564"/>
                  </a:cubicBezTo>
                  <a:close/>
                  <a:moveTo>
                    <a:pt x="2267" y="0"/>
                  </a:moveTo>
                  <a:cubicBezTo>
                    <a:pt x="2039" y="0"/>
                    <a:pt x="1790" y="98"/>
                    <a:pt x="1519" y="293"/>
                  </a:cubicBezTo>
                  <a:cubicBezTo>
                    <a:pt x="1248" y="488"/>
                    <a:pt x="998" y="738"/>
                    <a:pt x="770" y="1052"/>
                  </a:cubicBezTo>
                  <a:cubicBezTo>
                    <a:pt x="554" y="1367"/>
                    <a:pt x="369" y="1725"/>
                    <a:pt x="217" y="2137"/>
                  </a:cubicBezTo>
                  <a:cubicBezTo>
                    <a:pt x="66" y="2560"/>
                    <a:pt x="0" y="2972"/>
                    <a:pt x="0" y="3373"/>
                  </a:cubicBezTo>
                  <a:cubicBezTo>
                    <a:pt x="0" y="3666"/>
                    <a:pt x="109" y="3959"/>
                    <a:pt x="326" y="4252"/>
                  </a:cubicBezTo>
                  <a:cubicBezTo>
                    <a:pt x="543" y="4533"/>
                    <a:pt x="803" y="4674"/>
                    <a:pt x="1096" y="4674"/>
                  </a:cubicBezTo>
                  <a:cubicBezTo>
                    <a:pt x="1486" y="4674"/>
                    <a:pt x="1888" y="4512"/>
                    <a:pt x="2278" y="4186"/>
                  </a:cubicBezTo>
                  <a:cubicBezTo>
                    <a:pt x="2668" y="3861"/>
                    <a:pt x="2983" y="3460"/>
                    <a:pt x="3221" y="2993"/>
                  </a:cubicBezTo>
                  <a:cubicBezTo>
                    <a:pt x="3449" y="2527"/>
                    <a:pt x="3569" y="2072"/>
                    <a:pt x="3569" y="1649"/>
                  </a:cubicBezTo>
                  <a:cubicBezTo>
                    <a:pt x="3569" y="1226"/>
                    <a:pt x="3449" y="846"/>
                    <a:pt x="3200" y="510"/>
                  </a:cubicBezTo>
                  <a:cubicBezTo>
                    <a:pt x="2950" y="163"/>
                    <a:pt x="263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6678800" y="52748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82"/>
                  </a:cubicBezTo>
                  <a:cubicBezTo>
                    <a:pt x="3384" y="326"/>
                    <a:pt x="3363" y="586"/>
                    <a:pt x="3319" y="1074"/>
                  </a:cubicBezTo>
                  <a:cubicBezTo>
                    <a:pt x="3222" y="2137"/>
                    <a:pt x="3026" y="3048"/>
                    <a:pt x="2744" y="3807"/>
                  </a:cubicBezTo>
                  <a:cubicBezTo>
                    <a:pt x="2549" y="3395"/>
                    <a:pt x="2105" y="2256"/>
                    <a:pt x="1389" y="402"/>
                  </a:cubicBezTo>
                  <a:cubicBezTo>
                    <a:pt x="1345" y="304"/>
                    <a:pt x="1280" y="217"/>
                    <a:pt x="1194" y="141"/>
                  </a:cubicBezTo>
                  <a:cubicBezTo>
                    <a:pt x="1107" y="55"/>
                    <a:pt x="1042" y="11"/>
                    <a:pt x="998" y="11"/>
                  </a:cubicBezTo>
                  <a:cubicBezTo>
                    <a:pt x="922" y="11"/>
                    <a:pt x="879" y="87"/>
                    <a:pt x="879" y="228"/>
                  </a:cubicBezTo>
                  <a:cubicBezTo>
                    <a:pt x="868" y="510"/>
                    <a:pt x="727" y="1226"/>
                    <a:pt x="434" y="2365"/>
                  </a:cubicBezTo>
                  <a:cubicBezTo>
                    <a:pt x="152" y="3503"/>
                    <a:pt x="1" y="4122"/>
                    <a:pt x="1" y="4230"/>
                  </a:cubicBezTo>
                  <a:cubicBezTo>
                    <a:pt x="1" y="4338"/>
                    <a:pt x="44" y="4447"/>
                    <a:pt x="120" y="4544"/>
                  </a:cubicBezTo>
                  <a:cubicBezTo>
                    <a:pt x="207" y="4642"/>
                    <a:pt x="283" y="4685"/>
                    <a:pt x="337" y="4685"/>
                  </a:cubicBezTo>
                  <a:cubicBezTo>
                    <a:pt x="380" y="4685"/>
                    <a:pt x="424" y="4599"/>
                    <a:pt x="478" y="4425"/>
                  </a:cubicBezTo>
                  <a:cubicBezTo>
                    <a:pt x="532" y="4252"/>
                    <a:pt x="640" y="3840"/>
                    <a:pt x="792" y="3189"/>
                  </a:cubicBezTo>
                  <a:cubicBezTo>
                    <a:pt x="955" y="2538"/>
                    <a:pt x="1107" y="1952"/>
                    <a:pt x="1237" y="1443"/>
                  </a:cubicBezTo>
                  <a:cubicBezTo>
                    <a:pt x="1888" y="3102"/>
                    <a:pt x="2289" y="4078"/>
                    <a:pt x="2419" y="4393"/>
                  </a:cubicBezTo>
                  <a:cubicBezTo>
                    <a:pt x="2452" y="4479"/>
                    <a:pt x="2517" y="4544"/>
                    <a:pt x="2582" y="4610"/>
                  </a:cubicBezTo>
                  <a:cubicBezTo>
                    <a:pt x="2658" y="4664"/>
                    <a:pt x="2723" y="4685"/>
                    <a:pt x="2777" y="4685"/>
                  </a:cubicBezTo>
                  <a:cubicBezTo>
                    <a:pt x="2950" y="4685"/>
                    <a:pt x="3124" y="4404"/>
                    <a:pt x="3308" y="3829"/>
                  </a:cubicBezTo>
                  <a:cubicBezTo>
                    <a:pt x="3504" y="3265"/>
                    <a:pt x="3655" y="2647"/>
                    <a:pt x="3764" y="1974"/>
                  </a:cubicBezTo>
                  <a:cubicBezTo>
                    <a:pt x="3883" y="1302"/>
                    <a:pt x="3937" y="792"/>
                    <a:pt x="3937" y="423"/>
                  </a:cubicBezTo>
                  <a:cubicBezTo>
                    <a:pt x="3937" y="347"/>
                    <a:pt x="3894" y="261"/>
                    <a:pt x="3796" y="152"/>
                  </a:cubicBezTo>
                  <a:cubicBezTo>
                    <a:pt x="3699" y="55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798300" y="5274050"/>
              <a:ext cx="86775" cy="118525"/>
            </a:xfrm>
            <a:custGeom>
              <a:avLst/>
              <a:gdLst/>
              <a:ahLst/>
              <a:cxnLst/>
              <a:rect l="l" t="t" r="r" b="b"/>
              <a:pathLst>
                <a:path w="3471" h="4741" extrusionOk="0">
                  <a:moveTo>
                    <a:pt x="2061" y="662"/>
                  </a:moveTo>
                  <a:cubicBezTo>
                    <a:pt x="2137" y="1042"/>
                    <a:pt x="2212" y="1606"/>
                    <a:pt x="2288" y="2365"/>
                  </a:cubicBezTo>
                  <a:cubicBezTo>
                    <a:pt x="1941" y="2419"/>
                    <a:pt x="1605" y="2495"/>
                    <a:pt x="1291" y="2582"/>
                  </a:cubicBezTo>
                  <a:cubicBezTo>
                    <a:pt x="1605" y="1758"/>
                    <a:pt x="1855" y="1118"/>
                    <a:pt x="2061" y="662"/>
                  </a:cubicBezTo>
                  <a:close/>
                  <a:moveTo>
                    <a:pt x="2212" y="1"/>
                  </a:moveTo>
                  <a:cubicBezTo>
                    <a:pt x="2093" y="1"/>
                    <a:pt x="1974" y="44"/>
                    <a:pt x="1855" y="131"/>
                  </a:cubicBezTo>
                  <a:cubicBezTo>
                    <a:pt x="1735" y="218"/>
                    <a:pt x="1649" y="315"/>
                    <a:pt x="1605" y="445"/>
                  </a:cubicBezTo>
                  <a:cubicBezTo>
                    <a:pt x="1551" y="565"/>
                    <a:pt x="1432" y="847"/>
                    <a:pt x="1258" y="1281"/>
                  </a:cubicBezTo>
                  <a:cubicBezTo>
                    <a:pt x="1074" y="1725"/>
                    <a:pt x="933" y="2061"/>
                    <a:pt x="835" y="2322"/>
                  </a:cubicBezTo>
                  <a:cubicBezTo>
                    <a:pt x="781" y="2441"/>
                    <a:pt x="727" y="2593"/>
                    <a:pt x="662" y="2745"/>
                  </a:cubicBezTo>
                  <a:cubicBezTo>
                    <a:pt x="217" y="2896"/>
                    <a:pt x="0" y="3005"/>
                    <a:pt x="0" y="3092"/>
                  </a:cubicBezTo>
                  <a:cubicBezTo>
                    <a:pt x="0" y="3178"/>
                    <a:pt x="33" y="3254"/>
                    <a:pt x="98" y="3309"/>
                  </a:cubicBezTo>
                  <a:cubicBezTo>
                    <a:pt x="174" y="3363"/>
                    <a:pt x="250" y="3395"/>
                    <a:pt x="336" y="3395"/>
                  </a:cubicBezTo>
                  <a:lnTo>
                    <a:pt x="391" y="3395"/>
                  </a:lnTo>
                  <a:cubicBezTo>
                    <a:pt x="130" y="3981"/>
                    <a:pt x="11" y="4296"/>
                    <a:pt x="11" y="4339"/>
                  </a:cubicBezTo>
                  <a:cubicBezTo>
                    <a:pt x="11" y="4437"/>
                    <a:pt x="43" y="4523"/>
                    <a:pt x="130" y="4621"/>
                  </a:cubicBezTo>
                  <a:cubicBezTo>
                    <a:pt x="206" y="4697"/>
                    <a:pt x="293" y="4740"/>
                    <a:pt x="358" y="4740"/>
                  </a:cubicBezTo>
                  <a:cubicBezTo>
                    <a:pt x="434" y="4740"/>
                    <a:pt x="662" y="4230"/>
                    <a:pt x="1052" y="3211"/>
                  </a:cubicBezTo>
                  <a:cubicBezTo>
                    <a:pt x="1377" y="3124"/>
                    <a:pt x="1627" y="3059"/>
                    <a:pt x="1790" y="3016"/>
                  </a:cubicBezTo>
                  <a:cubicBezTo>
                    <a:pt x="1952" y="2972"/>
                    <a:pt x="2137" y="2918"/>
                    <a:pt x="2343" y="2864"/>
                  </a:cubicBezTo>
                  <a:cubicBezTo>
                    <a:pt x="2375" y="3276"/>
                    <a:pt x="2408" y="3688"/>
                    <a:pt x="2440" y="4122"/>
                  </a:cubicBezTo>
                  <a:cubicBezTo>
                    <a:pt x="2462" y="4350"/>
                    <a:pt x="2494" y="4512"/>
                    <a:pt x="2549" y="4599"/>
                  </a:cubicBezTo>
                  <a:cubicBezTo>
                    <a:pt x="2592" y="4697"/>
                    <a:pt x="2646" y="4740"/>
                    <a:pt x="2722" y="4740"/>
                  </a:cubicBezTo>
                  <a:cubicBezTo>
                    <a:pt x="2863" y="4740"/>
                    <a:pt x="2939" y="4458"/>
                    <a:pt x="2939" y="3905"/>
                  </a:cubicBezTo>
                  <a:cubicBezTo>
                    <a:pt x="2939" y="3580"/>
                    <a:pt x="2917" y="3189"/>
                    <a:pt x="2885" y="2734"/>
                  </a:cubicBezTo>
                  <a:cubicBezTo>
                    <a:pt x="3275" y="2615"/>
                    <a:pt x="3471" y="2517"/>
                    <a:pt x="3471" y="2441"/>
                  </a:cubicBezTo>
                  <a:cubicBezTo>
                    <a:pt x="3471" y="2322"/>
                    <a:pt x="3373" y="2267"/>
                    <a:pt x="3167" y="2267"/>
                  </a:cubicBezTo>
                  <a:cubicBezTo>
                    <a:pt x="3080" y="2267"/>
                    <a:pt x="2972" y="2267"/>
                    <a:pt x="2842" y="2289"/>
                  </a:cubicBezTo>
                  <a:cubicBezTo>
                    <a:pt x="2776" y="1638"/>
                    <a:pt x="2690" y="1096"/>
                    <a:pt x="2581" y="662"/>
                  </a:cubicBezTo>
                  <a:cubicBezTo>
                    <a:pt x="2473" y="218"/>
                    <a:pt x="2353" y="1"/>
                    <a:pt x="2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899975" y="5275425"/>
              <a:ext cx="84325" cy="117150"/>
            </a:xfrm>
            <a:custGeom>
              <a:avLst/>
              <a:gdLst/>
              <a:ahLst/>
              <a:cxnLst/>
              <a:rect l="l" t="t" r="r" b="b"/>
              <a:pathLst>
                <a:path w="3373" h="4686" extrusionOk="0">
                  <a:moveTo>
                    <a:pt x="2050" y="597"/>
                  </a:moveTo>
                  <a:cubicBezTo>
                    <a:pt x="2527" y="597"/>
                    <a:pt x="2766" y="738"/>
                    <a:pt x="2766" y="1009"/>
                  </a:cubicBezTo>
                  <a:cubicBezTo>
                    <a:pt x="2766" y="1182"/>
                    <a:pt x="2700" y="1345"/>
                    <a:pt x="2559" y="1508"/>
                  </a:cubicBezTo>
                  <a:cubicBezTo>
                    <a:pt x="2418" y="1670"/>
                    <a:pt x="2256" y="1790"/>
                    <a:pt x="2082" y="1887"/>
                  </a:cubicBezTo>
                  <a:cubicBezTo>
                    <a:pt x="1920" y="1985"/>
                    <a:pt x="1724" y="2093"/>
                    <a:pt x="1507" y="2202"/>
                  </a:cubicBezTo>
                  <a:cubicBezTo>
                    <a:pt x="1301" y="2310"/>
                    <a:pt x="1160" y="2397"/>
                    <a:pt x="1085" y="2451"/>
                  </a:cubicBezTo>
                  <a:cubicBezTo>
                    <a:pt x="1269" y="1790"/>
                    <a:pt x="1356" y="1312"/>
                    <a:pt x="1356" y="1030"/>
                  </a:cubicBezTo>
                  <a:cubicBezTo>
                    <a:pt x="1356" y="944"/>
                    <a:pt x="1334" y="857"/>
                    <a:pt x="1291" y="759"/>
                  </a:cubicBezTo>
                  <a:cubicBezTo>
                    <a:pt x="1583" y="651"/>
                    <a:pt x="1833" y="597"/>
                    <a:pt x="2050" y="597"/>
                  </a:cubicBezTo>
                  <a:close/>
                  <a:moveTo>
                    <a:pt x="2017" y="0"/>
                  </a:moveTo>
                  <a:cubicBezTo>
                    <a:pt x="1659" y="0"/>
                    <a:pt x="1323" y="54"/>
                    <a:pt x="1019" y="174"/>
                  </a:cubicBezTo>
                  <a:cubicBezTo>
                    <a:pt x="716" y="282"/>
                    <a:pt x="564" y="380"/>
                    <a:pt x="564" y="477"/>
                  </a:cubicBezTo>
                  <a:cubicBezTo>
                    <a:pt x="564" y="542"/>
                    <a:pt x="596" y="607"/>
                    <a:pt x="640" y="683"/>
                  </a:cubicBezTo>
                  <a:cubicBezTo>
                    <a:pt x="683" y="759"/>
                    <a:pt x="727" y="813"/>
                    <a:pt x="792" y="846"/>
                  </a:cubicBezTo>
                  <a:cubicBezTo>
                    <a:pt x="748" y="1291"/>
                    <a:pt x="618" y="1952"/>
                    <a:pt x="369" y="2809"/>
                  </a:cubicBezTo>
                  <a:cubicBezTo>
                    <a:pt x="130" y="3666"/>
                    <a:pt x="0" y="4143"/>
                    <a:pt x="0" y="4251"/>
                  </a:cubicBezTo>
                  <a:cubicBezTo>
                    <a:pt x="0" y="4349"/>
                    <a:pt x="43" y="4447"/>
                    <a:pt x="130" y="4544"/>
                  </a:cubicBezTo>
                  <a:cubicBezTo>
                    <a:pt x="217" y="4642"/>
                    <a:pt x="293" y="4685"/>
                    <a:pt x="358" y="4685"/>
                  </a:cubicBezTo>
                  <a:cubicBezTo>
                    <a:pt x="390" y="4685"/>
                    <a:pt x="445" y="4577"/>
                    <a:pt x="521" y="4338"/>
                  </a:cubicBezTo>
                  <a:cubicBezTo>
                    <a:pt x="553" y="4230"/>
                    <a:pt x="596" y="4121"/>
                    <a:pt x="618" y="4013"/>
                  </a:cubicBezTo>
                  <a:cubicBezTo>
                    <a:pt x="651" y="3904"/>
                    <a:pt x="770" y="3503"/>
                    <a:pt x="976" y="2809"/>
                  </a:cubicBezTo>
                  <a:cubicBezTo>
                    <a:pt x="1095" y="3134"/>
                    <a:pt x="1388" y="3525"/>
                    <a:pt x="1887" y="3991"/>
                  </a:cubicBezTo>
                  <a:cubicBezTo>
                    <a:pt x="2375" y="4447"/>
                    <a:pt x="2755" y="4685"/>
                    <a:pt x="3026" y="4685"/>
                  </a:cubicBezTo>
                  <a:cubicBezTo>
                    <a:pt x="3167" y="4685"/>
                    <a:pt x="3243" y="4631"/>
                    <a:pt x="3243" y="4522"/>
                  </a:cubicBezTo>
                  <a:cubicBezTo>
                    <a:pt x="3243" y="4457"/>
                    <a:pt x="3188" y="4382"/>
                    <a:pt x="3069" y="4273"/>
                  </a:cubicBezTo>
                  <a:cubicBezTo>
                    <a:pt x="3015" y="4219"/>
                    <a:pt x="2961" y="4175"/>
                    <a:pt x="2896" y="4121"/>
                  </a:cubicBezTo>
                  <a:cubicBezTo>
                    <a:pt x="2852" y="4078"/>
                    <a:pt x="2776" y="4013"/>
                    <a:pt x="2679" y="3937"/>
                  </a:cubicBezTo>
                  <a:cubicBezTo>
                    <a:pt x="2592" y="3861"/>
                    <a:pt x="2494" y="3774"/>
                    <a:pt x="2397" y="3687"/>
                  </a:cubicBezTo>
                  <a:cubicBezTo>
                    <a:pt x="2299" y="3590"/>
                    <a:pt x="2212" y="3514"/>
                    <a:pt x="2147" y="3449"/>
                  </a:cubicBezTo>
                  <a:cubicBezTo>
                    <a:pt x="2093" y="3395"/>
                    <a:pt x="1985" y="3286"/>
                    <a:pt x="1822" y="3134"/>
                  </a:cubicBezTo>
                  <a:cubicBezTo>
                    <a:pt x="1670" y="2982"/>
                    <a:pt x="1594" y="2852"/>
                    <a:pt x="1594" y="2755"/>
                  </a:cubicBezTo>
                  <a:cubicBezTo>
                    <a:pt x="1594" y="2733"/>
                    <a:pt x="1659" y="2690"/>
                    <a:pt x="1779" y="2625"/>
                  </a:cubicBezTo>
                  <a:cubicBezTo>
                    <a:pt x="1898" y="2570"/>
                    <a:pt x="2050" y="2484"/>
                    <a:pt x="2223" y="2397"/>
                  </a:cubicBezTo>
                  <a:cubicBezTo>
                    <a:pt x="2397" y="2299"/>
                    <a:pt x="2570" y="2202"/>
                    <a:pt x="2744" y="2071"/>
                  </a:cubicBezTo>
                  <a:cubicBezTo>
                    <a:pt x="2917" y="1952"/>
                    <a:pt x="3069" y="1800"/>
                    <a:pt x="3188" y="1616"/>
                  </a:cubicBezTo>
                  <a:cubicBezTo>
                    <a:pt x="3308" y="1432"/>
                    <a:pt x="3373" y="1226"/>
                    <a:pt x="3373" y="1009"/>
                  </a:cubicBezTo>
                  <a:cubicBezTo>
                    <a:pt x="3373" y="683"/>
                    <a:pt x="3243" y="445"/>
                    <a:pt x="2972" y="271"/>
                  </a:cubicBezTo>
                  <a:cubicBezTo>
                    <a:pt x="2700" y="98"/>
                    <a:pt x="2386" y="0"/>
                    <a:pt x="2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999750" y="5277300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267" y="1"/>
                  </a:moveTo>
                  <a:cubicBezTo>
                    <a:pt x="1377" y="1"/>
                    <a:pt x="889" y="88"/>
                    <a:pt x="813" y="250"/>
                  </a:cubicBezTo>
                  <a:cubicBezTo>
                    <a:pt x="803" y="305"/>
                    <a:pt x="792" y="348"/>
                    <a:pt x="792" y="402"/>
                  </a:cubicBezTo>
                  <a:cubicBezTo>
                    <a:pt x="792" y="738"/>
                    <a:pt x="727" y="1161"/>
                    <a:pt x="586" y="1660"/>
                  </a:cubicBezTo>
                  <a:cubicBezTo>
                    <a:pt x="456" y="2148"/>
                    <a:pt x="325" y="2615"/>
                    <a:pt x="195" y="3059"/>
                  </a:cubicBezTo>
                  <a:cubicBezTo>
                    <a:pt x="65" y="3493"/>
                    <a:pt x="0" y="3808"/>
                    <a:pt x="0" y="3992"/>
                  </a:cubicBezTo>
                  <a:cubicBezTo>
                    <a:pt x="0" y="4166"/>
                    <a:pt x="76" y="4317"/>
                    <a:pt x="228" y="4437"/>
                  </a:cubicBezTo>
                  <a:cubicBezTo>
                    <a:pt x="380" y="4556"/>
                    <a:pt x="564" y="4621"/>
                    <a:pt x="759" y="4621"/>
                  </a:cubicBezTo>
                  <a:cubicBezTo>
                    <a:pt x="1215" y="4621"/>
                    <a:pt x="1692" y="4534"/>
                    <a:pt x="2180" y="4372"/>
                  </a:cubicBezTo>
                  <a:cubicBezTo>
                    <a:pt x="2668" y="4198"/>
                    <a:pt x="2917" y="4035"/>
                    <a:pt x="2917" y="3873"/>
                  </a:cubicBezTo>
                  <a:cubicBezTo>
                    <a:pt x="2917" y="3786"/>
                    <a:pt x="2885" y="3732"/>
                    <a:pt x="2820" y="3732"/>
                  </a:cubicBezTo>
                  <a:cubicBezTo>
                    <a:pt x="2787" y="3732"/>
                    <a:pt x="2668" y="3764"/>
                    <a:pt x="2473" y="3818"/>
                  </a:cubicBezTo>
                  <a:cubicBezTo>
                    <a:pt x="1855" y="3981"/>
                    <a:pt x="1291" y="4057"/>
                    <a:pt x="781" y="4057"/>
                  </a:cubicBezTo>
                  <a:cubicBezTo>
                    <a:pt x="727" y="4057"/>
                    <a:pt x="683" y="4046"/>
                    <a:pt x="651" y="4014"/>
                  </a:cubicBezTo>
                  <a:cubicBezTo>
                    <a:pt x="618" y="3981"/>
                    <a:pt x="607" y="3938"/>
                    <a:pt x="607" y="3884"/>
                  </a:cubicBezTo>
                  <a:cubicBezTo>
                    <a:pt x="607" y="3721"/>
                    <a:pt x="727" y="3265"/>
                    <a:pt x="965" y="2506"/>
                  </a:cubicBezTo>
                  <a:cubicBezTo>
                    <a:pt x="1442" y="2506"/>
                    <a:pt x="1865" y="2474"/>
                    <a:pt x="2223" y="2398"/>
                  </a:cubicBezTo>
                  <a:cubicBezTo>
                    <a:pt x="2592" y="2322"/>
                    <a:pt x="2766" y="2203"/>
                    <a:pt x="2766" y="2051"/>
                  </a:cubicBezTo>
                  <a:cubicBezTo>
                    <a:pt x="2766" y="1986"/>
                    <a:pt x="2700" y="1953"/>
                    <a:pt x="2570" y="1953"/>
                  </a:cubicBezTo>
                  <a:cubicBezTo>
                    <a:pt x="2440" y="1953"/>
                    <a:pt x="2245" y="1964"/>
                    <a:pt x="1996" y="1986"/>
                  </a:cubicBezTo>
                  <a:cubicBezTo>
                    <a:pt x="1735" y="2007"/>
                    <a:pt x="1529" y="2018"/>
                    <a:pt x="1377" y="2018"/>
                  </a:cubicBezTo>
                  <a:lnTo>
                    <a:pt x="1106" y="2018"/>
                  </a:lnTo>
                  <a:cubicBezTo>
                    <a:pt x="1269" y="1411"/>
                    <a:pt x="1356" y="955"/>
                    <a:pt x="1356" y="652"/>
                  </a:cubicBezTo>
                  <a:lnTo>
                    <a:pt x="1356" y="630"/>
                  </a:lnTo>
                  <a:cubicBezTo>
                    <a:pt x="1757" y="565"/>
                    <a:pt x="2017" y="522"/>
                    <a:pt x="2126" y="511"/>
                  </a:cubicBezTo>
                  <a:cubicBezTo>
                    <a:pt x="2234" y="500"/>
                    <a:pt x="2418" y="478"/>
                    <a:pt x="2679" y="456"/>
                  </a:cubicBezTo>
                  <a:cubicBezTo>
                    <a:pt x="2939" y="435"/>
                    <a:pt x="3156" y="402"/>
                    <a:pt x="3319" y="370"/>
                  </a:cubicBezTo>
                  <a:cubicBezTo>
                    <a:pt x="3503" y="348"/>
                    <a:pt x="3601" y="283"/>
                    <a:pt x="3601" y="196"/>
                  </a:cubicBezTo>
                  <a:cubicBezTo>
                    <a:pt x="3601" y="66"/>
                    <a:pt x="3156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1093275" y="5274050"/>
              <a:ext cx="86800" cy="118525"/>
            </a:xfrm>
            <a:custGeom>
              <a:avLst/>
              <a:gdLst/>
              <a:ahLst/>
              <a:cxnLst/>
              <a:rect l="l" t="t" r="r" b="b"/>
              <a:pathLst>
                <a:path w="3472" h="4741" extrusionOk="0">
                  <a:moveTo>
                    <a:pt x="2061" y="662"/>
                  </a:moveTo>
                  <a:cubicBezTo>
                    <a:pt x="2137" y="1042"/>
                    <a:pt x="2213" y="1606"/>
                    <a:pt x="2300" y="2365"/>
                  </a:cubicBezTo>
                  <a:cubicBezTo>
                    <a:pt x="1942" y="2419"/>
                    <a:pt x="1617" y="2495"/>
                    <a:pt x="1302" y="2582"/>
                  </a:cubicBezTo>
                  <a:cubicBezTo>
                    <a:pt x="1606" y="1758"/>
                    <a:pt x="1866" y="1118"/>
                    <a:pt x="2061" y="662"/>
                  </a:cubicBezTo>
                  <a:close/>
                  <a:moveTo>
                    <a:pt x="2213" y="1"/>
                  </a:moveTo>
                  <a:cubicBezTo>
                    <a:pt x="2105" y="1"/>
                    <a:pt x="1985" y="44"/>
                    <a:pt x="1855" y="131"/>
                  </a:cubicBezTo>
                  <a:cubicBezTo>
                    <a:pt x="1736" y="218"/>
                    <a:pt x="1649" y="315"/>
                    <a:pt x="1606" y="445"/>
                  </a:cubicBezTo>
                  <a:cubicBezTo>
                    <a:pt x="1562" y="565"/>
                    <a:pt x="1443" y="847"/>
                    <a:pt x="1259" y="1281"/>
                  </a:cubicBezTo>
                  <a:cubicBezTo>
                    <a:pt x="1074" y="1725"/>
                    <a:pt x="933" y="2061"/>
                    <a:pt x="836" y="2322"/>
                  </a:cubicBezTo>
                  <a:cubicBezTo>
                    <a:pt x="792" y="2441"/>
                    <a:pt x="738" y="2593"/>
                    <a:pt x="662" y="2745"/>
                  </a:cubicBezTo>
                  <a:cubicBezTo>
                    <a:pt x="228" y="2896"/>
                    <a:pt x="1" y="3005"/>
                    <a:pt x="1" y="3092"/>
                  </a:cubicBezTo>
                  <a:cubicBezTo>
                    <a:pt x="1" y="3178"/>
                    <a:pt x="33" y="3254"/>
                    <a:pt x="109" y="3309"/>
                  </a:cubicBezTo>
                  <a:cubicBezTo>
                    <a:pt x="174" y="3363"/>
                    <a:pt x="250" y="3395"/>
                    <a:pt x="348" y="3395"/>
                  </a:cubicBezTo>
                  <a:lnTo>
                    <a:pt x="391" y="3395"/>
                  </a:lnTo>
                  <a:cubicBezTo>
                    <a:pt x="142" y="3981"/>
                    <a:pt x="11" y="4296"/>
                    <a:pt x="11" y="4339"/>
                  </a:cubicBezTo>
                  <a:cubicBezTo>
                    <a:pt x="11" y="4437"/>
                    <a:pt x="55" y="4523"/>
                    <a:pt x="131" y="4621"/>
                  </a:cubicBezTo>
                  <a:cubicBezTo>
                    <a:pt x="218" y="4697"/>
                    <a:pt x="293" y="4740"/>
                    <a:pt x="358" y="4740"/>
                  </a:cubicBezTo>
                  <a:cubicBezTo>
                    <a:pt x="434" y="4740"/>
                    <a:pt x="662" y="4230"/>
                    <a:pt x="1053" y="3211"/>
                  </a:cubicBezTo>
                  <a:cubicBezTo>
                    <a:pt x="1389" y="3124"/>
                    <a:pt x="1638" y="3059"/>
                    <a:pt x="1801" y="3016"/>
                  </a:cubicBezTo>
                  <a:cubicBezTo>
                    <a:pt x="1964" y="2972"/>
                    <a:pt x="2148" y="2918"/>
                    <a:pt x="2343" y="2864"/>
                  </a:cubicBezTo>
                  <a:cubicBezTo>
                    <a:pt x="2376" y="3276"/>
                    <a:pt x="2408" y="3688"/>
                    <a:pt x="2441" y="4122"/>
                  </a:cubicBezTo>
                  <a:cubicBezTo>
                    <a:pt x="2473" y="4350"/>
                    <a:pt x="2506" y="4512"/>
                    <a:pt x="2549" y="4599"/>
                  </a:cubicBezTo>
                  <a:cubicBezTo>
                    <a:pt x="2593" y="4697"/>
                    <a:pt x="2658" y="4740"/>
                    <a:pt x="2734" y="4740"/>
                  </a:cubicBezTo>
                  <a:cubicBezTo>
                    <a:pt x="2875" y="4740"/>
                    <a:pt x="2940" y="4458"/>
                    <a:pt x="2940" y="3905"/>
                  </a:cubicBezTo>
                  <a:cubicBezTo>
                    <a:pt x="2940" y="3580"/>
                    <a:pt x="2918" y="3189"/>
                    <a:pt x="2885" y="2734"/>
                  </a:cubicBezTo>
                  <a:cubicBezTo>
                    <a:pt x="3276" y="2615"/>
                    <a:pt x="3471" y="2517"/>
                    <a:pt x="3471" y="2441"/>
                  </a:cubicBezTo>
                  <a:cubicBezTo>
                    <a:pt x="3471" y="2322"/>
                    <a:pt x="3373" y="2267"/>
                    <a:pt x="3178" y="2267"/>
                  </a:cubicBezTo>
                  <a:cubicBezTo>
                    <a:pt x="3081" y="2267"/>
                    <a:pt x="2972" y="2267"/>
                    <a:pt x="2853" y="2289"/>
                  </a:cubicBezTo>
                  <a:cubicBezTo>
                    <a:pt x="2777" y="1638"/>
                    <a:pt x="2690" y="1096"/>
                    <a:pt x="2582" y="662"/>
                  </a:cubicBezTo>
                  <a:cubicBezTo>
                    <a:pt x="2473" y="218"/>
                    <a:pt x="2354" y="1"/>
                    <a:pt x="2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1263000" y="5275425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300" y="564"/>
                  </a:moveTo>
                  <a:cubicBezTo>
                    <a:pt x="2484" y="564"/>
                    <a:pt x="2636" y="672"/>
                    <a:pt x="2766" y="879"/>
                  </a:cubicBezTo>
                  <a:cubicBezTo>
                    <a:pt x="2896" y="1095"/>
                    <a:pt x="2961" y="1367"/>
                    <a:pt x="2961" y="1714"/>
                  </a:cubicBezTo>
                  <a:cubicBezTo>
                    <a:pt x="2961" y="2050"/>
                    <a:pt x="2853" y="2419"/>
                    <a:pt x="2647" y="2798"/>
                  </a:cubicBezTo>
                  <a:cubicBezTo>
                    <a:pt x="2441" y="3178"/>
                    <a:pt x="2191" y="3503"/>
                    <a:pt x="1899" y="3763"/>
                  </a:cubicBezTo>
                  <a:cubicBezTo>
                    <a:pt x="1606" y="4024"/>
                    <a:pt x="1356" y="4154"/>
                    <a:pt x="1129" y="4154"/>
                  </a:cubicBezTo>
                  <a:cubicBezTo>
                    <a:pt x="988" y="4154"/>
                    <a:pt x="868" y="4078"/>
                    <a:pt x="760" y="3926"/>
                  </a:cubicBezTo>
                  <a:cubicBezTo>
                    <a:pt x="651" y="3774"/>
                    <a:pt x="597" y="3579"/>
                    <a:pt x="597" y="3330"/>
                  </a:cubicBezTo>
                  <a:cubicBezTo>
                    <a:pt x="597" y="2928"/>
                    <a:pt x="706" y="2494"/>
                    <a:pt x="923" y="2061"/>
                  </a:cubicBezTo>
                  <a:cubicBezTo>
                    <a:pt x="1129" y="1605"/>
                    <a:pt x="1378" y="1247"/>
                    <a:pt x="1638" y="976"/>
                  </a:cubicBezTo>
                  <a:cubicBezTo>
                    <a:pt x="1909" y="694"/>
                    <a:pt x="2126" y="564"/>
                    <a:pt x="2300" y="564"/>
                  </a:cubicBezTo>
                  <a:close/>
                  <a:moveTo>
                    <a:pt x="2267" y="0"/>
                  </a:moveTo>
                  <a:cubicBezTo>
                    <a:pt x="2040" y="0"/>
                    <a:pt x="1790" y="98"/>
                    <a:pt x="1519" y="293"/>
                  </a:cubicBezTo>
                  <a:cubicBezTo>
                    <a:pt x="1248" y="488"/>
                    <a:pt x="998" y="748"/>
                    <a:pt x="771" y="1052"/>
                  </a:cubicBezTo>
                  <a:cubicBezTo>
                    <a:pt x="554" y="1367"/>
                    <a:pt x="369" y="1724"/>
                    <a:pt x="218" y="2147"/>
                  </a:cubicBezTo>
                  <a:cubicBezTo>
                    <a:pt x="66" y="2560"/>
                    <a:pt x="1" y="2972"/>
                    <a:pt x="1" y="3373"/>
                  </a:cubicBezTo>
                  <a:cubicBezTo>
                    <a:pt x="1" y="3666"/>
                    <a:pt x="109" y="3959"/>
                    <a:pt x="326" y="4251"/>
                  </a:cubicBezTo>
                  <a:cubicBezTo>
                    <a:pt x="543" y="4533"/>
                    <a:pt x="803" y="4685"/>
                    <a:pt x="1096" y="4685"/>
                  </a:cubicBezTo>
                  <a:cubicBezTo>
                    <a:pt x="1497" y="4685"/>
                    <a:pt x="1888" y="4512"/>
                    <a:pt x="2278" y="4186"/>
                  </a:cubicBezTo>
                  <a:cubicBezTo>
                    <a:pt x="2669" y="3861"/>
                    <a:pt x="2983" y="3460"/>
                    <a:pt x="3222" y="2993"/>
                  </a:cubicBezTo>
                  <a:cubicBezTo>
                    <a:pt x="3449" y="2527"/>
                    <a:pt x="3569" y="2071"/>
                    <a:pt x="3569" y="1649"/>
                  </a:cubicBezTo>
                  <a:cubicBezTo>
                    <a:pt x="3569" y="1226"/>
                    <a:pt x="3449" y="846"/>
                    <a:pt x="3200" y="510"/>
                  </a:cubicBezTo>
                  <a:cubicBezTo>
                    <a:pt x="2951" y="163"/>
                    <a:pt x="2647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364950" y="5276775"/>
              <a:ext cx="88675" cy="115800"/>
            </a:xfrm>
            <a:custGeom>
              <a:avLst/>
              <a:gdLst/>
              <a:ahLst/>
              <a:cxnLst/>
              <a:rect l="l" t="t" r="r" b="b"/>
              <a:pathLst>
                <a:path w="3547" h="4632" extrusionOk="0">
                  <a:moveTo>
                    <a:pt x="2180" y="0"/>
                  </a:moveTo>
                  <a:cubicBezTo>
                    <a:pt x="1768" y="0"/>
                    <a:pt x="1443" y="22"/>
                    <a:pt x="1226" y="65"/>
                  </a:cubicBezTo>
                  <a:cubicBezTo>
                    <a:pt x="1009" y="98"/>
                    <a:pt x="868" y="174"/>
                    <a:pt x="825" y="261"/>
                  </a:cubicBezTo>
                  <a:cubicBezTo>
                    <a:pt x="803" y="304"/>
                    <a:pt x="781" y="358"/>
                    <a:pt x="781" y="423"/>
                  </a:cubicBezTo>
                  <a:cubicBezTo>
                    <a:pt x="770" y="759"/>
                    <a:pt x="640" y="1443"/>
                    <a:pt x="380" y="2473"/>
                  </a:cubicBezTo>
                  <a:cubicBezTo>
                    <a:pt x="131" y="3503"/>
                    <a:pt x="0" y="4056"/>
                    <a:pt x="0" y="4132"/>
                  </a:cubicBezTo>
                  <a:cubicBezTo>
                    <a:pt x="0" y="4219"/>
                    <a:pt x="55" y="4317"/>
                    <a:pt x="141" y="4447"/>
                  </a:cubicBezTo>
                  <a:cubicBezTo>
                    <a:pt x="239" y="4566"/>
                    <a:pt x="315" y="4631"/>
                    <a:pt x="369" y="4631"/>
                  </a:cubicBezTo>
                  <a:cubicBezTo>
                    <a:pt x="402" y="4631"/>
                    <a:pt x="423" y="4599"/>
                    <a:pt x="445" y="4523"/>
                  </a:cubicBezTo>
                  <a:lnTo>
                    <a:pt x="488" y="4403"/>
                  </a:lnTo>
                  <a:cubicBezTo>
                    <a:pt x="510" y="4360"/>
                    <a:pt x="521" y="4295"/>
                    <a:pt x="543" y="4230"/>
                  </a:cubicBezTo>
                  <a:cubicBezTo>
                    <a:pt x="564" y="4154"/>
                    <a:pt x="575" y="4089"/>
                    <a:pt x="586" y="4024"/>
                  </a:cubicBezTo>
                  <a:cubicBezTo>
                    <a:pt x="608" y="3970"/>
                    <a:pt x="629" y="3894"/>
                    <a:pt x="651" y="3807"/>
                  </a:cubicBezTo>
                  <a:cubicBezTo>
                    <a:pt x="673" y="3709"/>
                    <a:pt x="716" y="3503"/>
                    <a:pt x="792" y="3189"/>
                  </a:cubicBezTo>
                  <a:cubicBezTo>
                    <a:pt x="879" y="2885"/>
                    <a:pt x="922" y="2701"/>
                    <a:pt x="933" y="2657"/>
                  </a:cubicBezTo>
                  <a:lnTo>
                    <a:pt x="944" y="2657"/>
                  </a:lnTo>
                  <a:cubicBezTo>
                    <a:pt x="1399" y="2657"/>
                    <a:pt x="1812" y="2614"/>
                    <a:pt x="2202" y="2516"/>
                  </a:cubicBezTo>
                  <a:cubicBezTo>
                    <a:pt x="2582" y="2430"/>
                    <a:pt x="2777" y="2310"/>
                    <a:pt x="2777" y="2180"/>
                  </a:cubicBezTo>
                  <a:cubicBezTo>
                    <a:pt x="2777" y="2104"/>
                    <a:pt x="2690" y="2072"/>
                    <a:pt x="2527" y="2072"/>
                  </a:cubicBezTo>
                  <a:cubicBezTo>
                    <a:pt x="2451" y="2072"/>
                    <a:pt x="2256" y="2083"/>
                    <a:pt x="1942" y="2104"/>
                  </a:cubicBezTo>
                  <a:cubicBezTo>
                    <a:pt x="1739" y="2125"/>
                    <a:pt x="1545" y="2137"/>
                    <a:pt x="1357" y="2137"/>
                  </a:cubicBezTo>
                  <a:cubicBezTo>
                    <a:pt x="1254" y="2137"/>
                    <a:pt x="1152" y="2134"/>
                    <a:pt x="1052" y="2126"/>
                  </a:cubicBezTo>
                  <a:cubicBezTo>
                    <a:pt x="1226" y="1378"/>
                    <a:pt x="1313" y="900"/>
                    <a:pt x="1313" y="694"/>
                  </a:cubicBezTo>
                  <a:cubicBezTo>
                    <a:pt x="1313" y="673"/>
                    <a:pt x="1313" y="651"/>
                    <a:pt x="1302" y="629"/>
                  </a:cubicBezTo>
                  <a:cubicBezTo>
                    <a:pt x="1356" y="629"/>
                    <a:pt x="1475" y="618"/>
                    <a:pt x="1660" y="597"/>
                  </a:cubicBezTo>
                  <a:cubicBezTo>
                    <a:pt x="1844" y="575"/>
                    <a:pt x="1985" y="553"/>
                    <a:pt x="2094" y="553"/>
                  </a:cubicBezTo>
                  <a:cubicBezTo>
                    <a:pt x="2202" y="532"/>
                    <a:pt x="2310" y="521"/>
                    <a:pt x="2441" y="510"/>
                  </a:cubicBezTo>
                  <a:cubicBezTo>
                    <a:pt x="2560" y="499"/>
                    <a:pt x="2668" y="488"/>
                    <a:pt x="2744" y="477"/>
                  </a:cubicBezTo>
                  <a:cubicBezTo>
                    <a:pt x="2831" y="477"/>
                    <a:pt x="2918" y="467"/>
                    <a:pt x="3005" y="456"/>
                  </a:cubicBezTo>
                  <a:cubicBezTo>
                    <a:pt x="3102" y="445"/>
                    <a:pt x="3178" y="434"/>
                    <a:pt x="3232" y="423"/>
                  </a:cubicBezTo>
                  <a:cubicBezTo>
                    <a:pt x="3287" y="412"/>
                    <a:pt x="3362" y="391"/>
                    <a:pt x="3428" y="369"/>
                  </a:cubicBezTo>
                  <a:cubicBezTo>
                    <a:pt x="3503" y="347"/>
                    <a:pt x="3547" y="304"/>
                    <a:pt x="3547" y="261"/>
                  </a:cubicBezTo>
                  <a:cubicBezTo>
                    <a:pt x="3547" y="174"/>
                    <a:pt x="3428" y="109"/>
                    <a:pt x="3178" y="65"/>
                  </a:cubicBezTo>
                  <a:cubicBezTo>
                    <a:pt x="2939" y="22"/>
                    <a:pt x="2614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520300" y="5275675"/>
              <a:ext cx="92475" cy="116900"/>
            </a:xfrm>
            <a:custGeom>
              <a:avLst/>
              <a:gdLst/>
              <a:ahLst/>
              <a:cxnLst/>
              <a:rect l="l" t="t" r="r" b="b"/>
              <a:pathLst>
                <a:path w="3699" h="4676" extrusionOk="0">
                  <a:moveTo>
                    <a:pt x="1009" y="1"/>
                  </a:moveTo>
                  <a:cubicBezTo>
                    <a:pt x="955" y="1"/>
                    <a:pt x="912" y="12"/>
                    <a:pt x="890" y="44"/>
                  </a:cubicBezTo>
                  <a:cubicBezTo>
                    <a:pt x="879" y="77"/>
                    <a:pt x="868" y="120"/>
                    <a:pt x="868" y="196"/>
                  </a:cubicBezTo>
                  <a:cubicBezTo>
                    <a:pt x="868" y="478"/>
                    <a:pt x="716" y="1194"/>
                    <a:pt x="424" y="2354"/>
                  </a:cubicBezTo>
                  <a:cubicBezTo>
                    <a:pt x="185" y="2430"/>
                    <a:pt x="77" y="2495"/>
                    <a:pt x="77" y="2550"/>
                  </a:cubicBezTo>
                  <a:cubicBezTo>
                    <a:pt x="77" y="2625"/>
                    <a:pt x="98" y="2691"/>
                    <a:pt x="131" y="2745"/>
                  </a:cubicBezTo>
                  <a:cubicBezTo>
                    <a:pt x="174" y="2799"/>
                    <a:pt x="228" y="2831"/>
                    <a:pt x="283" y="2853"/>
                  </a:cubicBezTo>
                  <a:cubicBezTo>
                    <a:pt x="87" y="3623"/>
                    <a:pt x="1" y="4057"/>
                    <a:pt x="1" y="4155"/>
                  </a:cubicBezTo>
                  <a:cubicBezTo>
                    <a:pt x="1" y="4263"/>
                    <a:pt x="44" y="4382"/>
                    <a:pt x="131" y="4502"/>
                  </a:cubicBezTo>
                  <a:cubicBezTo>
                    <a:pt x="228" y="4610"/>
                    <a:pt x="304" y="4675"/>
                    <a:pt x="359" y="4675"/>
                  </a:cubicBezTo>
                  <a:cubicBezTo>
                    <a:pt x="402" y="4675"/>
                    <a:pt x="456" y="4556"/>
                    <a:pt x="510" y="4317"/>
                  </a:cubicBezTo>
                  <a:cubicBezTo>
                    <a:pt x="554" y="4198"/>
                    <a:pt x="586" y="4079"/>
                    <a:pt x="608" y="3959"/>
                  </a:cubicBezTo>
                  <a:cubicBezTo>
                    <a:pt x="641" y="3840"/>
                    <a:pt x="684" y="3677"/>
                    <a:pt x="738" y="3461"/>
                  </a:cubicBezTo>
                  <a:cubicBezTo>
                    <a:pt x="792" y="3244"/>
                    <a:pt x="857" y="3016"/>
                    <a:pt x="923" y="2788"/>
                  </a:cubicBezTo>
                  <a:cubicBezTo>
                    <a:pt x="1432" y="2680"/>
                    <a:pt x="2018" y="2571"/>
                    <a:pt x="2669" y="2484"/>
                  </a:cubicBezTo>
                  <a:lnTo>
                    <a:pt x="2669" y="2484"/>
                  </a:lnTo>
                  <a:cubicBezTo>
                    <a:pt x="2397" y="3515"/>
                    <a:pt x="2267" y="4079"/>
                    <a:pt x="2267" y="4187"/>
                  </a:cubicBezTo>
                  <a:cubicBezTo>
                    <a:pt x="2267" y="4306"/>
                    <a:pt x="2311" y="4415"/>
                    <a:pt x="2387" y="4523"/>
                  </a:cubicBezTo>
                  <a:cubicBezTo>
                    <a:pt x="2473" y="4621"/>
                    <a:pt x="2549" y="4675"/>
                    <a:pt x="2604" y="4675"/>
                  </a:cubicBezTo>
                  <a:cubicBezTo>
                    <a:pt x="2658" y="4675"/>
                    <a:pt x="2712" y="4556"/>
                    <a:pt x="2777" y="4317"/>
                  </a:cubicBezTo>
                  <a:cubicBezTo>
                    <a:pt x="2810" y="4198"/>
                    <a:pt x="2842" y="4079"/>
                    <a:pt x="2875" y="3959"/>
                  </a:cubicBezTo>
                  <a:cubicBezTo>
                    <a:pt x="2907" y="3840"/>
                    <a:pt x="2940" y="3677"/>
                    <a:pt x="2994" y="3482"/>
                  </a:cubicBezTo>
                  <a:cubicBezTo>
                    <a:pt x="3048" y="3276"/>
                    <a:pt x="3146" y="2918"/>
                    <a:pt x="3287" y="2398"/>
                  </a:cubicBezTo>
                  <a:cubicBezTo>
                    <a:pt x="3558" y="2333"/>
                    <a:pt x="3699" y="2257"/>
                    <a:pt x="3699" y="2170"/>
                  </a:cubicBezTo>
                  <a:cubicBezTo>
                    <a:pt x="3699" y="2083"/>
                    <a:pt x="3590" y="2018"/>
                    <a:pt x="3384" y="1986"/>
                  </a:cubicBezTo>
                  <a:cubicBezTo>
                    <a:pt x="3590" y="1237"/>
                    <a:pt x="3688" y="782"/>
                    <a:pt x="3688" y="641"/>
                  </a:cubicBezTo>
                  <a:cubicBezTo>
                    <a:pt x="3688" y="489"/>
                    <a:pt x="3634" y="348"/>
                    <a:pt x="3536" y="207"/>
                  </a:cubicBezTo>
                  <a:cubicBezTo>
                    <a:pt x="3439" y="66"/>
                    <a:pt x="3341" y="1"/>
                    <a:pt x="3265" y="1"/>
                  </a:cubicBezTo>
                  <a:cubicBezTo>
                    <a:pt x="3178" y="1"/>
                    <a:pt x="3135" y="66"/>
                    <a:pt x="3135" y="196"/>
                  </a:cubicBezTo>
                  <a:cubicBezTo>
                    <a:pt x="3135" y="456"/>
                    <a:pt x="3027" y="1053"/>
                    <a:pt x="2799" y="1975"/>
                  </a:cubicBezTo>
                  <a:cubicBezTo>
                    <a:pt x="2235" y="2007"/>
                    <a:pt x="1660" y="2083"/>
                    <a:pt x="1074" y="2202"/>
                  </a:cubicBezTo>
                  <a:cubicBezTo>
                    <a:pt x="1291" y="1357"/>
                    <a:pt x="1400" y="836"/>
                    <a:pt x="1400" y="673"/>
                  </a:cubicBezTo>
                  <a:cubicBezTo>
                    <a:pt x="1400" y="500"/>
                    <a:pt x="1356" y="348"/>
                    <a:pt x="1248" y="207"/>
                  </a:cubicBezTo>
                  <a:cubicBezTo>
                    <a:pt x="1150" y="66"/>
                    <a:pt x="1074" y="1"/>
                    <a:pt x="1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631750" y="5275950"/>
              <a:ext cx="34175" cy="116075"/>
            </a:xfrm>
            <a:custGeom>
              <a:avLst/>
              <a:gdLst/>
              <a:ahLst/>
              <a:cxnLst/>
              <a:rect l="l" t="t" r="r" b="b"/>
              <a:pathLst>
                <a:path w="1367" h="4643" extrusionOk="0">
                  <a:moveTo>
                    <a:pt x="954" y="1"/>
                  </a:moveTo>
                  <a:cubicBezTo>
                    <a:pt x="889" y="1"/>
                    <a:pt x="846" y="22"/>
                    <a:pt x="824" y="55"/>
                  </a:cubicBezTo>
                  <a:cubicBezTo>
                    <a:pt x="803" y="77"/>
                    <a:pt x="803" y="131"/>
                    <a:pt x="803" y="207"/>
                  </a:cubicBezTo>
                  <a:cubicBezTo>
                    <a:pt x="792" y="478"/>
                    <a:pt x="662" y="1194"/>
                    <a:pt x="390" y="2343"/>
                  </a:cubicBezTo>
                  <a:cubicBezTo>
                    <a:pt x="130" y="3493"/>
                    <a:pt x="0" y="4111"/>
                    <a:pt x="0" y="4198"/>
                  </a:cubicBezTo>
                  <a:cubicBezTo>
                    <a:pt x="0" y="4285"/>
                    <a:pt x="43" y="4382"/>
                    <a:pt x="130" y="4491"/>
                  </a:cubicBezTo>
                  <a:cubicBezTo>
                    <a:pt x="217" y="4588"/>
                    <a:pt x="282" y="4642"/>
                    <a:pt x="336" y="4642"/>
                  </a:cubicBezTo>
                  <a:cubicBezTo>
                    <a:pt x="390" y="4642"/>
                    <a:pt x="456" y="4512"/>
                    <a:pt x="531" y="4252"/>
                  </a:cubicBezTo>
                  <a:cubicBezTo>
                    <a:pt x="564" y="4111"/>
                    <a:pt x="597" y="3981"/>
                    <a:pt x="629" y="3862"/>
                  </a:cubicBezTo>
                  <a:cubicBezTo>
                    <a:pt x="662" y="3742"/>
                    <a:pt x="705" y="3569"/>
                    <a:pt x="759" y="3352"/>
                  </a:cubicBezTo>
                  <a:cubicBezTo>
                    <a:pt x="813" y="3124"/>
                    <a:pt x="857" y="2951"/>
                    <a:pt x="889" y="2831"/>
                  </a:cubicBezTo>
                  <a:cubicBezTo>
                    <a:pt x="1204" y="1541"/>
                    <a:pt x="1367" y="814"/>
                    <a:pt x="1367" y="651"/>
                  </a:cubicBezTo>
                  <a:cubicBezTo>
                    <a:pt x="1367" y="500"/>
                    <a:pt x="1312" y="348"/>
                    <a:pt x="1204" y="207"/>
                  </a:cubicBezTo>
                  <a:cubicBezTo>
                    <a:pt x="1106" y="77"/>
                    <a:pt x="1020" y="1"/>
                    <a:pt x="9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679725" y="5276225"/>
              <a:ext cx="81100" cy="133975"/>
            </a:xfrm>
            <a:custGeom>
              <a:avLst/>
              <a:gdLst/>
              <a:ahLst/>
              <a:cxnLst/>
              <a:rect l="l" t="t" r="r" b="b"/>
              <a:pathLst>
                <a:path w="3244" h="5359" extrusionOk="0">
                  <a:moveTo>
                    <a:pt x="2701" y="1"/>
                  </a:moveTo>
                  <a:cubicBezTo>
                    <a:pt x="2322" y="1"/>
                    <a:pt x="1920" y="196"/>
                    <a:pt x="1486" y="586"/>
                  </a:cubicBezTo>
                  <a:cubicBezTo>
                    <a:pt x="1063" y="977"/>
                    <a:pt x="706" y="1454"/>
                    <a:pt x="424" y="1996"/>
                  </a:cubicBezTo>
                  <a:cubicBezTo>
                    <a:pt x="142" y="2549"/>
                    <a:pt x="1" y="3048"/>
                    <a:pt x="1" y="3493"/>
                  </a:cubicBezTo>
                  <a:cubicBezTo>
                    <a:pt x="1" y="3786"/>
                    <a:pt x="120" y="4046"/>
                    <a:pt x="369" y="4295"/>
                  </a:cubicBezTo>
                  <a:cubicBezTo>
                    <a:pt x="630" y="4534"/>
                    <a:pt x="879" y="4653"/>
                    <a:pt x="1139" y="4653"/>
                  </a:cubicBezTo>
                  <a:cubicBezTo>
                    <a:pt x="1400" y="4653"/>
                    <a:pt x="1671" y="4545"/>
                    <a:pt x="1942" y="4328"/>
                  </a:cubicBezTo>
                  <a:cubicBezTo>
                    <a:pt x="2213" y="4111"/>
                    <a:pt x="2463" y="3818"/>
                    <a:pt x="2679" y="3449"/>
                  </a:cubicBezTo>
                  <a:lnTo>
                    <a:pt x="2679" y="3449"/>
                  </a:lnTo>
                  <a:cubicBezTo>
                    <a:pt x="2636" y="3590"/>
                    <a:pt x="2582" y="3775"/>
                    <a:pt x="2506" y="4002"/>
                  </a:cubicBezTo>
                  <a:cubicBezTo>
                    <a:pt x="2430" y="4230"/>
                    <a:pt x="2365" y="4447"/>
                    <a:pt x="2300" y="4653"/>
                  </a:cubicBezTo>
                  <a:cubicBezTo>
                    <a:pt x="2235" y="4870"/>
                    <a:pt x="2202" y="5033"/>
                    <a:pt x="2202" y="5163"/>
                  </a:cubicBezTo>
                  <a:cubicBezTo>
                    <a:pt x="2202" y="5293"/>
                    <a:pt x="2267" y="5358"/>
                    <a:pt x="2376" y="5358"/>
                  </a:cubicBezTo>
                  <a:cubicBezTo>
                    <a:pt x="2484" y="5358"/>
                    <a:pt x="2658" y="5022"/>
                    <a:pt x="2875" y="4360"/>
                  </a:cubicBezTo>
                  <a:cubicBezTo>
                    <a:pt x="3102" y="3688"/>
                    <a:pt x="3211" y="3276"/>
                    <a:pt x="3211" y="3091"/>
                  </a:cubicBezTo>
                  <a:cubicBezTo>
                    <a:pt x="3211" y="2918"/>
                    <a:pt x="3157" y="2755"/>
                    <a:pt x="3059" y="2625"/>
                  </a:cubicBezTo>
                  <a:cubicBezTo>
                    <a:pt x="2961" y="2484"/>
                    <a:pt x="2831" y="2419"/>
                    <a:pt x="2669" y="2419"/>
                  </a:cubicBezTo>
                  <a:cubicBezTo>
                    <a:pt x="2387" y="2419"/>
                    <a:pt x="2148" y="2441"/>
                    <a:pt x="1953" y="2484"/>
                  </a:cubicBezTo>
                  <a:cubicBezTo>
                    <a:pt x="1768" y="2528"/>
                    <a:pt x="1671" y="2582"/>
                    <a:pt x="1671" y="2647"/>
                  </a:cubicBezTo>
                  <a:cubicBezTo>
                    <a:pt x="1671" y="2712"/>
                    <a:pt x="1714" y="2766"/>
                    <a:pt x="1790" y="2831"/>
                  </a:cubicBezTo>
                  <a:cubicBezTo>
                    <a:pt x="1877" y="2896"/>
                    <a:pt x="1985" y="2929"/>
                    <a:pt x="2105" y="2929"/>
                  </a:cubicBezTo>
                  <a:cubicBezTo>
                    <a:pt x="2224" y="2929"/>
                    <a:pt x="2408" y="2896"/>
                    <a:pt x="2658" y="2831"/>
                  </a:cubicBezTo>
                  <a:lnTo>
                    <a:pt x="2658" y="2831"/>
                  </a:lnTo>
                  <a:cubicBezTo>
                    <a:pt x="2408" y="3200"/>
                    <a:pt x="2148" y="3493"/>
                    <a:pt x="1855" y="3731"/>
                  </a:cubicBezTo>
                  <a:cubicBezTo>
                    <a:pt x="1573" y="3959"/>
                    <a:pt x="1324" y="4078"/>
                    <a:pt x="1107" y="4078"/>
                  </a:cubicBezTo>
                  <a:cubicBezTo>
                    <a:pt x="977" y="4078"/>
                    <a:pt x="857" y="4024"/>
                    <a:pt x="749" y="3916"/>
                  </a:cubicBezTo>
                  <a:cubicBezTo>
                    <a:pt x="651" y="3796"/>
                    <a:pt x="597" y="3655"/>
                    <a:pt x="597" y="3504"/>
                  </a:cubicBezTo>
                  <a:cubicBezTo>
                    <a:pt x="597" y="3102"/>
                    <a:pt x="716" y="2679"/>
                    <a:pt x="955" y="2224"/>
                  </a:cubicBezTo>
                  <a:cubicBezTo>
                    <a:pt x="1194" y="1768"/>
                    <a:pt x="1486" y="1378"/>
                    <a:pt x="1823" y="1074"/>
                  </a:cubicBezTo>
                  <a:cubicBezTo>
                    <a:pt x="2159" y="771"/>
                    <a:pt x="2473" y="619"/>
                    <a:pt x="2755" y="619"/>
                  </a:cubicBezTo>
                  <a:cubicBezTo>
                    <a:pt x="2853" y="619"/>
                    <a:pt x="2940" y="630"/>
                    <a:pt x="3026" y="673"/>
                  </a:cubicBezTo>
                  <a:cubicBezTo>
                    <a:pt x="3113" y="706"/>
                    <a:pt x="3157" y="716"/>
                    <a:pt x="3167" y="716"/>
                  </a:cubicBezTo>
                  <a:cubicBezTo>
                    <a:pt x="3222" y="716"/>
                    <a:pt x="3243" y="673"/>
                    <a:pt x="3243" y="586"/>
                  </a:cubicBezTo>
                  <a:cubicBezTo>
                    <a:pt x="3243" y="489"/>
                    <a:pt x="3189" y="369"/>
                    <a:pt x="3059" y="228"/>
                  </a:cubicBezTo>
                  <a:cubicBezTo>
                    <a:pt x="2940" y="77"/>
                    <a:pt x="2820" y="1"/>
                    <a:pt x="2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784375" y="5275675"/>
              <a:ext cx="92500" cy="116900"/>
            </a:xfrm>
            <a:custGeom>
              <a:avLst/>
              <a:gdLst/>
              <a:ahLst/>
              <a:cxnLst/>
              <a:rect l="l" t="t" r="r" b="b"/>
              <a:pathLst>
                <a:path w="3700" h="4676" extrusionOk="0">
                  <a:moveTo>
                    <a:pt x="1020" y="1"/>
                  </a:moveTo>
                  <a:cubicBezTo>
                    <a:pt x="955" y="1"/>
                    <a:pt x="923" y="12"/>
                    <a:pt x="901" y="44"/>
                  </a:cubicBezTo>
                  <a:cubicBezTo>
                    <a:pt x="879" y="77"/>
                    <a:pt x="869" y="120"/>
                    <a:pt x="869" y="196"/>
                  </a:cubicBezTo>
                  <a:cubicBezTo>
                    <a:pt x="869" y="478"/>
                    <a:pt x="728" y="1194"/>
                    <a:pt x="424" y="2354"/>
                  </a:cubicBezTo>
                  <a:cubicBezTo>
                    <a:pt x="196" y="2430"/>
                    <a:pt x="77" y="2495"/>
                    <a:pt x="77" y="2550"/>
                  </a:cubicBezTo>
                  <a:cubicBezTo>
                    <a:pt x="77" y="2625"/>
                    <a:pt x="98" y="2691"/>
                    <a:pt x="142" y="2745"/>
                  </a:cubicBezTo>
                  <a:cubicBezTo>
                    <a:pt x="185" y="2799"/>
                    <a:pt x="239" y="2831"/>
                    <a:pt x="294" y="2853"/>
                  </a:cubicBezTo>
                  <a:cubicBezTo>
                    <a:pt x="98" y="3623"/>
                    <a:pt x="1" y="4057"/>
                    <a:pt x="1" y="4155"/>
                  </a:cubicBezTo>
                  <a:cubicBezTo>
                    <a:pt x="1" y="4263"/>
                    <a:pt x="44" y="4382"/>
                    <a:pt x="142" y="4502"/>
                  </a:cubicBezTo>
                  <a:cubicBezTo>
                    <a:pt x="229" y="4610"/>
                    <a:pt x="305" y="4675"/>
                    <a:pt x="359" y="4675"/>
                  </a:cubicBezTo>
                  <a:cubicBezTo>
                    <a:pt x="402" y="4675"/>
                    <a:pt x="456" y="4556"/>
                    <a:pt x="521" y="4317"/>
                  </a:cubicBezTo>
                  <a:cubicBezTo>
                    <a:pt x="554" y="4198"/>
                    <a:pt x="587" y="4079"/>
                    <a:pt x="619" y="3959"/>
                  </a:cubicBezTo>
                  <a:cubicBezTo>
                    <a:pt x="652" y="3840"/>
                    <a:pt x="695" y="3677"/>
                    <a:pt x="749" y="3461"/>
                  </a:cubicBezTo>
                  <a:cubicBezTo>
                    <a:pt x="803" y="3244"/>
                    <a:pt x="858" y="3016"/>
                    <a:pt x="923" y="2788"/>
                  </a:cubicBezTo>
                  <a:cubicBezTo>
                    <a:pt x="1443" y="2680"/>
                    <a:pt x="2029" y="2571"/>
                    <a:pt x="2669" y="2484"/>
                  </a:cubicBezTo>
                  <a:lnTo>
                    <a:pt x="2669" y="2484"/>
                  </a:lnTo>
                  <a:cubicBezTo>
                    <a:pt x="2409" y="3515"/>
                    <a:pt x="2268" y="4079"/>
                    <a:pt x="2268" y="4187"/>
                  </a:cubicBezTo>
                  <a:cubicBezTo>
                    <a:pt x="2268" y="4306"/>
                    <a:pt x="2311" y="4415"/>
                    <a:pt x="2387" y="4523"/>
                  </a:cubicBezTo>
                  <a:cubicBezTo>
                    <a:pt x="2474" y="4621"/>
                    <a:pt x="2549" y="4675"/>
                    <a:pt x="2615" y="4675"/>
                  </a:cubicBezTo>
                  <a:cubicBezTo>
                    <a:pt x="2658" y="4675"/>
                    <a:pt x="2712" y="4556"/>
                    <a:pt x="2777" y="4317"/>
                  </a:cubicBezTo>
                  <a:cubicBezTo>
                    <a:pt x="2810" y="4198"/>
                    <a:pt x="2842" y="4079"/>
                    <a:pt x="2875" y="3959"/>
                  </a:cubicBezTo>
                  <a:cubicBezTo>
                    <a:pt x="2907" y="3840"/>
                    <a:pt x="2951" y="3677"/>
                    <a:pt x="2994" y="3482"/>
                  </a:cubicBezTo>
                  <a:cubicBezTo>
                    <a:pt x="3048" y="3276"/>
                    <a:pt x="3146" y="2918"/>
                    <a:pt x="3287" y="2398"/>
                  </a:cubicBezTo>
                  <a:cubicBezTo>
                    <a:pt x="3558" y="2333"/>
                    <a:pt x="3699" y="2257"/>
                    <a:pt x="3699" y="2170"/>
                  </a:cubicBezTo>
                  <a:cubicBezTo>
                    <a:pt x="3699" y="2083"/>
                    <a:pt x="3601" y="2018"/>
                    <a:pt x="3395" y="1986"/>
                  </a:cubicBezTo>
                  <a:cubicBezTo>
                    <a:pt x="3591" y="1237"/>
                    <a:pt x="3699" y="782"/>
                    <a:pt x="3699" y="641"/>
                  </a:cubicBezTo>
                  <a:cubicBezTo>
                    <a:pt x="3699" y="489"/>
                    <a:pt x="3645" y="348"/>
                    <a:pt x="3536" y="207"/>
                  </a:cubicBezTo>
                  <a:cubicBezTo>
                    <a:pt x="3439" y="66"/>
                    <a:pt x="3352" y="1"/>
                    <a:pt x="3276" y="1"/>
                  </a:cubicBezTo>
                  <a:cubicBezTo>
                    <a:pt x="3189" y="1"/>
                    <a:pt x="3146" y="66"/>
                    <a:pt x="3146" y="196"/>
                  </a:cubicBezTo>
                  <a:cubicBezTo>
                    <a:pt x="3146" y="456"/>
                    <a:pt x="3027" y="1053"/>
                    <a:pt x="2799" y="1975"/>
                  </a:cubicBezTo>
                  <a:cubicBezTo>
                    <a:pt x="2246" y="2007"/>
                    <a:pt x="1671" y="2083"/>
                    <a:pt x="1085" y="2202"/>
                  </a:cubicBezTo>
                  <a:cubicBezTo>
                    <a:pt x="1302" y="1357"/>
                    <a:pt x="1411" y="836"/>
                    <a:pt x="1411" y="673"/>
                  </a:cubicBezTo>
                  <a:cubicBezTo>
                    <a:pt x="1411" y="500"/>
                    <a:pt x="1357" y="348"/>
                    <a:pt x="1259" y="207"/>
                  </a:cubicBezTo>
                  <a:cubicBezTo>
                    <a:pt x="1161" y="66"/>
                    <a:pt x="1075" y="1"/>
                    <a:pt x="10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895275" y="5277300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256" y="1"/>
                  </a:moveTo>
                  <a:cubicBezTo>
                    <a:pt x="1367" y="1"/>
                    <a:pt x="890" y="88"/>
                    <a:pt x="814" y="250"/>
                  </a:cubicBezTo>
                  <a:cubicBezTo>
                    <a:pt x="792" y="305"/>
                    <a:pt x="781" y="348"/>
                    <a:pt x="781" y="402"/>
                  </a:cubicBezTo>
                  <a:cubicBezTo>
                    <a:pt x="781" y="738"/>
                    <a:pt x="716" y="1161"/>
                    <a:pt x="586" y="1660"/>
                  </a:cubicBezTo>
                  <a:cubicBezTo>
                    <a:pt x="456" y="2148"/>
                    <a:pt x="326" y="2615"/>
                    <a:pt x="185" y="3059"/>
                  </a:cubicBezTo>
                  <a:cubicBezTo>
                    <a:pt x="55" y="3493"/>
                    <a:pt x="1" y="3808"/>
                    <a:pt x="1" y="3992"/>
                  </a:cubicBezTo>
                  <a:cubicBezTo>
                    <a:pt x="1" y="4166"/>
                    <a:pt x="66" y="4317"/>
                    <a:pt x="217" y="4437"/>
                  </a:cubicBezTo>
                  <a:cubicBezTo>
                    <a:pt x="380" y="4556"/>
                    <a:pt x="554" y="4621"/>
                    <a:pt x="760" y="4621"/>
                  </a:cubicBezTo>
                  <a:cubicBezTo>
                    <a:pt x="1215" y="4621"/>
                    <a:pt x="1692" y="4534"/>
                    <a:pt x="2170" y="4372"/>
                  </a:cubicBezTo>
                  <a:cubicBezTo>
                    <a:pt x="2668" y="4198"/>
                    <a:pt x="2907" y="4035"/>
                    <a:pt x="2907" y="3873"/>
                  </a:cubicBezTo>
                  <a:cubicBezTo>
                    <a:pt x="2907" y="3786"/>
                    <a:pt x="2875" y="3732"/>
                    <a:pt x="2809" y="3732"/>
                  </a:cubicBezTo>
                  <a:cubicBezTo>
                    <a:pt x="2777" y="3732"/>
                    <a:pt x="2668" y="3764"/>
                    <a:pt x="2462" y="3818"/>
                  </a:cubicBezTo>
                  <a:cubicBezTo>
                    <a:pt x="1855" y="3981"/>
                    <a:pt x="1291" y="4057"/>
                    <a:pt x="781" y="4057"/>
                  </a:cubicBezTo>
                  <a:cubicBezTo>
                    <a:pt x="727" y="4057"/>
                    <a:pt x="684" y="4046"/>
                    <a:pt x="651" y="4014"/>
                  </a:cubicBezTo>
                  <a:cubicBezTo>
                    <a:pt x="619" y="3981"/>
                    <a:pt x="597" y="3938"/>
                    <a:pt x="597" y="3884"/>
                  </a:cubicBezTo>
                  <a:cubicBezTo>
                    <a:pt x="597" y="3721"/>
                    <a:pt x="716" y="3265"/>
                    <a:pt x="955" y="2506"/>
                  </a:cubicBezTo>
                  <a:cubicBezTo>
                    <a:pt x="1432" y="2506"/>
                    <a:pt x="1855" y="2474"/>
                    <a:pt x="2224" y="2398"/>
                  </a:cubicBezTo>
                  <a:cubicBezTo>
                    <a:pt x="2582" y="2322"/>
                    <a:pt x="2766" y="2203"/>
                    <a:pt x="2766" y="2051"/>
                  </a:cubicBezTo>
                  <a:cubicBezTo>
                    <a:pt x="2766" y="1986"/>
                    <a:pt x="2701" y="1953"/>
                    <a:pt x="2571" y="1953"/>
                  </a:cubicBezTo>
                  <a:cubicBezTo>
                    <a:pt x="2441" y="1953"/>
                    <a:pt x="2246" y="1964"/>
                    <a:pt x="1985" y="1986"/>
                  </a:cubicBezTo>
                  <a:cubicBezTo>
                    <a:pt x="1736" y="2007"/>
                    <a:pt x="1530" y="2018"/>
                    <a:pt x="1367" y="2018"/>
                  </a:cubicBezTo>
                  <a:lnTo>
                    <a:pt x="1107" y="2018"/>
                  </a:lnTo>
                  <a:cubicBezTo>
                    <a:pt x="1269" y="1411"/>
                    <a:pt x="1345" y="955"/>
                    <a:pt x="1345" y="652"/>
                  </a:cubicBezTo>
                  <a:lnTo>
                    <a:pt x="1345" y="630"/>
                  </a:lnTo>
                  <a:cubicBezTo>
                    <a:pt x="1757" y="565"/>
                    <a:pt x="2018" y="522"/>
                    <a:pt x="2126" y="511"/>
                  </a:cubicBezTo>
                  <a:cubicBezTo>
                    <a:pt x="2224" y="500"/>
                    <a:pt x="2408" y="478"/>
                    <a:pt x="2668" y="456"/>
                  </a:cubicBezTo>
                  <a:cubicBezTo>
                    <a:pt x="2940" y="435"/>
                    <a:pt x="3146" y="402"/>
                    <a:pt x="3308" y="370"/>
                  </a:cubicBezTo>
                  <a:cubicBezTo>
                    <a:pt x="3504" y="348"/>
                    <a:pt x="3601" y="283"/>
                    <a:pt x="3601" y="196"/>
                  </a:cubicBezTo>
                  <a:cubicBezTo>
                    <a:pt x="3601" y="66"/>
                    <a:pt x="3146" y="1"/>
                    <a:pt x="2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989625" y="5275425"/>
              <a:ext cx="84350" cy="117150"/>
            </a:xfrm>
            <a:custGeom>
              <a:avLst/>
              <a:gdLst/>
              <a:ahLst/>
              <a:cxnLst/>
              <a:rect l="l" t="t" r="r" b="b"/>
              <a:pathLst>
                <a:path w="3374" h="4686" extrusionOk="0">
                  <a:moveTo>
                    <a:pt x="2050" y="597"/>
                  </a:moveTo>
                  <a:cubicBezTo>
                    <a:pt x="2528" y="597"/>
                    <a:pt x="2766" y="738"/>
                    <a:pt x="2766" y="1009"/>
                  </a:cubicBezTo>
                  <a:cubicBezTo>
                    <a:pt x="2766" y="1182"/>
                    <a:pt x="2690" y="1345"/>
                    <a:pt x="2549" y="1508"/>
                  </a:cubicBezTo>
                  <a:cubicBezTo>
                    <a:pt x="2408" y="1670"/>
                    <a:pt x="2256" y="1790"/>
                    <a:pt x="2083" y="1887"/>
                  </a:cubicBezTo>
                  <a:cubicBezTo>
                    <a:pt x="1909" y="1985"/>
                    <a:pt x="1725" y="2093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9" y="1790"/>
                    <a:pt x="1356" y="1312"/>
                    <a:pt x="1356" y="1030"/>
                  </a:cubicBezTo>
                  <a:cubicBezTo>
                    <a:pt x="1356" y="944"/>
                    <a:pt x="1335" y="857"/>
                    <a:pt x="1291" y="759"/>
                  </a:cubicBezTo>
                  <a:cubicBezTo>
                    <a:pt x="1573" y="651"/>
                    <a:pt x="1833" y="597"/>
                    <a:pt x="2050" y="597"/>
                  </a:cubicBezTo>
                  <a:close/>
                  <a:moveTo>
                    <a:pt x="2018" y="0"/>
                  </a:moveTo>
                  <a:cubicBezTo>
                    <a:pt x="1649" y="0"/>
                    <a:pt x="1324" y="54"/>
                    <a:pt x="1020" y="174"/>
                  </a:cubicBezTo>
                  <a:cubicBezTo>
                    <a:pt x="716" y="282"/>
                    <a:pt x="565" y="380"/>
                    <a:pt x="565" y="477"/>
                  </a:cubicBezTo>
                  <a:cubicBezTo>
                    <a:pt x="565" y="542"/>
                    <a:pt x="586" y="607"/>
                    <a:pt x="630" y="683"/>
                  </a:cubicBezTo>
                  <a:cubicBezTo>
                    <a:pt x="673" y="759"/>
                    <a:pt x="727" y="813"/>
                    <a:pt x="782" y="846"/>
                  </a:cubicBezTo>
                  <a:cubicBezTo>
                    <a:pt x="749" y="1291"/>
                    <a:pt x="608" y="1952"/>
                    <a:pt x="369" y="2809"/>
                  </a:cubicBezTo>
                  <a:cubicBezTo>
                    <a:pt x="120" y="3666"/>
                    <a:pt x="1" y="4143"/>
                    <a:pt x="1" y="4251"/>
                  </a:cubicBezTo>
                  <a:cubicBezTo>
                    <a:pt x="1" y="4349"/>
                    <a:pt x="44" y="4447"/>
                    <a:pt x="131" y="4544"/>
                  </a:cubicBezTo>
                  <a:cubicBezTo>
                    <a:pt x="207" y="4642"/>
                    <a:pt x="283" y="4685"/>
                    <a:pt x="359" y="4685"/>
                  </a:cubicBezTo>
                  <a:cubicBezTo>
                    <a:pt x="391" y="4685"/>
                    <a:pt x="445" y="4577"/>
                    <a:pt x="510" y="4338"/>
                  </a:cubicBezTo>
                  <a:cubicBezTo>
                    <a:pt x="554" y="4230"/>
                    <a:pt x="586" y="4121"/>
                    <a:pt x="619" y="4013"/>
                  </a:cubicBezTo>
                  <a:cubicBezTo>
                    <a:pt x="651" y="3904"/>
                    <a:pt x="771" y="3503"/>
                    <a:pt x="977" y="2809"/>
                  </a:cubicBezTo>
                  <a:cubicBezTo>
                    <a:pt x="1085" y="3134"/>
                    <a:pt x="1389" y="3525"/>
                    <a:pt x="1877" y="3991"/>
                  </a:cubicBezTo>
                  <a:cubicBezTo>
                    <a:pt x="2376" y="4447"/>
                    <a:pt x="2755" y="4685"/>
                    <a:pt x="3016" y="4685"/>
                  </a:cubicBezTo>
                  <a:cubicBezTo>
                    <a:pt x="3167" y="4685"/>
                    <a:pt x="3233" y="4631"/>
                    <a:pt x="3233" y="4522"/>
                  </a:cubicBezTo>
                  <a:cubicBezTo>
                    <a:pt x="3233" y="4457"/>
                    <a:pt x="3178" y="4382"/>
                    <a:pt x="3070" y="4273"/>
                  </a:cubicBezTo>
                  <a:cubicBezTo>
                    <a:pt x="3016" y="4219"/>
                    <a:pt x="2951" y="4175"/>
                    <a:pt x="2896" y="4121"/>
                  </a:cubicBezTo>
                  <a:cubicBezTo>
                    <a:pt x="2842" y="4078"/>
                    <a:pt x="2766" y="4013"/>
                    <a:pt x="2679" y="3937"/>
                  </a:cubicBezTo>
                  <a:cubicBezTo>
                    <a:pt x="2593" y="3861"/>
                    <a:pt x="2495" y="3774"/>
                    <a:pt x="2397" y="3687"/>
                  </a:cubicBezTo>
                  <a:cubicBezTo>
                    <a:pt x="2289" y="3590"/>
                    <a:pt x="2213" y="3514"/>
                    <a:pt x="2148" y="3449"/>
                  </a:cubicBezTo>
                  <a:cubicBezTo>
                    <a:pt x="2083" y="3395"/>
                    <a:pt x="1974" y="3286"/>
                    <a:pt x="1823" y="3134"/>
                  </a:cubicBezTo>
                  <a:cubicBezTo>
                    <a:pt x="1671" y="2982"/>
                    <a:pt x="1595" y="2852"/>
                    <a:pt x="1595" y="2755"/>
                  </a:cubicBezTo>
                  <a:cubicBezTo>
                    <a:pt x="1595" y="2733"/>
                    <a:pt x="1660" y="2690"/>
                    <a:pt x="1779" y="2625"/>
                  </a:cubicBezTo>
                  <a:cubicBezTo>
                    <a:pt x="1899" y="2570"/>
                    <a:pt x="2050" y="2484"/>
                    <a:pt x="2224" y="2397"/>
                  </a:cubicBezTo>
                  <a:cubicBezTo>
                    <a:pt x="2397" y="2299"/>
                    <a:pt x="2560" y="2202"/>
                    <a:pt x="2734" y="2071"/>
                  </a:cubicBezTo>
                  <a:cubicBezTo>
                    <a:pt x="2918" y="1952"/>
                    <a:pt x="3059" y="1800"/>
                    <a:pt x="3178" y="1616"/>
                  </a:cubicBezTo>
                  <a:cubicBezTo>
                    <a:pt x="3308" y="1432"/>
                    <a:pt x="3374" y="1226"/>
                    <a:pt x="3374" y="1009"/>
                  </a:cubicBezTo>
                  <a:cubicBezTo>
                    <a:pt x="3374" y="683"/>
                    <a:pt x="3233" y="445"/>
                    <a:pt x="2961" y="271"/>
                  </a:cubicBezTo>
                  <a:cubicBezTo>
                    <a:pt x="2701" y="98"/>
                    <a:pt x="2387" y="0"/>
                    <a:pt x="20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2156100" y="5275950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690" y="1"/>
                  </a:moveTo>
                  <a:cubicBezTo>
                    <a:pt x="2300" y="1"/>
                    <a:pt x="1888" y="196"/>
                    <a:pt x="1465" y="576"/>
                  </a:cubicBezTo>
                  <a:cubicBezTo>
                    <a:pt x="1031" y="955"/>
                    <a:pt x="684" y="1411"/>
                    <a:pt x="413" y="1931"/>
                  </a:cubicBezTo>
                  <a:cubicBezTo>
                    <a:pt x="142" y="2463"/>
                    <a:pt x="1" y="2929"/>
                    <a:pt x="1" y="3341"/>
                  </a:cubicBezTo>
                  <a:cubicBezTo>
                    <a:pt x="1" y="3666"/>
                    <a:pt x="142" y="3959"/>
                    <a:pt x="413" y="4230"/>
                  </a:cubicBezTo>
                  <a:cubicBezTo>
                    <a:pt x="695" y="4501"/>
                    <a:pt x="987" y="4632"/>
                    <a:pt x="1291" y="4632"/>
                  </a:cubicBezTo>
                  <a:cubicBezTo>
                    <a:pt x="1530" y="4632"/>
                    <a:pt x="1801" y="4567"/>
                    <a:pt x="2105" y="4436"/>
                  </a:cubicBezTo>
                  <a:cubicBezTo>
                    <a:pt x="2408" y="4306"/>
                    <a:pt x="2658" y="4154"/>
                    <a:pt x="2864" y="3992"/>
                  </a:cubicBezTo>
                  <a:cubicBezTo>
                    <a:pt x="3070" y="3818"/>
                    <a:pt x="3167" y="3688"/>
                    <a:pt x="3167" y="3590"/>
                  </a:cubicBezTo>
                  <a:cubicBezTo>
                    <a:pt x="3167" y="3493"/>
                    <a:pt x="3124" y="3439"/>
                    <a:pt x="3059" y="3439"/>
                  </a:cubicBezTo>
                  <a:cubicBezTo>
                    <a:pt x="3016" y="3439"/>
                    <a:pt x="2820" y="3536"/>
                    <a:pt x="2473" y="3721"/>
                  </a:cubicBezTo>
                  <a:cubicBezTo>
                    <a:pt x="2332" y="3797"/>
                    <a:pt x="2159" y="3862"/>
                    <a:pt x="1942" y="3927"/>
                  </a:cubicBezTo>
                  <a:cubicBezTo>
                    <a:pt x="1725" y="3992"/>
                    <a:pt x="1508" y="4013"/>
                    <a:pt x="1302" y="4013"/>
                  </a:cubicBezTo>
                  <a:cubicBezTo>
                    <a:pt x="1107" y="4013"/>
                    <a:pt x="933" y="3959"/>
                    <a:pt x="803" y="3851"/>
                  </a:cubicBezTo>
                  <a:cubicBezTo>
                    <a:pt x="684" y="3731"/>
                    <a:pt x="619" y="3558"/>
                    <a:pt x="619" y="3309"/>
                  </a:cubicBezTo>
                  <a:cubicBezTo>
                    <a:pt x="619" y="3070"/>
                    <a:pt x="695" y="2777"/>
                    <a:pt x="857" y="2452"/>
                  </a:cubicBezTo>
                  <a:cubicBezTo>
                    <a:pt x="1009" y="2116"/>
                    <a:pt x="1194" y="1812"/>
                    <a:pt x="1410" y="1552"/>
                  </a:cubicBezTo>
                  <a:cubicBezTo>
                    <a:pt x="1638" y="1291"/>
                    <a:pt x="1866" y="1074"/>
                    <a:pt x="2115" y="890"/>
                  </a:cubicBezTo>
                  <a:cubicBezTo>
                    <a:pt x="2354" y="717"/>
                    <a:pt x="2571" y="630"/>
                    <a:pt x="2744" y="630"/>
                  </a:cubicBezTo>
                  <a:cubicBezTo>
                    <a:pt x="2820" y="630"/>
                    <a:pt x="2896" y="641"/>
                    <a:pt x="2994" y="684"/>
                  </a:cubicBezTo>
                  <a:cubicBezTo>
                    <a:pt x="3091" y="717"/>
                    <a:pt x="3146" y="727"/>
                    <a:pt x="3178" y="727"/>
                  </a:cubicBezTo>
                  <a:cubicBezTo>
                    <a:pt x="3211" y="727"/>
                    <a:pt x="3232" y="684"/>
                    <a:pt x="3232" y="586"/>
                  </a:cubicBezTo>
                  <a:cubicBezTo>
                    <a:pt x="3232" y="489"/>
                    <a:pt x="3167" y="369"/>
                    <a:pt x="3048" y="218"/>
                  </a:cubicBezTo>
                  <a:cubicBezTo>
                    <a:pt x="2929" y="77"/>
                    <a:pt x="2809" y="1"/>
                    <a:pt x="2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2253975" y="5275425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300" y="564"/>
                  </a:moveTo>
                  <a:cubicBezTo>
                    <a:pt x="2473" y="564"/>
                    <a:pt x="2625" y="672"/>
                    <a:pt x="2755" y="879"/>
                  </a:cubicBezTo>
                  <a:cubicBezTo>
                    <a:pt x="2896" y="1095"/>
                    <a:pt x="2961" y="1367"/>
                    <a:pt x="2961" y="1714"/>
                  </a:cubicBezTo>
                  <a:cubicBezTo>
                    <a:pt x="2961" y="2050"/>
                    <a:pt x="2853" y="2419"/>
                    <a:pt x="2647" y="2798"/>
                  </a:cubicBezTo>
                  <a:cubicBezTo>
                    <a:pt x="2441" y="3178"/>
                    <a:pt x="2191" y="3503"/>
                    <a:pt x="1899" y="3763"/>
                  </a:cubicBezTo>
                  <a:cubicBezTo>
                    <a:pt x="1606" y="4024"/>
                    <a:pt x="1356" y="4154"/>
                    <a:pt x="1129" y="4154"/>
                  </a:cubicBezTo>
                  <a:cubicBezTo>
                    <a:pt x="988" y="4154"/>
                    <a:pt x="868" y="4078"/>
                    <a:pt x="760" y="3926"/>
                  </a:cubicBezTo>
                  <a:cubicBezTo>
                    <a:pt x="651" y="3774"/>
                    <a:pt x="597" y="3579"/>
                    <a:pt x="597" y="3330"/>
                  </a:cubicBezTo>
                  <a:cubicBezTo>
                    <a:pt x="597" y="2928"/>
                    <a:pt x="706" y="2494"/>
                    <a:pt x="923" y="2061"/>
                  </a:cubicBezTo>
                  <a:cubicBezTo>
                    <a:pt x="1129" y="1605"/>
                    <a:pt x="1367" y="1247"/>
                    <a:pt x="1638" y="976"/>
                  </a:cubicBezTo>
                  <a:cubicBezTo>
                    <a:pt x="1899" y="694"/>
                    <a:pt x="2126" y="564"/>
                    <a:pt x="2300" y="564"/>
                  </a:cubicBezTo>
                  <a:close/>
                  <a:moveTo>
                    <a:pt x="2267" y="0"/>
                  </a:moveTo>
                  <a:cubicBezTo>
                    <a:pt x="2040" y="0"/>
                    <a:pt x="1790" y="98"/>
                    <a:pt x="1519" y="293"/>
                  </a:cubicBezTo>
                  <a:cubicBezTo>
                    <a:pt x="1248" y="488"/>
                    <a:pt x="998" y="748"/>
                    <a:pt x="771" y="1052"/>
                  </a:cubicBezTo>
                  <a:cubicBezTo>
                    <a:pt x="554" y="1367"/>
                    <a:pt x="369" y="1724"/>
                    <a:pt x="218" y="2147"/>
                  </a:cubicBezTo>
                  <a:cubicBezTo>
                    <a:pt x="66" y="2560"/>
                    <a:pt x="1" y="2972"/>
                    <a:pt x="1" y="3373"/>
                  </a:cubicBezTo>
                  <a:cubicBezTo>
                    <a:pt x="1" y="3666"/>
                    <a:pt x="109" y="3959"/>
                    <a:pt x="326" y="4251"/>
                  </a:cubicBezTo>
                  <a:cubicBezTo>
                    <a:pt x="543" y="4533"/>
                    <a:pt x="803" y="4685"/>
                    <a:pt x="1096" y="4685"/>
                  </a:cubicBezTo>
                  <a:cubicBezTo>
                    <a:pt x="1486" y="4685"/>
                    <a:pt x="1888" y="4512"/>
                    <a:pt x="2278" y="4186"/>
                  </a:cubicBezTo>
                  <a:cubicBezTo>
                    <a:pt x="2669" y="3861"/>
                    <a:pt x="2983" y="3460"/>
                    <a:pt x="3222" y="2993"/>
                  </a:cubicBezTo>
                  <a:cubicBezTo>
                    <a:pt x="3449" y="2527"/>
                    <a:pt x="3569" y="2071"/>
                    <a:pt x="3569" y="1649"/>
                  </a:cubicBezTo>
                  <a:cubicBezTo>
                    <a:pt x="3569" y="1226"/>
                    <a:pt x="3449" y="846"/>
                    <a:pt x="3200" y="510"/>
                  </a:cubicBezTo>
                  <a:cubicBezTo>
                    <a:pt x="2951" y="163"/>
                    <a:pt x="263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2355375" y="5275150"/>
              <a:ext cx="98450" cy="117425"/>
            </a:xfrm>
            <a:custGeom>
              <a:avLst/>
              <a:gdLst/>
              <a:ahLst/>
              <a:cxnLst/>
              <a:rect l="l" t="t" r="r" b="b"/>
              <a:pathLst>
                <a:path w="3938" h="4697" extrusionOk="0">
                  <a:moveTo>
                    <a:pt x="3515" y="0"/>
                  </a:moveTo>
                  <a:cubicBezTo>
                    <a:pt x="3439" y="0"/>
                    <a:pt x="3395" y="98"/>
                    <a:pt x="3384" y="293"/>
                  </a:cubicBezTo>
                  <a:cubicBezTo>
                    <a:pt x="3384" y="326"/>
                    <a:pt x="3363" y="586"/>
                    <a:pt x="3319" y="1074"/>
                  </a:cubicBezTo>
                  <a:cubicBezTo>
                    <a:pt x="3222" y="2137"/>
                    <a:pt x="3027" y="3048"/>
                    <a:pt x="2745" y="3807"/>
                  </a:cubicBezTo>
                  <a:cubicBezTo>
                    <a:pt x="2549" y="3395"/>
                    <a:pt x="2105" y="2256"/>
                    <a:pt x="1389" y="412"/>
                  </a:cubicBezTo>
                  <a:cubicBezTo>
                    <a:pt x="1346" y="315"/>
                    <a:pt x="1281" y="217"/>
                    <a:pt x="1194" y="141"/>
                  </a:cubicBezTo>
                  <a:cubicBezTo>
                    <a:pt x="1107" y="54"/>
                    <a:pt x="1042" y="11"/>
                    <a:pt x="999" y="11"/>
                  </a:cubicBezTo>
                  <a:cubicBezTo>
                    <a:pt x="923" y="11"/>
                    <a:pt x="879" y="87"/>
                    <a:pt x="879" y="228"/>
                  </a:cubicBezTo>
                  <a:cubicBezTo>
                    <a:pt x="868" y="510"/>
                    <a:pt x="727" y="1226"/>
                    <a:pt x="435" y="2364"/>
                  </a:cubicBezTo>
                  <a:cubicBezTo>
                    <a:pt x="153" y="3503"/>
                    <a:pt x="1" y="4132"/>
                    <a:pt x="1" y="4230"/>
                  </a:cubicBezTo>
                  <a:cubicBezTo>
                    <a:pt x="1" y="4338"/>
                    <a:pt x="44" y="4447"/>
                    <a:pt x="120" y="4544"/>
                  </a:cubicBezTo>
                  <a:cubicBezTo>
                    <a:pt x="207" y="4642"/>
                    <a:pt x="283" y="4696"/>
                    <a:pt x="337" y="4696"/>
                  </a:cubicBezTo>
                  <a:cubicBezTo>
                    <a:pt x="380" y="4696"/>
                    <a:pt x="424" y="4599"/>
                    <a:pt x="478" y="4425"/>
                  </a:cubicBezTo>
                  <a:cubicBezTo>
                    <a:pt x="532" y="4252"/>
                    <a:pt x="641" y="3839"/>
                    <a:pt x="792" y="3189"/>
                  </a:cubicBezTo>
                  <a:cubicBezTo>
                    <a:pt x="955" y="2538"/>
                    <a:pt x="1107" y="1952"/>
                    <a:pt x="1237" y="1443"/>
                  </a:cubicBezTo>
                  <a:cubicBezTo>
                    <a:pt x="1888" y="3102"/>
                    <a:pt x="2278" y="4078"/>
                    <a:pt x="2419" y="4393"/>
                  </a:cubicBezTo>
                  <a:cubicBezTo>
                    <a:pt x="2452" y="4479"/>
                    <a:pt x="2506" y="4544"/>
                    <a:pt x="2582" y="4609"/>
                  </a:cubicBezTo>
                  <a:cubicBezTo>
                    <a:pt x="2658" y="4664"/>
                    <a:pt x="2723" y="4696"/>
                    <a:pt x="2777" y="4696"/>
                  </a:cubicBezTo>
                  <a:cubicBezTo>
                    <a:pt x="2951" y="4696"/>
                    <a:pt x="3124" y="4403"/>
                    <a:pt x="3309" y="3839"/>
                  </a:cubicBezTo>
                  <a:cubicBezTo>
                    <a:pt x="3504" y="3265"/>
                    <a:pt x="3656" y="2646"/>
                    <a:pt x="3764" y="1974"/>
                  </a:cubicBezTo>
                  <a:cubicBezTo>
                    <a:pt x="3883" y="1302"/>
                    <a:pt x="3938" y="792"/>
                    <a:pt x="3938" y="423"/>
                  </a:cubicBezTo>
                  <a:cubicBezTo>
                    <a:pt x="3938" y="347"/>
                    <a:pt x="3883" y="260"/>
                    <a:pt x="3797" y="152"/>
                  </a:cubicBezTo>
                  <a:cubicBezTo>
                    <a:pt x="3699" y="54"/>
                    <a:pt x="3601" y="0"/>
                    <a:pt x="3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2469800" y="5275950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690" y="1"/>
                  </a:moveTo>
                  <a:cubicBezTo>
                    <a:pt x="2300" y="1"/>
                    <a:pt x="1887" y="196"/>
                    <a:pt x="1465" y="576"/>
                  </a:cubicBezTo>
                  <a:cubicBezTo>
                    <a:pt x="1031" y="955"/>
                    <a:pt x="684" y="1411"/>
                    <a:pt x="413" y="1931"/>
                  </a:cubicBezTo>
                  <a:cubicBezTo>
                    <a:pt x="141" y="2463"/>
                    <a:pt x="0" y="2929"/>
                    <a:pt x="0" y="3341"/>
                  </a:cubicBezTo>
                  <a:cubicBezTo>
                    <a:pt x="0" y="3666"/>
                    <a:pt x="141" y="3959"/>
                    <a:pt x="413" y="4230"/>
                  </a:cubicBezTo>
                  <a:cubicBezTo>
                    <a:pt x="695" y="4501"/>
                    <a:pt x="987" y="4632"/>
                    <a:pt x="1291" y="4632"/>
                  </a:cubicBezTo>
                  <a:cubicBezTo>
                    <a:pt x="1530" y="4632"/>
                    <a:pt x="1801" y="4567"/>
                    <a:pt x="2104" y="4436"/>
                  </a:cubicBezTo>
                  <a:cubicBezTo>
                    <a:pt x="2408" y="4306"/>
                    <a:pt x="2657" y="4154"/>
                    <a:pt x="2864" y="3992"/>
                  </a:cubicBezTo>
                  <a:cubicBezTo>
                    <a:pt x="3070" y="3818"/>
                    <a:pt x="3167" y="3688"/>
                    <a:pt x="3167" y="3590"/>
                  </a:cubicBezTo>
                  <a:cubicBezTo>
                    <a:pt x="3167" y="3493"/>
                    <a:pt x="3124" y="3439"/>
                    <a:pt x="3059" y="3439"/>
                  </a:cubicBezTo>
                  <a:cubicBezTo>
                    <a:pt x="3015" y="3439"/>
                    <a:pt x="2820" y="3536"/>
                    <a:pt x="2473" y="3721"/>
                  </a:cubicBezTo>
                  <a:cubicBezTo>
                    <a:pt x="2332" y="3797"/>
                    <a:pt x="2159" y="3862"/>
                    <a:pt x="1942" y="3927"/>
                  </a:cubicBezTo>
                  <a:cubicBezTo>
                    <a:pt x="1725" y="3992"/>
                    <a:pt x="1508" y="4013"/>
                    <a:pt x="1302" y="4013"/>
                  </a:cubicBezTo>
                  <a:cubicBezTo>
                    <a:pt x="1107" y="4013"/>
                    <a:pt x="933" y="3959"/>
                    <a:pt x="814" y="3851"/>
                  </a:cubicBezTo>
                  <a:cubicBezTo>
                    <a:pt x="684" y="3731"/>
                    <a:pt x="619" y="3558"/>
                    <a:pt x="619" y="3309"/>
                  </a:cubicBezTo>
                  <a:cubicBezTo>
                    <a:pt x="619" y="3070"/>
                    <a:pt x="695" y="2777"/>
                    <a:pt x="857" y="2452"/>
                  </a:cubicBezTo>
                  <a:cubicBezTo>
                    <a:pt x="1009" y="2116"/>
                    <a:pt x="1193" y="1812"/>
                    <a:pt x="1410" y="1552"/>
                  </a:cubicBezTo>
                  <a:cubicBezTo>
                    <a:pt x="1638" y="1291"/>
                    <a:pt x="1866" y="1074"/>
                    <a:pt x="2115" y="890"/>
                  </a:cubicBezTo>
                  <a:cubicBezTo>
                    <a:pt x="2354" y="717"/>
                    <a:pt x="2571" y="630"/>
                    <a:pt x="2744" y="630"/>
                  </a:cubicBezTo>
                  <a:cubicBezTo>
                    <a:pt x="2820" y="630"/>
                    <a:pt x="2896" y="641"/>
                    <a:pt x="2994" y="684"/>
                  </a:cubicBezTo>
                  <a:cubicBezTo>
                    <a:pt x="3091" y="717"/>
                    <a:pt x="3146" y="727"/>
                    <a:pt x="3178" y="727"/>
                  </a:cubicBezTo>
                  <a:cubicBezTo>
                    <a:pt x="3211" y="727"/>
                    <a:pt x="3232" y="684"/>
                    <a:pt x="3232" y="586"/>
                  </a:cubicBezTo>
                  <a:cubicBezTo>
                    <a:pt x="3232" y="489"/>
                    <a:pt x="3167" y="369"/>
                    <a:pt x="3048" y="218"/>
                  </a:cubicBezTo>
                  <a:cubicBezTo>
                    <a:pt x="2929" y="77"/>
                    <a:pt x="2809" y="1"/>
                    <a:pt x="2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2569025" y="5277300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267" y="1"/>
                  </a:moveTo>
                  <a:cubicBezTo>
                    <a:pt x="1378" y="1"/>
                    <a:pt x="890" y="88"/>
                    <a:pt x="814" y="250"/>
                  </a:cubicBezTo>
                  <a:cubicBezTo>
                    <a:pt x="803" y="305"/>
                    <a:pt x="792" y="348"/>
                    <a:pt x="792" y="402"/>
                  </a:cubicBezTo>
                  <a:cubicBezTo>
                    <a:pt x="792" y="738"/>
                    <a:pt x="727" y="1161"/>
                    <a:pt x="597" y="1660"/>
                  </a:cubicBezTo>
                  <a:cubicBezTo>
                    <a:pt x="456" y="2148"/>
                    <a:pt x="326" y="2615"/>
                    <a:pt x="196" y="3059"/>
                  </a:cubicBezTo>
                  <a:cubicBezTo>
                    <a:pt x="66" y="3493"/>
                    <a:pt x="1" y="3808"/>
                    <a:pt x="1" y="3992"/>
                  </a:cubicBezTo>
                  <a:cubicBezTo>
                    <a:pt x="1" y="4166"/>
                    <a:pt x="77" y="4317"/>
                    <a:pt x="229" y="4437"/>
                  </a:cubicBezTo>
                  <a:cubicBezTo>
                    <a:pt x="380" y="4556"/>
                    <a:pt x="565" y="4621"/>
                    <a:pt x="760" y="4621"/>
                  </a:cubicBezTo>
                  <a:cubicBezTo>
                    <a:pt x="1226" y="4621"/>
                    <a:pt x="1693" y="4534"/>
                    <a:pt x="2181" y="4372"/>
                  </a:cubicBezTo>
                  <a:cubicBezTo>
                    <a:pt x="2669" y="4198"/>
                    <a:pt x="2918" y="4035"/>
                    <a:pt x="2918" y="3873"/>
                  </a:cubicBezTo>
                  <a:cubicBezTo>
                    <a:pt x="2918" y="3786"/>
                    <a:pt x="2886" y="3732"/>
                    <a:pt x="2820" y="3732"/>
                  </a:cubicBezTo>
                  <a:cubicBezTo>
                    <a:pt x="2788" y="3732"/>
                    <a:pt x="2669" y="3764"/>
                    <a:pt x="2473" y="3818"/>
                  </a:cubicBezTo>
                  <a:cubicBezTo>
                    <a:pt x="1855" y="3981"/>
                    <a:pt x="1291" y="4057"/>
                    <a:pt x="782" y="4057"/>
                  </a:cubicBezTo>
                  <a:cubicBezTo>
                    <a:pt x="727" y="4057"/>
                    <a:pt x="684" y="4046"/>
                    <a:pt x="651" y="4014"/>
                  </a:cubicBezTo>
                  <a:cubicBezTo>
                    <a:pt x="619" y="3981"/>
                    <a:pt x="608" y="3938"/>
                    <a:pt x="608" y="3884"/>
                  </a:cubicBezTo>
                  <a:cubicBezTo>
                    <a:pt x="608" y="3721"/>
                    <a:pt x="727" y="3265"/>
                    <a:pt x="966" y="2506"/>
                  </a:cubicBezTo>
                  <a:cubicBezTo>
                    <a:pt x="1443" y="2506"/>
                    <a:pt x="1866" y="2474"/>
                    <a:pt x="2224" y="2398"/>
                  </a:cubicBezTo>
                  <a:cubicBezTo>
                    <a:pt x="2593" y="2322"/>
                    <a:pt x="2766" y="2203"/>
                    <a:pt x="2766" y="2051"/>
                  </a:cubicBezTo>
                  <a:cubicBezTo>
                    <a:pt x="2766" y="1986"/>
                    <a:pt x="2701" y="1953"/>
                    <a:pt x="2571" y="1953"/>
                  </a:cubicBezTo>
                  <a:cubicBezTo>
                    <a:pt x="2441" y="1953"/>
                    <a:pt x="2246" y="1964"/>
                    <a:pt x="1996" y="1986"/>
                  </a:cubicBezTo>
                  <a:cubicBezTo>
                    <a:pt x="1736" y="2007"/>
                    <a:pt x="1530" y="2018"/>
                    <a:pt x="1378" y="2018"/>
                  </a:cubicBezTo>
                  <a:lnTo>
                    <a:pt x="1107" y="2018"/>
                  </a:lnTo>
                  <a:cubicBezTo>
                    <a:pt x="1270" y="1411"/>
                    <a:pt x="1356" y="955"/>
                    <a:pt x="1356" y="652"/>
                  </a:cubicBezTo>
                  <a:lnTo>
                    <a:pt x="1356" y="630"/>
                  </a:lnTo>
                  <a:cubicBezTo>
                    <a:pt x="1769" y="565"/>
                    <a:pt x="2018" y="522"/>
                    <a:pt x="2126" y="511"/>
                  </a:cubicBezTo>
                  <a:cubicBezTo>
                    <a:pt x="2235" y="500"/>
                    <a:pt x="2419" y="478"/>
                    <a:pt x="2680" y="456"/>
                  </a:cubicBezTo>
                  <a:cubicBezTo>
                    <a:pt x="2940" y="435"/>
                    <a:pt x="3157" y="402"/>
                    <a:pt x="3319" y="370"/>
                  </a:cubicBezTo>
                  <a:cubicBezTo>
                    <a:pt x="3504" y="348"/>
                    <a:pt x="3601" y="283"/>
                    <a:pt x="3601" y="196"/>
                  </a:cubicBezTo>
                  <a:cubicBezTo>
                    <a:pt x="3601" y="66"/>
                    <a:pt x="3157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2664475" y="5275150"/>
              <a:ext cx="98450" cy="117425"/>
            </a:xfrm>
            <a:custGeom>
              <a:avLst/>
              <a:gdLst/>
              <a:ahLst/>
              <a:cxnLst/>
              <a:rect l="l" t="t" r="r" b="b"/>
              <a:pathLst>
                <a:path w="3938" h="4697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93"/>
                  </a:cubicBezTo>
                  <a:cubicBezTo>
                    <a:pt x="3384" y="326"/>
                    <a:pt x="3362" y="586"/>
                    <a:pt x="3319" y="1074"/>
                  </a:cubicBezTo>
                  <a:cubicBezTo>
                    <a:pt x="3221" y="2137"/>
                    <a:pt x="3026" y="3048"/>
                    <a:pt x="2744" y="3807"/>
                  </a:cubicBezTo>
                  <a:cubicBezTo>
                    <a:pt x="2549" y="3395"/>
                    <a:pt x="2093" y="2256"/>
                    <a:pt x="1388" y="412"/>
                  </a:cubicBezTo>
                  <a:cubicBezTo>
                    <a:pt x="1345" y="315"/>
                    <a:pt x="1280" y="217"/>
                    <a:pt x="1193" y="141"/>
                  </a:cubicBezTo>
                  <a:cubicBezTo>
                    <a:pt x="1106" y="54"/>
                    <a:pt x="1041" y="11"/>
                    <a:pt x="998" y="11"/>
                  </a:cubicBezTo>
                  <a:cubicBezTo>
                    <a:pt x="922" y="11"/>
                    <a:pt x="879" y="87"/>
                    <a:pt x="879" y="228"/>
                  </a:cubicBezTo>
                  <a:cubicBezTo>
                    <a:pt x="868" y="510"/>
                    <a:pt x="727" y="1226"/>
                    <a:pt x="434" y="2364"/>
                  </a:cubicBezTo>
                  <a:cubicBezTo>
                    <a:pt x="152" y="3503"/>
                    <a:pt x="0" y="4132"/>
                    <a:pt x="0" y="4230"/>
                  </a:cubicBezTo>
                  <a:cubicBezTo>
                    <a:pt x="0" y="4338"/>
                    <a:pt x="44" y="4447"/>
                    <a:pt x="120" y="4544"/>
                  </a:cubicBezTo>
                  <a:cubicBezTo>
                    <a:pt x="206" y="4642"/>
                    <a:pt x="282" y="4696"/>
                    <a:pt x="336" y="4696"/>
                  </a:cubicBezTo>
                  <a:cubicBezTo>
                    <a:pt x="380" y="4696"/>
                    <a:pt x="423" y="4599"/>
                    <a:pt x="477" y="4425"/>
                  </a:cubicBezTo>
                  <a:cubicBezTo>
                    <a:pt x="532" y="4252"/>
                    <a:pt x="629" y="3839"/>
                    <a:pt x="792" y="3189"/>
                  </a:cubicBezTo>
                  <a:cubicBezTo>
                    <a:pt x="955" y="2538"/>
                    <a:pt x="1106" y="1952"/>
                    <a:pt x="1237" y="1443"/>
                  </a:cubicBezTo>
                  <a:cubicBezTo>
                    <a:pt x="1887" y="3102"/>
                    <a:pt x="2278" y="4078"/>
                    <a:pt x="2419" y="4393"/>
                  </a:cubicBezTo>
                  <a:cubicBezTo>
                    <a:pt x="2451" y="4479"/>
                    <a:pt x="2505" y="4544"/>
                    <a:pt x="2581" y="4609"/>
                  </a:cubicBezTo>
                  <a:cubicBezTo>
                    <a:pt x="2657" y="4664"/>
                    <a:pt x="2722" y="4696"/>
                    <a:pt x="2777" y="4696"/>
                  </a:cubicBezTo>
                  <a:cubicBezTo>
                    <a:pt x="2950" y="4696"/>
                    <a:pt x="3124" y="4403"/>
                    <a:pt x="3308" y="3839"/>
                  </a:cubicBezTo>
                  <a:cubicBezTo>
                    <a:pt x="3503" y="3265"/>
                    <a:pt x="3655" y="2646"/>
                    <a:pt x="3764" y="1974"/>
                  </a:cubicBezTo>
                  <a:cubicBezTo>
                    <a:pt x="3883" y="1302"/>
                    <a:pt x="3937" y="792"/>
                    <a:pt x="3937" y="423"/>
                  </a:cubicBezTo>
                  <a:cubicBezTo>
                    <a:pt x="3937" y="347"/>
                    <a:pt x="3883" y="260"/>
                    <a:pt x="3785" y="152"/>
                  </a:cubicBezTo>
                  <a:cubicBezTo>
                    <a:pt x="3688" y="54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2778625" y="5276775"/>
              <a:ext cx="90025" cy="115250"/>
            </a:xfrm>
            <a:custGeom>
              <a:avLst/>
              <a:gdLst/>
              <a:ahLst/>
              <a:cxnLst/>
              <a:rect l="l" t="t" r="r" b="b"/>
              <a:pathLst>
                <a:path w="3601" h="4610" extrusionOk="0">
                  <a:moveTo>
                    <a:pt x="2061" y="0"/>
                  </a:moveTo>
                  <a:cubicBezTo>
                    <a:pt x="1193" y="0"/>
                    <a:pt x="640" y="11"/>
                    <a:pt x="380" y="33"/>
                  </a:cubicBezTo>
                  <a:cubicBezTo>
                    <a:pt x="130" y="55"/>
                    <a:pt x="0" y="98"/>
                    <a:pt x="0" y="185"/>
                  </a:cubicBezTo>
                  <a:cubicBezTo>
                    <a:pt x="0" y="271"/>
                    <a:pt x="33" y="358"/>
                    <a:pt x="109" y="456"/>
                  </a:cubicBezTo>
                  <a:cubicBezTo>
                    <a:pt x="184" y="553"/>
                    <a:pt x="260" y="597"/>
                    <a:pt x="336" y="597"/>
                  </a:cubicBezTo>
                  <a:lnTo>
                    <a:pt x="1464" y="543"/>
                  </a:lnTo>
                  <a:lnTo>
                    <a:pt x="1464" y="543"/>
                  </a:lnTo>
                  <a:cubicBezTo>
                    <a:pt x="1432" y="966"/>
                    <a:pt x="1291" y="1649"/>
                    <a:pt x="1052" y="2592"/>
                  </a:cubicBezTo>
                  <a:cubicBezTo>
                    <a:pt x="813" y="3536"/>
                    <a:pt x="694" y="4056"/>
                    <a:pt x="694" y="4165"/>
                  </a:cubicBezTo>
                  <a:cubicBezTo>
                    <a:pt x="694" y="4262"/>
                    <a:pt x="727" y="4360"/>
                    <a:pt x="813" y="4468"/>
                  </a:cubicBezTo>
                  <a:cubicBezTo>
                    <a:pt x="900" y="4566"/>
                    <a:pt x="965" y="4609"/>
                    <a:pt x="1041" y="4609"/>
                  </a:cubicBezTo>
                  <a:cubicBezTo>
                    <a:pt x="1085" y="4609"/>
                    <a:pt x="1139" y="4501"/>
                    <a:pt x="1204" y="4262"/>
                  </a:cubicBezTo>
                  <a:cubicBezTo>
                    <a:pt x="1236" y="4143"/>
                    <a:pt x="1291" y="3926"/>
                    <a:pt x="1367" y="3633"/>
                  </a:cubicBezTo>
                  <a:cubicBezTo>
                    <a:pt x="1432" y="3330"/>
                    <a:pt x="1486" y="3113"/>
                    <a:pt x="1518" y="2961"/>
                  </a:cubicBezTo>
                  <a:cubicBezTo>
                    <a:pt x="1865" y="1605"/>
                    <a:pt x="2039" y="846"/>
                    <a:pt x="2039" y="684"/>
                  </a:cubicBezTo>
                  <a:cubicBezTo>
                    <a:pt x="2039" y="629"/>
                    <a:pt x="2028" y="575"/>
                    <a:pt x="2017" y="532"/>
                  </a:cubicBezTo>
                  <a:lnTo>
                    <a:pt x="2017" y="532"/>
                  </a:lnTo>
                  <a:cubicBezTo>
                    <a:pt x="2256" y="543"/>
                    <a:pt x="2505" y="553"/>
                    <a:pt x="2766" y="564"/>
                  </a:cubicBezTo>
                  <a:cubicBezTo>
                    <a:pt x="3037" y="586"/>
                    <a:pt x="3232" y="597"/>
                    <a:pt x="3384" y="597"/>
                  </a:cubicBezTo>
                  <a:cubicBezTo>
                    <a:pt x="3525" y="597"/>
                    <a:pt x="3601" y="553"/>
                    <a:pt x="3601" y="467"/>
                  </a:cubicBezTo>
                  <a:cubicBezTo>
                    <a:pt x="3601" y="347"/>
                    <a:pt x="3460" y="239"/>
                    <a:pt x="3167" y="141"/>
                  </a:cubicBezTo>
                  <a:cubicBezTo>
                    <a:pt x="2874" y="44"/>
                    <a:pt x="2505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2864825" y="5275425"/>
              <a:ext cx="84075" cy="117150"/>
            </a:xfrm>
            <a:custGeom>
              <a:avLst/>
              <a:gdLst/>
              <a:ahLst/>
              <a:cxnLst/>
              <a:rect l="l" t="t" r="r" b="b"/>
              <a:pathLst>
                <a:path w="3363" h="4686" extrusionOk="0">
                  <a:moveTo>
                    <a:pt x="2051" y="597"/>
                  </a:moveTo>
                  <a:cubicBezTo>
                    <a:pt x="2528" y="597"/>
                    <a:pt x="2766" y="738"/>
                    <a:pt x="2766" y="1009"/>
                  </a:cubicBezTo>
                  <a:cubicBezTo>
                    <a:pt x="2766" y="1182"/>
                    <a:pt x="2690" y="1345"/>
                    <a:pt x="2549" y="1508"/>
                  </a:cubicBezTo>
                  <a:cubicBezTo>
                    <a:pt x="2408" y="1670"/>
                    <a:pt x="2257" y="1790"/>
                    <a:pt x="2083" y="1887"/>
                  </a:cubicBezTo>
                  <a:cubicBezTo>
                    <a:pt x="1910" y="1985"/>
                    <a:pt x="1725" y="2093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9" y="1790"/>
                    <a:pt x="1356" y="1312"/>
                    <a:pt x="1356" y="1030"/>
                  </a:cubicBezTo>
                  <a:cubicBezTo>
                    <a:pt x="1356" y="944"/>
                    <a:pt x="1335" y="857"/>
                    <a:pt x="1291" y="759"/>
                  </a:cubicBezTo>
                  <a:cubicBezTo>
                    <a:pt x="1573" y="651"/>
                    <a:pt x="1834" y="597"/>
                    <a:pt x="2051" y="597"/>
                  </a:cubicBezTo>
                  <a:close/>
                  <a:moveTo>
                    <a:pt x="2007" y="0"/>
                  </a:moveTo>
                  <a:cubicBezTo>
                    <a:pt x="1649" y="0"/>
                    <a:pt x="1313" y="54"/>
                    <a:pt x="1020" y="174"/>
                  </a:cubicBezTo>
                  <a:cubicBezTo>
                    <a:pt x="717" y="282"/>
                    <a:pt x="565" y="380"/>
                    <a:pt x="565" y="477"/>
                  </a:cubicBezTo>
                  <a:cubicBezTo>
                    <a:pt x="565" y="542"/>
                    <a:pt x="586" y="607"/>
                    <a:pt x="630" y="683"/>
                  </a:cubicBezTo>
                  <a:cubicBezTo>
                    <a:pt x="673" y="759"/>
                    <a:pt x="727" y="813"/>
                    <a:pt x="782" y="846"/>
                  </a:cubicBezTo>
                  <a:cubicBezTo>
                    <a:pt x="749" y="1291"/>
                    <a:pt x="608" y="1952"/>
                    <a:pt x="370" y="2809"/>
                  </a:cubicBezTo>
                  <a:cubicBezTo>
                    <a:pt x="120" y="3666"/>
                    <a:pt x="1" y="4143"/>
                    <a:pt x="1" y="4251"/>
                  </a:cubicBezTo>
                  <a:cubicBezTo>
                    <a:pt x="1" y="4349"/>
                    <a:pt x="44" y="4447"/>
                    <a:pt x="131" y="4544"/>
                  </a:cubicBezTo>
                  <a:cubicBezTo>
                    <a:pt x="207" y="4642"/>
                    <a:pt x="283" y="4685"/>
                    <a:pt x="348" y="4685"/>
                  </a:cubicBezTo>
                  <a:cubicBezTo>
                    <a:pt x="391" y="4685"/>
                    <a:pt x="445" y="4577"/>
                    <a:pt x="511" y="4338"/>
                  </a:cubicBezTo>
                  <a:cubicBezTo>
                    <a:pt x="554" y="4230"/>
                    <a:pt x="586" y="4121"/>
                    <a:pt x="619" y="4013"/>
                  </a:cubicBezTo>
                  <a:cubicBezTo>
                    <a:pt x="652" y="3904"/>
                    <a:pt x="771" y="3503"/>
                    <a:pt x="977" y="2809"/>
                  </a:cubicBezTo>
                  <a:cubicBezTo>
                    <a:pt x="1085" y="3134"/>
                    <a:pt x="1389" y="3525"/>
                    <a:pt x="1877" y="3991"/>
                  </a:cubicBezTo>
                  <a:cubicBezTo>
                    <a:pt x="2376" y="4447"/>
                    <a:pt x="2745" y="4685"/>
                    <a:pt x="3016" y="4685"/>
                  </a:cubicBezTo>
                  <a:cubicBezTo>
                    <a:pt x="3157" y="4685"/>
                    <a:pt x="3233" y="4631"/>
                    <a:pt x="3233" y="4522"/>
                  </a:cubicBezTo>
                  <a:cubicBezTo>
                    <a:pt x="3233" y="4457"/>
                    <a:pt x="3178" y="4382"/>
                    <a:pt x="3070" y="4273"/>
                  </a:cubicBezTo>
                  <a:cubicBezTo>
                    <a:pt x="3016" y="4219"/>
                    <a:pt x="2951" y="4175"/>
                    <a:pt x="2896" y="4121"/>
                  </a:cubicBezTo>
                  <a:cubicBezTo>
                    <a:pt x="2842" y="4078"/>
                    <a:pt x="2766" y="4013"/>
                    <a:pt x="2680" y="3937"/>
                  </a:cubicBezTo>
                  <a:cubicBezTo>
                    <a:pt x="2593" y="3861"/>
                    <a:pt x="2495" y="3774"/>
                    <a:pt x="2387" y="3687"/>
                  </a:cubicBezTo>
                  <a:cubicBezTo>
                    <a:pt x="2289" y="3590"/>
                    <a:pt x="2202" y="3514"/>
                    <a:pt x="2148" y="3449"/>
                  </a:cubicBezTo>
                  <a:cubicBezTo>
                    <a:pt x="2083" y="3395"/>
                    <a:pt x="1975" y="3286"/>
                    <a:pt x="1823" y="3134"/>
                  </a:cubicBezTo>
                  <a:cubicBezTo>
                    <a:pt x="1671" y="2982"/>
                    <a:pt x="1595" y="2852"/>
                    <a:pt x="1595" y="2755"/>
                  </a:cubicBezTo>
                  <a:cubicBezTo>
                    <a:pt x="1595" y="2733"/>
                    <a:pt x="1649" y="2690"/>
                    <a:pt x="1769" y="2625"/>
                  </a:cubicBezTo>
                  <a:cubicBezTo>
                    <a:pt x="1899" y="2570"/>
                    <a:pt x="2051" y="2484"/>
                    <a:pt x="2213" y="2397"/>
                  </a:cubicBezTo>
                  <a:cubicBezTo>
                    <a:pt x="2387" y="2299"/>
                    <a:pt x="2560" y="2202"/>
                    <a:pt x="2734" y="2071"/>
                  </a:cubicBezTo>
                  <a:cubicBezTo>
                    <a:pt x="2918" y="1952"/>
                    <a:pt x="3059" y="1800"/>
                    <a:pt x="3178" y="1616"/>
                  </a:cubicBezTo>
                  <a:cubicBezTo>
                    <a:pt x="3309" y="1432"/>
                    <a:pt x="3363" y="1226"/>
                    <a:pt x="3363" y="1009"/>
                  </a:cubicBezTo>
                  <a:cubicBezTo>
                    <a:pt x="3363" y="683"/>
                    <a:pt x="3233" y="445"/>
                    <a:pt x="2962" y="271"/>
                  </a:cubicBezTo>
                  <a:cubicBezTo>
                    <a:pt x="2701" y="98"/>
                    <a:pt x="2376" y="0"/>
                    <a:pt x="20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961075" y="5274050"/>
              <a:ext cx="86525" cy="118525"/>
            </a:xfrm>
            <a:custGeom>
              <a:avLst/>
              <a:gdLst/>
              <a:ahLst/>
              <a:cxnLst/>
              <a:rect l="l" t="t" r="r" b="b"/>
              <a:pathLst>
                <a:path w="3461" h="4741" extrusionOk="0">
                  <a:moveTo>
                    <a:pt x="2051" y="662"/>
                  </a:moveTo>
                  <a:cubicBezTo>
                    <a:pt x="2126" y="1042"/>
                    <a:pt x="2213" y="1606"/>
                    <a:pt x="2289" y="2365"/>
                  </a:cubicBezTo>
                  <a:cubicBezTo>
                    <a:pt x="1942" y="2419"/>
                    <a:pt x="1606" y="2495"/>
                    <a:pt x="1291" y="2582"/>
                  </a:cubicBezTo>
                  <a:cubicBezTo>
                    <a:pt x="1606" y="1758"/>
                    <a:pt x="1855" y="1118"/>
                    <a:pt x="2051" y="662"/>
                  </a:cubicBezTo>
                  <a:close/>
                  <a:moveTo>
                    <a:pt x="2213" y="1"/>
                  </a:moveTo>
                  <a:cubicBezTo>
                    <a:pt x="2094" y="1"/>
                    <a:pt x="1975" y="44"/>
                    <a:pt x="1845" y="131"/>
                  </a:cubicBezTo>
                  <a:cubicBezTo>
                    <a:pt x="1725" y="218"/>
                    <a:pt x="1649" y="315"/>
                    <a:pt x="1595" y="445"/>
                  </a:cubicBezTo>
                  <a:cubicBezTo>
                    <a:pt x="1552" y="565"/>
                    <a:pt x="1432" y="847"/>
                    <a:pt x="1248" y="1281"/>
                  </a:cubicBezTo>
                  <a:cubicBezTo>
                    <a:pt x="1075" y="1725"/>
                    <a:pt x="934" y="2061"/>
                    <a:pt x="825" y="2322"/>
                  </a:cubicBezTo>
                  <a:cubicBezTo>
                    <a:pt x="782" y="2441"/>
                    <a:pt x="727" y="2593"/>
                    <a:pt x="652" y="2745"/>
                  </a:cubicBezTo>
                  <a:cubicBezTo>
                    <a:pt x="218" y="2896"/>
                    <a:pt x="1" y="3005"/>
                    <a:pt x="1" y="3092"/>
                  </a:cubicBezTo>
                  <a:cubicBezTo>
                    <a:pt x="1" y="3178"/>
                    <a:pt x="33" y="3254"/>
                    <a:pt x="98" y="3309"/>
                  </a:cubicBezTo>
                  <a:cubicBezTo>
                    <a:pt x="164" y="3363"/>
                    <a:pt x="250" y="3395"/>
                    <a:pt x="337" y="3395"/>
                  </a:cubicBezTo>
                  <a:lnTo>
                    <a:pt x="380" y="3395"/>
                  </a:lnTo>
                  <a:cubicBezTo>
                    <a:pt x="131" y="3981"/>
                    <a:pt x="1" y="4296"/>
                    <a:pt x="1" y="4339"/>
                  </a:cubicBezTo>
                  <a:cubicBezTo>
                    <a:pt x="1" y="4437"/>
                    <a:pt x="44" y="4523"/>
                    <a:pt x="120" y="4621"/>
                  </a:cubicBezTo>
                  <a:cubicBezTo>
                    <a:pt x="207" y="4697"/>
                    <a:pt x="283" y="4740"/>
                    <a:pt x="359" y="4740"/>
                  </a:cubicBezTo>
                  <a:cubicBezTo>
                    <a:pt x="424" y="4740"/>
                    <a:pt x="652" y="4230"/>
                    <a:pt x="1042" y="3211"/>
                  </a:cubicBezTo>
                  <a:cubicBezTo>
                    <a:pt x="1378" y="3124"/>
                    <a:pt x="1628" y="3059"/>
                    <a:pt x="1790" y="3016"/>
                  </a:cubicBezTo>
                  <a:cubicBezTo>
                    <a:pt x="1953" y="2972"/>
                    <a:pt x="2137" y="2918"/>
                    <a:pt x="2333" y="2864"/>
                  </a:cubicBezTo>
                  <a:cubicBezTo>
                    <a:pt x="2365" y="3276"/>
                    <a:pt x="2398" y="3688"/>
                    <a:pt x="2430" y="4122"/>
                  </a:cubicBezTo>
                  <a:cubicBezTo>
                    <a:pt x="2463" y="4350"/>
                    <a:pt x="2495" y="4512"/>
                    <a:pt x="2539" y="4599"/>
                  </a:cubicBezTo>
                  <a:cubicBezTo>
                    <a:pt x="2582" y="4697"/>
                    <a:pt x="2647" y="4740"/>
                    <a:pt x="2723" y="4740"/>
                  </a:cubicBezTo>
                  <a:cubicBezTo>
                    <a:pt x="2864" y="4740"/>
                    <a:pt x="2929" y="4458"/>
                    <a:pt x="2929" y="3905"/>
                  </a:cubicBezTo>
                  <a:cubicBezTo>
                    <a:pt x="2929" y="3580"/>
                    <a:pt x="2918" y="3189"/>
                    <a:pt x="2875" y="2734"/>
                  </a:cubicBezTo>
                  <a:cubicBezTo>
                    <a:pt x="3265" y="2615"/>
                    <a:pt x="3460" y="2517"/>
                    <a:pt x="3460" y="2441"/>
                  </a:cubicBezTo>
                  <a:cubicBezTo>
                    <a:pt x="3460" y="2322"/>
                    <a:pt x="3363" y="2267"/>
                    <a:pt x="3168" y="2267"/>
                  </a:cubicBezTo>
                  <a:cubicBezTo>
                    <a:pt x="3070" y="2267"/>
                    <a:pt x="2962" y="2267"/>
                    <a:pt x="2842" y="2289"/>
                  </a:cubicBezTo>
                  <a:cubicBezTo>
                    <a:pt x="2777" y="1638"/>
                    <a:pt x="2680" y="1096"/>
                    <a:pt x="2571" y="662"/>
                  </a:cubicBezTo>
                  <a:cubicBezTo>
                    <a:pt x="2463" y="218"/>
                    <a:pt x="2343" y="1"/>
                    <a:pt x="2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3065475" y="5276775"/>
              <a:ext cx="90025" cy="115250"/>
            </a:xfrm>
            <a:custGeom>
              <a:avLst/>
              <a:gdLst/>
              <a:ahLst/>
              <a:cxnLst/>
              <a:rect l="l" t="t" r="r" b="b"/>
              <a:pathLst>
                <a:path w="3601" h="4610" extrusionOk="0">
                  <a:moveTo>
                    <a:pt x="2061" y="0"/>
                  </a:moveTo>
                  <a:cubicBezTo>
                    <a:pt x="1193" y="0"/>
                    <a:pt x="629" y="11"/>
                    <a:pt x="380" y="33"/>
                  </a:cubicBezTo>
                  <a:cubicBezTo>
                    <a:pt x="120" y="55"/>
                    <a:pt x="0" y="98"/>
                    <a:pt x="0" y="185"/>
                  </a:cubicBezTo>
                  <a:cubicBezTo>
                    <a:pt x="0" y="271"/>
                    <a:pt x="33" y="358"/>
                    <a:pt x="109" y="456"/>
                  </a:cubicBezTo>
                  <a:cubicBezTo>
                    <a:pt x="185" y="553"/>
                    <a:pt x="261" y="597"/>
                    <a:pt x="326" y="597"/>
                  </a:cubicBezTo>
                  <a:lnTo>
                    <a:pt x="1464" y="543"/>
                  </a:lnTo>
                  <a:lnTo>
                    <a:pt x="1464" y="543"/>
                  </a:lnTo>
                  <a:cubicBezTo>
                    <a:pt x="1421" y="966"/>
                    <a:pt x="1291" y="1649"/>
                    <a:pt x="1052" y="2592"/>
                  </a:cubicBezTo>
                  <a:cubicBezTo>
                    <a:pt x="814" y="3536"/>
                    <a:pt x="694" y="4056"/>
                    <a:pt x="694" y="4165"/>
                  </a:cubicBezTo>
                  <a:cubicBezTo>
                    <a:pt x="694" y="4262"/>
                    <a:pt x="727" y="4360"/>
                    <a:pt x="814" y="4468"/>
                  </a:cubicBezTo>
                  <a:cubicBezTo>
                    <a:pt x="890" y="4566"/>
                    <a:pt x="965" y="4609"/>
                    <a:pt x="1031" y="4609"/>
                  </a:cubicBezTo>
                  <a:cubicBezTo>
                    <a:pt x="1085" y="4609"/>
                    <a:pt x="1139" y="4501"/>
                    <a:pt x="1204" y="4262"/>
                  </a:cubicBezTo>
                  <a:cubicBezTo>
                    <a:pt x="1237" y="4143"/>
                    <a:pt x="1291" y="3926"/>
                    <a:pt x="1356" y="3633"/>
                  </a:cubicBezTo>
                  <a:cubicBezTo>
                    <a:pt x="1432" y="3330"/>
                    <a:pt x="1486" y="3113"/>
                    <a:pt x="1519" y="2961"/>
                  </a:cubicBezTo>
                  <a:cubicBezTo>
                    <a:pt x="1866" y="1605"/>
                    <a:pt x="2039" y="846"/>
                    <a:pt x="2039" y="684"/>
                  </a:cubicBezTo>
                  <a:cubicBezTo>
                    <a:pt x="2039" y="629"/>
                    <a:pt x="2028" y="575"/>
                    <a:pt x="2017" y="532"/>
                  </a:cubicBezTo>
                  <a:lnTo>
                    <a:pt x="2017" y="532"/>
                  </a:lnTo>
                  <a:cubicBezTo>
                    <a:pt x="2256" y="543"/>
                    <a:pt x="2505" y="553"/>
                    <a:pt x="2766" y="564"/>
                  </a:cubicBezTo>
                  <a:cubicBezTo>
                    <a:pt x="3026" y="586"/>
                    <a:pt x="3232" y="597"/>
                    <a:pt x="3384" y="597"/>
                  </a:cubicBezTo>
                  <a:cubicBezTo>
                    <a:pt x="3525" y="597"/>
                    <a:pt x="3601" y="553"/>
                    <a:pt x="3601" y="467"/>
                  </a:cubicBezTo>
                  <a:cubicBezTo>
                    <a:pt x="3601" y="347"/>
                    <a:pt x="3449" y="239"/>
                    <a:pt x="3156" y="141"/>
                  </a:cubicBezTo>
                  <a:cubicBezTo>
                    <a:pt x="2874" y="44"/>
                    <a:pt x="2505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3155200" y="5275950"/>
              <a:ext cx="33925" cy="116075"/>
            </a:xfrm>
            <a:custGeom>
              <a:avLst/>
              <a:gdLst/>
              <a:ahLst/>
              <a:cxnLst/>
              <a:rect l="l" t="t" r="r" b="b"/>
              <a:pathLst>
                <a:path w="1357" h="4643" extrusionOk="0">
                  <a:moveTo>
                    <a:pt x="944" y="1"/>
                  </a:moveTo>
                  <a:cubicBezTo>
                    <a:pt x="879" y="1"/>
                    <a:pt x="847" y="22"/>
                    <a:pt x="825" y="55"/>
                  </a:cubicBezTo>
                  <a:cubicBezTo>
                    <a:pt x="804" y="77"/>
                    <a:pt x="793" y="131"/>
                    <a:pt x="793" y="207"/>
                  </a:cubicBezTo>
                  <a:cubicBezTo>
                    <a:pt x="793" y="478"/>
                    <a:pt x="652" y="1194"/>
                    <a:pt x="391" y="2343"/>
                  </a:cubicBezTo>
                  <a:cubicBezTo>
                    <a:pt x="131" y="3493"/>
                    <a:pt x="1" y="4111"/>
                    <a:pt x="1" y="4198"/>
                  </a:cubicBezTo>
                  <a:cubicBezTo>
                    <a:pt x="1" y="4285"/>
                    <a:pt x="34" y="4382"/>
                    <a:pt x="120" y="4491"/>
                  </a:cubicBezTo>
                  <a:cubicBezTo>
                    <a:pt x="207" y="4588"/>
                    <a:pt x="283" y="4642"/>
                    <a:pt x="337" y="4642"/>
                  </a:cubicBezTo>
                  <a:cubicBezTo>
                    <a:pt x="391" y="4642"/>
                    <a:pt x="456" y="4512"/>
                    <a:pt x="532" y="4252"/>
                  </a:cubicBezTo>
                  <a:cubicBezTo>
                    <a:pt x="565" y="4111"/>
                    <a:pt x="597" y="3981"/>
                    <a:pt x="630" y="3862"/>
                  </a:cubicBezTo>
                  <a:cubicBezTo>
                    <a:pt x="663" y="3742"/>
                    <a:pt x="695" y="3569"/>
                    <a:pt x="749" y="3352"/>
                  </a:cubicBezTo>
                  <a:cubicBezTo>
                    <a:pt x="804" y="3124"/>
                    <a:pt x="847" y="2951"/>
                    <a:pt x="879" y="2831"/>
                  </a:cubicBezTo>
                  <a:cubicBezTo>
                    <a:pt x="1194" y="1541"/>
                    <a:pt x="1357" y="814"/>
                    <a:pt x="1357" y="651"/>
                  </a:cubicBezTo>
                  <a:cubicBezTo>
                    <a:pt x="1357" y="500"/>
                    <a:pt x="1302" y="348"/>
                    <a:pt x="1194" y="207"/>
                  </a:cubicBezTo>
                  <a:cubicBezTo>
                    <a:pt x="1096" y="77"/>
                    <a:pt x="1010" y="1"/>
                    <a:pt x="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3204275" y="5275425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300" y="564"/>
                  </a:moveTo>
                  <a:cubicBezTo>
                    <a:pt x="2484" y="564"/>
                    <a:pt x="2636" y="672"/>
                    <a:pt x="2766" y="879"/>
                  </a:cubicBezTo>
                  <a:cubicBezTo>
                    <a:pt x="2897" y="1095"/>
                    <a:pt x="2962" y="1367"/>
                    <a:pt x="2962" y="1714"/>
                  </a:cubicBezTo>
                  <a:cubicBezTo>
                    <a:pt x="2962" y="2050"/>
                    <a:pt x="2853" y="2419"/>
                    <a:pt x="2647" y="2798"/>
                  </a:cubicBezTo>
                  <a:cubicBezTo>
                    <a:pt x="2441" y="3178"/>
                    <a:pt x="2192" y="3503"/>
                    <a:pt x="1899" y="3763"/>
                  </a:cubicBezTo>
                  <a:cubicBezTo>
                    <a:pt x="1606" y="4024"/>
                    <a:pt x="1357" y="4154"/>
                    <a:pt x="1140" y="4154"/>
                  </a:cubicBezTo>
                  <a:cubicBezTo>
                    <a:pt x="999" y="4154"/>
                    <a:pt x="869" y="4078"/>
                    <a:pt x="760" y="3926"/>
                  </a:cubicBezTo>
                  <a:cubicBezTo>
                    <a:pt x="652" y="3774"/>
                    <a:pt x="608" y="3579"/>
                    <a:pt x="608" y="3330"/>
                  </a:cubicBezTo>
                  <a:cubicBezTo>
                    <a:pt x="608" y="2928"/>
                    <a:pt x="706" y="2494"/>
                    <a:pt x="923" y="2061"/>
                  </a:cubicBezTo>
                  <a:cubicBezTo>
                    <a:pt x="1140" y="1605"/>
                    <a:pt x="1378" y="1247"/>
                    <a:pt x="1639" y="976"/>
                  </a:cubicBezTo>
                  <a:cubicBezTo>
                    <a:pt x="1910" y="694"/>
                    <a:pt x="2127" y="564"/>
                    <a:pt x="2300" y="564"/>
                  </a:cubicBezTo>
                  <a:close/>
                  <a:moveTo>
                    <a:pt x="2268" y="0"/>
                  </a:moveTo>
                  <a:cubicBezTo>
                    <a:pt x="2040" y="0"/>
                    <a:pt x="1790" y="98"/>
                    <a:pt x="1519" y="293"/>
                  </a:cubicBezTo>
                  <a:cubicBezTo>
                    <a:pt x="1248" y="488"/>
                    <a:pt x="999" y="748"/>
                    <a:pt x="782" y="1052"/>
                  </a:cubicBezTo>
                  <a:cubicBezTo>
                    <a:pt x="554" y="1367"/>
                    <a:pt x="370" y="1724"/>
                    <a:pt x="218" y="2147"/>
                  </a:cubicBezTo>
                  <a:cubicBezTo>
                    <a:pt x="77" y="2560"/>
                    <a:pt x="1" y="2972"/>
                    <a:pt x="1" y="3373"/>
                  </a:cubicBezTo>
                  <a:cubicBezTo>
                    <a:pt x="1" y="3666"/>
                    <a:pt x="109" y="3959"/>
                    <a:pt x="326" y="4251"/>
                  </a:cubicBezTo>
                  <a:cubicBezTo>
                    <a:pt x="543" y="4533"/>
                    <a:pt x="803" y="4685"/>
                    <a:pt x="1096" y="4685"/>
                  </a:cubicBezTo>
                  <a:cubicBezTo>
                    <a:pt x="1498" y="4685"/>
                    <a:pt x="1888" y="4512"/>
                    <a:pt x="2278" y="4186"/>
                  </a:cubicBezTo>
                  <a:cubicBezTo>
                    <a:pt x="2669" y="3861"/>
                    <a:pt x="2983" y="3460"/>
                    <a:pt x="3222" y="2993"/>
                  </a:cubicBezTo>
                  <a:cubicBezTo>
                    <a:pt x="3461" y="2527"/>
                    <a:pt x="3569" y="2071"/>
                    <a:pt x="3569" y="1649"/>
                  </a:cubicBezTo>
                  <a:cubicBezTo>
                    <a:pt x="3569" y="1226"/>
                    <a:pt x="3450" y="846"/>
                    <a:pt x="3200" y="510"/>
                  </a:cubicBezTo>
                  <a:cubicBezTo>
                    <a:pt x="2951" y="163"/>
                    <a:pt x="2647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3305950" y="5275150"/>
              <a:ext cx="98175" cy="117425"/>
            </a:xfrm>
            <a:custGeom>
              <a:avLst/>
              <a:gdLst/>
              <a:ahLst/>
              <a:cxnLst/>
              <a:rect l="l" t="t" r="r" b="b"/>
              <a:pathLst>
                <a:path w="3927" h="4697" extrusionOk="0">
                  <a:moveTo>
                    <a:pt x="3515" y="0"/>
                  </a:moveTo>
                  <a:cubicBezTo>
                    <a:pt x="3428" y="0"/>
                    <a:pt x="3385" y="98"/>
                    <a:pt x="3374" y="293"/>
                  </a:cubicBezTo>
                  <a:cubicBezTo>
                    <a:pt x="3374" y="326"/>
                    <a:pt x="3352" y="586"/>
                    <a:pt x="3309" y="1074"/>
                  </a:cubicBezTo>
                  <a:cubicBezTo>
                    <a:pt x="3211" y="2137"/>
                    <a:pt x="3027" y="3048"/>
                    <a:pt x="2734" y="3807"/>
                  </a:cubicBezTo>
                  <a:cubicBezTo>
                    <a:pt x="2549" y="3395"/>
                    <a:pt x="2094" y="2256"/>
                    <a:pt x="1378" y="412"/>
                  </a:cubicBezTo>
                  <a:cubicBezTo>
                    <a:pt x="1335" y="315"/>
                    <a:pt x="1281" y="217"/>
                    <a:pt x="1183" y="141"/>
                  </a:cubicBezTo>
                  <a:cubicBezTo>
                    <a:pt x="1107" y="54"/>
                    <a:pt x="1031" y="11"/>
                    <a:pt x="988" y="11"/>
                  </a:cubicBezTo>
                  <a:cubicBezTo>
                    <a:pt x="912" y="11"/>
                    <a:pt x="879" y="87"/>
                    <a:pt x="879" y="228"/>
                  </a:cubicBezTo>
                  <a:cubicBezTo>
                    <a:pt x="868" y="510"/>
                    <a:pt x="717" y="1226"/>
                    <a:pt x="435" y="2364"/>
                  </a:cubicBezTo>
                  <a:cubicBezTo>
                    <a:pt x="142" y="3503"/>
                    <a:pt x="1" y="4132"/>
                    <a:pt x="1" y="4230"/>
                  </a:cubicBezTo>
                  <a:cubicBezTo>
                    <a:pt x="1" y="4338"/>
                    <a:pt x="33" y="4447"/>
                    <a:pt x="120" y="4544"/>
                  </a:cubicBezTo>
                  <a:cubicBezTo>
                    <a:pt x="196" y="4642"/>
                    <a:pt x="272" y="4696"/>
                    <a:pt x="326" y="4696"/>
                  </a:cubicBezTo>
                  <a:cubicBezTo>
                    <a:pt x="370" y="4696"/>
                    <a:pt x="413" y="4599"/>
                    <a:pt x="467" y="4425"/>
                  </a:cubicBezTo>
                  <a:cubicBezTo>
                    <a:pt x="521" y="4252"/>
                    <a:pt x="630" y="3839"/>
                    <a:pt x="793" y="3189"/>
                  </a:cubicBezTo>
                  <a:cubicBezTo>
                    <a:pt x="955" y="2538"/>
                    <a:pt x="1096" y="1952"/>
                    <a:pt x="1237" y="1443"/>
                  </a:cubicBezTo>
                  <a:cubicBezTo>
                    <a:pt x="1888" y="3102"/>
                    <a:pt x="2278" y="4078"/>
                    <a:pt x="2408" y="4393"/>
                  </a:cubicBezTo>
                  <a:cubicBezTo>
                    <a:pt x="2452" y="4479"/>
                    <a:pt x="2506" y="4544"/>
                    <a:pt x="2571" y="4609"/>
                  </a:cubicBezTo>
                  <a:cubicBezTo>
                    <a:pt x="2647" y="4664"/>
                    <a:pt x="2712" y="4696"/>
                    <a:pt x="2777" y="4696"/>
                  </a:cubicBezTo>
                  <a:cubicBezTo>
                    <a:pt x="2940" y="4696"/>
                    <a:pt x="3124" y="4403"/>
                    <a:pt x="3309" y="3839"/>
                  </a:cubicBezTo>
                  <a:cubicBezTo>
                    <a:pt x="3493" y="3265"/>
                    <a:pt x="3645" y="2646"/>
                    <a:pt x="3753" y="1974"/>
                  </a:cubicBezTo>
                  <a:cubicBezTo>
                    <a:pt x="3873" y="1302"/>
                    <a:pt x="3927" y="792"/>
                    <a:pt x="3927" y="423"/>
                  </a:cubicBezTo>
                  <a:cubicBezTo>
                    <a:pt x="3927" y="347"/>
                    <a:pt x="3883" y="260"/>
                    <a:pt x="3786" y="152"/>
                  </a:cubicBezTo>
                  <a:cubicBezTo>
                    <a:pt x="3688" y="54"/>
                    <a:pt x="3591" y="0"/>
                    <a:pt x="3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439150" y="1005675"/>
              <a:ext cx="2648975" cy="25"/>
            </a:xfrm>
            <a:custGeom>
              <a:avLst/>
              <a:gdLst/>
              <a:ahLst/>
              <a:cxnLst/>
              <a:rect l="l" t="t" r="r" b="b"/>
              <a:pathLst>
                <a:path w="105959" h="1" fill="none" extrusionOk="0">
                  <a:moveTo>
                    <a:pt x="1" y="1"/>
                  </a:moveTo>
                  <a:lnTo>
                    <a:pt x="105958" y="1"/>
                  </a:lnTo>
                </a:path>
              </a:pathLst>
            </a:custGeom>
            <a:noFill/>
            <a:ln w="23850" cap="flat" cmpd="sng">
              <a:solidFill>
                <a:srgbClr val="000000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409075" y="886150"/>
              <a:ext cx="200325" cy="239100"/>
            </a:xfrm>
            <a:custGeom>
              <a:avLst/>
              <a:gdLst/>
              <a:ahLst/>
              <a:cxnLst/>
              <a:rect l="l" t="t" r="r" b="b"/>
              <a:pathLst>
                <a:path w="8013" h="9564" extrusionOk="0">
                  <a:moveTo>
                    <a:pt x="7320" y="0"/>
                  </a:moveTo>
                  <a:cubicBezTo>
                    <a:pt x="7231" y="0"/>
                    <a:pt x="7135" y="29"/>
                    <a:pt x="7039" y="97"/>
                  </a:cubicBezTo>
                  <a:lnTo>
                    <a:pt x="293" y="4391"/>
                  </a:lnTo>
                  <a:cubicBezTo>
                    <a:pt x="0" y="4576"/>
                    <a:pt x="0" y="4999"/>
                    <a:pt x="293" y="5194"/>
                  </a:cubicBezTo>
                  <a:lnTo>
                    <a:pt x="7039" y="9488"/>
                  </a:lnTo>
                  <a:cubicBezTo>
                    <a:pt x="7116" y="9539"/>
                    <a:pt x="7204" y="9563"/>
                    <a:pt x="7292" y="9563"/>
                  </a:cubicBezTo>
                  <a:cubicBezTo>
                    <a:pt x="7448" y="9563"/>
                    <a:pt x="7603" y="9486"/>
                    <a:pt x="7700" y="9347"/>
                  </a:cubicBezTo>
                  <a:lnTo>
                    <a:pt x="7700" y="9337"/>
                  </a:lnTo>
                  <a:cubicBezTo>
                    <a:pt x="7830" y="9120"/>
                    <a:pt x="7765" y="8827"/>
                    <a:pt x="7548" y="8686"/>
                  </a:cubicBezTo>
                  <a:lnTo>
                    <a:pt x="1421" y="4782"/>
                  </a:lnTo>
                  <a:lnTo>
                    <a:pt x="7548" y="888"/>
                  </a:lnTo>
                  <a:cubicBezTo>
                    <a:pt x="8012" y="621"/>
                    <a:pt x="7735" y="0"/>
                    <a:pt x="7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2707850" y="264675"/>
              <a:ext cx="90050" cy="115275"/>
            </a:xfrm>
            <a:custGeom>
              <a:avLst/>
              <a:gdLst/>
              <a:ahLst/>
              <a:cxnLst/>
              <a:rect l="l" t="t" r="r" b="b"/>
              <a:pathLst>
                <a:path w="3602" h="4611" extrusionOk="0">
                  <a:moveTo>
                    <a:pt x="2267" y="1"/>
                  </a:moveTo>
                  <a:cubicBezTo>
                    <a:pt x="1367" y="1"/>
                    <a:pt x="890" y="77"/>
                    <a:pt x="814" y="239"/>
                  </a:cubicBezTo>
                  <a:cubicBezTo>
                    <a:pt x="792" y="294"/>
                    <a:pt x="792" y="348"/>
                    <a:pt x="792" y="391"/>
                  </a:cubicBezTo>
                  <a:cubicBezTo>
                    <a:pt x="792" y="738"/>
                    <a:pt x="716" y="1161"/>
                    <a:pt x="586" y="1649"/>
                  </a:cubicBezTo>
                  <a:cubicBezTo>
                    <a:pt x="456" y="2148"/>
                    <a:pt x="326" y="2615"/>
                    <a:pt x="185" y="3059"/>
                  </a:cubicBezTo>
                  <a:cubicBezTo>
                    <a:pt x="66" y="3493"/>
                    <a:pt x="0" y="3807"/>
                    <a:pt x="0" y="3981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6"/>
                    <a:pt x="554" y="4610"/>
                    <a:pt x="760" y="4610"/>
                  </a:cubicBezTo>
                  <a:cubicBezTo>
                    <a:pt x="1215" y="4610"/>
                    <a:pt x="1692" y="4534"/>
                    <a:pt x="2180" y="4361"/>
                  </a:cubicBezTo>
                  <a:cubicBezTo>
                    <a:pt x="2668" y="4198"/>
                    <a:pt x="2918" y="4035"/>
                    <a:pt x="2918" y="3873"/>
                  </a:cubicBezTo>
                  <a:cubicBezTo>
                    <a:pt x="2918" y="3775"/>
                    <a:pt x="2885" y="3732"/>
                    <a:pt x="2809" y="3732"/>
                  </a:cubicBezTo>
                  <a:cubicBezTo>
                    <a:pt x="2788" y="3732"/>
                    <a:pt x="2668" y="3753"/>
                    <a:pt x="2473" y="3807"/>
                  </a:cubicBezTo>
                  <a:cubicBezTo>
                    <a:pt x="1855" y="3970"/>
                    <a:pt x="1291" y="4057"/>
                    <a:pt x="781" y="4057"/>
                  </a:cubicBezTo>
                  <a:cubicBezTo>
                    <a:pt x="727" y="4057"/>
                    <a:pt x="684" y="4046"/>
                    <a:pt x="651" y="4014"/>
                  </a:cubicBezTo>
                  <a:cubicBezTo>
                    <a:pt x="619" y="3970"/>
                    <a:pt x="597" y="3927"/>
                    <a:pt x="597" y="3873"/>
                  </a:cubicBezTo>
                  <a:cubicBezTo>
                    <a:pt x="597" y="3721"/>
                    <a:pt x="716" y="3254"/>
                    <a:pt x="966" y="2506"/>
                  </a:cubicBezTo>
                  <a:cubicBezTo>
                    <a:pt x="1443" y="2506"/>
                    <a:pt x="1855" y="2463"/>
                    <a:pt x="2224" y="2387"/>
                  </a:cubicBezTo>
                  <a:cubicBezTo>
                    <a:pt x="2582" y="2311"/>
                    <a:pt x="2766" y="2202"/>
                    <a:pt x="2766" y="2040"/>
                  </a:cubicBezTo>
                  <a:cubicBezTo>
                    <a:pt x="2766" y="1985"/>
                    <a:pt x="2701" y="1953"/>
                    <a:pt x="2571" y="1953"/>
                  </a:cubicBezTo>
                  <a:cubicBezTo>
                    <a:pt x="2441" y="1953"/>
                    <a:pt x="2245" y="1964"/>
                    <a:pt x="1985" y="1985"/>
                  </a:cubicBezTo>
                  <a:cubicBezTo>
                    <a:pt x="1736" y="2007"/>
                    <a:pt x="1530" y="2018"/>
                    <a:pt x="1378" y="2018"/>
                  </a:cubicBezTo>
                  <a:cubicBezTo>
                    <a:pt x="1226" y="2018"/>
                    <a:pt x="1128" y="2018"/>
                    <a:pt x="1107" y="2007"/>
                  </a:cubicBezTo>
                  <a:cubicBezTo>
                    <a:pt x="1269" y="1400"/>
                    <a:pt x="1356" y="955"/>
                    <a:pt x="1356" y="652"/>
                  </a:cubicBezTo>
                  <a:lnTo>
                    <a:pt x="1356" y="630"/>
                  </a:lnTo>
                  <a:cubicBezTo>
                    <a:pt x="1757" y="554"/>
                    <a:pt x="2018" y="521"/>
                    <a:pt x="2126" y="511"/>
                  </a:cubicBezTo>
                  <a:cubicBezTo>
                    <a:pt x="2235" y="500"/>
                    <a:pt x="2408" y="478"/>
                    <a:pt x="2679" y="456"/>
                  </a:cubicBezTo>
                  <a:cubicBezTo>
                    <a:pt x="2940" y="435"/>
                    <a:pt x="3156" y="402"/>
                    <a:pt x="3308" y="370"/>
                  </a:cubicBezTo>
                  <a:cubicBezTo>
                    <a:pt x="3503" y="337"/>
                    <a:pt x="3601" y="283"/>
                    <a:pt x="3601" y="196"/>
                  </a:cubicBezTo>
                  <a:cubicBezTo>
                    <a:pt x="3601" y="66"/>
                    <a:pt x="3156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2803275" y="262525"/>
              <a:ext cx="98175" cy="117150"/>
            </a:xfrm>
            <a:custGeom>
              <a:avLst/>
              <a:gdLst/>
              <a:ahLst/>
              <a:cxnLst/>
              <a:rect l="l" t="t" r="r" b="b"/>
              <a:pathLst>
                <a:path w="3927" h="4686" extrusionOk="0">
                  <a:moveTo>
                    <a:pt x="3515" y="0"/>
                  </a:moveTo>
                  <a:cubicBezTo>
                    <a:pt x="3439" y="0"/>
                    <a:pt x="3385" y="98"/>
                    <a:pt x="3385" y="282"/>
                  </a:cubicBezTo>
                  <a:cubicBezTo>
                    <a:pt x="3385" y="325"/>
                    <a:pt x="3363" y="586"/>
                    <a:pt x="3320" y="1074"/>
                  </a:cubicBezTo>
                  <a:cubicBezTo>
                    <a:pt x="3222" y="2137"/>
                    <a:pt x="3027" y="3048"/>
                    <a:pt x="2734" y="3807"/>
                  </a:cubicBezTo>
                  <a:cubicBezTo>
                    <a:pt x="2550" y="3384"/>
                    <a:pt x="2094" y="2256"/>
                    <a:pt x="1378" y="401"/>
                  </a:cubicBezTo>
                  <a:cubicBezTo>
                    <a:pt x="1346" y="304"/>
                    <a:pt x="1281" y="217"/>
                    <a:pt x="1194" y="141"/>
                  </a:cubicBezTo>
                  <a:cubicBezTo>
                    <a:pt x="1107" y="54"/>
                    <a:pt x="1042" y="11"/>
                    <a:pt x="988" y="11"/>
                  </a:cubicBezTo>
                  <a:cubicBezTo>
                    <a:pt x="912" y="11"/>
                    <a:pt x="879" y="87"/>
                    <a:pt x="879" y="228"/>
                  </a:cubicBezTo>
                  <a:cubicBezTo>
                    <a:pt x="869" y="510"/>
                    <a:pt x="717" y="1215"/>
                    <a:pt x="435" y="2364"/>
                  </a:cubicBezTo>
                  <a:cubicBezTo>
                    <a:pt x="142" y="3503"/>
                    <a:pt x="1" y="4121"/>
                    <a:pt x="1" y="4230"/>
                  </a:cubicBezTo>
                  <a:cubicBezTo>
                    <a:pt x="1" y="4338"/>
                    <a:pt x="44" y="4436"/>
                    <a:pt x="120" y="4544"/>
                  </a:cubicBezTo>
                  <a:cubicBezTo>
                    <a:pt x="207" y="4642"/>
                    <a:pt x="272" y="4685"/>
                    <a:pt x="337" y="4685"/>
                  </a:cubicBezTo>
                  <a:cubicBezTo>
                    <a:pt x="370" y="4685"/>
                    <a:pt x="413" y="4598"/>
                    <a:pt x="467" y="4425"/>
                  </a:cubicBezTo>
                  <a:cubicBezTo>
                    <a:pt x="522" y="4241"/>
                    <a:pt x="630" y="3828"/>
                    <a:pt x="793" y="3189"/>
                  </a:cubicBezTo>
                  <a:cubicBezTo>
                    <a:pt x="955" y="2538"/>
                    <a:pt x="1107" y="1952"/>
                    <a:pt x="1237" y="1442"/>
                  </a:cubicBezTo>
                  <a:cubicBezTo>
                    <a:pt x="1888" y="3091"/>
                    <a:pt x="2278" y="4078"/>
                    <a:pt x="2409" y="4392"/>
                  </a:cubicBezTo>
                  <a:cubicBezTo>
                    <a:pt x="2452" y="4468"/>
                    <a:pt x="2506" y="4544"/>
                    <a:pt x="2582" y="4598"/>
                  </a:cubicBezTo>
                  <a:cubicBezTo>
                    <a:pt x="2647" y="4663"/>
                    <a:pt x="2723" y="4685"/>
                    <a:pt x="2777" y="4685"/>
                  </a:cubicBezTo>
                  <a:cubicBezTo>
                    <a:pt x="2940" y="4685"/>
                    <a:pt x="3124" y="4403"/>
                    <a:pt x="3309" y="3828"/>
                  </a:cubicBezTo>
                  <a:cubicBezTo>
                    <a:pt x="3493" y="3264"/>
                    <a:pt x="3645" y="2635"/>
                    <a:pt x="3764" y="1974"/>
                  </a:cubicBezTo>
                  <a:cubicBezTo>
                    <a:pt x="3873" y="1301"/>
                    <a:pt x="3927" y="781"/>
                    <a:pt x="3927" y="423"/>
                  </a:cubicBezTo>
                  <a:cubicBezTo>
                    <a:pt x="3927" y="347"/>
                    <a:pt x="3884" y="250"/>
                    <a:pt x="3786" y="152"/>
                  </a:cubicBezTo>
                  <a:cubicBezTo>
                    <a:pt x="3688" y="43"/>
                    <a:pt x="3602" y="0"/>
                    <a:pt x="3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2917425" y="264675"/>
              <a:ext cx="90050" cy="115275"/>
            </a:xfrm>
            <a:custGeom>
              <a:avLst/>
              <a:gdLst/>
              <a:ahLst/>
              <a:cxnLst/>
              <a:rect l="l" t="t" r="r" b="b"/>
              <a:pathLst>
                <a:path w="3602" h="4611" extrusionOk="0">
                  <a:moveTo>
                    <a:pt x="2267" y="1"/>
                  </a:moveTo>
                  <a:cubicBezTo>
                    <a:pt x="1367" y="1"/>
                    <a:pt x="890" y="77"/>
                    <a:pt x="814" y="239"/>
                  </a:cubicBezTo>
                  <a:cubicBezTo>
                    <a:pt x="792" y="294"/>
                    <a:pt x="792" y="348"/>
                    <a:pt x="792" y="391"/>
                  </a:cubicBezTo>
                  <a:cubicBezTo>
                    <a:pt x="792" y="738"/>
                    <a:pt x="717" y="1161"/>
                    <a:pt x="586" y="1649"/>
                  </a:cubicBezTo>
                  <a:cubicBezTo>
                    <a:pt x="456" y="2148"/>
                    <a:pt x="326" y="2615"/>
                    <a:pt x="185" y="3059"/>
                  </a:cubicBezTo>
                  <a:cubicBezTo>
                    <a:pt x="66" y="3493"/>
                    <a:pt x="1" y="3807"/>
                    <a:pt x="1" y="3981"/>
                  </a:cubicBezTo>
                  <a:cubicBezTo>
                    <a:pt x="1" y="4165"/>
                    <a:pt x="77" y="4317"/>
                    <a:pt x="229" y="4436"/>
                  </a:cubicBezTo>
                  <a:cubicBezTo>
                    <a:pt x="380" y="4556"/>
                    <a:pt x="554" y="4610"/>
                    <a:pt x="760" y="4610"/>
                  </a:cubicBezTo>
                  <a:cubicBezTo>
                    <a:pt x="1215" y="4610"/>
                    <a:pt x="1693" y="4534"/>
                    <a:pt x="2181" y="4361"/>
                  </a:cubicBezTo>
                  <a:cubicBezTo>
                    <a:pt x="2669" y="4198"/>
                    <a:pt x="2918" y="4035"/>
                    <a:pt x="2918" y="3873"/>
                  </a:cubicBezTo>
                  <a:cubicBezTo>
                    <a:pt x="2918" y="3775"/>
                    <a:pt x="2886" y="3732"/>
                    <a:pt x="2810" y="3732"/>
                  </a:cubicBezTo>
                  <a:cubicBezTo>
                    <a:pt x="2788" y="3732"/>
                    <a:pt x="2669" y="3753"/>
                    <a:pt x="2473" y="3807"/>
                  </a:cubicBezTo>
                  <a:cubicBezTo>
                    <a:pt x="1855" y="3970"/>
                    <a:pt x="1291" y="4057"/>
                    <a:pt x="782" y="4057"/>
                  </a:cubicBezTo>
                  <a:cubicBezTo>
                    <a:pt x="727" y="4057"/>
                    <a:pt x="684" y="4046"/>
                    <a:pt x="651" y="4014"/>
                  </a:cubicBezTo>
                  <a:cubicBezTo>
                    <a:pt x="619" y="3970"/>
                    <a:pt x="597" y="3927"/>
                    <a:pt x="597" y="3873"/>
                  </a:cubicBezTo>
                  <a:cubicBezTo>
                    <a:pt x="597" y="3721"/>
                    <a:pt x="717" y="3254"/>
                    <a:pt x="955" y="2506"/>
                  </a:cubicBezTo>
                  <a:cubicBezTo>
                    <a:pt x="1443" y="2506"/>
                    <a:pt x="1855" y="2463"/>
                    <a:pt x="2224" y="2387"/>
                  </a:cubicBezTo>
                  <a:cubicBezTo>
                    <a:pt x="2582" y="2311"/>
                    <a:pt x="2766" y="2202"/>
                    <a:pt x="2766" y="2040"/>
                  </a:cubicBezTo>
                  <a:cubicBezTo>
                    <a:pt x="2766" y="1985"/>
                    <a:pt x="2701" y="1953"/>
                    <a:pt x="2571" y="1953"/>
                  </a:cubicBezTo>
                  <a:cubicBezTo>
                    <a:pt x="2441" y="1953"/>
                    <a:pt x="2246" y="1964"/>
                    <a:pt x="1985" y="1985"/>
                  </a:cubicBezTo>
                  <a:cubicBezTo>
                    <a:pt x="1736" y="2007"/>
                    <a:pt x="1530" y="2018"/>
                    <a:pt x="1367" y="2018"/>
                  </a:cubicBezTo>
                  <a:cubicBezTo>
                    <a:pt x="1226" y="2018"/>
                    <a:pt x="1129" y="2018"/>
                    <a:pt x="1107" y="2007"/>
                  </a:cubicBezTo>
                  <a:cubicBezTo>
                    <a:pt x="1270" y="1400"/>
                    <a:pt x="1356" y="955"/>
                    <a:pt x="1356" y="652"/>
                  </a:cubicBezTo>
                  <a:lnTo>
                    <a:pt x="1356" y="630"/>
                  </a:lnTo>
                  <a:cubicBezTo>
                    <a:pt x="1758" y="554"/>
                    <a:pt x="2018" y="521"/>
                    <a:pt x="2126" y="511"/>
                  </a:cubicBezTo>
                  <a:cubicBezTo>
                    <a:pt x="2224" y="500"/>
                    <a:pt x="2408" y="478"/>
                    <a:pt x="2680" y="456"/>
                  </a:cubicBezTo>
                  <a:cubicBezTo>
                    <a:pt x="2940" y="435"/>
                    <a:pt x="3157" y="402"/>
                    <a:pt x="3309" y="370"/>
                  </a:cubicBezTo>
                  <a:cubicBezTo>
                    <a:pt x="3504" y="337"/>
                    <a:pt x="3601" y="283"/>
                    <a:pt x="3601" y="196"/>
                  </a:cubicBezTo>
                  <a:cubicBezTo>
                    <a:pt x="3601" y="66"/>
                    <a:pt x="3157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3011775" y="262775"/>
              <a:ext cx="84350" cy="117175"/>
            </a:xfrm>
            <a:custGeom>
              <a:avLst/>
              <a:gdLst/>
              <a:ahLst/>
              <a:cxnLst/>
              <a:rect l="l" t="t" r="r" b="b"/>
              <a:pathLst>
                <a:path w="3374" h="4687" extrusionOk="0">
                  <a:moveTo>
                    <a:pt x="2051" y="597"/>
                  </a:moveTo>
                  <a:cubicBezTo>
                    <a:pt x="2528" y="597"/>
                    <a:pt x="2766" y="728"/>
                    <a:pt x="2766" y="999"/>
                  </a:cubicBezTo>
                  <a:cubicBezTo>
                    <a:pt x="2766" y="1172"/>
                    <a:pt x="2690" y="1346"/>
                    <a:pt x="2549" y="1498"/>
                  </a:cubicBezTo>
                  <a:cubicBezTo>
                    <a:pt x="2409" y="1660"/>
                    <a:pt x="2257" y="1790"/>
                    <a:pt x="2083" y="1888"/>
                  </a:cubicBezTo>
                  <a:cubicBezTo>
                    <a:pt x="1910" y="1986"/>
                    <a:pt x="1725" y="2083"/>
                    <a:pt x="1508" y="2202"/>
                  </a:cubicBezTo>
                  <a:cubicBezTo>
                    <a:pt x="1302" y="2311"/>
                    <a:pt x="1150" y="2398"/>
                    <a:pt x="1075" y="2452"/>
                  </a:cubicBezTo>
                  <a:cubicBezTo>
                    <a:pt x="1270" y="1790"/>
                    <a:pt x="1357" y="1313"/>
                    <a:pt x="1357" y="1020"/>
                  </a:cubicBezTo>
                  <a:cubicBezTo>
                    <a:pt x="1357" y="944"/>
                    <a:pt x="1335" y="858"/>
                    <a:pt x="1291" y="760"/>
                  </a:cubicBezTo>
                  <a:cubicBezTo>
                    <a:pt x="1584" y="652"/>
                    <a:pt x="1834" y="597"/>
                    <a:pt x="2051" y="597"/>
                  </a:cubicBezTo>
                  <a:close/>
                  <a:moveTo>
                    <a:pt x="2018" y="1"/>
                  </a:moveTo>
                  <a:cubicBezTo>
                    <a:pt x="1649" y="1"/>
                    <a:pt x="1324" y="55"/>
                    <a:pt x="1020" y="164"/>
                  </a:cubicBezTo>
                  <a:cubicBezTo>
                    <a:pt x="717" y="272"/>
                    <a:pt x="565" y="380"/>
                    <a:pt x="565" y="478"/>
                  </a:cubicBezTo>
                  <a:cubicBezTo>
                    <a:pt x="565" y="532"/>
                    <a:pt x="587" y="608"/>
                    <a:pt x="630" y="673"/>
                  </a:cubicBezTo>
                  <a:cubicBezTo>
                    <a:pt x="673" y="749"/>
                    <a:pt x="728" y="814"/>
                    <a:pt x="782" y="847"/>
                  </a:cubicBezTo>
                  <a:cubicBezTo>
                    <a:pt x="749" y="1291"/>
                    <a:pt x="608" y="1942"/>
                    <a:pt x="370" y="2799"/>
                  </a:cubicBezTo>
                  <a:cubicBezTo>
                    <a:pt x="120" y="3667"/>
                    <a:pt x="1" y="4144"/>
                    <a:pt x="1" y="4241"/>
                  </a:cubicBezTo>
                  <a:cubicBezTo>
                    <a:pt x="1" y="4339"/>
                    <a:pt x="44" y="4437"/>
                    <a:pt x="131" y="4534"/>
                  </a:cubicBezTo>
                  <a:cubicBezTo>
                    <a:pt x="218" y="4632"/>
                    <a:pt x="294" y="4686"/>
                    <a:pt x="359" y="4686"/>
                  </a:cubicBezTo>
                  <a:cubicBezTo>
                    <a:pt x="391" y="4686"/>
                    <a:pt x="446" y="4567"/>
                    <a:pt x="511" y="4339"/>
                  </a:cubicBezTo>
                  <a:cubicBezTo>
                    <a:pt x="554" y="4220"/>
                    <a:pt x="587" y="4111"/>
                    <a:pt x="619" y="4003"/>
                  </a:cubicBezTo>
                  <a:cubicBezTo>
                    <a:pt x="652" y="3894"/>
                    <a:pt x="771" y="3493"/>
                    <a:pt x="977" y="2799"/>
                  </a:cubicBezTo>
                  <a:cubicBezTo>
                    <a:pt x="1085" y="3124"/>
                    <a:pt x="1389" y="3526"/>
                    <a:pt x="1888" y="3992"/>
                  </a:cubicBezTo>
                  <a:cubicBezTo>
                    <a:pt x="2376" y="4447"/>
                    <a:pt x="2756" y="4675"/>
                    <a:pt x="3016" y="4675"/>
                  </a:cubicBezTo>
                  <a:cubicBezTo>
                    <a:pt x="3168" y="4675"/>
                    <a:pt x="3233" y="4621"/>
                    <a:pt x="3233" y="4523"/>
                  </a:cubicBezTo>
                  <a:cubicBezTo>
                    <a:pt x="3233" y="4458"/>
                    <a:pt x="3179" y="4372"/>
                    <a:pt x="3070" y="4274"/>
                  </a:cubicBezTo>
                  <a:cubicBezTo>
                    <a:pt x="3016" y="4220"/>
                    <a:pt x="2962" y="4165"/>
                    <a:pt x="2897" y="4122"/>
                  </a:cubicBezTo>
                  <a:cubicBezTo>
                    <a:pt x="2842" y="4068"/>
                    <a:pt x="2777" y="4014"/>
                    <a:pt x="2680" y="3938"/>
                  </a:cubicBezTo>
                  <a:cubicBezTo>
                    <a:pt x="2593" y="3862"/>
                    <a:pt x="2495" y="3775"/>
                    <a:pt x="2398" y="3677"/>
                  </a:cubicBezTo>
                  <a:cubicBezTo>
                    <a:pt x="2289" y="3580"/>
                    <a:pt x="2213" y="3504"/>
                    <a:pt x="2148" y="3450"/>
                  </a:cubicBezTo>
                  <a:cubicBezTo>
                    <a:pt x="2083" y="3395"/>
                    <a:pt x="1975" y="3287"/>
                    <a:pt x="1823" y="3135"/>
                  </a:cubicBezTo>
                  <a:cubicBezTo>
                    <a:pt x="1671" y="2972"/>
                    <a:pt x="1595" y="2853"/>
                    <a:pt x="1595" y="2756"/>
                  </a:cubicBezTo>
                  <a:cubicBezTo>
                    <a:pt x="1595" y="2723"/>
                    <a:pt x="1660" y="2680"/>
                    <a:pt x="1779" y="2625"/>
                  </a:cubicBezTo>
                  <a:cubicBezTo>
                    <a:pt x="1899" y="2560"/>
                    <a:pt x="2051" y="2484"/>
                    <a:pt x="2224" y="2398"/>
                  </a:cubicBezTo>
                  <a:cubicBezTo>
                    <a:pt x="2398" y="2300"/>
                    <a:pt x="2571" y="2192"/>
                    <a:pt x="2745" y="2072"/>
                  </a:cubicBezTo>
                  <a:cubicBezTo>
                    <a:pt x="2918" y="1953"/>
                    <a:pt x="3070" y="1801"/>
                    <a:pt x="3189" y="1617"/>
                  </a:cubicBezTo>
                  <a:cubicBezTo>
                    <a:pt x="3309" y="1422"/>
                    <a:pt x="3374" y="1226"/>
                    <a:pt x="3374" y="999"/>
                  </a:cubicBezTo>
                  <a:cubicBezTo>
                    <a:pt x="3374" y="684"/>
                    <a:pt x="3233" y="435"/>
                    <a:pt x="2962" y="272"/>
                  </a:cubicBezTo>
                  <a:cubicBezTo>
                    <a:pt x="2701" y="88"/>
                    <a:pt x="2387" y="1"/>
                    <a:pt x="20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3108575" y="263325"/>
              <a:ext cx="81375" cy="133975"/>
            </a:xfrm>
            <a:custGeom>
              <a:avLst/>
              <a:gdLst/>
              <a:ahLst/>
              <a:cxnLst/>
              <a:rect l="l" t="t" r="r" b="b"/>
              <a:pathLst>
                <a:path w="3255" h="5359" extrusionOk="0">
                  <a:moveTo>
                    <a:pt x="2712" y="1"/>
                  </a:moveTo>
                  <a:cubicBezTo>
                    <a:pt x="2332" y="1"/>
                    <a:pt x="1931" y="207"/>
                    <a:pt x="1497" y="597"/>
                  </a:cubicBezTo>
                  <a:cubicBezTo>
                    <a:pt x="1063" y="988"/>
                    <a:pt x="716" y="1454"/>
                    <a:pt x="424" y="2007"/>
                  </a:cubicBezTo>
                  <a:cubicBezTo>
                    <a:pt x="142" y="2549"/>
                    <a:pt x="1" y="3048"/>
                    <a:pt x="1" y="3504"/>
                  </a:cubicBezTo>
                  <a:cubicBezTo>
                    <a:pt x="1" y="3786"/>
                    <a:pt x="131" y="4057"/>
                    <a:pt x="380" y="4295"/>
                  </a:cubicBezTo>
                  <a:cubicBezTo>
                    <a:pt x="630" y="4534"/>
                    <a:pt x="890" y="4653"/>
                    <a:pt x="1150" y="4653"/>
                  </a:cubicBezTo>
                  <a:cubicBezTo>
                    <a:pt x="1410" y="4653"/>
                    <a:pt x="1671" y="4545"/>
                    <a:pt x="1953" y="4339"/>
                  </a:cubicBezTo>
                  <a:cubicBezTo>
                    <a:pt x="2224" y="4122"/>
                    <a:pt x="2473" y="3829"/>
                    <a:pt x="2690" y="3460"/>
                  </a:cubicBezTo>
                  <a:lnTo>
                    <a:pt x="2690" y="3460"/>
                  </a:lnTo>
                  <a:cubicBezTo>
                    <a:pt x="2647" y="3601"/>
                    <a:pt x="2582" y="3786"/>
                    <a:pt x="2517" y="4013"/>
                  </a:cubicBezTo>
                  <a:cubicBezTo>
                    <a:pt x="2441" y="4230"/>
                    <a:pt x="2376" y="4447"/>
                    <a:pt x="2311" y="4664"/>
                  </a:cubicBezTo>
                  <a:cubicBezTo>
                    <a:pt x="2246" y="4870"/>
                    <a:pt x="2213" y="5044"/>
                    <a:pt x="2213" y="5163"/>
                  </a:cubicBezTo>
                  <a:cubicBezTo>
                    <a:pt x="2213" y="5293"/>
                    <a:pt x="2267" y="5358"/>
                    <a:pt x="2387" y="5358"/>
                  </a:cubicBezTo>
                  <a:cubicBezTo>
                    <a:pt x="2495" y="5358"/>
                    <a:pt x="2669" y="5033"/>
                    <a:pt x="2885" y="4360"/>
                  </a:cubicBezTo>
                  <a:cubicBezTo>
                    <a:pt x="3113" y="3699"/>
                    <a:pt x="3222" y="3276"/>
                    <a:pt x="3222" y="3102"/>
                  </a:cubicBezTo>
                  <a:cubicBezTo>
                    <a:pt x="3222" y="2918"/>
                    <a:pt x="3167" y="2766"/>
                    <a:pt x="3070" y="2625"/>
                  </a:cubicBezTo>
                  <a:cubicBezTo>
                    <a:pt x="2972" y="2495"/>
                    <a:pt x="2842" y="2419"/>
                    <a:pt x="2679" y="2419"/>
                  </a:cubicBezTo>
                  <a:cubicBezTo>
                    <a:pt x="2397" y="2419"/>
                    <a:pt x="2159" y="2441"/>
                    <a:pt x="1964" y="2495"/>
                  </a:cubicBezTo>
                  <a:cubicBezTo>
                    <a:pt x="1768" y="2528"/>
                    <a:pt x="1682" y="2582"/>
                    <a:pt x="1682" y="2658"/>
                  </a:cubicBezTo>
                  <a:cubicBezTo>
                    <a:pt x="1682" y="2712"/>
                    <a:pt x="1725" y="2777"/>
                    <a:pt x="1801" y="2842"/>
                  </a:cubicBezTo>
                  <a:cubicBezTo>
                    <a:pt x="1888" y="2907"/>
                    <a:pt x="1985" y="2940"/>
                    <a:pt x="2105" y="2940"/>
                  </a:cubicBezTo>
                  <a:cubicBezTo>
                    <a:pt x="2224" y="2940"/>
                    <a:pt x="2408" y="2907"/>
                    <a:pt x="2658" y="2831"/>
                  </a:cubicBezTo>
                  <a:lnTo>
                    <a:pt x="2658" y="2831"/>
                  </a:lnTo>
                  <a:cubicBezTo>
                    <a:pt x="2419" y="3200"/>
                    <a:pt x="2148" y="3504"/>
                    <a:pt x="1866" y="3742"/>
                  </a:cubicBezTo>
                  <a:cubicBezTo>
                    <a:pt x="1584" y="3970"/>
                    <a:pt x="1335" y="4089"/>
                    <a:pt x="1118" y="4089"/>
                  </a:cubicBezTo>
                  <a:cubicBezTo>
                    <a:pt x="988" y="4089"/>
                    <a:pt x="868" y="4024"/>
                    <a:pt x="760" y="3916"/>
                  </a:cubicBezTo>
                  <a:cubicBezTo>
                    <a:pt x="662" y="3807"/>
                    <a:pt x="608" y="3666"/>
                    <a:pt x="608" y="3504"/>
                  </a:cubicBezTo>
                  <a:cubicBezTo>
                    <a:pt x="608" y="3113"/>
                    <a:pt x="727" y="2690"/>
                    <a:pt x="966" y="2235"/>
                  </a:cubicBezTo>
                  <a:cubicBezTo>
                    <a:pt x="1204" y="1768"/>
                    <a:pt x="1497" y="1389"/>
                    <a:pt x="1833" y="1085"/>
                  </a:cubicBezTo>
                  <a:cubicBezTo>
                    <a:pt x="2170" y="781"/>
                    <a:pt x="2484" y="619"/>
                    <a:pt x="2755" y="619"/>
                  </a:cubicBezTo>
                  <a:cubicBezTo>
                    <a:pt x="2853" y="619"/>
                    <a:pt x="2950" y="640"/>
                    <a:pt x="3037" y="673"/>
                  </a:cubicBezTo>
                  <a:cubicBezTo>
                    <a:pt x="3113" y="706"/>
                    <a:pt x="3167" y="727"/>
                    <a:pt x="3178" y="727"/>
                  </a:cubicBezTo>
                  <a:cubicBezTo>
                    <a:pt x="3232" y="727"/>
                    <a:pt x="3254" y="684"/>
                    <a:pt x="3254" y="586"/>
                  </a:cubicBezTo>
                  <a:cubicBezTo>
                    <a:pt x="3254" y="499"/>
                    <a:pt x="3189" y="380"/>
                    <a:pt x="3070" y="228"/>
                  </a:cubicBezTo>
                  <a:cubicBezTo>
                    <a:pt x="2950" y="77"/>
                    <a:pt x="2831" y="1"/>
                    <a:pt x="2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3217850" y="263600"/>
              <a:ext cx="85425" cy="117425"/>
            </a:xfrm>
            <a:custGeom>
              <a:avLst/>
              <a:gdLst/>
              <a:ahLst/>
              <a:cxnLst/>
              <a:rect l="l" t="t" r="r" b="b"/>
              <a:pathLst>
                <a:path w="3417" h="4697" extrusionOk="0">
                  <a:moveTo>
                    <a:pt x="260" y="0"/>
                  </a:moveTo>
                  <a:cubicBezTo>
                    <a:pt x="87" y="0"/>
                    <a:pt x="0" y="152"/>
                    <a:pt x="0" y="467"/>
                  </a:cubicBezTo>
                  <a:cubicBezTo>
                    <a:pt x="0" y="781"/>
                    <a:pt x="54" y="1096"/>
                    <a:pt x="174" y="1421"/>
                  </a:cubicBezTo>
                  <a:cubicBezTo>
                    <a:pt x="282" y="1747"/>
                    <a:pt x="456" y="2039"/>
                    <a:pt x="673" y="2310"/>
                  </a:cubicBezTo>
                  <a:cubicBezTo>
                    <a:pt x="889" y="2571"/>
                    <a:pt x="1128" y="2733"/>
                    <a:pt x="1388" y="2798"/>
                  </a:cubicBezTo>
                  <a:cubicBezTo>
                    <a:pt x="1367" y="2842"/>
                    <a:pt x="1323" y="2929"/>
                    <a:pt x="1269" y="3037"/>
                  </a:cubicBezTo>
                  <a:lnTo>
                    <a:pt x="1150" y="3276"/>
                  </a:lnTo>
                  <a:cubicBezTo>
                    <a:pt x="1117" y="3330"/>
                    <a:pt x="1085" y="3395"/>
                    <a:pt x="1030" y="3493"/>
                  </a:cubicBezTo>
                  <a:cubicBezTo>
                    <a:pt x="987" y="3579"/>
                    <a:pt x="944" y="3655"/>
                    <a:pt x="922" y="3709"/>
                  </a:cubicBezTo>
                  <a:cubicBezTo>
                    <a:pt x="900" y="3753"/>
                    <a:pt x="879" y="3818"/>
                    <a:pt x="835" y="3894"/>
                  </a:cubicBezTo>
                  <a:cubicBezTo>
                    <a:pt x="705" y="4143"/>
                    <a:pt x="651" y="4339"/>
                    <a:pt x="651" y="4458"/>
                  </a:cubicBezTo>
                  <a:cubicBezTo>
                    <a:pt x="651" y="4620"/>
                    <a:pt x="694" y="4696"/>
                    <a:pt x="792" y="4696"/>
                  </a:cubicBezTo>
                  <a:cubicBezTo>
                    <a:pt x="857" y="4696"/>
                    <a:pt x="944" y="4631"/>
                    <a:pt x="1052" y="4501"/>
                  </a:cubicBezTo>
                  <a:cubicBezTo>
                    <a:pt x="1161" y="4360"/>
                    <a:pt x="1356" y="4035"/>
                    <a:pt x="1638" y="3493"/>
                  </a:cubicBezTo>
                  <a:cubicBezTo>
                    <a:pt x="1920" y="2961"/>
                    <a:pt x="2202" y="2462"/>
                    <a:pt x="2484" y="2007"/>
                  </a:cubicBezTo>
                  <a:cubicBezTo>
                    <a:pt x="2777" y="1551"/>
                    <a:pt x="2993" y="1172"/>
                    <a:pt x="3167" y="901"/>
                  </a:cubicBezTo>
                  <a:cubicBezTo>
                    <a:pt x="3330" y="619"/>
                    <a:pt x="3416" y="434"/>
                    <a:pt x="3416" y="337"/>
                  </a:cubicBezTo>
                  <a:cubicBezTo>
                    <a:pt x="3416" y="250"/>
                    <a:pt x="3384" y="163"/>
                    <a:pt x="3330" y="98"/>
                  </a:cubicBezTo>
                  <a:cubicBezTo>
                    <a:pt x="3275" y="33"/>
                    <a:pt x="3200" y="0"/>
                    <a:pt x="3102" y="0"/>
                  </a:cubicBezTo>
                  <a:cubicBezTo>
                    <a:pt x="3015" y="0"/>
                    <a:pt x="2852" y="196"/>
                    <a:pt x="2636" y="575"/>
                  </a:cubicBezTo>
                  <a:cubicBezTo>
                    <a:pt x="2419" y="955"/>
                    <a:pt x="2202" y="1334"/>
                    <a:pt x="1985" y="1714"/>
                  </a:cubicBezTo>
                  <a:cubicBezTo>
                    <a:pt x="1779" y="2094"/>
                    <a:pt x="1638" y="2278"/>
                    <a:pt x="1562" y="2278"/>
                  </a:cubicBezTo>
                  <a:cubicBezTo>
                    <a:pt x="1464" y="2278"/>
                    <a:pt x="1345" y="2202"/>
                    <a:pt x="1204" y="2050"/>
                  </a:cubicBezTo>
                  <a:cubicBezTo>
                    <a:pt x="1052" y="1898"/>
                    <a:pt x="933" y="1725"/>
                    <a:pt x="835" y="1508"/>
                  </a:cubicBezTo>
                  <a:cubicBezTo>
                    <a:pt x="727" y="1291"/>
                    <a:pt x="651" y="1052"/>
                    <a:pt x="586" y="803"/>
                  </a:cubicBezTo>
                  <a:cubicBezTo>
                    <a:pt x="521" y="543"/>
                    <a:pt x="477" y="347"/>
                    <a:pt x="434" y="207"/>
                  </a:cubicBezTo>
                  <a:cubicBezTo>
                    <a:pt x="391" y="66"/>
                    <a:pt x="336" y="0"/>
                    <a:pt x="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3375900" y="263325"/>
              <a:ext cx="33925" cy="116075"/>
            </a:xfrm>
            <a:custGeom>
              <a:avLst/>
              <a:gdLst/>
              <a:ahLst/>
              <a:cxnLst/>
              <a:rect l="l" t="t" r="r" b="b"/>
              <a:pathLst>
                <a:path w="1357" h="4643" extrusionOk="0">
                  <a:moveTo>
                    <a:pt x="944" y="1"/>
                  </a:moveTo>
                  <a:cubicBezTo>
                    <a:pt x="890" y="1"/>
                    <a:pt x="847" y="11"/>
                    <a:pt x="825" y="44"/>
                  </a:cubicBezTo>
                  <a:cubicBezTo>
                    <a:pt x="803" y="77"/>
                    <a:pt x="793" y="120"/>
                    <a:pt x="793" y="196"/>
                  </a:cubicBezTo>
                  <a:cubicBezTo>
                    <a:pt x="793" y="478"/>
                    <a:pt x="652" y="1183"/>
                    <a:pt x="391" y="2332"/>
                  </a:cubicBezTo>
                  <a:cubicBezTo>
                    <a:pt x="131" y="3482"/>
                    <a:pt x="1" y="4100"/>
                    <a:pt x="1" y="4187"/>
                  </a:cubicBezTo>
                  <a:cubicBezTo>
                    <a:pt x="1" y="4284"/>
                    <a:pt x="44" y="4371"/>
                    <a:pt x="120" y="4480"/>
                  </a:cubicBezTo>
                  <a:cubicBezTo>
                    <a:pt x="218" y="4588"/>
                    <a:pt x="283" y="4642"/>
                    <a:pt x="337" y="4642"/>
                  </a:cubicBezTo>
                  <a:cubicBezTo>
                    <a:pt x="391" y="4642"/>
                    <a:pt x="456" y="4512"/>
                    <a:pt x="532" y="4252"/>
                  </a:cubicBezTo>
                  <a:cubicBezTo>
                    <a:pt x="565" y="4111"/>
                    <a:pt x="597" y="3981"/>
                    <a:pt x="630" y="3861"/>
                  </a:cubicBezTo>
                  <a:cubicBezTo>
                    <a:pt x="662" y="3742"/>
                    <a:pt x="706" y="3569"/>
                    <a:pt x="760" y="3352"/>
                  </a:cubicBezTo>
                  <a:cubicBezTo>
                    <a:pt x="814" y="3124"/>
                    <a:pt x="847" y="2950"/>
                    <a:pt x="879" y="2831"/>
                  </a:cubicBezTo>
                  <a:cubicBezTo>
                    <a:pt x="1205" y="1530"/>
                    <a:pt x="1357" y="803"/>
                    <a:pt x="1357" y="651"/>
                  </a:cubicBezTo>
                  <a:cubicBezTo>
                    <a:pt x="1357" y="489"/>
                    <a:pt x="1302" y="337"/>
                    <a:pt x="1205" y="207"/>
                  </a:cubicBezTo>
                  <a:cubicBezTo>
                    <a:pt x="1096" y="66"/>
                    <a:pt x="1020" y="1"/>
                    <a:pt x="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3424725" y="262525"/>
              <a:ext cx="98425" cy="117150"/>
            </a:xfrm>
            <a:custGeom>
              <a:avLst/>
              <a:gdLst/>
              <a:ahLst/>
              <a:cxnLst/>
              <a:rect l="l" t="t" r="r" b="b"/>
              <a:pathLst>
                <a:path w="3937" h="4686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82"/>
                  </a:cubicBezTo>
                  <a:cubicBezTo>
                    <a:pt x="3384" y="325"/>
                    <a:pt x="3362" y="586"/>
                    <a:pt x="3319" y="1074"/>
                  </a:cubicBezTo>
                  <a:cubicBezTo>
                    <a:pt x="3221" y="2137"/>
                    <a:pt x="3026" y="3048"/>
                    <a:pt x="2744" y="3807"/>
                  </a:cubicBezTo>
                  <a:cubicBezTo>
                    <a:pt x="2549" y="3384"/>
                    <a:pt x="2104" y="2256"/>
                    <a:pt x="1388" y="401"/>
                  </a:cubicBezTo>
                  <a:cubicBezTo>
                    <a:pt x="1345" y="304"/>
                    <a:pt x="1280" y="217"/>
                    <a:pt x="1193" y="141"/>
                  </a:cubicBezTo>
                  <a:cubicBezTo>
                    <a:pt x="1106" y="54"/>
                    <a:pt x="1041" y="11"/>
                    <a:pt x="998" y="11"/>
                  </a:cubicBezTo>
                  <a:cubicBezTo>
                    <a:pt x="922" y="11"/>
                    <a:pt x="879" y="87"/>
                    <a:pt x="879" y="228"/>
                  </a:cubicBezTo>
                  <a:cubicBezTo>
                    <a:pt x="879" y="510"/>
                    <a:pt x="727" y="1215"/>
                    <a:pt x="434" y="2364"/>
                  </a:cubicBezTo>
                  <a:cubicBezTo>
                    <a:pt x="152" y="3503"/>
                    <a:pt x="0" y="4121"/>
                    <a:pt x="0" y="4230"/>
                  </a:cubicBezTo>
                  <a:cubicBezTo>
                    <a:pt x="0" y="4338"/>
                    <a:pt x="43" y="4436"/>
                    <a:pt x="130" y="4544"/>
                  </a:cubicBezTo>
                  <a:cubicBezTo>
                    <a:pt x="206" y="4642"/>
                    <a:pt x="282" y="4685"/>
                    <a:pt x="336" y="4685"/>
                  </a:cubicBezTo>
                  <a:cubicBezTo>
                    <a:pt x="380" y="4685"/>
                    <a:pt x="423" y="4598"/>
                    <a:pt x="477" y="4425"/>
                  </a:cubicBezTo>
                  <a:cubicBezTo>
                    <a:pt x="531" y="4241"/>
                    <a:pt x="640" y="3828"/>
                    <a:pt x="792" y="3189"/>
                  </a:cubicBezTo>
                  <a:cubicBezTo>
                    <a:pt x="954" y="2538"/>
                    <a:pt x="1106" y="1952"/>
                    <a:pt x="1236" y="1442"/>
                  </a:cubicBezTo>
                  <a:cubicBezTo>
                    <a:pt x="1887" y="3091"/>
                    <a:pt x="2288" y="4078"/>
                    <a:pt x="2419" y="4392"/>
                  </a:cubicBezTo>
                  <a:cubicBezTo>
                    <a:pt x="2451" y="4468"/>
                    <a:pt x="2516" y="4544"/>
                    <a:pt x="2581" y="4598"/>
                  </a:cubicBezTo>
                  <a:cubicBezTo>
                    <a:pt x="2657" y="4663"/>
                    <a:pt x="2722" y="4685"/>
                    <a:pt x="2787" y="4685"/>
                  </a:cubicBezTo>
                  <a:cubicBezTo>
                    <a:pt x="2950" y="4685"/>
                    <a:pt x="3123" y="4403"/>
                    <a:pt x="3319" y="3828"/>
                  </a:cubicBezTo>
                  <a:cubicBezTo>
                    <a:pt x="3503" y="3264"/>
                    <a:pt x="3655" y="2635"/>
                    <a:pt x="3763" y="1974"/>
                  </a:cubicBezTo>
                  <a:cubicBezTo>
                    <a:pt x="3883" y="1301"/>
                    <a:pt x="3937" y="781"/>
                    <a:pt x="3937" y="423"/>
                  </a:cubicBezTo>
                  <a:cubicBezTo>
                    <a:pt x="3937" y="347"/>
                    <a:pt x="3893" y="250"/>
                    <a:pt x="3796" y="152"/>
                  </a:cubicBezTo>
                  <a:cubicBezTo>
                    <a:pt x="3698" y="43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3605550" y="263875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061" y="0"/>
                  </a:moveTo>
                  <a:cubicBezTo>
                    <a:pt x="1194" y="0"/>
                    <a:pt x="630" y="11"/>
                    <a:pt x="380" y="33"/>
                  </a:cubicBezTo>
                  <a:cubicBezTo>
                    <a:pt x="131" y="55"/>
                    <a:pt x="1" y="109"/>
                    <a:pt x="1" y="185"/>
                  </a:cubicBezTo>
                  <a:cubicBezTo>
                    <a:pt x="1" y="282"/>
                    <a:pt x="33" y="369"/>
                    <a:pt x="109" y="467"/>
                  </a:cubicBezTo>
                  <a:cubicBezTo>
                    <a:pt x="185" y="553"/>
                    <a:pt x="261" y="597"/>
                    <a:pt x="337" y="597"/>
                  </a:cubicBezTo>
                  <a:lnTo>
                    <a:pt x="1465" y="553"/>
                  </a:lnTo>
                  <a:lnTo>
                    <a:pt x="1465" y="553"/>
                  </a:lnTo>
                  <a:cubicBezTo>
                    <a:pt x="1432" y="966"/>
                    <a:pt x="1291" y="1649"/>
                    <a:pt x="1053" y="2603"/>
                  </a:cubicBezTo>
                  <a:cubicBezTo>
                    <a:pt x="814" y="3547"/>
                    <a:pt x="695" y="4067"/>
                    <a:pt x="695" y="4165"/>
                  </a:cubicBezTo>
                  <a:cubicBezTo>
                    <a:pt x="695" y="4273"/>
                    <a:pt x="727" y="4371"/>
                    <a:pt x="814" y="4479"/>
                  </a:cubicBezTo>
                  <a:cubicBezTo>
                    <a:pt x="890" y="4566"/>
                    <a:pt x="966" y="4620"/>
                    <a:pt x="1031" y="4620"/>
                  </a:cubicBezTo>
                  <a:cubicBezTo>
                    <a:pt x="1085" y="4620"/>
                    <a:pt x="1140" y="4501"/>
                    <a:pt x="1205" y="4273"/>
                  </a:cubicBezTo>
                  <a:cubicBezTo>
                    <a:pt x="1237" y="4154"/>
                    <a:pt x="1291" y="3937"/>
                    <a:pt x="1356" y="3633"/>
                  </a:cubicBezTo>
                  <a:cubicBezTo>
                    <a:pt x="1432" y="3341"/>
                    <a:pt x="1487" y="3113"/>
                    <a:pt x="1519" y="2972"/>
                  </a:cubicBezTo>
                  <a:cubicBezTo>
                    <a:pt x="1866" y="1616"/>
                    <a:pt x="2040" y="846"/>
                    <a:pt x="2040" y="684"/>
                  </a:cubicBezTo>
                  <a:cubicBezTo>
                    <a:pt x="2040" y="629"/>
                    <a:pt x="2029" y="586"/>
                    <a:pt x="2018" y="543"/>
                  </a:cubicBezTo>
                  <a:cubicBezTo>
                    <a:pt x="2257" y="543"/>
                    <a:pt x="2506" y="553"/>
                    <a:pt x="2766" y="575"/>
                  </a:cubicBezTo>
                  <a:cubicBezTo>
                    <a:pt x="3027" y="597"/>
                    <a:pt x="3233" y="597"/>
                    <a:pt x="3384" y="597"/>
                  </a:cubicBezTo>
                  <a:cubicBezTo>
                    <a:pt x="3525" y="597"/>
                    <a:pt x="3601" y="564"/>
                    <a:pt x="3601" y="477"/>
                  </a:cubicBezTo>
                  <a:cubicBezTo>
                    <a:pt x="3601" y="358"/>
                    <a:pt x="3450" y="250"/>
                    <a:pt x="3157" y="152"/>
                  </a:cubicBezTo>
                  <a:cubicBezTo>
                    <a:pt x="2875" y="55"/>
                    <a:pt x="2506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3694750" y="263050"/>
              <a:ext cx="92750" cy="116625"/>
            </a:xfrm>
            <a:custGeom>
              <a:avLst/>
              <a:gdLst/>
              <a:ahLst/>
              <a:cxnLst/>
              <a:rect l="l" t="t" r="r" b="b"/>
              <a:pathLst>
                <a:path w="3710" h="4665" extrusionOk="0">
                  <a:moveTo>
                    <a:pt x="1020" y="1"/>
                  </a:moveTo>
                  <a:cubicBezTo>
                    <a:pt x="966" y="1"/>
                    <a:pt x="923" y="12"/>
                    <a:pt x="901" y="44"/>
                  </a:cubicBezTo>
                  <a:cubicBezTo>
                    <a:pt x="879" y="66"/>
                    <a:pt x="879" y="120"/>
                    <a:pt x="879" y="196"/>
                  </a:cubicBezTo>
                  <a:cubicBezTo>
                    <a:pt x="879" y="478"/>
                    <a:pt x="727" y="1194"/>
                    <a:pt x="435" y="2354"/>
                  </a:cubicBezTo>
                  <a:cubicBezTo>
                    <a:pt x="196" y="2430"/>
                    <a:pt x="88" y="2495"/>
                    <a:pt x="88" y="2549"/>
                  </a:cubicBezTo>
                  <a:cubicBezTo>
                    <a:pt x="88" y="2614"/>
                    <a:pt x="109" y="2680"/>
                    <a:pt x="142" y="2745"/>
                  </a:cubicBezTo>
                  <a:cubicBezTo>
                    <a:pt x="185" y="2788"/>
                    <a:pt x="239" y="2831"/>
                    <a:pt x="294" y="2853"/>
                  </a:cubicBezTo>
                  <a:cubicBezTo>
                    <a:pt x="98" y="3612"/>
                    <a:pt x="1" y="4046"/>
                    <a:pt x="1" y="4154"/>
                  </a:cubicBezTo>
                  <a:cubicBezTo>
                    <a:pt x="1" y="4263"/>
                    <a:pt x="55" y="4371"/>
                    <a:pt x="142" y="4491"/>
                  </a:cubicBezTo>
                  <a:cubicBezTo>
                    <a:pt x="239" y="4610"/>
                    <a:pt x="315" y="4664"/>
                    <a:pt x="359" y="4664"/>
                  </a:cubicBezTo>
                  <a:cubicBezTo>
                    <a:pt x="413" y="4664"/>
                    <a:pt x="456" y="4545"/>
                    <a:pt x="521" y="4317"/>
                  </a:cubicBezTo>
                  <a:cubicBezTo>
                    <a:pt x="554" y="4198"/>
                    <a:pt x="597" y="4079"/>
                    <a:pt x="619" y="3959"/>
                  </a:cubicBezTo>
                  <a:cubicBezTo>
                    <a:pt x="652" y="3840"/>
                    <a:pt x="695" y="3666"/>
                    <a:pt x="749" y="3460"/>
                  </a:cubicBezTo>
                  <a:cubicBezTo>
                    <a:pt x="803" y="3243"/>
                    <a:pt x="868" y="3016"/>
                    <a:pt x="934" y="2788"/>
                  </a:cubicBezTo>
                  <a:cubicBezTo>
                    <a:pt x="1443" y="2669"/>
                    <a:pt x="2029" y="2571"/>
                    <a:pt x="2680" y="2484"/>
                  </a:cubicBezTo>
                  <a:lnTo>
                    <a:pt x="2680" y="2484"/>
                  </a:lnTo>
                  <a:cubicBezTo>
                    <a:pt x="2408" y="3504"/>
                    <a:pt x="2278" y="4079"/>
                    <a:pt x="2278" y="4187"/>
                  </a:cubicBezTo>
                  <a:cubicBezTo>
                    <a:pt x="2278" y="4295"/>
                    <a:pt x="2322" y="4404"/>
                    <a:pt x="2398" y="4512"/>
                  </a:cubicBezTo>
                  <a:cubicBezTo>
                    <a:pt x="2484" y="4621"/>
                    <a:pt x="2549" y="4664"/>
                    <a:pt x="2615" y="4664"/>
                  </a:cubicBezTo>
                  <a:cubicBezTo>
                    <a:pt x="2669" y="4664"/>
                    <a:pt x="2723" y="4545"/>
                    <a:pt x="2777" y="4317"/>
                  </a:cubicBezTo>
                  <a:cubicBezTo>
                    <a:pt x="2821" y="4198"/>
                    <a:pt x="2853" y="4079"/>
                    <a:pt x="2886" y="3959"/>
                  </a:cubicBezTo>
                  <a:cubicBezTo>
                    <a:pt x="2907" y="3840"/>
                    <a:pt x="2951" y="3677"/>
                    <a:pt x="3005" y="3482"/>
                  </a:cubicBezTo>
                  <a:cubicBezTo>
                    <a:pt x="3059" y="3276"/>
                    <a:pt x="3157" y="2907"/>
                    <a:pt x="3298" y="2387"/>
                  </a:cubicBezTo>
                  <a:cubicBezTo>
                    <a:pt x="3569" y="2332"/>
                    <a:pt x="3710" y="2257"/>
                    <a:pt x="3710" y="2170"/>
                  </a:cubicBezTo>
                  <a:cubicBezTo>
                    <a:pt x="3710" y="2072"/>
                    <a:pt x="3601" y="2018"/>
                    <a:pt x="3395" y="1985"/>
                  </a:cubicBezTo>
                  <a:cubicBezTo>
                    <a:pt x="3601" y="1226"/>
                    <a:pt x="3699" y="782"/>
                    <a:pt x="3699" y="630"/>
                  </a:cubicBezTo>
                  <a:cubicBezTo>
                    <a:pt x="3699" y="489"/>
                    <a:pt x="3645" y="337"/>
                    <a:pt x="3547" y="207"/>
                  </a:cubicBezTo>
                  <a:cubicBezTo>
                    <a:pt x="3439" y="66"/>
                    <a:pt x="3352" y="1"/>
                    <a:pt x="3276" y="1"/>
                  </a:cubicBezTo>
                  <a:cubicBezTo>
                    <a:pt x="3189" y="1"/>
                    <a:pt x="3146" y="66"/>
                    <a:pt x="3146" y="196"/>
                  </a:cubicBezTo>
                  <a:cubicBezTo>
                    <a:pt x="3146" y="456"/>
                    <a:pt x="3037" y="1053"/>
                    <a:pt x="2810" y="1975"/>
                  </a:cubicBezTo>
                  <a:cubicBezTo>
                    <a:pt x="2246" y="2007"/>
                    <a:pt x="1671" y="2083"/>
                    <a:pt x="1085" y="2202"/>
                  </a:cubicBezTo>
                  <a:cubicBezTo>
                    <a:pt x="1302" y="1346"/>
                    <a:pt x="1411" y="836"/>
                    <a:pt x="1411" y="662"/>
                  </a:cubicBezTo>
                  <a:cubicBezTo>
                    <a:pt x="1411" y="500"/>
                    <a:pt x="1367" y="337"/>
                    <a:pt x="1259" y="207"/>
                  </a:cubicBezTo>
                  <a:cubicBezTo>
                    <a:pt x="1161" y="66"/>
                    <a:pt x="1085" y="1"/>
                    <a:pt x="10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3805650" y="264675"/>
              <a:ext cx="90050" cy="115275"/>
            </a:xfrm>
            <a:custGeom>
              <a:avLst/>
              <a:gdLst/>
              <a:ahLst/>
              <a:cxnLst/>
              <a:rect l="l" t="t" r="r" b="b"/>
              <a:pathLst>
                <a:path w="3602" h="4611" extrusionOk="0">
                  <a:moveTo>
                    <a:pt x="2267" y="1"/>
                  </a:moveTo>
                  <a:cubicBezTo>
                    <a:pt x="1378" y="1"/>
                    <a:pt x="890" y="77"/>
                    <a:pt x="814" y="239"/>
                  </a:cubicBezTo>
                  <a:cubicBezTo>
                    <a:pt x="803" y="294"/>
                    <a:pt x="792" y="348"/>
                    <a:pt x="792" y="391"/>
                  </a:cubicBezTo>
                  <a:cubicBezTo>
                    <a:pt x="792" y="738"/>
                    <a:pt x="727" y="1161"/>
                    <a:pt x="586" y="1649"/>
                  </a:cubicBezTo>
                  <a:cubicBezTo>
                    <a:pt x="456" y="2148"/>
                    <a:pt x="326" y="2615"/>
                    <a:pt x="196" y="3059"/>
                  </a:cubicBezTo>
                  <a:cubicBezTo>
                    <a:pt x="66" y="3493"/>
                    <a:pt x="0" y="3807"/>
                    <a:pt x="0" y="3981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6"/>
                    <a:pt x="564" y="4610"/>
                    <a:pt x="760" y="4610"/>
                  </a:cubicBezTo>
                  <a:cubicBezTo>
                    <a:pt x="1215" y="4610"/>
                    <a:pt x="1692" y="4534"/>
                    <a:pt x="2180" y="4361"/>
                  </a:cubicBezTo>
                  <a:cubicBezTo>
                    <a:pt x="2668" y="4198"/>
                    <a:pt x="2918" y="4035"/>
                    <a:pt x="2918" y="3873"/>
                  </a:cubicBezTo>
                  <a:cubicBezTo>
                    <a:pt x="2918" y="3775"/>
                    <a:pt x="2885" y="3732"/>
                    <a:pt x="2820" y="3732"/>
                  </a:cubicBezTo>
                  <a:cubicBezTo>
                    <a:pt x="2788" y="3732"/>
                    <a:pt x="2668" y="3753"/>
                    <a:pt x="2473" y="3807"/>
                  </a:cubicBezTo>
                  <a:cubicBezTo>
                    <a:pt x="1855" y="3970"/>
                    <a:pt x="1291" y="4057"/>
                    <a:pt x="781" y="4057"/>
                  </a:cubicBezTo>
                  <a:cubicBezTo>
                    <a:pt x="727" y="4057"/>
                    <a:pt x="684" y="4046"/>
                    <a:pt x="651" y="4014"/>
                  </a:cubicBezTo>
                  <a:cubicBezTo>
                    <a:pt x="619" y="3970"/>
                    <a:pt x="608" y="3927"/>
                    <a:pt x="608" y="3873"/>
                  </a:cubicBezTo>
                  <a:cubicBezTo>
                    <a:pt x="608" y="3721"/>
                    <a:pt x="727" y="3254"/>
                    <a:pt x="966" y="2506"/>
                  </a:cubicBezTo>
                  <a:cubicBezTo>
                    <a:pt x="1443" y="2506"/>
                    <a:pt x="1866" y="2463"/>
                    <a:pt x="2224" y="2387"/>
                  </a:cubicBezTo>
                  <a:cubicBezTo>
                    <a:pt x="2592" y="2311"/>
                    <a:pt x="2766" y="2202"/>
                    <a:pt x="2766" y="2040"/>
                  </a:cubicBezTo>
                  <a:cubicBezTo>
                    <a:pt x="2766" y="1985"/>
                    <a:pt x="2701" y="1953"/>
                    <a:pt x="2571" y="1953"/>
                  </a:cubicBezTo>
                  <a:cubicBezTo>
                    <a:pt x="2441" y="1953"/>
                    <a:pt x="2245" y="1964"/>
                    <a:pt x="1996" y="1985"/>
                  </a:cubicBezTo>
                  <a:cubicBezTo>
                    <a:pt x="1736" y="2007"/>
                    <a:pt x="1530" y="2018"/>
                    <a:pt x="1378" y="2018"/>
                  </a:cubicBezTo>
                  <a:cubicBezTo>
                    <a:pt x="1226" y="2018"/>
                    <a:pt x="1139" y="2018"/>
                    <a:pt x="1107" y="2007"/>
                  </a:cubicBezTo>
                  <a:cubicBezTo>
                    <a:pt x="1269" y="1400"/>
                    <a:pt x="1356" y="955"/>
                    <a:pt x="1356" y="652"/>
                  </a:cubicBezTo>
                  <a:lnTo>
                    <a:pt x="1356" y="630"/>
                  </a:lnTo>
                  <a:cubicBezTo>
                    <a:pt x="1757" y="554"/>
                    <a:pt x="2018" y="521"/>
                    <a:pt x="2126" y="511"/>
                  </a:cubicBezTo>
                  <a:cubicBezTo>
                    <a:pt x="2235" y="500"/>
                    <a:pt x="2419" y="478"/>
                    <a:pt x="2679" y="456"/>
                  </a:cubicBezTo>
                  <a:cubicBezTo>
                    <a:pt x="2940" y="435"/>
                    <a:pt x="3156" y="402"/>
                    <a:pt x="3319" y="370"/>
                  </a:cubicBezTo>
                  <a:cubicBezTo>
                    <a:pt x="3503" y="337"/>
                    <a:pt x="3601" y="283"/>
                    <a:pt x="3601" y="196"/>
                  </a:cubicBezTo>
                  <a:cubicBezTo>
                    <a:pt x="3601" y="66"/>
                    <a:pt x="3156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3968325" y="264150"/>
              <a:ext cx="88425" cy="115800"/>
            </a:xfrm>
            <a:custGeom>
              <a:avLst/>
              <a:gdLst/>
              <a:ahLst/>
              <a:cxnLst/>
              <a:rect l="l" t="t" r="r" b="b"/>
              <a:pathLst>
                <a:path w="3537" h="4632" extrusionOk="0">
                  <a:moveTo>
                    <a:pt x="2170" y="0"/>
                  </a:moveTo>
                  <a:cubicBezTo>
                    <a:pt x="1757" y="0"/>
                    <a:pt x="1432" y="22"/>
                    <a:pt x="1215" y="54"/>
                  </a:cubicBezTo>
                  <a:cubicBezTo>
                    <a:pt x="998" y="98"/>
                    <a:pt x="868" y="163"/>
                    <a:pt x="825" y="260"/>
                  </a:cubicBezTo>
                  <a:cubicBezTo>
                    <a:pt x="792" y="293"/>
                    <a:pt x="771" y="347"/>
                    <a:pt x="771" y="412"/>
                  </a:cubicBezTo>
                  <a:cubicBezTo>
                    <a:pt x="760" y="759"/>
                    <a:pt x="630" y="1443"/>
                    <a:pt x="369" y="2473"/>
                  </a:cubicBezTo>
                  <a:cubicBezTo>
                    <a:pt x="120" y="3492"/>
                    <a:pt x="1" y="4056"/>
                    <a:pt x="1" y="4132"/>
                  </a:cubicBezTo>
                  <a:cubicBezTo>
                    <a:pt x="1" y="4208"/>
                    <a:pt x="44" y="4317"/>
                    <a:pt x="131" y="4447"/>
                  </a:cubicBezTo>
                  <a:cubicBezTo>
                    <a:pt x="228" y="4566"/>
                    <a:pt x="304" y="4631"/>
                    <a:pt x="358" y="4631"/>
                  </a:cubicBezTo>
                  <a:cubicBezTo>
                    <a:pt x="391" y="4631"/>
                    <a:pt x="413" y="4588"/>
                    <a:pt x="445" y="4512"/>
                  </a:cubicBezTo>
                  <a:lnTo>
                    <a:pt x="478" y="4392"/>
                  </a:lnTo>
                  <a:cubicBezTo>
                    <a:pt x="499" y="4349"/>
                    <a:pt x="521" y="4295"/>
                    <a:pt x="532" y="4219"/>
                  </a:cubicBezTo>
                  <a:cubicBezTo>
                    <a:pt x="554" y="4154"/>
                    <a:pt x="565" y="4078"/>
                    <a:pt x="575" y="4024"/>
                  </a:cubicBezTo>
                  <a:cubicBezTo>
                    <a:pt x="597" y="3969"/>
                    <a:pt x="619" y="3894"/>
                    <a:pt x="640" y="3796"/>
                  </a:cubicBezTo>
                  <a:cubicBezTo>
                    <a:pt x="662" y="3698"/>
                    <a:pt x="716" y="3492"/>
                    <a:pt x="781" y="3189"/>
                  </a:cubicBezTo>
                  <a:cubicBezTo>
                    <a:pt x="868" y="2874"/>
                    <a:pt x="912" y="2701"/>
                    <a:pt x="922" y="2657"/>
                  </a:cubicBezTo>
                  <a:lnTo>
                    <a:pt x="933" y="2657"/>
                  </a:lnTo>
                  <a:cubicBezTo>
                    <a:pt x="1389" y="2657"/>
                    <a:pt x="1812" y="2614"/>
                    <a:pt x="2191" y="2516"/>
                  </a:cubicBezTo>
                  <a:cubicBezTo>
                    <a:pt x="2571" y="2419"/>
                    <a:pt x="2766" y="2310"/>
                    <a:pt x="2766" y="2169"/>
                  </a:cubicBezTo>
                  <a:cubicBezTo>
                    <a:pt x="2766" y="2104"/>
                    <a:pt x="2679" y="2061"/>
                    <a:pt x="2517" y="2061"/>
                  </a:cubicBezTo>
                  <a:cubicBezTo>
                    <a:pt x="2441" y="2061"/>
                    <a:pt x="2246" y="2082"/>
                    <a:pt x="1931" y="2104"/>
                  </a:cubicBezTo>
                  <a:cubicBezTo>
                    <a:pt x="1732" y="2125"/>
                    <a:pt x="1541" y="2132"/>
                    <a:pt x="1356" y="2132"/>
                  </a:cubicBezTo>
                  <a:cubicBezTo>
                    <a:pt x="1250" y="2132"/>
                    <a:pt x="1145" y="2130"/>
                    <a:pt x="1042" y="2126"/>
                  </a:cubicBezTo>
                  <a:cubicBezTo>
                    <a:pt x="1215" y="1377"/>
                    <a:pt x="1302" y="900"/>
                    <a:pt x="1302" y="694"/>
                  </a:cubicBezTo>
                  <a:cubicBezTo>
                    <a:pt x="1302" y="662"/>
                    <a:pt x="1302" y="640"/>
                    <a:pt x="1302" y="629"/>
                  </a:cubicBezTo>
                  <a:cubicBezTo>
                    <a:pt x="1356" y="629"/>
                    <a:pt x="1465" y="607"/>
                    <a:pt x="1649" y="586"/>
                  </a:cubicBezTo>
                  <a:cubicBezTo>
                    <a:pt x="1833" y="564"/>
                    <a:pt x="1974" y="553"/>
                    <a:pt x="2083" y="542"/>
                  </a:cubicBezTo>
                  <a:cubicBezTo>
                    <a:pt x="2191" y="532"/>
                    <a:pt x="2300" y="521"/>
                    <a:pt x="2430" y="499"/>
                  </a:cubicBezTo>
                  <a:cubicBezTo>
                    <a:pt x="2560" y="488"/>
                    <a:pt x="2658" y="477"/>
                    <a:pt x="2744" y="477"/>
                  </a:cubicBezTo>
                  <a:cubicBezTo>
                    <a:pt x="2820" y="466"/>
                    <a:pt x="2907" y="456"/>
                    <a:pt x="2994" y="456"/>
                  </a:cubicBezTo>
                  <a:cubicBezTo>
                    <a:pt x="3091" y="434"/>
                    <a:pt x="3167" y="423"/>
                    <a:pt x="3222" y="412"/>
                  </a:cubicBezTo>
                  <a:cubicBezTo>
                    <a:pt x="3287" y="401"/>
                    <a:pt x="3352" y="391"/>
                    <a:pt x="3428" y="369"/>
                  </a:cubicBezTo>
                  <a:cubicBezTo>
                    <a:pt x="3504" y="347"/>
                    <a:pt x="3536" y="304"/>
                    <a:pt x="3536" y="250"/>
                  </a:cubicBezTo>
                  <a:cubicBezTo>
                    <a:pt x="3536" y="174"/>
                    <a:pt x="3417" y="109"/>
                    <a:pt x="3167" y="65"/>
                  </a:cubicBezTo>
                  <a:cubicBezTo>
                    <a:pt x="2929" y="22"/>
                    <a:pt x="2603" y="0"/>
                    <a:pt x="2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4054825" y="262525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299" y="564"/>
                  </a:moveTo>
                  <a:cubicBezTo>
                    <a:pt x="2484" y="564"/>
                    <a:pt x="2636" y="672"/>
                    <a:pt x="2755" y="889"/>
                  </a:cubicBezTo>
                  <a:cubicBezTo>
                    <a:pt x="2896" y="1095"/>
                    <a:pt x="2961" y="1377"/>
                    <a:pt x="2961" y="1714"/>
                  </a:cubicBezTo>
                  <a:cubicBezTo>
                    <a:pt x="2961" y="2061"/>
                    <a:pt x="2852" y="2419"/>
                    <a:pt x="2646" y="2809"/>
                  </a:cubicBezTo>
                  <a:cubicBezTo>
                    <a:pt x="2440" y="3189"/>
                    <a:pt x="2191" y="3514"/>
                    <a:pt x="1898" y="3774"/>
                  </a:cubicBezTo>
                  <a:cubicBezTo>
                    <a:pt x="1605" y="4034"/>
                    <a:pt x="1356" y="4165"/>
                    <a:pt x="1128" y="4165"/>
                  </a:cubicBezTo>
                  <a:cubicBezTo>
                    <a:pt x="987" y="4165"/>
                    <a:pt x="868" y="4089"/>
                    <a:pt x="759" y="3937"/>
                  </a:cubicBezTo>
                  <a:cubicBezTo>
                    <a:pt x="651" y="3785"/>
                    <a:pt x="597" y="3579"/>
                    <a:pt x="597" y="3340"/>
                  </a:cubicBezTo>
                  <a:cubicBezTo>
                    <a:pt x="597" y="2928"/>
                    <a:pt x="705" y="2505"/>
                    <a:pt x="922" y="2061"/>
                  </a:cubicBezTo>
                  <a:cubicBezTo>
                    <a:pt x="1128" y="1616"/>
                    <a:pt x="1367" y="1258"/>
                    <a:pt x="1638" y="976"/>
                  </a:cubicBezTo>
                  <a:cubicBezTo>
                    <a:pt x="1898" y="705"/>
                    <a:pt x="2126" y="564"/>
                    <a:pt x="2299" y="564"/>
                  </a:cubicBezTo>
                  <a:close/>
                  <a:moveTo>
                    <a:pt x="2267" y="0"/>
                  </a:moveTo>
                  <a:cubicBezTo>
                    <a:pt x="2039" y="0"/>
                    <a:pt x="1790" y="109"/>
                    <a:pt x="1518" y="304"/>
                  </a:cubicBezTo>
                  <a:cubicBezTo>
                    <a:pt x="1247" y="499"/>
                    <a:pt x="998" y="748"/>
                    <a:pt x="770" y="1063"/>
                  </a:cubicBezTo>
                  <a:cubicBezTo>
                    <a:pt x="553" y="1367"/>
                    <a:pt x="369" y="1735"/>
                    <a:pt x="217" y="2147"/>
                  </a:cubicBezTo>
                  <a:cubicBezTo>
                    <a:pt x="65" y="2570"/>
                    <a:pt x="0" y="2972"/>
                    <a:pt x="0" y="3384"/>
                  </a:cubicBezTo>
                  <a:cubicBezTo>
                    <a:pt x="0" y="3677"/>
                    <a:pt x="109" y="3969"/>
                    <a:pt x="326" y="4251"/>
                  </a:cubicBezTo>
                  <a:cubicBezTo>
                    <a:pt x="542" y="4544"/>
                    <a:pt x="803" y="4685"/>
                    <a:pt x="1096" y="4685"/>
                  </a:cubicBezTo>
                  <a:cubicBezTo>
                    <a:pt x="1497" y="4685"/>
                    <a:pt x="1887" y="4522"/>
                    <a:pt x="2278" y="4197"/>
                  </a:cubicBezTo>
                  <a:cubicBezTo>
                    <a:pt x="2668" y="3861"/>
                    <a:pt x="2983" y="3471"/>
                    <a:pt x="3221" y="3004"/>
                  </a:cubicBezTo>
                  <a:cubicBezTo>
                    <a:pt x="3449" y="2527"/>
                    <a:pt x="3568" y="2082"/>
                    <a:pt x="3568" y="1659"/>
                  </a:cubicBezTo>
                  <a:cubicBezTo>
                    <a:pt x="3568" y="1236"/>
                    <a:pt x="3449" y="857"/>
                    <a:pt x="3199" y="521"/>
                  </a:cubicBezTo>
                  <a:cubicBezTo>
                    <a:pt x="2950" y="174"/>
                    <a:pt x="263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4155400" y="262775"/>
              <a:ext cx="84075" cy="117175"/>
            </a:xfrm>
            <a:custGeom>
              <a:avLst/>
              <a:gdLst/>
              <a:ahLst/>
              <a:cxnLst/>
              <a:rect l="l" t="t" r="r" b="b"/>
              <a:pathLst>
                <a:path w="3363" h="4687" extrusionOk="0">
                  <a:moveTo>
                    <a:pt x="2050" y="597"/>
                  </a:moveTo>
                  <a:cubicBezTo>
                    <a:pt x="2528" y="597"/>
                    <a:pt x="2766" y="728"/>
                    <a:pt x="2766" y="999"/>
                  </a:cubicBezTo>
                  <a:cubicBezTo>
                    <a:pt x="2766" y="1172"/>
                    <a:pt x="2690" y="1346"/>
                    <a:pt x="2549" y="1498"/>
                  </a:cubicBezTo>
                  <a:cubicBezTo>
                    <a:pt x="2408" y="1660"/>
                    <a:pt x="2257" y="1790"/>
                    <a:pt x="2083" y="1888"/>
                  </a:cubicBezTo>
                  <a:cubicBezTo>
                    <a:pt x="1909" y="1986"/>
                    <a:pt x="1725" y="2083"/>
                    <a:pt x="1508" y="2202"/>
                  </a:cubicBezTo>
                  <a:cubicBezTo>
                    <a:pt x="1291" y="2311"/>
                    <a:pt x="1150" y="2398"/>
                    <a:pt x="1074" y="2452"/>
                  </a:cubicBezTo>
                  <a:cubicBezTo>
                    <a:pt x="1259" y="1790"/>
                    <a:pt x="1356" y="1313"/>
                    <a:pt x="1356" y="1020"/>
                  </a:cubicBezTo>
                  <a:cubicBezTo>
                    <a:pt x="1356" y="944"/>
                    <a:pt x="1335" y="858"/>
                    <a:pt x="1291" y="760"/>
                  </a:cubicBezTo>
                  <a:cubicBezTo>
                    <a:pt x="1573" y="652"/>
                    <a:pt x="1834" y="597"/>
                    <a:pt x="2050" y="597"/>
                  </a:cubicBezTo>
                  <a:close/>
                  <a:moveTo>
                    <a:pt x="2007" y="1"/>
                  </a:moveTo>
                  <a:cubicBezTo>
                    <a:pt x="1649" y="1"/>
                    <a:pt x="1313" y="55"/>
                    <a:pt x="1020" y="164"/>
                  </a:cubicBezTo>
                  <a:cubicBezTo>
                    <a:pt x="717" y="272"/>
                    <a:pt x="565" y="380"/>
                    <a:pt x="565" y="478"/>
                  </a:cubicBezTo>
                  <a:cubicBezTo>
                    <a:pt x="565" y="532"/>
                    <a:pt x="586" y="608"/>
                    <a:pt x="630" y="673"/>
                  </a:cubicBezTo>
                  <a:cubicBezTo>
                    <a:pt x="673" y="749"/>
                    <a:pt x="727" y="814"/>
                    <a:pt x="782" y="847"/>
                  </a:cubicBezTo>
                  <a:cubicBezTo>
                    <a:pt x="749" y="1291"/>
                    <a:pt x="608" y="1942"/>
                    <a:pt x="369" y="2799"/>
                  </a:cubicBezTo>
                  <a:cubicBezTo>
                    <a:pt x="120" y="3667"/>
                    <a:pt x="1" y="4144"/>
                    <a:pt x="1" y="4241"/>
                  </a:cubicBezTo>
                  <a:cubicBezTo>
                    <a:pt x="1" y="4339"/>
                    <a:pt x="44" y="4437"/>
                    <a:pt x="131" y="4534"/>
                  </a:cubicBezTo>
                  <a:cubicBezTo>
                    <a:pt x="207" y="4632"/>
                    <a:pt x="283" y="4686"/>
                    <a:pt x="348" y="4686"/>
                  </a:cubicBezTo>
                  <a:cubicBezTo>
                    <a:pt x="391" y="4686"/>
                    <a:pt x="435" y="4567"/>
                    <a:pt x="510" y="4339"/>
                  </a:cubicBezTo>
                  <a:cubicBezTo>
                    <a:pt x="554" y="4220"/>
                    <a:pt x="586" y="4111"/>
                    <a:pt x="619" y="4003"/>
                  </a:cubicBezTo>
                  <a:cubicBezTo>
                    <a:pt x="651" y="3894"/>
                    <a:pt x="771" y="3493"/>
                    <a:pt x="977" y="2799"/>
                  </a:cubicBezTo>
                  <a:cubicBezTo>
                    <a:pt x="1085" y="3124"/>
                    <a:pt x="1389" y="3526"/>
                    <a:pt x="1877" y="3992"/>
                  </a:cubicBezTo>
                  <a:cubicBezTo>
                    <a:pt x="2376" y="4447"/>
                    <a:pt x="2745" y="4675"/>
                    <a:pt x="3016" y="4675"/>
                  </a:cubicBezTo>
                  <a:cubicBezTo>
                    <a:pt x="3157" y="4675"/>
                    <a:pt x="3233" y="4621"/>
                    <a:pt x="3233" y="4523"/>
                  </a:cubicBezTo>
                  <a:cubicBezTo>
                    <a:pt x="3233" y="4458"/>
                    <a:pt x="3178" y="4372"/>
                    <a:pt x="3070" y="4274"/>
                  </a:cubicBezTo>
                  <a:cubicBezTo>
                    <a:pt x="3016" y="4220"/>
                    <a:pt x="2951" y="4165"/>
                    <a:pt x="2896" y="4122"/>
                  </a:cubicBezTo>
                  <a:cubicBezTo>
                    <a:pt x="2842" y="4068"/>
                    <a:pt x="2766" y="4014"/>
                    <a:pt x="2679" y="3938"/>
                  </a:cubicBezTo>
                  <a:cubicBezTo>
                    <a:pt x="2593" y="3862"/>
                    <a:pt x="2495" y="3775"/>
                    <a:pt x="2387" y="3677"/>
                  </a:cubicBezTo>
                  <a:cubicBezTo>
                    <a:pt x="2289" y="3580"/>
                    <a:pt x="2202" y="3504"/>
                    <a:pt x="2148" y="3450"/>
                  </a:cubicBezTo>
                  <a:cubicBezTo>
                    <a:pt x="2083" y="3395"/>
                    <a:pt x="1975" y="3287"/>
                    <a:pt x="1823" y="3135"/>
                  </a:cubicBezTo>
                  <a:cubicBezTo>
                    <a:pt x="1671" y="2972"/>
                    <a:pt x="1595" y="2853"/>
                    <a:pt x="1595" y="2756"/>
                  </a:cubicBezTo>
                  <a:cubicBezTo>
                    <a:pt x="1595" y="2723"/>
                    <a:pt x="1649" y="2680"/>
                    <a:pt x="1768" y="2625"/>
                  </a:cubicBezTo>
                  <a:cubicBezTo>
                    <a:pt x="1899" y="2560"/>
                    <a:pt x="2050" y="2484"/>
                    <a:pt x="2213" y="2398"/>
                  </a:cubicBezTo>
                  <a:cubicBezTo>
                    <a:pt x="2387" y="2300"/>
                    <a:pt x="2560" y="2192"/>
                    <a:pt x="2734" y="2072"/>
                  </a:cubicBezTo>
                  <a:cubicBezTo>
                    <a:pt x="2918" y="1953"/>
                    <a:pt x="3059" y="1801"/>
                    <a:pt x="3178" y="1617"/>
                  </a:cubicBezTo>
                  <a:cubicBezTo>
                    <a:pt x="3308" y="1422"/>
                    <a:pt x="3363" y="1226"/>
                    <a:pt x="3363" y="999"/>
                  </a:cubicBezTo>
                  <a:cubicBezTo>
                    <a:pt x="3363" y="684"/>
                    <a:pt x="3233" y="435"/>
                    <a:pt x="2961" y="272"/>
                  </a:cubicBezTo>
                  <a:cubicBezTo>
                    <a:pt x="2701" y="88"/>
                    <a:pt x="2376" y="1"/>
                    <a:pt x="20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4253825" y="263325"/>
              <a:ext cx="120675" cy="115800"/>
            </a:xfrm>
            <a:custGeom>
              <a:avLst/>
              <a:gdLst/>
              <a:ahLst/>
              <a:cxnLst/>
              <a:rect l="l" t="t" r="r" b="b"/>
              <a:pathLst>
                <a:path w="4827" h="4632" extrusionOk="0">
                  <a:moveTo>
                    <a:pt x="998" y="1"/>
                  </a:moveTo>
                  <a:cubicBezTo>
                    <a:pt x="944" y="1"/>
                    <a:pt x="912" y="11"/>
                    <a:pt x="890" y="44"/>
                  </a:cubicBezTo>
                  <a:cubicBezTo>
                    <a:pt x="868" y="77"/>
                    <a:pt x="857" y="120"/>
                    <a:pt x="857" y="196"/>
                  </a:cubicBezTo>
                  <a:cubicBezTo>
                    <a:pt x="857" y="478"/>
                    <a:pt x="716" y="1183"/>
                    <a:pt x="423" y="2300"/>
                  </a:cubicBezTo>
                  <a:cubicBezTo>
                    <a:pt x="142" y="3417"/>
                    <a:pt x="1" y="4024"/>
                    <a:pt x="1" y="4133"/>
                  </a:cubicBezTo>
                  <a:cubicBezTo>
                    <a:pt x="1" y="4241"/>
                    <a:pt x="44" y="4350"/>
                    <a:pt x="120" y="4458"/>
                  </a:cubicBezTo>
                  <a:cubicBezTo>
                    <a:pt x="196" y="4577"/>
                    <a:pt x="272" y="4631"/>
                    <a:pt x="315" y="4631"/>
                  </a:cubicBezTo>
                  <a:cubicBezTo>
                    <a:pt x="337" y="4631"/>
                    <a:pt x="369" y="4599"/>
                    <a:pt x="402" y="4523"/>
                  </a:cubicBezTo>
                  <a:cubicBezTo>
                    <a:pt x="413" y="4480"/>
                    <a:pt x="434" y="4436"/>
                    <a:pt x="445" y="4393"/>
                  </a:cubicBezTo>
                  <a:cubicBezTo>
                    <a:pt x="467" y="4350"/>
                    <a:pt x="489" y="4295"/>
                    <a:pt x="510" y="4219"/>
                  </a:cubicBezTo>
                  <a:cubicBezTo>
                    <a:pt x="532" y="4143"/>
                    <a:pt x="554" y="4078"/>
                    <a:pt x="564" y="4013"/>
                  </a:cubicBezTo>
                  <a:cubicBezTo>
                    <a:pt x="586" y="3959"/>
                    <a:pt x="608" y="3883"/>
                    <a:pt x="640" y="3786"/>
                  </a:cubicBezTo>
                  <a:cubicBezTo>
                    <a:pt x="662" y="3688"/>
                    <a:pt x="684" y="3601"/>
                    <a:pt x="705" y="3536"/>
                  </a:cubicBezTo>
                  <a:cubicBezTo>
                    <a:pt x="727" y="3460"/>
                    <a:pt x="749" y="3373"/>
                    <a:pt x="781" y="3265"/>
                  </a:cubicBezTo>
                  <a:cubicBezTo>
                    <a:pt x="814" y="3157"/>
                    <a:pt x="868" y="2940"/>
                    <a:pt x="955" y="2614"/>
                  </a:cubicBezTo>
                  <a:cubicBezTo>
                    <a:pt x="1052" y="2278"/>
                    <a:pt x="1139" y="1877"/>
                    <a:pt x="1215" y="1410"/>
                  </a:cubicBezTo>
                  <a:cubicBezTo>
                    <a:pt x="1475" y="2278"/>
                    <a:pt x="1692" y="2820"/>
                    <a:pt x="1855" y="3048"/>
                  </a:cubicBezTo>
                  <a:cubicBezTo>
                    <a:pt x="1963" y="3189"/>
                    <a:pt x="2072" y="3254"/>
                    <a:pt x="2191" y="3254"/>
                  </a:cubicBezTo>
                  <a:cubicBezTo>
                    <a:pt x="2321" y="3254"/>
                    <a:pt x="2473" y="3157"/>
                    <a:pt x="2658" y="2950"/>
                  </a:cubicBezTo>
                  <a:cubicBezTo>
                    <a:pt x="2853" y="2755"/>
                    <a:pt x="3352" y="2148"/>
                    <a:pt x="4165" y="1128"/>
                  </a:cubicBezTo>
                  <a:lnTo>
                    <a:pt x="4165" y="1128"/>
                  </a:lnTo>
                  <a:cubicBezTo>
                    <a:pt x="3992" y="1606"/>
                    <a:pt x="3818" y="2170"/>
                    <a:pt x="3666" y="2820"/>
                  </a:cubicBezTo>
                  <a:cubicBezTo>
                    <a:pt x="3514" y="3460"/>
                    <a:pt x="3438" y="3872"/>
                    <a:pt x="3438" y="4046"/>
                  </a:cubicBezTo>
                  <a:cubicBezTo>
                    <a:pt x="3438" y="4230"/>
                    <a:pt x="3471" y="4371"/>
                    <a:pt x="3525" y="4480"/>
                  </a:cubicBezTo>
                  <a:cubicBezTo>
                    <a:pt x="3590" y="4577"/>
                    <a:pt x="3644" y="4631"/>
                    <a:pt x="3699" y="4631"/>
                  </a:cubicBezTo>
                  <a:cubicBezTo>
                    <a:pt x="3764" y="4631"/>
                    <a:pt x="3829" y="4512"/>
                    <a:pt x="3894" y="4252"/>
                  </a:cubicBezTo>
                  <a:cubicBezTo>
                    <a:pt x="3926" y="4122"/>
                    <a:pt x="3959" y="3981"/>
                    <a:pt x="3992" y="3840"/>
                  </a:cubicBezTo>
                  <a:cubicBezTo>
                    <a:pt x="4024" y="3699"/>
                    <a:pt x="4078" y="3525"/>
                    <a:pt x="4122" y="3308"/>
                  </a:cubicBezTo>
                  <a:cubicBezTo>
                    <a:pt x="4176" y="3081"/>
                    <a:pt x="4230" y="2896"/>
                    <a:pt x="4263" y="2744"/>
                  </a:cubicBezTo>
                  <a:cubicBezTo>
                    <a:pt x="4306" y="2593"/>
                    <a:pt x="4360" y="2387"/>
                    <a:pt x="4436" y="2126"/>
                  </a:cubicBezTo>
                  <a:cubicBezTo>
                    <a:pt x="4512" y="1877"/>
                    <a:pt x="4566" y="1682"/>
                    <a:pt x="4599" y="1562"/>
                  </a:cubicBezTo>
                  <a:cubicBezTo>
                    <a:pt x="4631" y="1443"/>
                    <a:pt x="4675" y="1302"/>
                    <a:pt x="4707" y="1139"/>
                  </a:cubicBezTo>
                  <a:cubicBezTo>
                    <a:pt x="4751" y="966"/>
                    <a:pt x="4783" y="836"/>
                    <a:pt x="4805" y="727"/>
                  </a:cubicBezTo>
                  <a:cubicBezTo>
                    <a:pt x="4827" y="630"/>
                    <a:pt x="4827" y="532"/>
                    <a:pt x="4827" y="456"/>
                  </a:cubicBezTo>
                  <a:cubicBezTo>
                    <a:pt x="4827" y="380"/>
                    <a:pt x="4783" y="293"/>
                    <a:pt x="4696" y="207"/>
                  </a:cubicBezTo>
                  <a:cubicBezTo>
                    <a:pt x="4610" y="120"/>
                    <a:pt x="4523" y="77"/>
                    <a:pt x="4447" y="77"/>
                  </a:cubicBezTo>
                  <a:cubicBezTo>
                    <a:pt x="4360" y="77"/>
                    <a:pt x="4230" y="174"/>
                    <a:pt x="4057" y="380"/>
                  </a:cubicBezTo>
                  <a:cubicBezTo>
                    <a:pt x="3872" y="586"/>
                    <a:pt x="3590" y="922"/>
                    <a:pt x="3222" y="1410"/>
                  </a:cubicBezTo>
                  <a:cubicBezTo>
                    <a:pt x="2842" y="1899"/>
                    <a:pt x="2527" y="2289"/>
                    <a:pt x="2278" y="2582"/>
                  </a:cubicBezTo>
                  <a:cubicBezTo>
                    <a:pt x="2083" y="2159"/>
                    <a:pt x="1909" y="1747"/>
                    <a:pt x="1757" y="1345"/>
                  </a:cubicBezTo>
                  <a:cubicBezTo>
                    <a:pt x="1616" y="944"/>
                    <a:pt x="1530" y="651"/>
                    <a:pt x="1508" y="499"/>
                  </a:cubicBezTo>
                  <a:cubicBezTo>
                    <a:pt x="1497" y="402"/>
                    <a:pt x="1432" y="293"/>
                    <a:pt x="1291" y="174"/>
                  </a:cubicBezTo>
                  <a:cubicBezTo>
                    <a:pt x="1150" y="55"/>
                    <a:pt x="1052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4451200" y="262525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300" y="564"/>
                  </a:moveTo>
                  <a:cubicBezTo>
                    <a:pt x="2484" y="564"/>
                    <a:pt x="2636" y="672"/>
                    <a:pt x="2766" y="889"/>
                  </a:cubicBezTo>
                  <a:cubicBezTo>
                    <a:pt x="2896" y="1095"/>
                    <a:pt x="2962" y="1377"/>
                    <a:pt x="2962" y="1714"/>
                  </a:cubicBezTo>
                  <a:cubicBezTo>
                    <a:pt x="2962" y="2061"/>
                    <a:pt x="2853" y="2419"/>
                    <a:pt x="2647" y="2809"/>
                  </a:cubicBezTo>
                  <a:cubicBezTo>
                    <a:pt x="2441" y="3189"/>
                    <a:pt x="2192" y="3514"/>
                    <a:pt x="1899" y="3774"/>
                  </a:cubicBezTo>
                  <a:cubicBezTo>
                    <a:pt x="1606" y="4034"/>
                    <a:pt x="1356" y="4165"/>
                    <a:pt x="1129" y="4165"/>
                  </a:cubicBezTo>
                  <a:cubicBezTo>
                    <a:pt x="988" y="4165"/>
                    <a:pt x="868" y="4089"/>
                    <a:pt x="760" y="3937"/>
                  </a:cubicBezTo>
                  <a:cubicBezTo>
                    <a:pt x="651" y="3785"/>
                    <a:pt x="597" y="3579"/>
                    <a:pt x="597" y="3340"/>
                  </a:cubicBezTo>
                  <a:cubicBezTo>
                    <a:pt x="597" y="2928"/>
                    <a:pt x="706" y="2505"/>
                    <a:pt x="923" y="2061"/>
                  </a:cubicBezTo>
                  <a:cubicBezTo>
                    <a:pt x="1129" y="1616"/>
                    <a:pt x="1378" y="1258"/>
                    <a:pt x="1638" y="976"/>
                  </a:cubicBezTo>
                  <a:cubicBezTo>
                    <a:pt x="1910" y="705"/>
                    <a:pt x="2126" y="564"/>
                    <a:pt x="2300" y="564"/>
                  </a:cubicBezTo>
                  <a:close/>
                  <a:moveTo>
                    <a:pt x="2267" y="0"/>
                  </a:moveTo>
                  <a:cubicBezTo>
                    <a:pt x="2040" y="0"/>
                    <a:pt x="1790" y="109"/>
                    <a:pt x="1519" y="304"/>
                  </a:cubicBezTo>
                  <a:cubicBezTo>
                    <a:pt x="1248" y="499"/>
                    <a:pt x="999" y="748"/>
                    <a:pt x="771" y="1063"/>
                  </a:cubicBezTo>
                  <a:cubicBezTo>
                    <a:pt x="554" y="1367"/>
                    <a:pt x="370" y="1735"/>
                    <a:pt x="218" y="2147"/>
                  </a:cubicBezTo>
                  <a:cubicBezTo>
                    <a:pt x="66" y="2570"/>
                    <a:pt x="1" y="2972"/>
                    <a:pt x="1" y="3384"/>
                  </a:cubicBezTo>
                  <a:cubicBezTo>
                    <a:pt x="1" y="3677"/>
                    <a:pt x="109" y="3969"/>
                    <a:pt x="326" y="4251"/>
                  </a:cubicBezTo>
                  <a:cubicBezTo>
                    <a:pt x="543" y="4544"/>
                    <a:pt x="803" y="4685"/>
                    <a:pt x="1096" y="4685"/>
                  </a:cubicBezTo>
                  <a:cubicBezTo>
                    <a:pt x="1497" y="4685"/>
                    <a:pt x="1888" y="4522"/>
                    <a:pt x="2278" y="4197"/>
                  </a:cubicBezTo>
                  <a:cubicBezTo>
                    <a:pt x="2669" y="3861"/>
                    <a:pt x="2983" y="3471"/>
                    <a:pt x="3222" y="3004"/>
                  </a:cubicBezTo>
                  <a:cubicBezTo>
                    <a:pt x="3450" y="2527"/>
                    <a:pt x="3569" y="2082"/>
                    <a:pt x="3569" y="1659"/>
                  </a:cubicBezTo>
                  <a:cubicBezTo>
                    <a:pt x="3569" y="1236"/>
                    <a:pt x="3450" y="857"/>
                    <a:pt x="3200" y="521"/>
                  </a:cubicBezTo>
                  <a:cubicBezTo>
                    <a:pt x="2951" y="174"/>
                    <a:pt x="2647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4553150" y="264150"/>
              <a:ext cx="88675" cy="115800"/>
            </a:xfrm>
            <a:custGeom>
              <a:avLst/>
              <a:gdLst/>
              <a:ahLst/>
              <a:cxnLst/>
              <a:rect l="l" t="t" r="r" b="b"/>
              <a:pathLst>
                <a:path w="3547" h="4632" extrusionOk="0">
                  <a:moveTo>
                    <a:pt x="2180" y="0"/>
                  </a:moveTo>
                  <a:cubicBezTo>
                    <a:pt x="1768" y="0"/>
                    <a:pt x="1443" y="22"/>
                    <a:pt x="1226" y="54"/>
                  </a:cubicBezTo>
                  <a:cubicBezTo>
                    <a:pt x="998" y="98"/>
                    <a:pt x="868" y="163"/>
                    <a:pt x="825" y="260"/>
                  </a:cubicBezTo>
                  <a:cubicBezTo>
                    <a:pt x="803" y="293"/>
                    <a:pt x="781" y="347"/>
                    <a:pt x="781" y="412"/>
                  </a:cubicBezTo>
                  <a:cubicBezTo>
                    <a:pt x="771" y="759"/>
                    <a:pt x="640" y="1443"/>
                    <a:pt x="380" y="2473"/>
                  </a:cubicBezTo>
                  <a:cubicBezTo>
                    <a:pt x="131" y="3492"/>
                    <a:pt x="1" y="4056"/>
                    <a:pt x="1" y="4132"/>
                  </a:cubicBezTo>
                  <a:cubicBezTo>
                    <a:pt x="1" y="4208"/>
                    <a:pt x="55" y="4317"/>
                    <a:pt x="142" y="4447"/>
                  </a:cubicBezTo>
                  <a:cubicBezTo>
                    <a:pt x="239" y="4566"/>
                    <a:pt x="315" y="4631"/>
                    <a:pt x="369" y="4631"/>
                  </a:cubicBezTo>
                  <a:cubicBezTo>
                    <a:pt x="402" y="4631"/>
                    <a:pt x="424" y="4588"/>
                    <a:pt x="445" y="4512"/>
                  </a:cubicBezTo>
                  <a:lnTo>
                    <a:pt x="489" y="4392"/>
                  </a:lnTo>
                  <a:cubicBezTo>
                    <a:pt x="510" y="4349"/>
                    <a:pt x="521" y="4295"/>
                    <a:pt x="543" y="4219"/>
                  </a:cubicBezTo>
                  <a:cubicBezTo>
                    <a:pt x="565" y="4154"/>
                    <a:pt x="575" y="4078"/>
                    <a:pt x="586" y="4024"/>
                  </a:cubicBezTo>
                  <a:cubicBezTo>
                    <a:pt x="608" y="3969"/>
                    <a:pt x="630" y="3894"/>
                    <a:pt x="651" y="3796"/>
                  </a:cubicBezTo>
                  <a:cubicBezTo>
                    <a:pt x="673" y="3698"/>
                    <a:pt x="716" y="3492"/>
                    <a:pt x="792" y="3189"/>
                  </a:cubicBezTo>
                  <a:cubicBezTo>
                    <a:pt x="879" y="2874"/>
                    <a:pt x="922" y="2701"/>
                    <a:pt x="933" y="2657"/>
                  </a:cubicBezTo>
                  <a:lnTo>
                    <a:pt x="944" y="2657"/>
                  </a:lnTo>
                  <a:cubicBezTo>
                    <a:pt x="1400" y="2657"/>
                    <a:pt x="1812" y="2614"/>
                    <a:pt x="2202" y="2516"/>
                  </a:cubicBezTo>
                  <a:cubicBezTo>
                    <a:pt x="2582" y="2419"/>
                    <a:pt x="2777" y="2310"/>
                    <a:pt x="2777" y="2169"/>
                  </a:cubicBezTo>
                  <a:cubicBezTo>
                    <a:pt x="2777" y="2104"/>
                    <a:pt x="2690" y="2061"/>
                    <a:pt x="2527" y="2061"/>
                  </a:cubicBezTo>
                  <a:cubicBezTo>
                    <a:pt x="2452" y="2061"/>
                    <a:pt x="2256" y="2082"/>
                    <a:pt x="1942" y="2104"/>
                  </a:cubicBezTo>
                  <a:cubicBezTo>
                    <a:pt x="1742" y="2125"/>
                    <a:pt x="1552" y="2132"/>
                    <a:pt x="1367" y="2132"/>
                  </a:cubicBezTo>
                  <a:cubicBezTo>
                    <a:pt x="1260" y="2132"/>
                    <a:pt x="1156" y="2130"/>
                    <a:pt x="1053" y="2126"/>
                  </a:cubicBezTo>
                  <a:cubicBezTo>
                    <a:pt x="1226" y="1377"/>
                    <a:pt x="1313" y="900"/>
                    <a:pt x="1313" y="694"/>
                  </a:cubicBezTo>
                  <a:cubicBezTo>
                    <a:pt x="1313" y="662"/>
                    <a:pt x="1313" y="640"/>
                    <a:pt x="1302" y="629"/>
                  </a:cubicBezTo>
                  <a:cubicBezTo>
                    <a:pt x="1356" y="629"/>
                    <a:pt x="1476" y="607"/>
                    <a:pt x="1660" y="586"/>
                  </a:cubicBezTo>
                  <a:cubicBezTo>
                    <a:pt x="1844" y="564"/>
                    <a:pt x="1985" y="553"/>
                    <a:pt x="2094" y="542"/>
                  </a:cubicBezTo>
                  <a:cubicBezTo>
                    <a:pt x="2202" y="532"/>
                    <a:pt x="2311" y="521"/>
                    <a:pt x="2441" y="499"/>
                  </a:cubicBezTo>
                  <a:cubicBezTo>
                    <a:pt x="2560" y="488"/>
                    <a:pt x="2668" y="477"/>
                    <a:pt x="2744" y="477"/>
                  </a:cubicBezTo>
                  <a:cubicBezTo>
                    <a:pt x="2831" y="466"/>
                    <a:pt x="2918" y="456"/>
                    <a:pt x="3005" y="456"/>
                  </a:cubicBezTo>
                  <a:cubicBezTo>
                    <a:pt x="3102" y="434"/>
                    <a:pt x="3178" y="423"/>
                    <a:pt x="3232" y="412"/>
                  </a:cubicBezTo>
                  <a:cubicBezTo>
                    <a:pt x="3287" y="401"/>
                    <a:pt x="3363" y="391"/>
                    <a:pt x="3428" y="369"/>
                  </a:cubicBezTo>
                  <a:cubicBezTo>
                    <a:pt x="3504" y="347"/>
                    <a:pt x="3547" y="304"/>
                    <a:pt x="3547" y="250"/>
                  </a:cubicBezTo>
                  <a:cubicBezTo>
                    <a:pt x="3547" y="174"/>
                    <a:pt x="3428" y="109"/>
                    <a:pt x="3178" y="65"/>
                  </a:cubicBezTo>
                  <a:cubicBezTo>
                    <a:pt x="2940" y="22"/>
                    <a:pt x="2614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4704450" y="261425"/>
              <a:ext cx="86500" cy="118525"/>
            </a:xfrm>
            <a:custGeom>
              <a:avLst/>
              <a:gdLst/>
              <a:ahLst/>
              <a:cxnLst/>
              <a:rect l="l" t="t" r="r" b="b"/>
              <a:pathLst>
                <a:path w="3460" h="4741" extrusionOk="0">
                  <a:moveTo>
                    <a:pt x="2061" y="651"/>
                  </a:moveTo>
                  <a:cubicBezTo>
                    <a:pt x="2137" y="1031"/>
                    <a:pt x="2213" y="1606"/>
                    <a:pt x="2288" y="2365"/>
                  </a:cubicBezTo>
                  <a:cubicBezTo>
                    <a:pt x="1941" y="2419"/>
                    <a:pt x="1605" y="2484"/>
                    <a:pt x="1291" y="2571"/>
                  </a:cubicBezTo>
                  <a:cubicBezTo>
                    <a:pt x="1605" y="1747"/>
                    <a:pt x="1855" y="1107"/>
                    <a:pt x="2061" y="651"/>
                  </a:cubicBezTo>
                  <a:close/>
                  <a:moveTo>
                    <a:pt x="2213" y="1"/>
                  </a:moveTo>
                  <a:cubicBezTo>
                    <a:pt x="2093" y="1"/>
                    <a:pt x="1974" y="44"/>
                    <a:pt x="1855" y="131"/>
                  </a:cubicBezTo>
                  <a:cubicBezTo>
                    <a:pt x="1735" y="218"/>
                    <a:pt x="1649" y="315"/>
                    <a:pt x="1594" y="445"/>
                  </a:cubicBezTo>
                  <a:cubicBezTo>
                    <a:pt x="1551" y="565"/>
                    <a:pt x="1432" y="836"/>
                    <a:pt x="1247" y="1280"/>
                  </a:cubicBezTo>
                  <a:cubicBezTo>
                    <a:pt x="1074" y="1714"/>
                    <a:pt x="933" y="2061"/>
                    <a:pt x="824" y="2311"/>
                  </a:cubicBezTo>
                  <a:cubicBezTo>
                    <a:pt x="781" y="2441"/>
                    <a:pt x="727" y="2582"/>
                    <a:pt x="651" y="2745"/>
                  </a:cubicBezTo>
                  <a:cubicBezTo>
                    <a:pt x="217" y="2885"/>
                    <a:pt x="0" y="3005"/>
                    <a:pt x="0" y="3092"/>
                  </a:cubicBezTo>
                  <a:cubicBezTo>
                    <a:pt x="0" y="3178"/>
                    <a:pt x="33" y="3243"/>
                    <a:pt x="98" y="3308"/>
                  </a:cubicBezTo>
                  <a:cubicBezTo>
                    <a:pt x="163" y="3363"/>
                    <a:pt x="250" y="3384"/>
                    <a:pt x="336" y="3384"/>
                  </a:cubicBezTo>
                  <a:lnTo>
                    <a:pt x="380" y="3384"/>
                  </a:lnTo>
                  <a:cubicBezTo>
                    <a:pt x="130" y="3970"/>
                    <a:pt x="0" y="4285"/>
                    <a:pt x="0" y="4328"/>
                  </a:cubicBezTo>
                  <a:cubicBezTo>
                    <a:pt x="0" y="4426"/>
                    <a:pt x="44" y="4523"/>
                    <a:pt x="119" y="4610"/>
                  </a:cubicBezTo>
                  <a:cubicBezTo>
                    <a:pt x="206" y="4697"/>
                    <a:pt x="282" y="4740"/>
                    <a:pt x="358" y="4740"/>
                  </a:cubicBezTo>
                  <a:cubicBezTo>
                    <a:pt x="423" y="4740"/>
                    <a:pt x="662" y="4230"/>
                    <a:pt x="1052" y="3211"/>
                  </a:cubicBezTo>
                  <a:cubicBezTo>
                    <a:pt x="1377" y="3113"/>
                    <a:pt x="1627" y="3048"/>
                    <a:pt x="1790" y="3016"/>
                  </a:cubicBezTo>
                  <a:cubicBezTo>
                    <a:pt x="1952" y="2961"/>
                    <a:pt x="2137" y="2918"/>
                    <a:pt x="2332" y="2864"/>
                  </a:cubicBezTo>
                  <a:cubicBezTo>
                    <a:pt x="2375" y="3276"/>
                    <a:pt x="2408" y="3688"/>
                    <a:pt x="2440" y="4111"/>
                  </a:cubicBezTo>
                  <a:cubicBezTo>
                    <a:pt x="2462" y="4339"/>
                    <a:pt x="2495" y="4501"/>
                    <a:pt x="2538" y="4599"/>
                  </a:cubicBezTo>
                  <a:cubicBezTo>
                    <a:pt x="2581" y="4697"/>
                    <a:pt x="2646" y="4740"/>
                    <a:pt x="2722" y="4740"/>
                  </a:cubicBezTo>
                  <a:cubicBezTo>
                    <a:pt x="2863" y="4740"/>
                    <a:pt x="2928" y="4458"/>
                    <a:pt x="2928" y="3905"/>
                  </a:cubicBezTo>
                  <a:cubicBezTo>
                    <a:pt x="2928" y="3580"/>
                    <a:pt x="2918" y="3189"/>
                    <a:pt x="2885" y="2723"/>
                  </a:cubicBezTo>
                  <a:cubicBezTo>
                    <a:pt x="3265" y="2614"/>
                    <a:pt x="3460" y="2517"/>
                    <a:pt x="3460" y="2430"/>
                  </a:cubicBezTo>
                  <a:cubicBezTo>
                    <a:pt x="3460" y="2322"/>
                    <a:pt x="3362" y="2256"/>
                    <a:pt x="3167" y="2256"/>
                  </a:cubicBezTo>
                  <a:cubicBezTo>
                    <a:pt x="3069" y="2256"/>
                    <a:pt x="2961" y="2267"/>
                    <a:pt x="2842" y="2278"/>
                  </a:cubicBezTo>
                  <a:cubicBezTo>
                    <a:pt x="2777" y="1638"/>
                    <a:pt x="2690" y="1096"/>
                    <a:pt x="2570" y="651"/>
                  </a:cubicBezTo>
                  <a:cubicBezTo>
                    <a:pt x="2473" y="218"/>
                    <a:pt x="2343" y="1"/>
                    <a:pt x="2213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4808825" y="263875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061" y="0"/>
                  </a:moveTo>
                  <a:cubicBezTo>
                    <a:pt x="1194" y="0"/>
                    <a:pt x="640" y="11"/>
                    <a:pt x="380" y="33"/>
                  </a:cubicBezTo>
                  <a:cubicBezTo>
                    <a:pt x="131" y="55"/>
                    <a:pt x="1" y="109"/>
                    <a:pt x="1" y="185"/>
                  </a:cubicBezTo>
                  <a:cubicBezTo>
                    <a:pt x="1" y="282"/>
                    <a:pt x="33" y="369"/>
                    <a:pt x="109" y="467"/>
                  </a:cubicBezTo>
                  <a:cubicBezTo>
                    <a:pt x="185" y="553"/>
                    <a:pt x="261" y="597"/>
                    <a:pt x="337" y="597"/>
                  </a:cubicBezTo>
                  <a:lnTo>
                    <a:pt x="1465" y="553"/>
                  </a:lnTo>
                  <a:lnTo>
                    <a:pt x="1465" y="553"/>
                  </a:lnTo>
                  <a:cubicBezTo>
                    <a:pt x="1432" y="966"/>
                    <a:pt x="1291" y="1649"/>
                    <a:pt x="1053" y="2603"/>
                  </a:cubicBezTo>
                  <a:cubicBezTo>
                    <a:pt x="814" y="3547"/>
                    <a:pt x="695" y="4067"/>
                    <a:pt x="695" y="4165"/>
                  </a:cubicBezTo>
                  <a:cubicBezTo>
                    <a:pt x="695" y="4273"/>
                    <a:pt x="727" y="4371"/>
                    <a:pt x="814" y="4479"/>
                  </a:cubicBezTo>
                  <a:cubicBezTo>
                    <a:pt x="890" y="4566"/>
                    <a:pt x="966" y="4620"/>
                    <a:pt x="1042" y="4620"/>
                  </a:cubicBezTo>
                  <a:cubicBezTo>
                    <a:pt x="1085" y="4620"/>
                    <a:pt x="1139" y="4501"/>
                    <a:pt x="1204" y="4273"/>
                  </a:cubicBezTo>
                  <a:cubicBezTo>
                    <a:pt x="1237" y="4154"/>
                    <a:pt x="1291" y="3937"/>
                    <a:pt x="1367" y="3633"/>
                  </a:cubicBezTo>
                  <a:cubicBezTo>
                    <a:pt x="1432" y="3341"/>
                    <a:pt x="1486" y="3113"/>
                    <a:pt x="1519" y="2972"/>
                  </a:cubicBezTo>
                  <a:cubicBezTo>
                    <a:pt x="1866" y="1616"/>
                    <a:pt x="2039" y="846"/>
                    <a:pt x="2039" y="684"/>
                  </a:cubicBezTo>
                  <a:cubicBezTo>
                    <a:pt x="2039" y="629"/>
                    <a:pt x="2029" y="586"/>
                    <a:pt x="2018" y="543"/>
                  </a:cubicBezTo>
                  <a:cubicBezTo>
                    <a:pt x="2256" y="543"/>
                    <a:pt x="2506" y="553"/>
                    <a:pt x="2766" y="575"/>
                  </a:cubicBezTo>
                  <a:cubicBezTo>
                    <a:pt x="3026" y="597"/>
                    <a:pt x="3232" y="597"/>
                    <a:pt x="3384" y="597"/>
                  </a:cubicBezTo>
                  <a:cubicBezTo>
                    <a:pt x="3525" y="597"/>
                    <a:pt x="3601" y="564"/>
                    <a:pt x="3601" y="477"/>
                  </a:cubicBezTo>
                  <a:cubicBezTo>
                    <a:pt x="3601" y="358"/>
                    <a:pt x="3449" y="250"/>
                    <a:pt x="3167" y="152"/>
                  </a:cubicBezTo>
                  <a:cubicBezTo>
                    <a:pt x="2875" y="55"/>
                    <a:pt x="2506" y="0"/>
                    <a:pt x="206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4894225" y="261425"/>
              <a:ext cx="85700" cy="118525"/>
            </a:xfrm>
            <a:custGeom>
              <a:avLst/>
              <a:gdLst/>
              <a:ahLst/>
              <a:cxnLst/>
              <a:rect l="l" t="t" r="r" b="b"/>
              <a:pathLst>
                <a:path w="3428" h="4741" extrusionOk="0">
                  <a:moveTo>
                    <a:pt x="2094" y="543"/>
                  </a:moveTo>
                  <a:cubicBezTo>
                    <a:pt x="2300" y="543"/>
                    <a:pt x="2473" y="608"/>
                    <a:pt x="2625" y="727"/>
                  </a:cubicBezTo>
                  <a:cubicBezTo>
                    <a:pt x="2777" y="857"/>
                    <a:pt x="2853" y="1020"/>
                    <a:pt x="2853" y="1215"/>
                  </a:cubicBezTo>
                  <a:cubicBezTo>
                    <a:pt x="2853" y="1486"/>
                    <a:pt x="2680" y="1747"/>
                    <a:pt x="2354" y="1996"/>
                  </a:cubicBezTo>
                  <a:cubicBezTo>
                    <a:pt x="2029" y="2246"/>
                    <a:pt x="1606" y="2441"/>
                    <a:pt x="1074" y="2582"/>
                  </a:cubicBezTo>
                  <a:cubicBezTo>
                    <a:pt x="1291" y="1779"/>
                    <a:pt x="1400" y="1259"/>
                    <a:pt x="1400" y="1009"/>
                  </a:cubicBezTo>
                  <a:cubicBezTo>
                    <a:pt x="1400" y="923"/>
                    <a:pt x="1378" y="836"/>
                    <a:pt x="1335" y="738"/>
                  </a:cubicBezTo>
                  <a:cubicBezTo>
                    <a:pt x="1628" y="608"/>
                    <a:pt x="1888" y="543"/>
                    <a:pt x="2094" y="543"/>
                  </a:cubicBezTo>
                  <a:close/>
                  <a:moveTo>
                    <a:pt x="1975" y="1"/>
                  </a:moveTo>
                  <a:cubicBezTo>
                    <a:pt x="1703" y="1"/>
                    <a:pt x="1411" y="44"/>
                    <a:pt x="1118" y="153"/>
                  </a:cubicBezTo>
                  <a:cubicBezTo>
                    <a:pt x="814" y="250"/>
                    <a:pt x="662" y="359"/>
                    <a:pt x="662" y="467"/>
                  </a:cubicBezTo>
                  <a:cubicBezTo>
                    <a:pt x="662" y="543"/>
                    <a:pt x="717" y="641"/>
                    <a:pt x="825" y="727"/>
                  </a:cubicBezTo>
                  <a:cubicBezTo>
                    <a:pt x="803" y="1259"/>
                    <a:pt x="597" y="2181"/>
                    <a:pt x="196" y="3504"/>
                  </a:cubicBezTo>
                  <a:cubicBezTo>
                    <a:pt x="66" y="3937"/>
                    <a:pt x="1" y="4198"/>
                    <a:pt x="1" y="4295"/>
                  </a:cubicBezTo>
                  <a:cubicBezTo>
                    <a:pt x="1" y="4393"/>
                    <a:pt x="44" y="4501"/>
                    <a:pt x="131" y="4599"/>
                  </a:cubicBezTo>
                  <a:cubicBezTo>
                    <a:pt x="218" y="4697"/>
                    <a:pt x="294" y="4740"/>
                    <a:pt x="348" y="4740"/>
                  </a:cubicBezTo>
                  <a:cubicBezTo>
                    <a:pt x="413" y="4740"/>
                    <a:pt x="608" y="4198"/>
                    <a:pt x="933" y="3102"/>
                  </a:cubicBezTo>
                  <a:cubicBezTo>
                    <a:pt x="1682" y="2961"/>
                    <a:pt x="2289" y="2723"/>
                    <a:pt x="2745" y="2387"/>
                  </a:cubicBezTo>
                  <a:cubicBezTo>
                    <a:pt x="3200" y="2050"/>
                    <a:pt x="3428" y="1649"/>
                    <a:pt x="3428" y="1172"/>
                  </a:cubicBezTo>
                  <a:cubicBezTo>
                    <a:pt x="3428" y="825"/>
                    <a:pt x="3298" y="543"/>
                    <a:pt x="3027" y="326"/>
                  </a:cubicBezTo>
                  <a:cubicBezTo>
                    <a:pt x="2755" y="109"/>
                    <a:pt x="2408" y="1"/>
                    <a:pt x="1975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750150" y="462600"/>
              <a:ext cx="34175" cy="116075"/>
            </a:xfrm>
            <a:custGeom>
              <a:avLst/>
              <a:gdLst/>
              <a:ahLst/>
              <a:cxnLst/>
              <a:rect l="l" t="t" r="r" b="b"/>
              <a:pathLst>
                <a:path w="1367" h="4643" extrusionOk="0">
                  <a:moveTo>
                    <a:pt x="955" y="1"/>
                  </a:moveTo>
                  <a:cubicBezTo>
                    <a:pt x="890" y="1"/>
                    <a:pt x="846" y="12"/>
                    <a:pt x="825" y="44"/>
                  </a:cubicBezTo>
                  <a:cubicBezTo>
                    <a:pt x="803" y="77"/>
                    <a:pt x="803" y="120"/>
                    <a:pt x="803" y="196"/>
                  </a:cubicBezTo>
                  <a:cubicBezTo>
                    <a:pt x="792" y="478"/>
                    <a:pt x="662" y="1183"/>
                    <a:pt x="391" y="2332"/>
                  </a:cubicBezTo>
                  <a:cubicBezTo>
                    <a:pt x="130" y="3482"/>
                    <a:pt x="0" y="4100"/>
                    <a:pt x="0" y="4187"/>
                  </a:cubicBezTo>
                  <a:cubicBezTo>
                    <a:pt x="0" y="4285"/>
                    <a:pt x="44" y="4371"/>
                    <a:pt x="130" y="4480"/>
                  </a:cubicBezTo>
                  <a:cubicBezTo>
                    <a:pt x="217" y="4588"/>
                    <a:pt x="282" y="4643"/>
                    <a:pt x="337" y="4643"/>
                  </a:cubicBezTo>
                  <a:cubicBezTo>
                    <a:pt x="391" y="4643"/>
                    <a:pt x="456" y="4512"/>
                    <a:pt x="532" y="4252"/>
                  </a:cubicBezTo>
                  <a:cubicBezTo>
                    <a:pt x="564" y="4111"/>
                    <a:pt x="597" y="3981"/>
                    <a:pt x="629" y="3862"/>
                  </a:cubicBezTo>
                  <a:cubicBezTo>
                    <a:pt x="662" y="3742"/>
                    <a:pt x="705" y="3569"/>
                    <a:pt x="759" y="3352"/>
                  </a:cubicBezTo>
                  <a:cubicBezTo>
                    <a:pt x="814" y="3124"/>
                    <a:pt x="857" y="2951"/>
                    <a:pt x="890" y="2831"/>
                  </a:cubicBezTo>
                  <a:cubicBezTo>
                    <a:pt x="1204" y="1530"/>
                    <a:pt x="1367" y="803"/>
                    <a:pt x="1367" y="651"/>
                  </a:cubicBezTo>
                  <a:cubicBezTo>
                    <a:pt x="1367" y="489"/>
                    <a:pt x="1313" y="337"/>
                    <a:pt x="1204" y="207"/>
                  </a:cubicBezTo>
                  <a:cubicBezTo>
                    <a:pt x="1107" y="66"/>
                    <a:pt x="1020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2791075" y="462325"/>
              <a:ext cx="83825" cy="116075"/>
            </a:xfrm>
            <a:custGeom>
              <a:avLst/>
              <a:gdLst/>
              <a:ahLst/>
              <a:cxnLst/>
              <a:rect l="l" t="t" r="r" b="b"/>
              <a:pathLst>
                <a:path w="3353" h="4643" extrusionOk="0">
                  <a:moveTo>
                    <a:pt x="2886" y="1"/>
                  </a:moveTo>
                  <a:cubicBezTo>
                    <a:pt x="2636" y="1"/>
                    <a:pt x="2333" y="88"/>
                    <a:pt x="1964" y="240"/>
                  </a:cubicBezTo>
                  <a:cubicBezTo>
                    <a:pt x="1606" y="402"/>
                    <a:pt x="1335" y="576"/>
                    <a:pt x="1161" y="771"/>
                  </a:cubicBezTo>
                  <a:cubicBezTo>
                    <a:pt x="1107" y="825"/>
                    <a:pt x="1064" y="912"/>
                    <a:pt x="1020" y="1042"/>
                  </a:cubicBezTo>
                  <a:cubicBezTo>
                    <a:pt x="966" y="1161"/>
                    <a:pt x="944" y="1281"/>
                    <a:pt x="944" y="1389"/>
                  </a:cubicBezTo>
                  <a:cubicBezTo>
                    <a:pt x="944" y="1498"/>
                    <a:pt x="1031" y="1649"/>
                    <a:pt x="1183" y="1845"/>
                  </a:cubicBezTo>
                  <a:cubicBezTo>
                    <a:pt x="1346" y="2029"/>
                    <a:pt x="1519" y="2213"/>
                    <a:pt x="1714" y="2387"/>
                  </a:cubicBezTo>
                  <a:cubicBezTo>
                    <a:pt x="1910" y="2550"/>
                    <a:pt x="2083" y="2723"/>
                    <a:pt x="2246" y="2907"/>
                  </a:cubicBezTo>
                  <a:cubicBezTo>
                    <a:pt x="2409" y="3092"/>
                    <a:pt x="2484" y="3244"/>
                    <a:pt x="2484" y="3363"/>
                  </a:cubicBezTo>
                  <a:cubicBezTo>
                    <a:pt x="2484" y="3547"/>
                    <a:pt x="2365" y="3721"/>
                    <a:pt x="2116" y="3884"/>
                  </a:cubicBezTo>
                  <a:cubicBezTo>
                    <a:pt x="1877" y="4046"/>
                    <a:pt x="1606" y="4122"/>
                    <a:pt x="1292" y="4122"/>
                  </a:cubicBezTo>
                  <a:cubicBezTo>
                    <a:pt x="1140" y="4122"/>
                    <a:pt x="999" y="4090"/>
                    <a:pt x="858" y="4024"/>
                  </a:cubicBezTo>
                  <a:cubicBezTo>
                    <a:pt x="728" y="3959"/>
                    <a:pt x="619" y="3884"/>
                    <a:pt x="543" y="3808"/>
                  </a:cubicBezTo>
                  <a:cubicBezTo>
                    <a:pt x="337" y="3602"/>
                    <a:pt x="196" y="3493"/>
                    <a:pt x="120" y="3493"/>
                  </a:cubicBezTo>
                  <a:cubicBezTo>
                    <a:pt x="44" y="3493"/>
                    <a:pt x="1" y="3558"/>
                    <a:pt x="1" y="3688"/>
                  </a:cubicBezTo>
                  <a:cubicBezTo>
                    <a:pt x="1" y="3884"/>
                    <a:pt x="142" y="4090"/>
                    <a:pt x="413" y="4317"/>
                  </a:cubicBezTo>
                  <a:cubicBezTo>
                    <a:pt x="695" y="4534"/>
                    <a:pt x="1042" y="4643"/>
                    <a:pt x="1465" y="4643"/>
                  </a:cubicBezTo>
                  <a:cubicBezTo>
                    <a:pt x="1888" y="4643"/>
                    <a:pt x="2257" y="4523"/>
                    <a:pt x="2593" y="4274"/>
                  </a:cubicBezTo>
                  <a:cubicBezTo>
                    <a:pt x="2918" y="4024"/>
                    <a:pt x="3081" y="3721"/>
                    <a:pt x="3081" y="3363"/>
                  </a:cubicBezTo>
                  <a:cubicBezTo>
                    <a:pt x="3081" y="3168"/>
                    <a:pt x="2994" y="2962"/>
                    <a:pt x="2832" y="2745"/>
                  </a:cubicBezTo>
                  <a:cubicBezTo>
                    <a:pt x="2680" y="2506"/>
                    <a:pt x="2495" y="2311"/>
                    <a:pt x="2300" y="2137"/>
                  </a:cubicBezTo>
                  <a:cubicBezTo>
                    <a:pt x="1780" y="1693"/>
                    <a:pt x="1519" y="1411"/>
                    <a:pt x="1519" y="1324"/>
                  </a:cubicBezTo>
                  <a:cubicBezTo>
                    <a:pt x="1519" y="1140"/>
                    <a:pt x="1780" y="944"/>
                    <a:pt x="2289" y="749"/>
                  </a:cubicBezTo>
                  <a:cubicBezTo>
                    <a:pt x="2430" y="695"/>
                    <a:pt x="2593" y="652"/>
                    <a:pt x="2777" y="608"/>
                  </a:cubicBezTo>
                  <a:cubicBezTo>
                    <a:pt x="2973" y="565"/>
                    <a:pt x="3113" y="532"/>
                    <a:pt x="3211" y="500"/>
                  </a:cubicBezTo>
                  <a:cubicBezTo>
                    <a:pt x="3298" y="478"/>
                    <a:pt x="3352" y="435"/>
                    <a:pt x="3352" y="391"/>
                  </a:cubicBezTo>
                  <a:cubicBezTo>
                    <a:pt x="3352" y="305"/>
                    <a:pt x="3298" y="218"/>
                    <a:pt x="3211" y="131"/>
                  </a:cubicBezTo>
                  <a:cubicBezTo>
                    <a:pt x="3124" y="44"/>
                    <a:pt x="3016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2952950" y="462075"/>
              <a:ext cx="84350" cy="117150"/>
            </a:xfrm>
            <a:custGeom>
              <a:avLst/>
              <a:gdLst/>
              <a:ahLst/>
              <a:cxnLst/>
              <a:rect l="l" t="t" r="r" b="b"/>
              <a:pathLst>
                <a:path w="3374" h="4686" extrusionOk="0">
                  <a:moveTo>
                    <a:pt x="2050" y="597"/>
                  </a:moveTo>
                  <a:cubicBezTo>
                    <a:pt x="2527" y="597"/>
                    <a:pt x="2766" y="727"/>
                    <a:pt x="2766" y="998"/>
                  </a:cubicBezTo>
                  <a:cubicBezTo>
                    <a:pt x="2766" y="1171"/>
                    <a:pt x="2690" y="1345"/>
                    <a:pt x="2549" y="1497"/>
                  </a:cubicBezTo>
                  <a:cubicBezTo>
                    <a:pt x="2408" y="1659"/>
                    <a:pt x="2256" y="1790"/>
                    <a:pt x="2083" y="1887"/>
                  </a:cubicBezTo>
                  <a:cubicBezTo>
                    <a:pt x="1909" y="1985"/>
                    <a:pt x="1725" y="2082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9" y="1790"/>
                    <a:pt x="1356" y="1312"/>
                    <a:pt x="1356" y="1020"/>
                  </a:cubicBezTo>
                  <a:cubicBezTo>
                    <a:pt x="1356" y="944"/>
                    <a:pt x="1334" y="857"/>
                    <a:pt x="1291" y="759"/>
                  </a:cubicBezTo>
                  <a:cubicBezTo>
                    <a:pt x="1573" y="651"/>
                    <a:pt x="1833" y="597"/>
                    <a:pt x="2050" y="597"/>
                  </a:cubicBezTo>
                  <a:close/>
                  <a:moveTo>
                    <a:pt x="2018" y="0"/>
                  </a:moveTo>
                  <a:cubicBezTo>
                    <a:pt x="1649" y="0"/>
                    <a:pt x="1313" y="54"/>
                    <a:pt x="1020" y="163"/>
                  </a:cubicBezTo>
                  <a:cubicBezTo>
                    <a:pt x="716" y="271"/>
                    <a:pt x="564" y="380"/>
                    <a:pt x="564" y="477"/>
                  </a:cubicBezTo>
                  <a:cubicBezTo>
                    <a:pt x="564" y="532"/>
                    <a:pt x="586" y="607"/>
                    <a:pt x="630" y="672"/>
                  </a:cubicBezTo>
                  <a:cubicBezTo>
                    <a:pt x="673" y="748"/>
                    <a:pt x="727" y="813"/>
                    <a:pt x="781" y="846"/>
                  </a:cubicBezTo>
                  <a:cubicBezTo>
                    <a:pt x="749" y="1291"/>
                    <a:pt x="608" y="1941"/>
                    <a:pt x="369" y="2798"/>
                  </a:cubicBezTo>
                  <a:cubicBezTo>
                    <a:pt x="120" y="3666"/>
                    <a:pt x="0" y="4143"/>
                    <a:pt x="0" y="4241"/>
                  </a:cubicBezTo>
                  <a:cubicBezTo>
                    <a:pt x="0" y="4338"/>
                    <a:pt x="44" y="4436"/>
                    <a:pt x="131" y="4533"/>
                  </a:cubicBezTo>
                  <a:cubicBezTo>
                    <a:pt x="207" y="4631"/>
                    <a:pt x="282" y="4685"/>
                    <a:pt x="348" y="4685"/>
                  </a:cubicBezTo>
                  <a:cubicBezTo>
                    <a:pt x="391" y="4685"/>
                    <a:pt x="445" y="4566"/>
                    <a:pt x="510" y="4338"/>
                  </a:cubicBezTo>
                  <a:cubicBezTo>
                    <a:pt x="554" y="4219"/>
                    <a:pt x="586" y="4110"/>
                    <a:pt x="619" y="4002"/>
                  </a:cubicBezTo>
                  <a:cubicBezTo>
                    <a:pt x="651" y="3894"/>
                    <a:pt x="770" y="3492"/>
                    <a:pt x="977" y="2798"/>
                  </a:cubicBezTo>
                  <a:cubicBezTo>
                    <a:pt x="1085" y="3123"/>
                    <a:pt x="1389" y="3525"/>
                    <a:pt x="1877" y="3991"/>
                  </a:cubicBezTo>
                  <a:cubicBezTo>
                    <a:pt x="2376" y="4447"/>
                    <a:pt x="2755" y="4674"/>
                    <a:pt x="3015" y="4674"/>
                  </a:cubicBezTo>
                  <a:cubicBezTo>
                    <a:pt x="3167" y="4674"/>
                    <a:pt x="3232" y="4620"/>
                    <a:pt x="3232" y="4523"/>
                  </a:cubicBezTo>
                  <a:cubicBezTo>
                    <a:pt x="3232" y="4457"/>
                    <a:pt x="3178" y="4371"/>
                    <a:pt x="3070" y="4273"/>
                  </a:cubicBezTo>
                  <a:cubicBezTo>
                    <a:pt x="3015" y="4219"/>
                    <a:pt x="2950" y="4165"/>
                    <a:pt x="2896" y="4121"/>
                  </a:cubicBezTo>
                  <a:cubicBezTo>
                    <a:pt x="2842" y="4067"/>
                    <a:pt x="2766" y="4013"/>
                    <a:pt x="2679" y="3937"/>
                  </a:cubicBezTo>
                  <a:cubicBezTo>
                    <a:pt x="2592" y="3861"/>
                    <a:pt x="2495" y="3774"/>
                    <a:pt x="2397" y="3677"/>
                  </a:cubicBezTo>
                  <a:cubicBezTo>
                    <a:pt x="2289" y="3579"/>
                    <a:pt x="2213" y="3503"/>
                    <a:pt x="2148" y="3449"/>
                  </a:cubicBezTo>
                  <a:cubicBezTo>
                    <a:pt x="2083" y="3395"/>
                    <a:pt x="1974" y="3286"/>
                    <a:pt x="1822" y="3123"/>
                  </a:cubicBezTo>
                  <a:cubicBezTo>
                    <a:pt x="1671" y="2972"/>
                    <a:pt x="1595" y="2852"/>
                    <a:pt x="1595" y="2755"/>
                  </a:cubicBezTo>
                  <a:cubicBezTo>
                    <a:pt x="1595" y="2722"/>
                    <a:pt x="1660" y="2679"/>
                    <a:pt x="1779" y="2625"/>
                  </a:cubicBezTo>
                  <a:cubicBezTo>
                    <a:pt x="1898" y="2560"/>
                    <a:pt x="2050" y="2484"/>
                    <a:pt x="2224" y="2397"/>
                  </a:cubicBezTo>
                  <a:cubicBezTo>
                    <a:pt x="2397" y="2299"/>
                    <a:pt x="2560" y="2191"/>
                    <a:pt x="2733" y="2072"/>
                  </a:cubicBezTo>
                  <a:cubicBezTo>
                    <a:pt x="2918" y="1952"/>
                    <a:pt x="3059" y="1800"/>
                    <a:pt x="3178" y="1616"/>
                  </a:cubicBezTo>
                  <a:cubicBezTo>
                    <a:pt x="3308" y="1421"/>
                    <a:pt x="3373" y="1226"/>
                    <a:pt x="3373" y="998"/>
                  </a:cubicBezTo>
                  <a:cubicBezTo>
                    <a:pt x="3373" y="683"/>
                    <a:pt x="3232" y="434"/>
                    <a:pt x="2961" y="271"/>
                  </a:cubicBezTo>
                  <a:cubicBezTo>
                    <a:pt x="2701" y="87"/>
                    <a:pt x="2376" y="0"/>
                    <a:pt x="20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3052725" y="463975"/>
              <a:ext cx="89775" cy="115250"/>
            </a:xfrm>
            <a:custGeom>
              <a:avLst/>
              <a:gdLst/>
              <a:ahLst/>
              <a:cxnLst/>
              <a:rect l="l" t="t" r="r" b="b"/>
              <a:pathLst>
                <a:path w="3591" h="4610" extrusionOk="0">
                  <a:moveTo>
                    <a:pt x="2256" y="0"/>
                  </a:moveTo>
                  <a:cubicBezTo>
                    <a:pt x="1367" y="0"/>
                    <a:pt x="890" y="76"/>
                    <a:pt x="814" y="239"/>
                  </a:cubicBezTo>
                  <a:cubicBezTo>
                    <a:pt x="792" y="293"/>
                    <a:pt x="781" y="347"/>
                    <a:pt x="781" y="390"/>
                  </a:cubicBezTo>
                  <a:cubicBezTo>
                    <a:pt x="781" y="737"/>
                    <a:pt x="716" y="1160"/>
                    <a:pt x="586" y="1648"/>
                  </a:cubicBezTo>
                  <a:cubicBezTo>
                    <a:pt x="456" y="2147"/>
                    <a:pt x="326" y="2614"/>
                    <a:pt x="185" y="3047"/>
                  </a:cubicBezTo>
                  <a:cubicBezTo>
                    <a:pt x="55" y="3492"/>
                    <a:pt x="0" y="3807"/>
                    <a:pt x="0" y="3980"/>
                  </a:cubicBezTo>
                  <a:cubicBezTo>
                    <a:pt x="0" y="4165"/>
                    <a:pt x="66" y="4316"/>
                    <a:pt x="217" y="4436"/>
                  </a:cubicBezTo>
                  <a:cubicBezTo>
                    <a:pt x="380" y="4555"/>
                    <a:pt x="554" y="4609"/>
                    <a:pt x="760" y="4609"/>
                  </a:cubicBezTo>
                  <a:cubicBezTo>
                    <a:pt x="1215" y="4609"/>
                    <a:pt x="1681" y="4533"/>
                    <a:pt x="2170" y="4360"/>
                  </a:cubicBezTo>
                  <a:cubicBezTo>
                    <a:pt x="2668" y="4197"/>
                    <a:pt x="2907" y="4034"/>
                    <a:pt x="2907" y="3872"/>
                  </a:cubicBezTo>
                  <a:cubicBezTo>
                    <a:pt x="2907" y="3774"/>
                    <a:pt x="2874" y="3731"/>
                    <a:pt x="2809" y="3731"/>
                  </a:cubicBezTo>
                  <a:cubicBezTo>
                    <a:pt x="2777" y="3731"/>
                    <a:pt x="2668" y="3752"/>
                    <a:pt x="2462" y="3807"/>
                  </a:cubicBezTo>
                  <a:cubicBezTo>
                    <a:pt x="1855" y="3969"/>
                    <a:pt x="1291" y="4056"/>
                    <a:pt x="781" y="4056"/>
                  </a:cubicBezTo>
                  <a:cubicBezTo>
                    <a:pt x="727" y="4056"/>
                    <a:pt x="684" y="4045"/>
                    <a:pt x="651" y="4013"/>
                  </a:cubicBezTo>
                  <a:cubicBezTo>
                    <a:pt x="619" y="3969"/>
                    <a:pt x="597" y="3926"/>
                    <a:pt x="597" y="3872"/>
                  </a:cubicBezTo>
                  <a:cubicBezTo>
                    <a:pt x="597" y="3720"/>
                    <a:pt x="716" y="3254"/>
                    <a:pt x="955" y="2505"/>
                  </a:cubicBezTo>
                  <a:cubicBezTo>
                    <a:pt x="1432" y="2505"/>
                    <a:pt x="1855" y="2462"/>
                    <a:pt x="2224" y="2386"/>
                  </a:cubicBezTo>
                  <a:cubicBezTo>
                    <a:pt x="2582" y="2310"/>
                    <a:pt x="2766" y="2202"/>
                    <a:pt x="2766" y="2039"/>
                  </a:cubicBezTo>
                  <a:cubicBezTo>
                    <a:pt x="2766" y="1985"/>
                    <a:pt x="2701" y="1952"/>
                    <a:pt x="2571" y="1952"/>
                  </a:cubicBezTo>
                  <a:cubicBezTo>
                    <a:pt x="2441" y="1952"/>
                    <a:pt x="2245" y="1963"/>
                    <a:pt x="1985" y="1985"/>
                  </a:cubicBezTo>
                  <a:cubicBezTo>
                    <a:pt x="1736" y="2006"/>
                    <a:pt x="1530" y="2017"/>
                    <a:pt x="1367" y="2017"/>
                  </a:cubicBezTo>
                  <a:cubicBezTo>
                    <a:pt x="1215" y="2017"/>
                    <a:pt x="1128" y="2017"/>
                    <a:pt x="1107" y="2006"/>
                  </a:cubicBezTo>
                  <a:cubicBezTo>
                    <a:pt x="1269" y="1399"/>
                    <a:pt x="1345" y="954"/>
                    <a:pt x="1345" y="651"/>
                  </a:cubicBezTo>
                  <a:lnTo>
                    <a:pt x="1345" y="629"/>
                  </a:lnTo>
                  <a:cubicBezTo>
                    <a:pt x="1757" y="553"/>
                    <a:pt x="2018" y="521"/>
                    <a:pt x="2126" y="510"/>
                  </a:cubicBezTo>
                  <a:cubicBezTo>
                    <a:pt x="2224" y="499"/>
                    <a:pt x="2408" y="477"/>
                    <a:pt x="2668" y="456"/>
                  </a:cubicBezTo>
                  <a:cubicBezTo>
                    <a:pt x="2940" y="434"/>
                    <a:pt x="3146" y="401"/>
                    <a:pt x="3308" y="369"/>
                  </a:cubicBezTo>
                  <a:cubicBezTo>
                    <a:pt x="3503" y="336"/>
                    <a:pt x="3590" y="282"/>
                    <a:pt x="3590" y="195"/>
                  </a:cubicBezTo>
                  <a:cubicBezTo>
                    <a:pt x="3590" y="65"/>
                    <a:pt x="3146" y="0"/>
                    <a:pt x="2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3148700" y="462325"/>
              <a:ext cx="91400" cy="142650"/>
            </a:xfrm>
            <a:custGeom>
              <a:avLst/>
              <a:gdLst/>
              <a:ahLst/>
              <a:cxnLst/>
              <a:rect l="l" t="t" r="r" b="b"/>
              <a:pathLst>
                <a:path w="3656" h="5706" extrusionOk="0">
                  <a:moveTo>
                    <a:pt x="2300" y="554"/>
                  </a:moveTo>
                  <a:cubicBezTo>
                    <a:pt x="2484" y="554"/>
                    <a:pt x="2658" y="662"/>
                    <a:pt x="2810" y="869"/>
                  </a:cubicBezTo>
                  <a:cubicBezTo>
                    <a:pt x="2972" y="1085"/>
                    <a:pt x="3048" y="1346"/>
                    <a:pt x="3048" y="1660"/>
                  </a:cubicBezTo>
                  <a:cubicBezTo>
                    <a:pt x="3048" y="1975"/>
                    <a:pt x="2972" y="2300"/>
                    <a:pt x="2820" y="2625"/>
                  </a:cubicBezTo>
                  <a:cubicBezTo>
                    <a:pt x="2679" y="2951"/>
                    <a:pt x="2495" y="3244"/>
                    <a:pt x="2267" y="3515"/>
                  </a:cubicBezTo>
                  <a:cubicBezTo>
                    <a:pt x="2029" y="2723"/>
                    <a:pt x="1920" y="1975"/>
                    <a:pt x="1920" y="1248"/>
                  </a:cubicBezTo>
                  <a:cubicBezTo>
                    <a:pt x="1920" y="966"/>
                    <a:pt x="1964" y="749"/>
                    <a:pt x="2072" y="608"/>
                  </a:cubicBezTo>
                  <a:cubicBezTo>
                    <a:pt x="2148" y="576"/>
                    <a:pt x="2235" y="554"/>
                    <a:pt x="2300" y="554"/>
                  </a:cubicBezTo>
                  <a:close/>
                  <a:moveTo>
                    <a:pt x="1421" y="1161"/>
                  </a:moveTo>
                  <a:cubicBezTo>
                    <a:pt x="1389" y="1292"/>
                    <a:pt x="1367" y="1443"/>
                    <a:pt x="1367" y="1606"/>
                  </a:cubicBezTo>
                  <a:cubicBezTo>
                    <a:pt x="1367" y="2159"/>
                    <a:pt x="1530" y="2929"/>
                    <a:pt x="1844" y="3905"/>
                  </a:cubicBezTo>
                  <a:cubicBezTo>
                    <a:pt x="1627" y="4068"/>
                    <a:pt x="1443" y="4144"/>
                    <a:pt x="1270" y="4144"/>
                  </a:cubicBezTo>
                  <a:cubicBezTo>
                    <a:pt x="1107" y="4144"/>
                    <a:pt x="944" y="4068"/>
                    <a:pt x="803" y="3905"/>
                  </a:cubicBezTo>
                  <a:cubicBezTo>
                    <a:pt x="662" y="3753"/>
                    <a:pt x="586" y="3558"/>
                    <a:pt x="586" y="3309"/>
                  </a:cubicBezTo>
                  <a:cubicBezTo>
                    <a:pt x="586" y="2951"/>
                    <a:pt x="662" y="2571"/>
                    <a:pt x="814" y="2181"/>
                  </a:cubicBezTo>
                  <a:cubicBezTo>
                    <a:pt x="977" y="1790"/>
                    <a:pt x="1183" y="1454"/>
                    <a:pt x="1421" y="1161"/>
                  </a:cubicBezTo>
                  <a:close/>
                  <a:moveTo>
                    <a:pt x="2256" y="1"/>
                  </a:moveTo>
                  <a:cubicBezTo>
                    <a:pt x="2018" y="1"/>
                    <a:pt x="1768" y="99"/>
                    <a:pt x="1497" y="294"/>
                  </a:cubicBezTo>
                  <a:cubicBezTo>
                    <a:pt x="1226" y="489"/>
                    <a:pt x="988" y="738"/>
                    <a:pt x="771" y="1042"/>
                  </a:cubicBezTo>
                  <a:cubicBezTo>
                    <a:pt x="554" y="1346"/>
                    <a:pt x="369" y="1704"/>
                    <a:pt x="218" y="2116"/>
                  </a:cubicBezTo>
                  <a:cubicBezTo>
                    <a:pt x="77" y="2528"/>
                    <a:pt x="1" y="2951"/>
                    <a:pt x="1" y="3363"/>
                  </a:cubicBezTo>
                  <a:cubicBezTo>
                    <a:pt x="1" y="3688"/>
                    <a:pt x="131" y="3981"/>
                    <a:pt x="391" y="4252"/>
                  </a:cubicBezTo>
                  <a:cubicBezTo>
                    <a:pt x="641" y="4513"/>
                    <a:pt x="912" y="4643"/>
                    <a:pt x="1194" y="4643"/>
                  </a:cubicBezTo>
                  <a:cubicBezTo>
                    <a:pt x="1486" y="4643"/>
                    <a:pt x="1758" y="4578"/>
                    <a:pt x="2029" y="4437"/>
                  </a:cubicBezTo>
                  <a:cubicBezTo>
                    <a:pt x="2354" y="5283"/>
                    <a:pt x="2614" y="5705"/>
                    <a:pt x="2810" y="5705"/>
                  </a:cubicBezTo>
                  <a:cubicBezTo>
                    <a:pt x="2918" y="5705"/>
                    <a:pt x="2983" y="5651"/>
                    <a:pt x="2983" y="5554"/>
                  </a:cubicBezTo>
                  <a:cubicBezTo>
                    <a:pt x="2983" y="5489"/>
                    <a:pt x="2961" y="5391"/>
                    <a:pt x="2907" y="5261"/>
                  </a:cubicBezTo>
                  <a:cubicBezTo>
                    <a:pt x="2864" y="5142"/>
                    <a:pt x="2799" y="4968"/>
                    <a:pt x="2701" y="4740"/>
                  </a:cubicBezTo>
                  <a:cubicBezTo>
                    <a:pt x="2614" y="4502"/>
                    <a:pt x="2538" y="4306"/>
                    <a:pt x="2473" y="4133"/>
                  </a:cubicBezTo>
                  <a:cubicBezTo>
                    <a:pt x="2820" y="3818"/>
                    <a:pt x="3102" y="3439"/>
                    <a:pt x="3319" y="2983"/>
                  </a:cubicBezTo>
                  <a:cubicBezTo>
                    <a:pt x="3547" y="2517"/>
                    <a:pt x="3655" y="2072"/>
                    <a:pt x="3655" y="1649"/>
                  </a:cubicBezTo>
                  <a:cubicBezTo>
                    <a:pt x="3655" y="1226"/>
                    <a:pt x="3515" y="847"/>
                    <a:pt x="3233" y="511"/>
                  </a:cubicBezTo>
                  <a:cubicBezTo>
                    <a:pt x="2951" y="174"/>
                    <a:pt x="2625" y="1"/>
                    <a:pt x="2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3259875" y="462325"/>
              <a:ext cx="80275" cy="117700"/>
            </a:xfrm>
            <a:custGeom>
              <a:avLst/>
              <a:gdLst/>
              <a:ahLst/>
              <a:cxnLst/>
              <a:rect l="l" t="t" r="r" b="b"/>
              <a:pathLst>
                <a:path w="3211" h="4708" extrusionOk="0">
                  <a:moveTo>
                    <a:pt x="705" y="1"/>
                  </a:moveTo>
                  <a:cubicBezTo>
                    <a:pt x="640" y="1"/>
                    <a:pt x="597" y="23"/>
                    <a:pt x="586" y="55"/>
                  </a:cubicBezTo>
                  <a:cubicBezTo>
                    <a:pt x="564" y="77"/>
                    <a:pt x="553" y="131"/>
                    <a:pt x="553" y="207"/>
                  </a:cubicBezTo>
                  <a:cubicBezTo>
                    <a:pt x="553" y="467"/>
                    <a:pt x="467" y="966"/>
                    <a:pt x="282" y="1725"/>
                  </a:cubicBezTo>
                  <a:cubicBezTo>
                    <a:pt x="87" y="2474"/>
                    <a:pt x="0" y="3027"/>
                    <a:pt x="0" y="3374"/>
                  </a:cubicBezTo>
                  <a:cubicBezTo>
                    <a:pt x="0" y="3721"/>
                    <a:pt x="98" y="4035"/>
                    <a:pt x="304" y="4306"/>
                  </a:cubicBezTo>
                  <a:cubicBezTo>
                    <a:pt x="510" y="4567"/>
                    <a:pt x="759" y="4708"/>
                    <a:pt x="1030" y="4708"/>
                  </a:cubicBezTo>
                  <a:cubicBezTo>
                    <a:pt x="1421" y="4708"/>
                    <a:pt x="1779" y="4534"/>
                    <a:pt x="2115" y="4176"/>
                  </a:cubicBezTo>
                  <a:cubicBezTo>
                    <a:pt x="2451" y="3818"/>
                    <a:pt x="2711" y="3341"/>
                    <a:pt x="2918" y="2745"/>
                  </a:cubicBezTo>
                  <a:cubicBezTo>
                    <a:pt x="3113" y="2137"/>
                    <a:pt x="3210" y="1498"/>
                    <a:pt x="3210" y="825"/>
                  </a:cubicBezTo>
                  <a:cubicBezTo>
                    <a:pt x="3210" y="587"/>
                    <a:pt x="3145" y="391"/>
                    <a:pt x="3015" y="240"/>
                  </a:cubicBezTo>
                  <a:cubicBezTo>
                    <a:pt x="2885" y="77"/>
                    <a:pt x="2766" y="1"/>
                    <a:pt x="2668" y="1"/>
                  </a:cubicBezTo>
                  <a:cubicBezTo>
                    <a:pt x="2581" y="1"/>
                    <a:pt x="2538" y="55"/>
                    <a:pt x="2538" y="142"/>
                  </a:cubicBezTo>
                  <a:cubicBezTo>
                    <a:pt x="2538" y="185"/>
                    <a:pt x="2549" y="305"/>
                    <a:pt x="2570" y="489"/>
                  </a:cubicBezTo>
                  <a:cubicBezTo>
                    <a:pt x="2592" y="673"/>
                    <a:pt x="2603" y="858"/>
                    <a:pt x="2603" y="1042"/>
                  </a:cubicBezTo>
                  <a:cubicBezTo>
                    <a:pt x="2603" y="1443"/>
                    <a:pt x="2549" y="1845"/>
                    <a:pt x="2440" y="2235"/>
                  </a:cubicBezTo>
                  <a:cubicBezTo>
                    <a:pt x="2343" y="2625"/>
                    <a:pt x="2213" y="2962"/>
                    <a:pt x="2061" y="3233"/>
                  </a:cubicBezTo>
                  <a:cubicBezTo>
                    <a:pt x="1909" y="3504"/>
                    <a:pt x="1746" y="3721"/>
                    <a:pt x="1562" y="3894"/>
                  </a:cubicBezTo>
                  <a:cubicBezTo>
                    <a:pt x="1388" y="4057"/>
                    <a:pt x="1226" y="4144"/>
                    <a:pt x="1085" y="4144"/>
                  </a:cubicBezTo>
                  <a:cubicBezTo>
                    <a:pt x="933" y="4144"/>
                    <a:pt x="814" y="4068"/>
                    <a:pt x="727" y="3905"/>
                  </a:cubicBezTo>
                  <a:cubicBezTo>
                    <a:pt x="629" y="3753"/>
                    <a:pt x="586" y="3558"/>
                    <a:pt x="586" y="3309"/>
                  </a:cubicBezTo>
                  <a:cubicBezTo>
                    <a:pt x="586" y="3048"/>
                    <a:pt x="673" y="2571"/>
                    <a:pt x="846" y="1877"/>
                  </a:cubicBezTo>
                  <a:cubicBezTo>
                    <a:pt x="1030" y="1172"/>
                    <a:pt x="1117" y="749"/>
                    <a:pt x="1117" y="597"/>
                  </a:cubicBezTo>
                  <a:cubicBezTo>
                    <a:pt x="1117" y="435"/>
                    <a:pt x="1074" y="294"/>
                    <a:pt x="965" y="185"/>
                  </a:cubicBezTo>
                  <a:cubicBezTo>
                    <a:pt x="857" y="66"/>
                    <a:pt x="770" y="1"/>
                    <a:pt x="7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3356400" y="462600"/>
              <a:ext cx="33900" cy="116075"/>
            </a:xfrm>
            <a:custGeom>
              <a:avLst/>
              <a:gdLst/>
              <a:ahLst/>
              <a:cxnLst/>
              <a:rect l="l" t="t" r="r" b="b"/>
              <a:pathLst>
                <a:path w="1356" h="4643" extrusionOk="0">
                  <a:moveTo>
                    <a:pt x="944" y="1"/>
                  </a:moveTo>
                  <a:cubicBezTo>
                    <a:pt x="889" y="1"/>
                    <a:pt x="846" y="12"/>
                    <a:pt x="824" y="44"/>
                  </a:cubicBezTo>
                  <a:cubicBezTo>
                    <a:pt x="803" y="77"/>
                    <a:pt x="792" y="120"/>
                    <a:pt x="792" y="196"/>
                  </a:cubicBezTo>
                  <a:cubicBezTo>
                    <a:pt x="792" y="478"/>
                    <a:pt x="651" y="1183"/>
                    <a:pt x="390" y="2332"/>
                  </a:cubicBezTo>
                  <a:cubicBezTo>
                    <a:pt x="130" y="3482"/>
                    <a:pt x="0" y="4100"/>
                    <a:pt x="0" y="4187"/>
                  </a:cubicBezTo>
                  <a:cubicBezTo>
                    <a:pt x="0" y="4285"/>
                    <a:pt x="43" y="4371"/>
                    <a:pt x="119" y="4480"/>
                  </a:cubicBezTo>
                  <a:cubicBezTo>
                    <a:pt x="217" y="4588"/>
                    <a:pt x="282" y="4643"/>
                    <a:pt x="336" y="4643"/>
                  </a:cubicBezTo>
                  <a:cubicBezTo>
                    <a:pt x="390" y="4643"/>
                    <a:pt x="456" y="4512"/>
                    <a:pt x="531" y="4252"/>
                  </a:cubicBezTo>
                  <a:cubicBezTo>
                    <a:pt x="564" y="4111"/>
                    <a:pt x="597" y="3981"/>
                    <a:pt x="629" y="3862"/>
                  </a:cubicBezTo>
                  <a:cubicBezTo>
                    <a:pt x="662" y="3742"/>
                    <a:pt x="705" y="3569"/>
                    <a:pt x="759" y="3352"/>
                  </a:cubicBezTo>
                  <a:cubicBezTo>
                    <a:pt x="803" y="3124"/>
                    <a:pt x="846" y="2951"/>
                    <a:pt x="879" y="2831"/>
                  </a:cubicBezTo>
                  <a:cubicBezTo>
                    <a:pt x="1204" y="1530"/>
                    <a:pt x="1356" y="803"/>
                    <a:pt x="1356" y="651"/>
                  </a:cubicBezTo>
                  <a:cubicBezTo>
                    <a:pt x="1356" y="489"/>
                    <a:pt x="1301" y="337"/>
                    <a:pt x="1204" y="207"/>
                  </a:cubicBezTo>
                  <a:cubicBezTo>
                    <a:pt x="1095" y="66"/>
                    <a:pt x="1009" y="1"/>
                    <a:pt x="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3405057" y="461805"/>
              <a:ext cx="84075" cy="117150"/>
            </a:xfrm>
            <a:custGeom>
              <a:avLst/>
              <a:gdLst/>
              <a:ahLst/>
              <a:cxnLst/>
              <a:rect l="l" t="t" r="r" b="b"/>
              <a:pathLst>
                <a:path w="3363" h="4686" extrusionOk="0">
                  <a:moveTo>
                    <a:pt x="2040" y="597"/>
                  </a:moveTo>
                  <a:cubicBezTo>
                    <a:pt x="2528" y="597"/>
                    <a:pt x="2766" y="727"/>
                    <a:pt x="2766" y="998"/>
                  </a:cubicBezTo>
                  <a:cubicBezTo>
                    <a:pt x="2766" y="1171"/>
                    <a:pt x="2690" y="1345"/>
                    <a:pt x="2549" y="1497"/>
                  </a:cubicBezTo>
                  <a:cubicBezTo>
                    <a:pt x="2408" y="1659"/>
                    <a:pt x="2246" y="1790"/>
                    <a:pt x="2072" y="1887"/>
                  </a:cubicBezTo>
                  <a:cubicBezTo>
                    <a:pt x="1909" y="1985"/>
                    <a:pt x="1714" y="2082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9" y="1790"/>
                    <a:pt x="1356" y="1312"/>
                    <a:pt x="1356" y="1020"/>
                  </a:cubicBezTo>
                  <a:cubicBezTo>
                    <a:pt x="1356" y="944"/>
                    <a:pt x="1335" y="857"/>
                    <a:pt x="1291" y="759"/>
                  </a:cubicBezTo>
                  <a:cubicBezTo>
                    <a:pt x="1573" y="651"/>
                    <a:pt x="1823" y="597"/>
                    <a:pt x="2040" y="597"/>
                  </a:cubicBezTo>
                  <a:close/>
                  <a:moveTo>
                    <a:pt x="2007" y="0"/>
                  </a:moveTo>
                  <a:cubicBezTo>
                    <a:pt x="1649" y="0"/>
                    <a:pt x="1313" y="54"/>
                    <a:pt x="1009" y="163"/>
                  </a:cubicBezTo>
                  <a:cubicBezTo>
                    <a:pt x="716" y="271"/>
                    <a:pt x="565" y="380"/>
                    <a:pt x="565" y="477"/>
                  </a:cubicBezTo>
                  <a:cubicBezTo>
                    <a:pt x="565" y="532"/>
                    <a:pt x="586" y="607"/>
                    <a:pt x="630" y="672"/>
                  </a:cubicBezTo>
                  <a:cubicBezTo>
                    <a:pt x="673" y="748"/>
                    <a:pt x="727" y="813"/>
                    <a:pt x="782" y="846"/>
                  </a:cubicBezTo>
                  <a:cubicBezTo>
                    <a:pt x="749" y="1291"/>
                    <a:pt x="608" y="1941"/>
                    <a:pt x="359" y="2798"/>
                  </a:cubicBezTo>
                  <a:cubicBezTo>
                    <a:pt x="120" y="3666"/>
                    <a:pt x="1" y="4143"/>
                    <a:pt x="1" y="4241"/>
                  </a:cubicBezTo>
                  <a:cubicBezTo>
                    <a:pt x="1" y="4338"/>
                    <a:pt x="44" y="4436"/>
                    <a:pt x="120" y="4533"/>
                  </a:cubicBezTo>
                  <a:cubicBezTo>
                    <a:pt x="207" y="4631"/>
                    <a:pt x="283" y="4685"/>
                    <a:pt x="348" y="4685"/>
                  </a:cubicBezTo>
                  <a:cubicBezTo>
                    <a:pt x="391" y="4685"/>
                    <a:pt x="434" y="4566"/>
                    <a:pt x="510" y="4338"/>
                  </a:cubicBezTo>
                  <a:cubicBezTo>
                    <a:pt x="554" y="4219"/>
                    <a:pt x="586" y="4110"/>
                    <a:pt x="619" y="4002"/>
                  </a:cubicBezTo>
                  <a:cubicBezTo>
                    <a:pt x="651" y="3894"/>
                    <a:pt x="771" y="3492"/>
                    <a:pt x="977" y="2798"/>
                  </a:cubicBezTo>
                  <a:cubicBezTo>
                    <a:pt x="1085" y="3123"/>
                    <a:pt x="1389" y="3525"/>
                    <a:pt x="1877" y="3991"/>
                  </a:cubicBezTo>
                  <a:cubicBezTo>
                    <a:pt x="2365" y="4447"/>
                    <a:pt x="2744" y="4674"/>
                    <a:pt x="3016" y="4674"/>
                  </a:cubicBezTo>
                  <a:cubicBezTo>
                    <a:pt x="3157" y="4674"/>
                    <a:pt x="3233" y="4620"/>
                    <a:pt x="3233" y="4523"/>
                  </a:cubicBezTo>
                  <a:cubicBezTo>
                    <a:pt x="3233" y="4457"/>
                    <a:pt x="3178" y="4371"/>
                    <a:pt x="3070" y="4273"/>
                  </a:cubicBezTo>
                  <a:cubicBezTo>
                    <a:pt x="3005" y="4219"/>
                    <a:pt x="2951" y="4165"/>
                    <a:pt x="2896" y="4121"/>
                  </a:cubicBezTo>
                  <a:cubicBezTo>
                    <a:pt x="2842" y="4067"/>
                    <a:pt x="2766" y="4013"/>
                    <a:pt x="2679" y="3937"/>
                  </a:cubicBezTo>
                  <a:cubicBezTo>
                    <a:pt x="2582" y="3861"/>
                    <a:pt x="2495" y="3774"/>
                    <a:pt x="2387" y="3677"/>
                  </a:cubicBezTo>
                  <a:cubicBezTo>
                    <a:pt x="2289" y="3579"/>
                    <a:pt x="2202" y="3503"/>
                    <a:pt x="2148" y="3449"/>
                  </a:cubicBezTo>
                  <a:cubicBezTo>
                    <a:pt x="2083" y="3395"/>
                    <a:pt x="1974" y="3286"/>
                    <a:pt x="1823" y="3123"/>
                  </a:cubicBezTo>
                  <a:cubicBezTo>
                    <a:pt x="1671" y="2972"/>
                    <a:pt x="1595" y="2852"/>
                    <a:pt x="1595" y="2755"/>
                  </a:cubicBezTo>
                  <a:cubicBezTo>
                    <a:pt x="1595" y="2722"/>
                    <a:pt x="1649" y="2679"/>
                    <a:pt x="1768" y="2625"/>
                  </a:cubicBezTo>
                  <a:cubicBezTo>
                    <a:pt x="1899" y="2560"/>
                    <a:pt x="2040" y="2484"/>
                    <a:pt x="2213" y="2397"/>
                  </a:cubicBezTo>
                  <a:cubicBezTo>
                    <a:pt x="2387" y="2299"/>
                    <a:pt x="2560" y="2191"/>
                    <a:pt x="2734" y="2072"/>
                  </a:cubicBezTo>
                  <a:cubicBezTo>
                    <a:pt x="2907" y="1952"/>
                    <a:pt x="3059" y="1800"/>
                    <a:pt x="3178" y="1616"/>
                  </a:cubicBezTo>
                  <a:cubicBezTo>
                    <a:pt x="3308" y="1421"/>
                    <a:pt x="3363" y="1226"/>
                    <a:pt x="3363" y="998"/>
                  </a:cubicBezTo>
                  <a:cubicBezTo>
                    <a:pt x="3363" y="683"/>
                    <a:pt x="3233" y="434"/>
                    <a:pt x="2961" y="271"/>
                  </a:cubicBezTo>
                  <a:cubicBezTo>
                    <a:pt x="2690" y="87"/>
                    <a:pt x="2376" y="0"/>
                    <a:pt x="20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503875" y="463975"/>
              <a:ext cx="90050" cy="115250"/>
            </a:xfrm>
            <a:custGeom>
              <a:avLst/>
              <a:gdLst/>
              <a:ahLst/>
              <a:cxnLst/>
              <a:rect l="l" t="t" r="r" b="b"/>
              <a:pathLst>
                <a:path w="3602" h="4610" extrusionOk="0">
                  <a:moveTo>
                    <a:pt x="2267" y="0"/>
                  </a:moveTo>
                  <a:cubicBezTo>
                    <a:pt x="1378" y="0"/>
                    <a:pt x="901" y="76"/>
                    <a:pt x="825" y="239"/>
                  </a:cubicBezTo>
                  <a:cubicBezTo>
                    <a:pt x="803" y="293"/>
                    <a:pt x="793" y="347"/>
                    <a:pt x="793" y="390"/>
                  </a:cubicBezTo>
                  <a:cubicBezTo>
                    <a:pt x="793" y="737"/>
                    <a:pt x="727" y="1160"/>
                    <a:pt x="597" y="1648"/>
                  </a:cubicBezTo>
                  <a:cubicBezTo>
                    <a:pt x="467" y="2147"/>
                    <a:pt x="326" y="2614"/>
                    <a:pt x="196" y="3047"/>
                  </a:cubicBezTo>
                  <a:cubicBezTo>
                    <a:pt x="66" y="3492"/>
                    <a:pt x="1" y="3807"/>
                    <a:pt x="1" y="3980"/>
                  </a:cubicBezTo>
                  <a:cubicBezTo>
                    <a:pt x="1" y="4165"/>
                    <a:pt x="77" y="4316"/>
                    <a:pt x="229" y="4436"/>
                  </a:cubicBezTo>
                  <a:cubicBezTo>
                    <a:pt x="380" y="4555"/>
                    <a:pt x="565" y="4609"/>
                    <a:pt x="771" y="4609"/>
                  </a:cubicBezTo>
                  <a:cubicBezTo>
                    <a:pt x="1226" y="4609"/>
                    <a:pt x="1693" y="4533"/>
                    <a:pt x="2181" y="4360"/>
                  </a:cubicBezTo>
                  <a:cubicBezTo>
                    <a:pt x="2680" y="4197"/>
                    <a:pt x="2918" y="4034"/>
                    <a:pt x="2918" y="3872"/>
                  </a:cubicBezTo>
                  <a:cubicBezTo>
                    <a:pt x="2918" y="3774"/>
                    <a:pt x="2886" y="3731"/>
                    <a:pt x="2821" y="3731"/>
                  </a:cubicBezTo>
                  <a:cubicBezTo>
                    <a:pt x="2788" y="3731"/>
                    <a:pt x="2680" y="3752"/>
                    <a:pt x="2474" y="3807"/>
                  </a:cubicBezTo>
                  <a:cubicBezTo>
                    <a:pt x="1855" y="3969"/>
                    <a:pt x="1302" y="4056"/>
                    <a:pt x="793" y="4056"/>
                  </a:cubicBezTo>
                  <a:cubicBezTo>
                    <a:pt x="738" y="4056"/>
                    <a:pt x="695" y="4045"/>
                    <a:pt x="652" y="4013"/>
                  </a:cubicBezTo>
                  <a:cubicBezTo>
                    <a:pt x="619" y="3969"/>
                    <a:pt x="608" y="3926"/>
                    <a:pt x="608" y="3872"/>
                  </a:cubicBezTo>
                  <a:cubicBezTo>
                    <a:pt x="608" y="3720"/>
                    <a:pt x="727" y="3254"/>
                    <a:pt x="966" y="2505"/>
                  </a:cubicBezTo>
                  <a:cubicBezTo>
                    <a:pt x="1443" y="2505"/>
                    <a:pt x="1866" y="2462"/>
                    <a:pt x="2224" y="2386"/>
                  </a:cubicBezTo>
                  <a:cubicBezTo>
                    <a:pt x="2593" y="2310"/>
                    <a:pt x="2777" y="2202"/>
                    <a:pt x="2777" y="2039"/>
                  </a:cubicBezTo>
                  <a:cubicBezTo>
                    <a:pt x="2777" y="1985"/>
                    <a:pt x="2712" y="1952"/>
                    <a:pt x="2571" y="1952"/>
                  </a:cubicBezTo>
                  <a:cubicBezTo>
                    <a:pt x="2441" y="1952"/>
                    <a:pt x="2257" y="1963"/>
                    <a:pt x="1996" y="1985"/>
                  </a:cubicBezTo>
                  <a:cubicBezTo>
                    <a:pt x="1736" y="2006"/>
                    <a:pt x="1530" y="2017"/>
                    <a:pt x="1378" y="2017"/>
                  </a:cubicBezTo>
                  <a:cubicBezTo>
                    <a:pt x="1226" y="2017"/>
                    <a:pt x="1140" y="2017"/>
                    <a:pt x="1118" y="2006"/>
                  </a:cubicBezTo>
                  <a:cubicBezTo>
                    <a:pt x="1281" y="1399"/>
                    <a:pt x="1356" y="954"/>
                    <a:pt x="1356" y="651"/>
                  </a:cubicBezTo>
                  <a:lnTo>
                    <a:pt x="1356" y="629"/>
                  </a:lnTo>
                  <a:cubicBezTo>
                    <a:pt x="1769" y="553"/>
                    <a:pt x="2018" y="521"/>
                    <a:pt x="2126" y="510"/>
                  </a:cubicBezTo>
                  <a:cubicBezTo>
                    <a:pt x="2235" y="499"/>
                    <a:pt x="2419" y="477"/>
                    <a:pt x="2680" y="456"/>
                  </a:cubicBezTo>
                  <a:cubicBezTo>
                    <a:pt x="2951" y="434"/>
                    <a:pt x="3157" y="401"/>
                    <a:pt x="3319" y="369"/>
                  </a:cubicBezTo>
                  <a:cubicBezTo>
                    <a:pt x="3504" y="336"/>
                    <a:pt x="3601" y="282"/>
                    <a:pt x="3601" y="195"/>
                  </a:cubicBezTo>
                  <a:cubicBezTo>
                    <a:pt x="3601" y="65"/>
                    <a:pt x="3157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3603925" y="462075"/>
              <a:ext cx="88425" cy="117425"/>
            </a:xfrm>
            <a:custGeom>
              <a:avLst/>
              <a:gdLst/>
              <a:ahLst/>
              <a:cxnLst/>
              <a:rect l="l" t="t" r="r" b="b"/>
              <a:pathLst>
                <a:path w="3537" h="4697" extrusionOk="0">
                  <a:moveTo>
                    <a:pt x="1291" y="759"/>
                  </a:moveTo>
                  <a:lnTo>
                    <a:pt x="1291" y="759"/>
                  </a:lnTo>
                  <a:cubicBezTo>
                    <a:pt x="1725" y="900"/>
                    <a:pt x="2105" y="1128"/>
                    <a:pt x="2430" y="1453"/>
                  </a:cubicBezTo>
                  <a:cubicBezTo>
                    <a:pt x="2755" y="1779"/>
                    <a:pt x="2929" y="2072"/>
                    <a:pt x="2929" y="2343"/>
                  </a:cubicBezTo>
                  <a:cubicBezTo>
                    <a:pt x="2929" y="2494"/>
                    <a:pt x="2799" y="2701"/>
                    <a:pt x="2549" y="2961"/>
                  </a:cubicBezTo>
                  <a:cubicBezTo>
                    <a:pt x="2300" y="3221"/>
                    <a:pt x="1985" y="3471"/>
                    <a:pt x="1606" y="3698"/>
                  </a:cubicBezTo>
                  <a:cubicBezTo>
                    <a:pt x="1226" y="3926"/>
                    <a:pt x="879" y="4056"/>
                    <a:pt x="575" y="4100"/>
                  </a:cubicBezTo>
                  <a:cubicBezTo>
                    <a:pt x="630" y="3753"/>
                    <a:pt x="706" y="3427"/>
                    <a:pt x="782" y="3134"/>
                  </a:cubicBezTo>
                  <a:cubicBezTo>
                    <a:pt x="988" y="2440"/>
                    <a:pt x="1129" y="1941"/>
                    <a:pt x="1205" y="1649"/>
                  </a:cubicBezTo>
                  <a:cubicBezTo>
                    <a:pt x="1280" y="1356"/>
                    <a:pt x="1324" y="1150"/>
                    <a:pt x="1324" y="1041"/>
                  </a:cubicBezTo>
                  <a:cubicBezTo>
                    <a:pt x="1324" y="933"/>
                    <a:pt x="1313" y="835"/>
                    <a:pt x="1291" y="759"/>
                  </a:cubicBezTo>
                  <a:close/>
                  <a:moveTo>
                    <a:pt x="467" y="0"/>
                  </a:moveTo>
                  <a:cubicBezTo>
                    <a:pt x="380" y="0"/>
                    <a:pt x="337" y="43"/>
                    <a:pt x="337" y="130"/>
                  </a:cubicBezTo>
                  <a:cubicBezTo>
                    <a:pt x="337" y="206"/>
                    <a:pt x="380" y="304"/>
                    <a:pt x="467" y="391"/>
                  </a:cubicBezTo>
                  <a:cubicBezTo>
                    <a:pt x="554" y="488"/>
                    <a:pt x="662" y="564"/>
                    <a:pt x="803" y="618"/>
                  </a:cubicBezTo>
                  <a:cubicBezTo>
                    <a:pt x="782" y="911"/>
                    <a:pt x="641" y="1518"/>
                    <a:pt x="391" y="2440"/>
                  </a:cubicBezTo>
                  <a:cubicBezTo>
                    <a:pt x="131" y="3362"/>
                    <a:pt x="1" y="3894"/>
                    <a:pt x="1" y="4045"/>
                  </a:cubicBezTo>
                  <a:cubicBezTo>
                    <a:pt x="1" y="4186"/>
                    <a:pt x="55" y="4338"/>
                    <a:pt x="163" y="4479"/>
                  </a:cubicBezTo>
                  <a:cubicBezTo>
                    <a:pt x="272" y="4631"/>
                    <a:pt x="369" y="4696"/>
                    <a:pt x="456" y="4696"/>
                  </a:cubicBezTo>
                  <a:cubicBezTo>
                    <a:pt x="771" y="4696"/>
                    <a:pt x="1183" y="4566"/>
                    <a:pt x="1671" y="4316"/>
                  </a:cubicBezTo>
                  <a:cubicBezTo>
                    <a:pt x="2170" y="4045"/>
                    <a:pt x="2593" y="3742"/>
                    <a:pt x="2972" y="3373"/>
                  </a:cubicBezTo>
                  <a:cubicBezTo>
                    <a:pt x="3352" y="3004"/>
                    <a:pt x="3536" y="2690"/>
                    <a:pt x="3536" y="2419"/>
                  </a:cubicBezTo>
                  <a:cubicBezTo>
                    <a:pt x="3536" y="2006"/>
                    <a:pt x="3363" y="1605"/>
                    <a:pt x="3026" y="1226"/>
                  </a:cubicBezTo>
                  <a:cubicBezTo>
                    <a:pt x="2679" y="846"/>
                    <a:pt x="2278" y="542"/>
                    <a:pt x="1801" y="325"/>
                  </a:cubicBezTo>
                  <a:cubicBezTo>
                    <a:pt x="1335" y="109"/>
                    <a:pt x="890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3774750" y="463150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061" y="0"/>
                  </a:moveTo>
                  <a:cubicBezTo>
                    <a:pt x="1204" y="0"/>
                    <a:pt x="640" y="11"/>
                    <a:pt x="380" y="33"/>
                  </a:cubicBezTo>
                  <a:cubicBezTo>
                    <a:pt x="130" y="55"/>
                    <a:pt x="0" y="109"/>
                    <a:pt x="0" y="185"/>
                  </a:cubicBezTo>
                  <a:cubicBezTo>
                    <a:pt x="0" y="282"/>
                    <a:pt x="44" y="369"/>
                    <a:pt x="119" y="467"/>
                  </a:cubicBezTo>
                  <a:cubicBezTo>
                    <a:pt x="195" y="554"/>
                    <a:pt x="260" y="597"/>
                    <a:pt x="336" y="597"/>
                  </a:cubicBezTo>
                  <a:lnTo>
                    <a:pt x="1475" y="554"/>
                  </a:lnTo>
                  <a:lnTo>
                    <a:pt x="1475" y="554"/>
                  </a:lnTo>
                  <a:cubicBezTo>
                    <a:pt x="1432" y="966"/>
                    <a:pt x="1291" y="1649"/>
                    <a:pt x="1052" y="2603"/>
                  </a:cubicBezTo>
                  <a:cubicBezTo>
                    <a:pt x="814" y="3547"/>
                    <a:pt x="694" y="4067"/>
                    <a:pt x="694" y="4165"/>
                  </a:cubicBezTo>
                  <a:cubicBezTo>
                    <a:pt x="694" y="4273"/>
                    <a:pt x="738" y="4371"/>
                    <a:pt x="814" y="4480"/>
                  </a:cubicBezTo>
                  <a:cubicBezTo>
                    <a:pt x="900" y="4566"/>
                    <a:pt x="976" y="4621"/>
                    <a:pt x="1041" y="4621"/>
                  </a:cubicBezTo>
                  <a:cubicBezTo>
                    <a:pt x="1085" y="4621"/>
                    <a:pt x="1139" y="4501"/>
                    <a:pt x="1204" y="4273"/>
                  </a:cubicBezTo>
                  <a:cubicBezTo>
                    <a:pt x="1236" y="4143"/>
                    <a:pt x="1291" y="3937"/>
                    <a:pt x="1367" y="3634"/>
                  </a:cubicBezTo>
                  <a:cubicBezTo>
                    <a:pt x="1432" y="3341"/>
                    <a:pt x="1486" y="3113"/>
                    <a:pt x="1529" y="2972"/>
                  </a:cubicBezTo>
                  <a:cubicBezTo>
                    <a:pt x="1866" y="1616"/>
                    <a:pt x="2039" y="846"/>
                    <a:pt x="2039" y="684"/>
                  </a:cubicBezTo>
                  <a:cubicBezTo>
                    <a:pt x="2039" y="629"/>
                    <a:pt x="2039" y="586"/>
                    <a:pt x="2017" y="543"/>
                  </a:cubicBezTo>
                  <a:cubicBezTo>
                    <a:pt x="2267" y="543"/>
                    <a:pt x="2516" y="554"/>
                    <a:pt x="2776" y="575"/>
                  </a:cubicBezTo>
                  <a:cubicBezTo>
                    <a:pt x="3037" y="597"/>
                    <a:pt x="3243" y="597"/>
                    <a:pt x="3384" y="597"/>
                  </a:cubicBezTo>
                  <a:cubicBezTo>
                    <a:pt x="3536" y="597"/>
                    <a:pt x="3601" y="564"/>
                    <a:pt x="3601" y="478"/>
                  </a:cubicBezTo>
                  <a:cubicBezTo>
                    <a:pt x="3601" y="358"/>
                    <a:pt x="3460" y="250"/>
                    <a:pt x="3167" y="152"/>
                  </a:cubicBezTo>
                  <a:cubicBezTo>
                    <a:pt x="2874" y="55"/>
                    <a:pt x="2505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862050" y="461800"/>
              <a:ext cx="89500" cy="117150"/>
            </a:xfrm>
            <a:custGeom>
              <a:avLst/>
              <a:gdLst/>
              <a:ahLst/>
              <a:cxnLst/>
              <a:rect l="l" t="t" r="r" b="b"/>
              <a:pathLst>
                <a:path w="3580" h="4686" extrusionOk="0">
                  <a:moveTo>
                    <a:pt x="2310" y="564"/>
                  </a:moveTo>
                  <a:cubicBezTo>
                    <a:pt x="2484" y="564"/>
                    <a:pt x="2636" y="673"/>
                    <a:pt x="2766" y="890"/>
                  </a:cubicBezTo>
                  <a:cubicBezTo>
                    <a:pt x="2896" y="1096"/>
                    <a:pt x="2972" y="1378"/>
                    <a:pt x="2972" y="1714"/>
                  </a:cubicBezTo>
                  <a:cubicBezTo>
                    <a:pt x="2972" y="2061"/>
                    <a:pt x="2863" y="2419"/>
                    <a:pt x="2657" y="2809"/>
                  </a:cubicBezTo>
                  <a:cubicBezTo>
                    <a:pt x="2451" y="3189"/>
                    <a:pt x="2202" y="3514"/>
                    <a:pt x="1909" y="3774"/>
                  </a:cubicBezTo>
                  <a:cubicBezTo>
                    <a:pt x="1616" y="4035"/>
                    <a:pt x="1367" y="4165"/>
                    <a:pt x="1139" y="4165"/>
                  </a:cubicBezTo>
                  <a:cubicBezTo>
                    <a:pt x="998" y="4165"/>
                    <a:pt x="879" y="4089"/>
                    <a:pt x="770" y="3937"/>
                  </a:cubicBezTo>
                  <a:cubicBezTo>
                    <a:pt x="662" y="3785"/>
                    <a:pt x="608" y="3579"/>
                    <a:pt x="608" y="3341"/>
                  </a:cubicBezTo>
                  <a:cubicBezTo>
                    <a:pt x="608" y="2928"/>
                    <a:pt x="716" y="2505"/>
                    <a:pt x="933" y="2061"/>
                  </a:cubicBezTo>
                  <a:cubicBezTo>
                    <a:pt x="1139" y="1616"/>
                    <a:pt x="1378" y="1258"/>
                    <a:pt x="1649" y="976"/>
                  </a:cubicBezTo>
                  <a:cubicBezTo>
                    <a:pt x="1909" y="705"/>
                    <a:pt x="2137" y="564"/>
                    <a:pt x="2310" y="564"/>
                  </a:cubicBezTo>
                  <a:close/>
                  <a:moveTo>
                    <a:pt x="2278" y="0"/>
                  </a:moveTo>
                  <a:cubicBezTo>
                    <a:pt x="2050" y="0"/>
                    <a:pt x="1801" y="109"/>
                    <a:pt x="1529" y="304"/>
                  </a:cubicBezTo>
                  <a:cubicBezTo>
                    <a:pt x="1258" y="499"/>
                    <a:pt x="1009" y="749"/>
                    <a:pt x="781" y="1063"/>
                  </a:cubicBezTo>
                  <a:cubicBezTo>
                    <a:pt x="564" y="1367"/>
                    <a:pt x="380" y="1735"/>
                    <a:pt x="228" y="2148"/>
                  </a:cubicBezTo>
                  <a:cubicBezTo>
                    <a:pt x="76" y="2571"/>
                    <a:pt x="0" y="2972"/>
                    <a:pt x="0" y="3384"/>
                  </a:cubicBezTo>
                  <a:cubicBezTo>
                    <a:pt x="0" y="3677"/>
                    <a:pt x="109" y="3970"/>
                    <a:pt x="326" y="4252"/>
                  </a:cubicBezTo>
                  <a:cubicBezTo>
                    <a:pt x="553" y="4544"/>
                    <a:pt x="814" y="4685"/>
                    <a:pt x="1106" y="4685"/>
                  </a:cubicBezTo>
                  <a:cubicBezTo>
                    <a:pt x="1497" y="4685"/>
                    <a:pt x="1898" y="4523"/>
                    <a:pt x="2289" y="4197"/>
                  </a:cubicBezTo>
                  <a:cubicBezTo>
                    <a:pt x="2679" y="3861"/>
                    <a:pt x="2994" y="3471"/>
                    <a:pt x="3232" y="3004"/>
                  </a:cubicBezTo>
                  <a:cubicBezTo>
                    <a:pt x="3460" y="2527"/>
                    <a:pt x="3579" y="2083"/>
                    <a:pt x="3579" y="1660"/>
                  </a:cubicBezTo>
                  <a:cubicBezTo>
                    <a:pt x="3579" y="1237"/>
                    <a:pt x="3460" y="857"/>
                    <a:pt x="3210" y="521"/>
                  </a:cubicBezTo>
                  <a:cubicBezTo>
                    <a:pt x="2961" y="174"/>
                    <a:pt x="2646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4029325" y="462600"/>
              <a:ext cx="81100" cy="133975"/>
            </a:xfrm>
            <a:custGeom>
              <a:avLst/>
              <a:gdLst/>
              <a:ahLst/>
              <a:cxnLst/>
              <a:rect l="l" t="t" r="r" b="b"/>
              <a:pathLst>
                <a:path w="3244" h="5359" extrusionOk="0">
                  <a:moveTo>
                    <a:pt x="2701" y="1"/>
                  </a:moveTo>
                  <a:cubicBezTo>
                    <a:pt x="2322" y="1"/>
                    <a:pt x="1920" y="207"/>
                    <a:pt x="1487" y="597"/>
                  </a:cubicBezTo>
                  <a:cubicBezTo>
                    <a:pt x="1064" y="988"/>
                    <a:pt x="706" y="1454"/>
                    <a:pt x="424" y="2007"/>
                  </a:cubicBezTo>
                  <a:cubicBezTo>
                    <a:pt x="142" y="2549"/>
                    <a:pt x="1" y="3048"/>
                    <a:pt x="1" y="3504"/>
                  </a:cubicBezTo>
                  <a:cubicBezTo>
                    <a:pt x="1" y="3786"/>
                    <a:pt x="120" y="4057"/>
                    <a:pt x="380" y="4295"/>
                  </a:cubicBezTo>
                  <a:cubicBezTo>
                    <a:pt x="630" y="4534"/>
                    <a:pt x="879" y="4653"/>
                    <a:pt x="1139" y="4653"/>
                  </a:cubicBezTo>
                  <a:cubicBezTo>
                    <a:pt x="1400" y="4653"/>
                    <a:pt x="1671" y="4545"/>
                    <a:pt x="1942" y="4339"/>
                  </a:cubicBezTo>
                  <a:cubicBezTo>
                    <a:pt x="2213" y="4122"/>
                    <a:pt x="2463" y="3829"/>
                    <a:pt x="2679" y="3460"/>
                  </a:cubicBezTo>
                  <a:lnTo>
                    <a:pt x="2679" y="3460"/>
                  </a:lnTo>
                  <a:cubicBezTo>
                    <a:pt x="2636" y="3601"/>
                    <a:pt x="2582" y="3786"/>
                    <a:pt x="2506" y="4013"/>
                  </a:cubicBezTo>
                  <a:cubicBezTo>
                    <a:pt x="2441" y="4230"/>
                    <a:pt x="2365" y="4447"/>
                    <a:pt x="2300" y="4664"/>
                  </a:cubicBezTo>
                  <a:cubicBezTo>
                    <a:pt x="2235" y="4870"/>
                    <a:pt x="2213" y="5044"/>
                    <a:pt x="2213" y="5163"/>
                  </a:cubicBezTo>
                  <a:cubicBezTo>
                    <a:pt x="2213" y="5293"/>
                    <a:pt x="2267" y="5358"/>
                    <a:pt x="2376" y="5358"/>
                  </a:cubicBezTo>
                  <a:cubicBezTo>
                    <a:pt x="2495" y="5358"/>
                    <a:pt x="2658" y="5033"/>
                    <a:pt x="2875" y="4361"/>
                  </a:cubicBezTo>
                  <a:cubicBezTo>
                    <a:pt x="3102" y="3699"/>
                    <a:pt x="3211" y="3276"/>
                    <a:pt x="3211" y="3102"/>
                  </a:cubicBezTo>
                  <a:cubicBezTo>
                    <a:pt x="3211" y="2918"/>
                    <a:pt x="3157" y="2766"/>
                    <a:pt x="3059" y="2625"/>
                  </a:cubicBezTo>
                  <a:cubicBezTo>
                    <a:pt x="2961" y="2495"/>
                    <a:pt x="2831" y="2419"/>
                    <a:pt x="2669" y="2419"/>
                  </a:cubicBezTo>
                  <a:cubicBezTo>
                    <a:pt x="2387" y="2419"/>
                    <a:pt x="2148" y="2441"/>
                    <a:pt x="1953" y="2495"/>
                  </a:cubicBezTo>
                  <a:cubicBezTo>
                    <a:pt x="1768" y="2528"/>
                    <a:pt x="1671" y="2582"/>
                    <a:pt x="1671" y="2658"/>
                  </a:cubicBezTo>
                  <a:cubicBezTo>
                    <a:pt x="1671" y="2712"/>
                    <a:pt x="1714" y="2777"/>
                    <a:pt x="1801" y="2842"/>
                  </a:cubicBezTo>
                  <a:cubicBezTo>
                    <a:pt x="1877" y="2907"/>
                    <a:pt x="1985" y="2940"/>
                    <a:pt x="2105" y="2940"/>
                  </a:cubicBezTo>
                  <a:cubicBezTo>
                    <a:pt x="2224" y="2940"/>
                    <a:pt x="2408" y="2907"/>
                    <a:pt x="2658" y="2831"/>
                  </a:cubicBezTo>
                  <a:lnTo>
                    <a:pt x="2658" y="2831"/>
                  </a:lnTo>
                  <a:cubicBezTo>
                    <a:pt x="2408" y="3200"/>
                    <a:pt x="2148" y="3504"/>
                    <a:pt x="1855" y="3742"/>
                  </a:cubicBezTo>
                  <a:cubicBezTo>
                    <a:pt x="1573" y="3970"/>
                    <a:pt x="1324" y="4089"/>
                    <a:pt x="1118" y="4089"/>
                  </a:cubicBezTo>
                  <a:cubicBezTo>
                    <a:pt x="977" y="4089"/>
                    <a:pt x="858" y="4024"/>
                    <a:pt x="749" y="3916"/>
                  </a:cubicBezTo>
                  <a:cubicBezTo>
                    <a:pt x="651" y="3807"/>
                    <a:pt x="597" y="3666"/>
                    <a:pt x="597" y="3504"/>
                  </a:cubicBezTo>
                  <a:cubicBezTo>
                    <a:pt x="597" y="3113"/>
                    <a:pt x="717" y="2690"/>
                    <a:pt x="955" y="2235"/>
                  </a:cubicBezTo>
                  <a:cubicBezTo>
                    <a:pt x="1194" y="1769"/>
                    <a:pt x="1487" y="1389"/>
                    <a:pt x="1823" y="1085"/>
                  </a:cubicBezTo>
                  <a:cubicBezTo>
                    <a:pt x="2159" y="782"/>
                    <a:pt x="2473" y="619"/>
                    <a:pt x="2755" y="619"/>
                  </a:cubicBezTo>
                  <a:cubicBezTo>
                    <a:pt x="2853" y="619"/>
                    <a:pt x="2940" y="641"/>
                    <a:pt x="3027" y="673"/>
                  </a:cubicBezTo>
                  <a:cubicBezTo>
                    <a:pt x="3113" y="706"/>
                    <a:pt x="3157" y="727"/>
                    <a:pt x="3168" y="727"/>
                  </a:cubicBezTo>
                  <a:cubicBezTo>
                    <a:pt x="3222" y="727"/>
                    <a:pt x="3243" y="684"/>
                    <a:pt x="3243" y="586"/>
                  </a:cubicBezTo>
                  <a:cubicBezTo>
                    <a:pt x="3243" y="500"/>
                    <a:pt x="3189" y="380"/>
                    <a:pt x="3070" y="229"/>
                  </a:cubicBezTo>
                  <a:cubicBezTo>
                    <a:pt x="2951" y="77"/>
                    <a:pt x="2820" y="1"/>
                    <a:pt x="2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4132100" y="461800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299" y="564"/>
                  </a:moveTo>
                  <a:cubicBezTo>
                    <a:pt x="2484" y="564"/>
                    <a:pt x="2635" y="673"/>
                    <a:pt x="2766" y="890"/>
                  </a:cubicBezTo>
                  <a:cubicBezTo>
                    <a:pt x="2896" y="1096"/>
                    <a:pt x="2961" y="1378"/>
                    <a:pt x="2961" y="1714"/>
                  </a:cubicBezTo>
                  <a:cubicBezTo>
                    <a:pt x="2961" y="2061"/>
                    <a:pt x="2852" y="2419"/>
                    <a:pt x="2646" y="2809"/>
                  </a:cubicBezTo>
                  <a:cubicBezTo>
                    <a:pt x="2440" y="3189"/>
                    <a:pt x="2191" y="3514"/>
                    <a:pt x="1898" y="3774"/>
                  </a:cubicBezTo>
                  <a:cubicBezTo>
                    <a:pt x="1605" y="4035"/>
                    <a:pt x="1356" y="4165"/>
                    <a:pt x="1128" y="4165"/>
                  </a:cubicBezTo>
                  <a:cubicBezTo>
                    <a:pt x="987" y="4165"/>
                    <a:pt x="868" y="4089"/>
                    <a:pt x="759" y="3937"/>
                  </a:cubicBezTo>
                  <a:cubicBezTo>
                    <a:pt x="651" y="3785"/>
                    <a:pt x="597" y="3579"/>
                    <a:pt x="597" y="3341"/>
                  </a:cubicBezTo>
                  <a:cubicBezTo>
                    <a:pt x="597" y="2928"/>
                    <a:pt x="705" y="2505"/>
                    <a:pt x="922" y="2061"/>
                  </a:cubicBezTo>
                  <a:cubicBezTo>
                    <a:pt x="1128" y="1616"/>
                    <a:pt x="1377" y="1258"/>
                    <a:pt x="1638" y="976"/>
                  </a:cubicBezTo>
                  <a:cubicBezTo>
                    <a:pt x="1909" y="705"/>
                    <a:pt x="2126" y="564"/>
                    <a:pt x="2299" y="564"/>
                  </a:cubicBezTo>
                  <a:close/>
                  <a:moveTo>
                    <a:pt x="2267" y="0"/>
                  </a:moveTo>
                  <a:cubicBezTo>
                    <a:pt x="2039" y="0"/>
                    <a:pt x="1789" y="109"/>
                    <a:pt x="1518" y="304"/>
                  </a:cubicBezTo>
                  <a:cubicBezTo>
                    <a:pt x="1247" y="499"/>
                    <a:pt x="998" y="749"/>
                    <a:pt x="770" y="1063"/>
                  </a:cubicBezTo>
                  <a:cubicBezTo>
                    <a:pt x="553" y="1367"/>
                    <a:pt x="369" y="1735"/>
                    <a:pt x="217" y="2148"/>
                  </a:cubicBezTo>
                  <a:cubicBezTo>
                    <a:pt x="65" y="2571"/>
                    <a:pt x="0" y="2972"/>
                    <a:pt x="0" y="3384"/>
                  </a:cubicBezTo>
                  <a:cubicBezTo>
                    <a:pt x="0" y="3677"/>
                    <a:pt x="108" y="3970"/>
                    <a:pt x="325" y="4252"/>
                  </a:cubicBezTo>
                  <a:cubicBezTo>
                    <a:pt x="542" y="4544"/>
                    <a:pt x="803" y="4685"/>
                    <a:pt x="1095" y="4685"/>
                  </a:cubicBezTo>
                  <a:cubicBezTo>
                    <a:pt x="1497" y="4685"/>
                    <a:pt x="1887" y="4523"/>
                    <a:pt x="2278" y="4197"/>
                  </a:cubicBezTo>
                  <a:cubicBezTo>
                    <a:pt x="2668" y="3861"/>
                    <a:pt x="2982" y="3471"/>
                    <a:pt x="3221" y="3004"/>
                  </a:cubicBezTo>
                  <a:cubicBezTo>
                    <a:pt x="3449" y="2527"/>
                    <a:pt x="3568" y="2083"/>
                    <a:pt x="3568" y="1660"/>
                  </a:cubicBezTo>
                  <a:cubicBezTo>
                    <a:pt x="3568" y="1237"/>
                    <a:pt x="3449" y="857"/>
                    <a:pt x="3199" y="521"/>
                  </a:cubicBezTo>
                  <a:cubicBezTo>
                    <a:pt x="2950" y="174"/>
                    <a:pt x="264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4298300" y="460450"/>
              <a:ext cx="86775" cy="118775"/>
            </a:xfrm>
            <a:custGeom>
              <a:avLst/>
              <a:gdLst/>
              <a:ahLst/>
              <a:cxnLst/>
              <a:rect l="l" t="t" r="r" b="b"/>
              <a:pathLst>
                <a:path w="3471" h="4751" extrusionOk="0">
                  <a:moveTo>
                    <a:pt x="2061" y="662"/>
                  </a:moveTo>
                  <a:cubicBezTo>
                    <a:pt x="2137" y="1041"/>
                    <a:pt x="2213" y="1616"/>
                    <a:pt x="2299" y="2375"/>
                  </a:cubicBezTo>
                  <a:cubicBezTo>
                    <a:pt x="1952" y="2429"/>
                    <a:pt x="1616" y="2494"/>
                    <a:pt x="1302" y="2581"/>
                  </a:cubicBezTo>
                  <a:cubicBezTo>
                    <a:pt x="1605" y="1757"/>
                    <a:pt x="1865" y="1117"/>
                    <a:pt x="2061" y="662"/>
                  </a:cubicBezTo>
                  <a:close/>
                  <a:moveTo>
                    <a:pt x="2213" y="0"/>
                  </a:moveTo>
                  <a:cubicBezTo>
                    <a:pt x="2104" y="0"/>
                    <a:pt x="1985" y="54"/>
                    <a:pt x="1855" y="141"/>
                  </a:cubicBezTo>
                  <a:cubicBezTo>
                    <a:pt x="1735" y="228"/>
                    <a:pt x="1659" y="325"/>
                    <a:pt x="1605" y="456"/>
                  </a:cubicBezTo>
                  <a:cubicBezTo>
                    <a:pt x="1562" y="575"/>
                    <a:pt x="1443" y="846"/>
                    <a:pt x="1258" y="1291"/>
                  </a:cubicBezTo>
                  <a:cubicBezTo>
                    <a:pt x="1074" y="1724"/>
                    <a:pt x="933" y="2071"/>
                    <a:pt x="835" y="2321"/>
                  </a:cubicBezTo>
                  <a:cubicBezTo>
                    <a:pt x="792" y="2451"/>
                    <a:pt x="738" y="2592"/>
                    <a:pt x="662" y="2755"/>
                  </a:cubicBezTo>
                  <a:cubicBezTo>
                    <a:pt x="228" y="2896"/>
                    <a:pt x="0" y="3015"/>
                    <a:pt x="0" y="3102"/>
                  </a:cubicBezTo>
                  <a:cubicBezTo>
                    <a:pt x="0" y="3188"/>
                    <a:pt x="44" y="3254"/>
                    <a:pt x="109" y="3319"/>
                  </a:cubicBezTo>
                  <a:cubicBezTo>
                    <a:pt x="174" y="3373"/>
                    <a:pt x="260" y="3395"/>
                    <a:pt x="347" y="3395"/>
                  </a:cubicBezTo>
                  <a:lnTo>
                    <a:pt x="391" y="3395"/>
                  </a:lnTo>
                  <a:cubicBezTo>
                    <a:pt x="141" y="3980"/>
                    <a:pt x="11" y="4295"/>
                    <a:pt x="11" y="4338"/>
                  </a:cubicBezTo>
                  <a:cubicBezTo>
                    <a:pt x="11" y="4436"/>
                    <a:pt x="54" y="4533"/>
                    <a:pt x="130" y="4620"/>
                  </a:cubicBezTo>
                  <a:cubicBezTo>
                    <a:pt x="217" y="4707"/>
                    <a:pt x="293" y="4750"/>
                    <a:pt x="369" y="4750"/>
                  </a:cubicBezTo>
                  <a:cubicBezTo>
                    <a:pt x="434" y="4750"/>
                    <a:pt x="662" y="4240"/>
                    <a:pt x="1052" y="3221"/>
                  </a:cubicBezTo>
                  <a:cubicBezTo>
                    <a:pt x="1388" y="3123"/>
                    <a:pt x="1638" y="3058"/>
                    <a:pt x="1800" y="3026"/>
                  </a:cubicBezTo>
                  <a:cubicBezTo>
                    <a:pt x="1963" y="2972"/>
                    <a:pt x="2147" y="2928"/>
                    <a:pt x="2343" y="2874"/>
                  </a:cubicBezTo>
                  <a:cubicBezTo>
                    <a:pt x="2375" y="3286"/>
                    <a:pt x="2408" y="3698"/>
                    <a:pt x="2440" y="4121"/>
                  </a:cubicBezTo>
                  <a:cubicBezTo>
                    <a:pt x="2473" y="4349"/>
                    <a:pt x="2505" y="4512"/>
                    <a:pt x="2549" y="4609"/>
                  </a:cubicBezTo>
                  <a:cubicBezTo>
                    <a:pt x="2592" y="4707"/>
                    <a:pt x="2657" y="4750"/>
                    <a:pt x="2733" y="4750"/>
                  </a:cubicBezTo>
                  <a:cubicBezTo>
                    <a:pt x="2874" y="4750"/>
                    <a:pt x="2939" y="4468"/>
                    <a:pt x="2939" y="3915"/>
                  </a:cubicBezTo>
                  <a:cubicBezTo>
                    <a:pt x="2939" y="3590"/>
                    <a:pt x="2928" y="3199"/>
                    <a:pt x="2885" y="2733"/>
                  </a:cubicBezTo>
                  <a:cubicBezTo>
                    <a:pt x="3275" y="2625"/>
                    <a:pt x="3471" y="2527"/>
                    <a:pt x="3471" y="2440"/>
                  </a:cubicBezTo>
                  <a:cubicBezTo>
                    <a:pt x="3471" y="2332"/>
                    <a:pt x="3373" y="2267"/>
                    <a:pt x="3178" y="2267"/>
                  </a:cubicBezTo>
                  <a:cubicBezTo>
                    <a:pt x="3080" y="2267"/>
                    <a:pt x="2972" y="2278"/>
                    <a:pt x="2852" y="2288"/>
                  </a:cubicBezTo>
                  <a:cubicBezTo>
                    <a:pt x="2787" y="1648"/>
                    <a:pt x="2690" y="1106"/>
                    <a:pt x="2581" y="662"/>
                  </a:cubicBezTo>
                  <a:cubicBezTo>
                    <a:pt x="2473" y="228"/>
                    <a:pt x="2354" y="0"/>
                    <a:pt x="2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4399975" y="462600"/>
              <a:ext cx="81350" cy="133975"/>
            </a:xfrm>
            <a:custGeom>
              <a:avLst/>
              <a:gdLst/>
              <a:ahLst/>
              <a:cxnLst/>
              <a:rect l="l" t="t" r="r" b="b"/>
              <a:pathLst>
                <a:path w="3254" h="5359" extrusionOk="0">
                  <a:moveTo>
                    <a:pt x="2711" y="1"/>
                  </a:moveTo>
                  <a:cubicBezTo>
                    <a:pt x="2332" y="1"/>
                    <a:pt x="1930" y="207"/>
                    <a:pt x="1497" y="597"/>
                  </a:cubicBezTo>
                  <a:cubicBezTo>
                    <a:pt x="1074" y="988"/>
                    <a:pt x="716" y="1454"/>
                    <a:pt x="434" y="2007"/>
                  </a:cubicBezTo>
                  <a:cubicBezTo>
                    <a:pt x="141" y="2549"/>
                    <a:pt x="0" y="3048"/>
                    <a:pt x="0" y="3504"/>
                  </a:cubicBezTo>
                  <a:cubicBezTo>
                    <a:pt x="0" y="3786"/>
                    <a:pt x="130" y="4057"/>
                    <a:pt x="380" y="4295"/>
                  </a:cubicBezTo>
                  <a:cubicBezTo>
                    <a:pt x="640" y="4534"/>
                    <a:pt x="889" y="4653"/>
                    <a:pt x="1150" y="4653"/>
                  </a:cubicBezTo>
                  <a:cubicBezTo>
                    <a:pt x="1410" y="4653"/>
                    <a:pt x="1670" y="4545"/>
                    <a:pt x="1952" y="4339"/>
                  </a:cubicBezTo>
                  <a:cubicBezTo>
                    <a:pt x="2223" y="4122"/>
                    <a:pt x="2473" y="3829"/>
                    <a:pt x="2690" y="3460"/>
                  </a:cubicBezTo>
                  <a:lnTo>
                    <a:pt x="2690" y="3460"/>
                  </a:lnTo>
                  <a:cubicBezTo>
                    <a:pt x="2646" y="3601"/>
                    <a:pt x="2581" y="3786"/>
                    <a:pt x="2516" y="4013"/>
                  </a:cubicBezTo>
                  <a:cubicBezTo>
                    <a:pt x="2440" y="4230"/>
                    <a:pt x="2375" y="4447"/>
                    <a:pt x="2310" y="4664"/>
                  </a:cubicBezTo>
                  <a:cubicBezTo>
                    <a:pt x="2245" y="4870"/>
                    <a:pt x="2212" y="5044"/>
                    <a:pt x="2212" y="5163"/>
                  </a:cubicBezTo>
                  <a:cubicBezTo>
                    <a:pt x="2212" y="5293"/>
                    <a:pt x="2267" y="5358"/>
                    <a:pt x="2386" y="5358"/>
                  </a:cubicBezTo>
                  <a:cubicBezTo>
                    <a:pt x="2494" y="5358"/>
                    <a:pt x="2668" y="5033"/>
                    <a:pt x="2885" y="4361"/>
                  </a:cubicBezTo>
                  <a:cubicBezTo>
                    <a:pt x="3113" y="3699"/>
                    <a:pt x="3221" y="3276"/>
                    <a:pt x="3221" y="3102"/>
                  </a:cubicBezTo>
                  <a:cubicBezTo>
                    <a:pt x="3221" y="2918"/>
                    <a:pt x="3167" y="2766"/>
                    <a:pt x="3069" y="2625"/>
                  </a:cubicBezTo>
                  <a:cubicBezTo>
                    <a:pt x="2972" y="2495"/>
                    <a:pt x="2841" y="2419"/>
                    <a:pt x="2679" y="2419"/>
                  </a:cubicBezTo>
                  <a:cubicBezTo>
                    <a:pt x="2397" y="2419"/>
                    <a:pt x="2158" y="2441"/>
                    <a:pt x="1963" y="2495"/>
                  </a:cubicBezTo>
                  <a:cubicBezTo>
                    <a:pt x="1768" y="2528"/>
                    <a:pt x="1681" y="2582"/>
                    <a:pt x="1681" y="2658"/>
                  </a:cubicBezTo>
                  <a:cubicBezTo>
                    <a:pt x="1681" y="2712"/>
                    <a:pt x="1724" y="2777"/>
                    <a:pt x="1800" y="2842"/>
                  </a:cubicBezTo>
                  <a:cubicBezTo>
                    <a:pt x="1887" y="2907"/>
                    <a:pt x="1985" y="2940"/>
                    <a:pt x="2104" y="2940"/>
                  </a:cubicBezTo>
                  <a:cubicBezTo>
                    <a:pt x="2234" y="2940"/>
                    <a:pt x="2408" y="2907"/>
                    <a:pt x="2657" y="2831"/>
                  </a:cubicBezTo>
                  <a:lnTo>
                    <a:pt x="2657" y="2831"/>
                  </a:lnTo>
                  <a:cubicBezTo>
                    <a:pt x="2419" y="3200"/>
                    <a:pt x="2147" y="3504"/>
                    <a:pt x="1865" y="3742"/>
                  </a:cubicBezTo>
                  <a:cubicBezTo>
                    <a:pt x="1583" y="3970"/>
                    <a:pt x="1334" y="4089"/>
                    <a:pt x="1117" y="4089"/>
                  </a:cubicBezTo>
                  <a:cubicBezTo>
                    <a:pt x="987" y="4089"/>
                    <a:pt x="868" y="4024"/>
                    <a:pt x="759" y="3916"/>
                  </a:cubicBezTo>
                  <a:cubicBezTo>
                    <a:pt x="662" y="3807"/>
                    <a:pt x="607" y="3666"/>
                    <a:pt x="607" y="3504"/>
                  </a:cubicBezTo>
                  <a:cubicBezTo>
                    <a:pt x="607" y="3113"/>
                    <a:pt x="727" y="2690"/>
                    <a:pt x="965" y="2235"/>
                  </a:cubicBezTo>
                  <a:cubicBezTo>
                    <a:pt x="1204" y="1769"/>
                    <a:pt x="1497" y="1389"/>
                    <a:pt x="1833" y="1085"/>
                  </a:cubicBezTo>
                  <a:cubicBezTo>
                    <a:pt x="2169" y="782"/>
                    <a:pt x="2484" y="619"/>
                    <a:pt x="2766" y="619"/>
                  </a:cubicBezTo>
                  <a:cubicBezTo>
                    <a:pt x="2852" y="619"/>
                    <a:pt x="2950" y="641"/>
                    <a:pt x="3037" y="673"/>
                  </a:cubicBezTo>
                  <a:cubicBezTo>
                    <a:pt x="3113" y="706"/>
                    <a:pt x="3167" y="727"/>
                    <a:pt x="3178" y="727"/>
                  </a:cubicBezTo>
                  <a:cubicBezTo>
                    <a:pt x="3232" y="727"/>
                    <a:pt x="3254" y="684"/>
                    <a:pt x="3254" y="586"/>
                  </a:cubicBezTo>
                  <a:cubicBezTo>
                    <a:pt x="3254" y="500"/>
                    <a:pt x="3189" y="380"/>
                    <a:pt x="3069" y="229"/>
                  </a:cubicBezTo>
                  <a:cubicBezTo>
                    <a:pt x="2950" y="77"/>
                    <a:pt x="2831" y="1"/>
                    <a:pt x="2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4500825" y="460450"/>
              <a:ext cx="86775" cy="118775"/>
            </a:xfrm>
            <a:custGeom>
              <a:avLst/>
              <a:gdLst/>
              <a:ahLst/>
              <a:cxnLst/>
              <a:rect l="l" t="t" r="r" b="b"/>
              <a:pathLst>
                <a:path w="3471" h="4751" extrusionOk="0">
                  <a:moveTo>
                    <a:pt x="2061" y="662"/>
                  </a:moveTo>
                  <a:cubicBezTo>
                    <a:pt x="2137" y="1041"/>
                    <a:pt x="2213" y="1616"/>
                    <a:pt x="2289" y="2375"/>
                  </a:cubicBezTo>
                  <a:cubicBezTo>
                    <a:pt x="1942" y="2429"/>
                    <a:pt x="1616" y="2494"/>
                    <a:pt x="1302" y="2581"/>
                  </a:cubicBezTo>
                  <a:cubicBezTo>
                    <a:pt x="1606" y="1757"/>
                    <a:pt x="1866" y="1117"/>
                    <a:pt x="2061" y="662"/>
                  </a:cubicBezTo>
                  <a:close/>
                  <a:moveTo>
                    <a:pt x="2213" y="0"/>
                  </a:moveTo>
                  <a:cubicBezTo>
                    <a:pt x="2094" y="0"/>
                    <a:pt x="1974" y="54"/>
                    <a:pt x="1855" y="141"/>
                  </a:cubicBezTo>
                  <a:cubicBezTo>
                    <a:pt x="1736" y="228"/>
                    <a:pt x="1649" y="325"/>
                    <a:pt x="1606" y="456"/>
                  </a:cubicBezTo>
                  <a:cubicBezTo>
                    <a:pt x="1551" y="575"/>
                    <a:pt x="1443" y="846"/>
                    <a:pt x="1258" y="1291"/>
                  </a:cubicBezTo>
                  <a:cubicBezTo>
                    <a:pt x="1074" y="1724"/>
                    <a:pt x="933" y="2071"/>
                    <a:pt x="836" y="2321"/>
                  </a:cubicBezTo>
                  <a:cubicBezTo>
                    <a:pt x="792" y="2451"/>
                    <a:pt x="727" y="2592"/>
                    <a:pt x="662" y="2755"/>
                  </a:cubicBezTo>
                  <a:cubicBezTo>
                    <a:pt x="217" y="2896"/>
                    <a:pt x="0" y="3015"/>
                    <a:pt x="0" y="3102"/>
                  </a:cubicBezTo>
                  <a:cubicBezTo>
                    <a:pt x="0" y="3188"/>
                    <a:pt x="33" y="3254"/>
                    <a:pt x="98" y="3319"/>
                  </a:cubicBezTo>
                  <a:cubicBezTo>
                    <a:pt x="174" y="3373"/>
                    <a:pt x="250" y="3395"/>
                    <a:pt x="337" y="3395"/>
                  </a:cubicBezTo>
                  <a:lnTo>
                    <a:pt x="391" y="3395"/>
                  </a:lnTo>
                  <a:cubicBezTo>
                    <a:pt x="131" y="3980"/>
                    <a:pt x="11" y="4295"/>
                    <a:pt x="11" y="4338"/>
                  </a:cubicBezTo>
                  <a:cubicBezTo>
                    <a:pt x="11" y="4436"/>
                    <a:pt x="44" y="4533"/>
                    <a:pt x="131" y="4620"/>
                  </a:cubicBezTo>
                  <a:cubicBezTo>
                    <a:pt x="217" y="4707"/>
                    <a:pt x="293" y="4750"/>
                    <a:pt x="358" y="4750"/>
                  </a:cubicBezTo>
                  <a:cubicBezTo>
                    <a:pt x="434" y="4750"/>
                    <a:pt x="662" y="4240"/>
                    <a:pt x="1052" y="3221"/>
                  </a:cubicBezTo>
                  <a:cubicBezTo>
                    <a:pt x="1389" y="3123"/>
                    <a:pt x="1627" y="3058"/>
                    <a:pt x="1790" y="3026"/>
                  </a:cubicBezTo>
                  <a:cubicBezTo>
                    <a:pt x="1963" y="2972"/>
                    <a:pt x="2137" y="2928"/>
                    <a:pt x="2343" y="2874"/>
                  </a:cubicBezTo>
                  <a:cubicBezTo>
                    <a:pt x="2376" y="3286"/>
                    <a:pt x="2408" y="3698"/>
                    <a:pt x="2441" y="4121"/>
                  </a:cubicBezTo>
                  <a:cubicBezTo>
                    <a:pt x="2462" y="4349"/>
                    <a:pt x="2506" y="4512"/>
                    <a:pt x="2549" y="4609"/>
                  </a:cubicBezTo>
                  <a:cubicBezTo>
                    <a:pt x="2592" y="4707"/>
                    <a:pt x="2647" y="4750"/>
                    <a:pt x="2723" y="4750"/>
                  </a:cubicBezTo>
                  <a:cubicBezTo>
                    <a:pt x="2864" y="4750"/>
                    <a:pt x="2939" y="4468"/>
                    <a:pt x="2939" y="3915"/>
                  </a:cubicBezTo>
                  <a:cubicBezTo>
                    <a:pt x="2939" y="3590"/>
                    <a:pt x="2918" y="3199"/>
                    <a:pt x="2885" y="2733"/>
                  </a:cubicBezTo>
                  <a:cubicBezTo>
                    <a:pt x="3276" y="2625"/>
                    <a:pt x="3471" y="2527"/>
                    <a:pt x="3471" y="2440"/>
                  </a:cubicBezTo>
                  <a:cubicBezTo>
                    <a:pt x="3471" y="2332"/>
                    <a:pt x="3373" y="2267"/>
                    <a:pt x="3167" y="2267"/>
                  </a:cubicBezTo>
                  <a:cubicBezTo>
                    <a:pt x="3080" y="2267"/>
                    <a:pt x="2972" y="2278"/>
                    <a:pt x="2842" y="2288"/>
                  </a:cubicBezTo>
                  <a:cubicBezTo>
                    <a:pt x="2777" y="1648"/>
                    <a:pt x="2690" y="1106"/>
                    <a:pt x="2582" y="662"/>
                  </a:cubicBezTo>
                  <a:cubicBezTo>
                    <a:pt x="2473" y="228"/>
                    <a:pt x="2354" y="0"/>
                    <a:pt x="2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4606025" y="462600"/>
              <a:ext cx="34175" cy="116075"/>
            </a:xfrm>
            <a:custGeom>
              <a:avLst/>
              <a:gdLst/>
              <a:ahLst/>
              <a:cxnLst/>
              <a:rect l="l" t="t" r="r" b="b"/>
              <a:pathLst>
                <a:path w="1367" h="4643" extrusionOk="0">
                  <a:moveTo>
                    <a:pt x="955" y="1"/>
                  </a:moveTo>
                  <a:cubicBezTo>
                    <a:pt x="890" y="1"/>
                    <a:pt x="846" y="12"/>
                    <a:pt x="825" y="44"/>
                  </a:cubicBezTo>
                  <a:cubicBezTo>
                    <a:pt x="814" y="77"/>
                    <a:pt x="803" y="120"/>
                    <a:pt x="803" y="196"/>
                  </a:cubicBezTo>
                  <a:cubicBezTo>
                    <a:pt x="803" y="478"/>
                    <a:pt x="662" y="1183"/>
                    <a:pt x="402" y="2332"/>
                  </a:cubicBezTo>
                  <a:cubicBezTo>
                    <a:pt x="131" y="3482"/>
                    <a:pt x="0" y="4100"/>
                    <a:pt x="0" y="4187"/>
                  </a:cubicBezTo>
                  <a:cubicBezTo>
                    <a:pt x="0" y="4285"/>
                    <a:pt x="44" y="4371"/>
                    <a:pt x="131" y="4480"/>
                  </a:cubicBezTo>
                  <a:cubicBezTo>
                    <a:pt x="217" y="4588"/>
                    <a:pt x="293" y="4643"/>
                    <a:pt x="347" y="4643"/>
                  </a:cubicBezTo>
                  <a:cubicBezTo>
                    <a:pt x="402" y="4643"/>
                    <a:pt x="456" y="4512"/>
                    <a:pt x="532" y="4252"/>
                  </a:cubicBezTo>
                  <a:cubicBezTo>
                    <a:pt x="575" y="4111"/>
                    <a:pt x="608" y="3981"/>
                    <a:pt x="640" y="3862"/>
                  </a:cubicBezTo>
                  <a:cubicBezTo>
                    <a:pt x="662" y="3742"/>
                    <a:pt x="705" y="3569"/>
                    <a:pt x="760" y="3352"/>
                  </a:cubicBezTo>
                  <a:cubicBezTo>
                    <a:pt x="814" y="3124"/>
                    <a:pt x="857" y="2951"/>
                    <a:pt x="890" y="2831"/>
                  </a:cubicBezTo>
                  <a:cubicBezTo>
                    <a:pt x="1204" y="1530"/>
                    <a:pt x="1367" y="803"/>
                    <a:pt x="1367" y="651"/>
                  </a:cubicBezTo>
                  <a:cubicBezTo>
                    <a:pt x="1367" y="489"/>
                    <a:pt x="1313" y="337"/>
                    <a:pt x="1204" y="207"/>
                  </a:cubicBezTo>
                  <a:cubicBezTo>
                    <a:pt x="1107" y="66"/>
                    <a:pt x="1020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4655100" y="461800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82"/>
                  </a:cubicBezTo>
                  <a:cubicBezTo>
                    <a:pt x="3384" y="326"/>
                    <a:pt x="3362" y="586"/>
                    <a:pt x="3319" y="1074"/>
                  </a:cubicBezTo>
                  <a:cubicBezTo>
                    <a:pt x="3221" y="2137"/>
                    <a:pt x="3026" y="3048"/>
                    <a:pt x="2733" y="3807"/>
                  </a:cubicBezTo>
                  <a:cubicBezTo>
                    <a:pt x="2549" y="3384"/>
                    <a:pt x="2093" y="2256"/>
                    <a:pt x="1389" y="402"/>
                  </a:cubicBezTo>
                  <a:cubicBezTo>
                    <a:pt x="1345" y="304"/>
                    <a:pt x="1280" y="217"/>
                    <a:pt x="1193" y="141"/>
                  </a:cubicBezTo>
                  <a:cubicBezTo>
                    <a:pt x="1107" y="54"/>
                    <a:pt x="1041" y="11"/>
                    <a:pt x="987" y="11"/>
                  </a:cubicBezTo>
                  <a:cubicBezTo>
                    <a:pt x="911" y="11"/>
                    <a:pt x="879" y="87"/>
                    <a:pt x="879" y="228"/>
                  </a:cubicBezTo>
                  <a:cubicBezTo>
                    <a:pt x="868" y="510"/>
                    <a:pt x="716" y="1215"/>
                    <a:pt x="434" y="2364"/>
                  </a:cubicBezTo>
                  <a:cubicBezTo>
                    <a:pt x="141" y="3503"/>
                    <a:pt x="0" y="4121"/>
                    <a:pt x="0" y="4230"/>
                  </a:cubicBezTo>
                  <a:cubicBezTo>
                    <a:pt x="0" y="4338"/>
                    <a:pt x="44" y="4436"/>
                    <a:pt x="120" y="4544"/>
                  </a:cubicBezTo>
                  <a:cubicBezTo>
                    <a:pt x="206" y="4642"/>
                    <a:pt x="271" y="4685"/>
                    <a:pt x="337" y="4685"/>
                  </a:cubicBezTo>
                  <a:cubicBezTo>
                    <a:pt x="369" y="4685"/>
                    <a:pt x="423" y="4599"/>
                    <a:pt x="478" y="4425"/>
                  </a:cubicBezTo>
                  <a:cubicBezTo>
                    <a:pt x="532" y="4241"/>
                    <a:pt x="629" y="3829"/>
                    <a:pt x="792" y="3189"/>
                  </a:cubicBezTo>
                  <a:cubicBezTo>
                    <a:pt x="955" y="2538"/>
                    <a:pt x="1107" y="1952"/>
                    <a:pt x="1237" y="1443"/>
                  </a:cubicBezTo>
                  <a:cubicBezTo>
                    <a:pt x="1887" y="3091"/>
                    <a:pt x="2278" y="4078"/>
                    <a:pt x="2408" y="4393"/>
                  </a:cubicBezTo>
                  <a:cubicBezTo>
                    <a:pt x="2451" y="4468"/>
                    <a:pt x="2506" y="4544"/>
                    <a:pt x="2581" y="4599"/>
                  </a:cubicBezTo>
                  <a:cubicBezTo>
                    <a:pt x="2657" y="4664"/>
                    <a:pt x="2722" y="4685"/>
                    <a:pt x="2777" y="4685"/>
                  </a:cubicBezTo>
                  <a:cubicBezTo>
                    <a:pt x="2950" y="4685"/>
                    <a:pt x="3124" y="4403"/>
                    <a:pt x="3308" y="3829"/>
                  </a:cubicBezTo>
                  <a:cubicBezTo>
                    <a:pt x="3503" y="3265"/>
                    <a:pt x="3655" y="2636"/>
                    <a:pt x="3764" y="1974"/>
                  </a:cubicBezTo>
                  <a:cubicBezTo>
                    <a:pt x="3872" y="1302"/>
                    <a:pt x="3937" y="781"/>
                    <a:pt x="3937" y="423"/>
                  </a:cubicBezTo>
                  <a:cubicBezTo>
                    <a:pt x="3937" y="347"/>
                    <a:pt x="3883" y="250"/>
                    <a:pt x="3785" y="152"/>
                  </a:cubicBezTo>
                  <a:cubicBezTo>
                    <a:pt x="3688" y="44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4759475" y="462325"/>
              <a:ext cx="83550" cy="116075"/>
            </a:xfrm>
            <a:custGeom>
              <a:avLst/>
              <a:gdLst/>
              <a:ahLst/>
              <a:cxnLst/>
              <a:rect l="l" t="t" r="r" b="b"/>
              <a:pathLst>
                <a:path w="3342" h="4643" extrusionOk="0">
                  <a:moveTo>
                    <a:pt x="2886" y="1"/>
                  </a:moveTo>
                  <a:cubicBezTo>
                    <a:pt x="2636" y="1"/>
                    <a:pt x="2332" y="88"/>
                    <a:pt x="1964" y="240"/>
                  </a:cubicBezTo>
                  <a:cubicBezTo>
                    <a:pt x="1606" y="402"/>
                    <a:pt x="1335" y="576"/>
                    <a:pt x="1161" y="771"/>
                  </a:cubicBezTo>
                  <a:cubicBezTo>
                    <a:pt x="1107" y="825"/>
                    <a:pt x="1064" y="912"/>
                    <a:pt x="1009" y="1042"/>
                  </a:cubicBezTo>
                  <a:cubicBezTo>
                    <a:pt x="966" y="1161"/>
                    <a:pt x="944" y="1281"/>
                    <a:pt x="944" y="1389"/>
                  </a:cubicBezTo>
                  <a:cubicBezTo>
                    <a:pt x="944" y="1498"/>
                    <a:pt x="1031" y="1649"/>
                    <a:pt x="1183" y="1845"/>
                  </a:cubicBezTo>
                  <a:cubicBezTo>
                    <a:pt x="1346" y="2029"/>
                    <a:pt x="1519" y="2213"/>
                    <a:pt x="1714" y="2387"/>
                  </a:cubicBezTo>
                  <a:cubicBezTo>
                    <a:pt x="1909" y="2550"/>
                    <a:pt x="2083" y="2723"/>
                    <a:pt x="2246" y="2907"/>
                  </a:cubicBezTo>
                  <a:cubicBezTo>
                    <a:pt x="2398" y="3092"/>
                    <a:pt x="2484" y="3244"/>
                    <a:pt x="2484" y="3363"/>
                  </a:cubicBezTo>
                  <a:cubicBezTo>
                    <a:pt x="2484" y="3547"/>
                    <a:pt x="2365" y="3721"/>
                    <a:pt x="2116" y="3884"/>
                  </a:cubicBezTo>
                  <a:cubicBezTo>
                    <a:pt x="1877" y="4046"/>
                    <a:pt x="1606" y="4122"/>
                    <a:pt x="1291" y="4122"/>
                  </a:cubicBezTo>
                  <a:cubicBezTo>
                    <a:pt x="1139" y="4122"/>
                    <a:pt x="998" y="4090"/>
                    <a:pt x="857" y="4024"/>
                  </a:cubicBezTo>
                  <a:cubicBezTo>
                    <a:pt x="727" y="3959"/>
                    <a:pt x="619" y="3884"/>
                    <a:pt x="543" y="3808"/>
                  </a:cubicBezTo>
                  <a:cubicBezTo>
                    <a:pt x="337" y="3602"/>
                    <a:pt x="196" y="3493"/>
                    <a:pt x="120" y="3493"/>
                  </a:cubicBezTo>
                  <a:cubicBezTo>
                    <a:pt x="44" y="3493"/>
                    <a:pt x="1" y="3558"/>
                    <a:pt x="1" y="3688"/>
                  </a:cubicBezTo>
                  <a:cubicBezTo>
                    <a:pt x="1" y="3884"/>
                    <a:pt x="142" y="4090"/>
                    <a:pt x="413" y="4317"/>
                  </a:cubicBezTo>
                  <a:cubicBezTo>
                    <a:pt x="695" y="4534"/>
                    <a:pt x="1042" y="4643"/>
                    <a:pt x="1465" y="4643"/>
                  </a:cubicBezTo>
                  <a:cubicBezTo>
                    <a:pt x="1888" y="4643"/>
                    <a:pt x="2257" y="4523"/>
                    <a:pt x="2593" y="4274"/>
                  </a:cubicBezTo>
                  <a:cubicBezTo>
                    <a:pt x="2918" y="4024"/>
                    <a:pt x="3081" y="3721"/>
                    <a:pt x="3081" y="3363"/>
                  </a:cubicBezTo>
                  <a:cubicBezTo>
                    <a:pt x="3081" y="3168"/>
                    <a:pt x="2994" y="2962"/>
                    <a:pt x="2831" y="2745"/>
                  </a:cubicBezTo>
                  <a:cubicBezTo>
                    <a:pt x="2679" y="2506"/>
                    <a:pt x="2495" y="2311"/>
                    <a:pt x="2300" y="2137"/>
                  </a:cubicBezTo>
                  <a:cubicBezTo>
                    <a:pt x="1779" y="1693"/>
                    <a:pt x="1519" y="1411"/>
                    <a:pt x="1519" y="1324"/>
                  </a:cubicBezTo>
                  <a:cubicBezTo>
                    <a:pt x="1519" y="1140"/>
                    <a:pt x="1779" y="944"/>
                    <a:pt x="2278" y="749"/>
                  </a:cubicBezTo>
                  <a:cubicBezTo>
                    <a:pt x="2430" y="695"/>
                    <a:pt x="2593" y="652"/>
                    <a:pt x="2777" y="608"/>
                  </a:cubicBezTo>
                  <a:cubicBezTo>
                    <a:pt x="2972" y="565"/>
                    <a:pt x="3113" y="532"/>
                    <a:pt x="3211" y="500"/>
                  </a:cubicBezTo>
                  <a:cubicBezTo>
                    <a:pt x="3298" y="478"/>
                    <a:pt x="3341" y="435"/>
                    <a:pt x="3341" y="391"/>
                  </a:cubicBezTo>
                  <a:cubicBezTo>
                    <a:pt x="3341" y="305"/>
                    <a:pt x="3298" y="218"/>
                    <a:pt x="3211" y="131"/>
                  </a:cubicBezTo>
                  <a:cubicBezTo>
                    <a:pt x="3124" y="44"/>
                    <a:pt x="3016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4857350" y="463150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061" y="0"/>
                  </a:moveTo>
                  <a:cubicBezTo>
                    <a:pt x="1194" y="0"/>
                    <a:pt x="641" y="11"/>
                    <a:pt x="380" y="33"/>
                  </a:cubicBezTo>
                  <a:cubicBezTo>
                    <a:pt x="131" y="55"/>
                    <a:pt x="1" y="109"/>
                    <a:pt x="1" y="185"/>
                  </a:cubicBezTo>
                  <a:cubicBezTo>
                    <a:pt x="1" y="282"/>
                    <a:pt x="44" y="369"/>
                    <a:pt x="120" y="467"/>
                  </a:cubicBezTo>
                  <a:cubicBezTo>
                    <a:pt x="196" y="554"/>
                    <a:pt x="261" y="597"/>
                    <a:pt x="337" y="597"/>
                  </a:cubicBezTo>
                  <a:lnTo>
                    <a:pt x="1476" y="554"/>
                  </a:lnTo>
                  <a:lnTo>
                    <a:pt x="1476" y="554"/>
                  </a:lnTo>
                  <a:cubicBezTo>
                    <a:pt x="1432" y="966"/>
                    <a:pt x="1291" y="1649"/>
                    <a:pt x="1053" y="2603"/>
                  </a:cubicBezTo>
                  <a:cubicBezTo>
                    <a:pt x="814" y="3547"/>
                    <a:pt x="695" y="4067"/>
                    <a:pt x="695" y="4165"/>
                  </a:cubicBezTo>
                  <a:cubicBezTo>
                    <a:pt x="695" y="4273"/>
                    <a:pt x="738" y="4371"/>
                    <a:pt x="814" y="4480"/>
                  </a:cubicBezTo>
                  <a:cubicBezTo>
                    <a:pt x="901" y="4566"/>
                    <a:pt x="977" y="4621"/>
                    <a:pt x="1042" y="4621"/>
                  </a:cubicBezTo>
                  <a:cubicBezTo>
                    <a:pt x="1085" y="4621"/>
                    <a:pt x="1140" y="4501"/>
                    <a:pt x="1205" y="4273"/>
                  </a:cubicBezTo>
                  <a:cubicBezTo>
                    <a:pt x="1237" y="4143"/>
                    <a:pt x="1291" y="3937"/>
                    <a:pt x="1367" y="3634"/>
                  </a:cubicBezTo>
                  <a:cubicBezTo>
                    <a:pt x="1432" y="3341"/>
                    <a:pt x="1487" y="3113"/>
                    <a:pt x="1519" y="2972"/>
                  </a:cubicBezTo>
                  <a:cubicBezTo>
                    <a:pt x="1866" y="1616"/>
                    <a:pt x="2040" y="846"/>
                    <a:pt x="2040" y="684"/>
                  </a:cubicBezTo>
                  <a:cubicBezTo>
                    <a:pt x="2040" y="629"/>
                    <a:pt x="2040" y="586"/>
                    <a:pt x="2018" y="543"/>
                  </a:cubicBezTo>
                  <a:cubicBezTo>
                    <a:pt x="2257" y="543"/>
                    <a:pt x="2506" y="554"/>
                    <a:pt x="2777" y="575"/>
                  </a:cubicBezTo>
                  <a:cubicBezTo>
                    <a:pt x="3037" y="597"/>
                    <a:pt x="3233" y="597"/>
                    <a:pt x="3385" y="597"/>
                  </a:cubicBezTo>
                  <a:cubicBezTo>
                    <a:pt x="3525" y="597"/>
                    <a:pt x="3601" y="564"/>
                    <a:pt x="3601" y="478"/>
                  </a:cubicBezTo>
                  <a:cubicBezTo>
                    <a:pt x="3601" y="358"/>
                    <a:pt x="3460" y="250"/>
                    <a:pt x="3168" y="152"/>
                  </a:cubicBezTo>
                  <a:cubicBezTo>
                    <a:pt x="2875" y="55"/>
                    <a:pt x="2506" y="0"/>
                    <a:pt x="2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2589100" y="662425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061" y="1"/>
                  </a:moveTo>
                  <a:cubicBezTo>
                    <a:pt x="1193" y="1"/>
                    <a:pt x="629" y="12"/>
                    <a:pt x="380" y="33"/>
                  </a:cubicBezTo>
                  <a:cubicBezTo>
                    <a:pt x="120" y="55"/>
                    <a:pt x="0" y="109"/>
                    <a:pt x="0" y="185"/>
                  </a:cubicBezTo>
                  <a:cubicBezTo>
                    <a:pt x="0" y="283"/>
                    <a:pt x="33" y="369"/>
                    <a:pt x="109" y="467"/>
                  </a:cubicBezTo>
                  <a:cubicBezTo>
                    <a:pt x="185" y="554"/>
                    <a:pt x="261" y="597"/>
                    <a:pt x="326" y="597"/>
                  </a:cubicBezTo>
                  <a:lnTo>
                    <a:pt x="1464" y="554"/>
                  </a:lnTo>
                  <a:lnTo>
                    <a:pt x="1464" y="554"/>
                  </a:lnTo>
                  <a:cubicBezTo>
                    <a:pt x="1432" y="966"/>
                    <a:pt x="1291" y="1649"/>
                    <a:pt x="1052" y="2603"/>
                  </a:cubicBezTo>
                  <a:cubicBezTo>
                    <a:pt x="814" y="3547"/>
                    <a:pt x="694" y="4068"/>
                    <a:pt x="694" y="4165"/>
                  </a:cubicBezTo>
                  <a:cubicBezTo>
                    <a:pt x="694" y="4274"/>
                    <a:pt x="727" y="4371"/>
                    <a:pt x="814" y="4480"/>
                  </a:cubicBezTo>
                  <a:cubicBezTo>
                    <a:pt x="890" y="4566"/>
                    <a:pt x="966" y="4621"/>
                    <a:pt x="1031" y="4621"/>
                  </a:cubicBezTo>
                  <a:cubicBezTo>
                    <a:pt x="1085" y="4621"/>
                    <a:pt x="1139" y="4501"/>
                    <a:pt x="1204" y="4274"/>
                  </a:cubicBezTo>
                  <a:cubicBezTo>
                    <a:pt x="1237" y="4144"/>
                    <a:pt x="1291" y="3937"/>
                    <a:pt x="1356" y="3634"/>
                  </a:cubicBezTo>
                  <a:cubicBezTo>
                    <a:pt x="1432" y="3341"/>
                    <a:pt x="1486" y="3113"/>
                    <a:pt x="1519" y="2972"/>
                  </a:cubicBezTo>
                  <a:cubicBezTo>
                    <a:pt x="1866" y="1617"/>
                    <a:pt x="2039" y="847"/>
                    <a:pt x="2039" y="684"/>
                  </a:cubicBezTo>
                  <a:cubicBezTo>
                    <a:pt x="2039" y="630"/>
                    <a:pt x="2028" y="586"/>
                    <a:pt x="2017" y="543"/>
                  </a:cubicBezTo>
                  <a:cubicBezTo>
                    <a:pt x="2256" y="543"/>
                    <a:pt x="2506" y="554"/>
                    <a:pt x="2766" y="575"/>
                  </a:cubicBezTo>
                  <a:cubicBezTo>
                    <a:pt x="3026" y="597"/>
                    <a:pt x="3232" y="597"/>
                    <a:pt x="3384" y="597"/>
                  </a:cubicBezTo>
                  <a:cubicBezTo>
                    <a:pt x="3525" y="597"/>
                    <a:pt x="3601" y="565"/>
                    <a:pt x="3601" y="478"/>
                  </a:cubicBezTo>
                  <a:cubicBezTo>
                    <a:pt x="3601" y="359"/>
                    <a:pt x="3449" y="250"/>
                    <a:pt x="3156" y="152"/>
                  </a:cubicBezTo>
                  <a:cubicBezTo>
                    <a:pt x="2874" y="55"/>
                    <a:pt x="2506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2678300" y="661625"/>
              <a:ext cx="92750" cy="116600"/>
            </a:xfrm>
            <a:custGeom>
              <a:avLst/>
              <a:gdLst/>
              <a:ahLst/>
              <a:cxnLst/>
              <a:rect l="l" t="t" r="r" b="b"/>
              <a:pathLst>
                <a:path w="3710" h="4664" extrusionOk="0">
                  <a:moveTo>
                    <a:pt x="1020" y="0"/>
                  </a:moveTo>
                  <a:cubicBezTo>
                    <a:pt x="966" y="0"/>
                    <a:pt x="922" y="11"/>
                    <a:pt x="900" y="44"/>
                  </a:cubicBezTo>
                  <a:cubicBezTo>
                    <a:pt x="879" y="65"/>
                    <a:pt x="879" y="119"/>
                    <a:pt x="879" y="195"/>
                  </a:cubicBezTo>
                  <a:cubicBezTo>
                    <a:pt x="879" y="477"/>
                    <a:pt x="727" y="1193"/>
                    <a:pt x="434" y="2354"/>
                  </a:cubicBezTo>
                  <a:cubicBezTo>
                    <a:pt x="196" y="2429"/>
                    <a:pt x="87" y="2495"/>
                    <a:pt x="87" y="2549"/>
                  </a:cubicBezTo>
                  <a:cubicBezTo>
                    <a:pt x="87" y="2614"/>
                    <a:pt x="109" y="2679"/>
                    <a:pt x="141" y="2744"/>
                  </a:cubicBezTo>
                  <a:cubicBezTo>
                    <a:pt x="185" y="2787"/>
                    <a:pt x="239" y="2831"/>
                    <a:pt x="293" y="2852"/>
                  </a:cubicBezTo>
                  <a:cubicBezTo>
                    <a:pt x="98" y="3612"/>
                    <a:pt x="0" y="4045"/>
                    <a:pt x="0" y="4154"/>
                  </a:cubicBezTo>
                  <a:cubicBezTo>
                    <a:pt x="0" y="4262"/>
                    <a:pt x="55" y="4371"/>
                    <a:pt x="141" y="4490"/>
                  </a:cubicBezTo>
                  <a:cubicBezTo>
                    <a:pt x="239" y="4609"/>
                    <a:pt x="315" y="4664"/>
                    <a:pt x="358" y="4664"/>
                  </a:cubicBezTo>
                  <a:cubicBezTo>
                    <a:pt x="412" y="4664"/>
                    <a:pt x="456" y="4544"/>
                    <a:pt x="521" y="4316"/>
                  </a:cubicBezTo>
                  <a:cubicBezTo>
                    <a:pt x="553" y="4197"/>
                    <a:pt x="586" y="4078"/>
                    <a:pt x="619" y="3959"/>
                  </a:cubicBezTo>
                  <a:cubicBezTo>
                    <a:pt x="651" y="3839"/>
                    <a:pt x="694" y="3666"/>
                    <a:pt x="749" y="3460"/>
                  </a:cubicBezTo>
                  <a:cubicBezTo>
                    <a:pt x="803" y="3243"/>
                    <a:pt x="868" y="3015"/>
                    <a:pt x="922" y="2787"/>
                  </a:cubicBezTo>
                  <a:cubicBezTo>
                    <a:pt x="1443" y="2668"/>
                    <a:pt x="2028" y="2570"/>
                    <a:pt x="2679" y="2484"/>
                  </a:cubicBezTo>
                  <a:lnTo>
                    <a:pt x="2679" y="2484"/>
                  </a:lnTo>
                  <a:cubicBezTo>
                    <a:pt x="2408" y="3503"/>
                    <a:pt x="2278" y="4078"/>
                    <a:pt x="2278" y="4186"/>
                  </a:cubicBezTo>
                  <a:cubicBezTo>
                    <a:pt x="2278" y="4295"/>
                    <a:pt x="2321" y="4403"/>
                    <a:pt x="2397" y="4512"/>
                  </a:cubicBezTo>
                  <a:cubicBezTo>
                    <a:pt x="2484" y="4620"/>
                    <a:pt x="2549" y="4664"/>
                    <a:pt x="2614" y="4664"/>
                  </a:cubicBezTo>
                  <a:cubicBezTo>
                    <a:pt x="2668" y="4664"/>
                    <a:pt x="2722" y="4544"/>
                    <a:pt x="2777" y="4316"/>
                  </a:cubicBezTo>
                  <a:cubicBezTo>
                    <a:pt x="2820" y="4197"/>
                    <a:pt x="2853" y="4078"/>
                    <a:pt x="2885" y="3959"/>
                  </a:cubicBezTo>
                  <a:cubicBezTo>
                    <a:pt x="2907" y="3839"/>
                    <a:pt x="2950" y="3677"/>
                    <a:pt x="3004" y="3481"/>
                  </a:cubicBezTo>
                  <a:cubicBezTo>
                    <a:pt x="3048" y="3275"/>
                    <a:pt x="3145" y="2907"/>
                    <a:pt x="3297" y="2386"/>
                  </a:cubicBezTo>
                  <a:cubicBezTo>
                    <a:pt x="3568" y="2332"/>
                    <a:pt x="3709" y="2256"/>
                    <a:pt x="3709" y="2169"/>
                  </a:cubicBezTo>
                  <a:cubicBezTo>
                    <a:pt x="3709" y="2072"/>
                    <a:pt x="3601" y="2017"/>
                    <a:pt x="3395" y="1985"/>
                  </a:cubicBezTo>
                  <a:cubicBezTo>
                    <a:pt x="3601" y="1226"/>
                    <a:pt x="3699" y="781"/>
                    <a:pt x="3699" y="629"/>
                  </a:cubicBezTo>
                  <a:cubicBezTo>
                    <a:pt x="3699" y="488"/>
                    <a:pt x="3644" y="336"/>
                    <a:pt x="3547" y="206"/>
                  </a:cubicBezTo>
                  <a:cubicBezTo>
                    <a:pt x="3438" y="65"/>
                    <a:pt x="3351" y="0"/>
                    <a:pt x="3276" y="0"/>
                  </a:cubicBezTo>
                  <a:cubicBezTo>
                    <a:pt x="3189" y="0"/>
                    <a:pt x="3145" y="65"/>
                    <a:pt x="3145" y="195"/>
                  </a:cubicBezTo>
                  <a:cubicBezTo>
                    <a:pt x="3145" y="456"/>
                    <a:pt x="3037" y="1052"/>
                    <a:pt x="2809" y="1974"/>
                  </a:cubicBezTo>
                  <a:cubicBezTo>
                    <a:pt x="2245" y="2006"/>
                    <a:pt x="1671" y="2082"/>
                    <a:pt x="1085" y="2202"/>
                  </a:cubicBezTo>
                  <a:cubicBezTo>
                    <a:pt x="1302" y="1345"/>
                    <a:pt x="1410" y="835"/>
                    <a:pt x="1410" y="662"/>
                  </a:cubicBezTo>
                  <a:cubicBezTo>
                    <a:pt x="1410" y="499"/>
                    <a:pt x="1367" y="336"/>
                    <a:pt x="1258" y="206"/>
                  </a:cubicBezTo>
                  <a:cubicBezTo>
                    <a:pt x="1161" y="65"/>
                    <a:pt x="1085" y="0"/>
                    <a:pt x="10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2789200" y="663250"/>
              <a:ext cx="90025" cy="115250"/>
            </a:xfrm>
            <a:custGeom>
              <a:avLst/>
              <a:gdLst/>
              <a:ahLst/>
              <a:cxnLst/>
              <a:rect l="l" t="t" r="r" b="b"/>
              <a:pathLst>
                <a:path w="3601" h="4610" extrusionOk="0">
                  <a:moveTo>
                    <a:pt x="2267" y="0"/>
                  </a:moveTo>
                  <a:cubicBezTo>
                    <a:pt x="1377" y="0"/>
                    <a:pt x="889" y="76"/>
                    <a:pt x="813" y="239"/>
                  </a:cubicBezTo>
                  <a:cubicBezTo>
                    <a:pt x="803" y="293"/>
                    <a:pt x="792" y="347"/>
                    <a:pt x="792" y="391"/>
                  </a:cubicBezTo>
                  <a:cubicBezTo>
                    <a:pt x="792" y="738"/>
                    <a:pt x="727" y="1161"/>
                    <a:pt x="586" y="1649"/>
                  </a:cubicBezTo>
                  <a:cubicBezTo>
                    <a:pt x="456" y="2148"/>
                    <a:pt x="325" y="2614"/>
                    <a:pt x="195" y="3048"/>
                  </a:cubicBezTo>
                  <a:cubicBezTo>
                    <a:pt x="65" y="3492"/>
                    <a:pt x="0" y="3807"/>
                    <a:pt x="0" y="3980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5"/>
                    <a:pt x="564" y="4609"/>
                    <a:pt x="759" y="4609"/>
                  </a:cubicBezTo>
                  <a:cubicBezTo>
                    <a:pt x="1215" y="4609"/>
                    <a:pt x="1692" y="4533"/>
                    <a:pt x="2180" y="4360"/>
                  </a:cubicBezTo>
                  <a:cubicBezTo>
                    <a:pt x="2668" y="4197"/>
                    <a:pt x="2917" y="4035"/>
                    <a:pt x="2917" y="3872"/>
                  </a:cubicBezTo>
                  <a:cubicBezTo>
                    <a:pt x="2917" y="3774"/>
                    <a:pt x="2885" y="3731"/>
                    <a:pt x="2820" y="3731"/>
                  </a:cubicBezTo>
                  <a:cubicBezTo>
                    <a:pt x="2787" y="3731"/>
                    <a:pt x="2668" y="3753"/>
                    <a:pt x="2473" y="3807"/>
                  </a:cubicBezTo>
                  <a:cubicBezTo>
                    <a:pt x="1855" y="3970"/>
                    <a:pt x="1291" y="4056"/>
                    <a:pt x="781" y="4056"/>
                  </a:cubicBezTo>
                  <a:cubicBezTo>
                    <a:pt x="727" y="4056"/>
                    <a:pt x="683" y="4045"/>
                    <a:pt x="651" y="4013"/>
                  </a:cubicBezTo>
                  <a:cubicBezTo>
                    <a:pt x="618" y="3970"/>
                    <a:pt x="607" y="3926"/>
                    <a:pt x="607" y="3872"/>
                  </a:cubicBezTo>
                  <a:cubicBezTo>
                    <a:pt x="607" y="3720"/>
                    <a:pt x="727" y="3254"/>
                    <a:pt x="965" y="2505"/>
                  </a:cubicBezTo>
                  <a:cubicBezTo>
                    <a:pt x="1442" y="2505"/>
                    <a:pt x="1865" y="2462"/>
                    <a:pt x="2223" y="2386"/>
                  </a:cubicBezTo>
                  <a:cubicBezTo>
                    <a:pt x="2592" y="2310"/>
                    <a:pt x="2766" y="2202"/>
                    <a:pt x="2766" y="2039"/>
                  </a:cubicBezTo>
                  <a:cubicBezTo>
                    <a:pt x="2766" y="1985"/>
                    <a:pt x="2700" y="1952"/>
                    <a:pt x="2570" y="1952"/>
                  </a:cubicBezTo>
                  <a:cubicBezTo>
                    <a:pt x="2440" y="1952"/>
                    <a:pt x="2245" y="1963"/>
                    <a:pt x="1996" y="1985"/>
                  </a:cubicBezTo>
                  <a:cubicBezTo>
                    <a:pt x="1735" y="2007"/>
                    <a:pt x="1529" y="2017"/>
                    <a:pt x="1377" y="2017"/>
                  </a:cubicBezTo>
                  <a:cubicBezTo>
                    <a:pt x="1226" y="2017"/>
                    <a:pt x="1139" y="2017"/>
                    <a:pt x="1106" y="2007"/>
                  </a:cubicBezTo>
                  <a:cubicBezTo>
                    <a:pt x="1269" y="1399"/>
                    <a:pt x="1356" y="955"/>
                    <a:pt x="1356" y="651"/>
                  </a:cubicBezTo>
                  <a:lnTo>
                    <a:pt x="1356" y="629"/>
                  </a:lnTo>
                  <a:cubicBezTo>
                    <a:pt x="1757" y="553"/>
                    <a:pt x="2017" y="521"/>
                    <a:pt x="2126" y="510"/>
                  </a:cubicBezTo>
                  <a:cubicBezTo>
                    <a:pt x="2234" y="499"/>
                    <a:pt x="2418" y="477"/>
                    <a:pt x="2679" y="456"/>
                  </a:cubicBezTo>
                  <a:cubicBezTo>
                    <a:pt x="2939" y="434"/>
                    <a:pt x="3156" y="401"/>
                    <a:pt x="3319" y="369"/>
                  </a:cubicBezTo>
                  <a:cubicBezTo>
                    <a:pt x="3503" y="336"/>
                    <a:pt x="3601" y="282"/>
                    <a:pt x="3601" y="195"/>
                  </a:cubicBezTo>
                  <a:cubicBezTo>
                    <a:pt x="3601" y="65"/>
                    <a:pt x="315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2953225" y="661875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690" y="1"/>
                  </a:moveTo>
                  <a:cubicBezTo>
                    <a:pt x="2300" y="1"/>
                    <a:pt x="1887" y="185"/>
                    <a:pt x="1454" y="576"/>
                  </a:cubicBezTo>
                  <a:cubicBezTo>
                    <a:pt x="1031" y="955"/>
                    <a:pt x="684" y="1400"/>
                    <a:pt x="402" y="1931"/>
                  </a:cubicBezTo>
                  <a:cubicBezTo>
                    <a:pt x="141" y="2452"/>
                    <a:pt x="0" y="2929"/>
                    <a:pt x="0" y="3341"/>
                  </a:cubicBezTo>
                  <a:cubicBezTo>
                    <a:pt x="0" y="3667"/>
                    <a:pt x="141" y="3959"/>
                    <a:pt x="412" y="4231"/>
                  </a:cubicBezTo>
                  <a:cubicBezTo>
                    <a:pt x="684" y="4502"/>
                    <a:pt x="976" y="4632"/>
                    <a:pt x="1291" y="4632"/>
                  </a:cubicBezTo>
                  <a:cubicBezTo>
                    <a:pt x="1529" y="4632"/>
                    <a:pt x="1801" y="4567"/>
                    <a:pt x="2104" y="4426"/>
                  </a:cubicBezTo>
                  <a:cubicBezTo>
                    <a:pt x="2397" y="4296"/>
                    <a:pt x="2657" y="4144"/>
                    <a:pt x="2853" y="3981"/>
                  </a:cubicBezTo>
                  <a:cubicBezTo>
                    <a:pt x="3059" y="3818"/>
                    <a:pt x="3167" y="3688"/>
                    <a:pt x="3167" y="3591"/>
                  </a:cubicBezTo>
                  <a:cubicBezTo>
                    <a:pt x="3167" y="3482"/>
                    <a:pt x="3124" y="3439"/>
                    <a:pt x="3048" y="3439"/>
                  </a:cubicBezTo>
                  <a:cubicBezTo>
                    <a:pt x="3015" y="3439"/>
                    <a:pt x="2820" y="3526"/>
                    <a:pt x="2462" y="3721"/>
                  </a:cubicBezTo>
                  <a:cubicBezTo>
                    <a:pt x="2332" y="3797"/>
                    <a:pt x="2148" y="3862"/>
                    <a:pt x="1931" y="3927"/>
                  </a:cubicBezTo>
                  <a:cubicBezTo>
                    <a:pt x="1714" y="3981"/>
                    <a:pt x="1508" y="4014"/>
                    <a:pt x="1302" y="4014"/>
                  </a:cubicBezTo>
                  <a:cubicBezTo>
                    <a:pt x="1096" y="4014"/>
                    <a:pt x="933" y="3959"/>
                    <a:pt x="803" y="3840"/>
                  </a:cubicBezTo>
                  <a:cubicBezTo>
                    <a:pt x="684" y="3732"/>
                    <a:pt x="619" y="3547"/>
                    <a:pt x="619" y="3309"/>
                  </a:cubicBezTo>
                  <a:cubicBezTo>
                    <a:pt x="619" y="3059"/>
                    <a:pt x="694" y="2777"/>
                    <a:pt x="846" y="2441"/>
                  </a:cubicBezTo>
                  <a:cubicBezTo>
                    <a:pt x="1009" y="2105"/>
                    <a:pt x="1193" y="1812"/>
                    <a:pt x="1410" y="1552"/>
                  </a:cubicBezTo>
                  <a:cubicBezTo>
                    <a:pt x="1627" y="1281"/>
                    <a:pt x="1866" y="1064"/>
                    <a:pt x="2104" y="890"/>
                  </a:cubicBezTo>
                  <a:cubicBezTo>
                    <a:pt x="2354" y="717"/>
                    <a:pt x="2560" y="619"/>
                    <a:pt x="2733" y="619"/>
                  </a:cubicBezTo>
                  <a:cubicBezTo>
                    <a:pt x="2809" y="619"/>
                    <a:pt x="2896" y="641"/>
                    <a:pt x="2994" y="673"/>
                  </a:cubicBezTo>
                  <a:cubicBezTo>
                    <a:pt x="3080" y="706"/>
                    <a:pt x="3145" y="728"/>
                    <a:pt x="3178" y="728"/>
                  </a:cubicBezTo>
                  <a:cubicBezTo>
                    <a:pt x="3210" y="728"/>
                    <a:pt x="3232" y="673"/>
                    <a:pt x="3232" y="587"/>
                  </a:cubicBezTo>
                  <a:cubicBezTo>
                    <a:pt x="3232" y="489"/>
                    <a:pt x="3167" y="370"/>
                    <a:pt x="3048" y="218"/>
                  </a:cubicBezTo>
                  <a:cubicBezTo>
                    <a:pt x="2929" y="77"/>
                    <a:pt x="2809" y="1"/>
                    <a:pt x="2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3050825" y="661075"/>
              <a:ext cx="89500" cy="117150"/>
            </a:xfrm>
            <a:custGeom>
              <a:avLst/>
              <a:gdLst/>
              <a:ahLst/>
              <a:cxnLst/>
              <a:rect l="l" t="t" r="r" b="b"/>
              <a:pathLst>
                <a:path w="3580" h="4686" extrusionOk="0">
                  <a:moveTo>
                    <a:pt x="2311" y="564"/>
                  </a:moveTo>
                  <a:cubicBezTo>
                    <a:pt x="2484" y="564"/>
                    <a:pt x="2636" y="673"/>
                    <a:pt x="2766" y="890"/>
                  </a:cubicBezTo>
                  <a:cubicBezTo>
                    <a:pt x="2896" y="1096"/>
                    <a:pt x="2961" y="1378"/>
                    <a:pt x="2961" y="1714"/>
                  </a:cubicBezTo>
                  <a:cubicBezTo>
                    <a:pt x="2961" y="2061"/>
                    <a:pt x="2864" y="2419"/>
                    <a:pt x="2658" y="2809"/>
                  </a:cubicBezTo>
                  <a:cubicBezTo>
                    <a:pt x="2441" y="3189"/>
                    <a:pt x="2191" y="3514"/>
                    <a:pt x="1898" y="3775"/>
                  </a:cubicBezTo>
                  <a:cubicBezTo>
                    <a:pt x="1617" y="4035"/>
                    <a:pt x="1356" y="4165"/>
                    <a:pt x="1139" y="4165"/>
                  </a:cubicBezTo>
                  <a:cubicBezTo>
                    <a:pt x="998" y="4165"/>
                    <a:pt x="868" y="4089"/>
                    <a:pt x="771" y="3937"/>
                  </a:cubicBezTo>
                  <a:cubicBezTo>
                    <a:pt x="662" y="3785"/>
                    <a:pt x="608" y="3579"/>
                    <a:pt x="608" y="3341"/>
                  </a:cubicBezTo>
                  <a:cubicBezTo>
                    <a:pt x="608" y="2929"/>
                    <a:pt x="716" y="2506"/>
                    <a:pt x="922" y="2061"/>
                  </a:cubicBezTo>
                  <a:cubicBezTo>
                    <a:pt x="1139" y="1616"/>
                    <a:pt x="1378" y="1258"/>
                    <a:pt x="1638" y="976"/>
                  </a:cubicBezTo>
                  <a:cubicBezTo>
                    <a:pt x="1909" y="705"/>
                    <a:pt x="2126" y="564"/>
                    <a:pt x="2311" y="564"/>
                  </a:cubicBezTo>
                  <a:close/>
                  <a:moveTo>
                    <a:pt x="2278" y="0"/>
                  </a:moveTo>
                  <a:cubicBezTo>
                    <a:pt x="2039" y="0"/>
                    <a:pt x="1790" y="109"/>
                    <a:pt x="1519" y="304"/>
                  </a:cubicBezTo>
                  <a:cubicBezTo>
                    <a:pt x="1259" y="499"/>
                    <a:pt x="1009" y="749"/>
                    <a:pt x="781" y="1063"/>
                  </a:cubicBezTo>
                  <a:cubicBezTo>
                    <a:pt x="554" y="1367"/>
                    <a:pt x="369" y="1736"/>
                    <a:pt x="217" y="2148"/>
                  </a:cubicBezTo>
                  <a:cubicBezTo>
                    <a:pt x="76" y="2571"/>
                    <a:pt x="1" y="2972"/>
                    <a:pt x="1" y="3384"/>
                  </a:cubicBezTo>
                  <a:cubicBezTo>
                    <a:pt x="1" y="3677"/>
                    <a:pt x="109" y="3970"/>
                    <a:pt x="326" y="4252"/>
                  </a:cubicBezTo>
                  <a:cubicBezTo>
                    <a:pt x="554" y="4545"/>
                    <a:pt x="803" y="4686"/>
                    <a:pt x="1096" y="4686"/>
                  </a:cubicBezTo>
                  <a:cubicBezTo>
                    <a:pt x="1497" y="4686"/>
                    <a:pt x="1888" y="4523"/>
                    <a:pt x="2278" y="4198"/>
                  </a:cubicBezTo>
                  <a:cubicBezTo>
                    <a:pt x="2679" y="3861"/>
                    <a:pt x="2994" y="3471"/>
                    <a:pt x="3222" y="3005"/>
                  </a:cubicBezTo>
                  <a:cubicBezTo>
                    <a:pt x="3460" y="2527"/>
                    <a:pt x="3579" y="2083"/>
                    <a:pt x="3579" y="1660"/>
                  </a:cubicBezTo>
                  <a:cubicBezTo>
                    <a:pt x="3579" y="1237"/>
                    <a:pt x="3449" y="857"/>
                    <a:pt x="3200" y="521"/>
                  </a:cubicBezTo>
                  <a:cubicBezTo>
                    <a:pt x="2961" y="174"/>
                    <a:pt x="2647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3152500" y="6610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82"/>
                  </a:cubicBezTo>
                  <a:cubicBezTo>
                    <a:pt x="3384" y="326"/>
                    <a:pt x="3363" y="586"/>
                    <a:pt x="3319" y="1074"/>
                  </a:cubicBezTo>
                  <a:cubicBezTo>
                    <a:pt x="3222" y="2137"/>
                    <a:pt x="3026" y="3048"/>
                    <a:pt x="2733" y="3807"/>
                  </a:cubicBezTo>
                  <a:cubicBezTo>
                    <a:pt x="2549" y="3384"/>
                    <a:pt x="2094" y="2256"/>
                    <a:pt x="1378" y="402"/>
                  </a:cubicBezTo>
                  <a:cubicBezTo>
                    <a:pt x="1345" y="304"/>
                    <a:pt x="1280" y="217"/>
                    <a:pt x="1193" y="141"/>
                  </a:cubicBezTo>
                  <a:cubicBezTo>
                    <a:pt x="1107" y="55"/>
                    <a:pt x="1042" y="11"/>
                    <a:pt x="987" y="11"/>
                  </a:cubicBezTo>
                  <a:cubicBezTo>
                    <a:pt x="912" y="11"/>
                    <a:pt x="879" y="87"/>
                    <a:pt x="879" y="228"/>
                  </a:cubicBezTo>
                  <a:cubicBezTo>
                    <a:pt x="868" y="510"/>
                    <a:pt x="716" y="1215"/>
                    <a:pt x="434" y="2365"/>
                  </a:cubicBezTo>
                  <a:cubicBezTo>
                    <a:pt x="142" y="3503"/>
                    <a:pt x="1" y="4122"/>
                    <a:pt x="1" y="4230"/>
                  </a:cubicBezTo>
                  <a:cubicBezTo>
                    <a:pt x="1" y="4338"/>
                    <a:pt x="44" y="4436"/>
                    <a:pt x="120" y="4545"/>
                  </a:cubicBezTo>
                  <a:cubicBezTo>
                    <a:pt x="207" y="4642"/>
                    <a:pt x="272" y="4686"/>
                    <a:pt x="337" y="4686"/>
                  </a:cubicBezTo>
                  <a:cubicBezTo>
                    <a:pt x="369" y="4686"/>
                    <a:pt x="423" y="4599"/>
                    <a:pt x="478" y="4425"/>
                  </a:cubicBezTo>
                  <a:cubicBezTo>
                    <a:pt x="521" y="4241"/>
                    <a:pt x="630" y="3829"/>
                    <a:pt x="792" y="3189"/>
                  </a:cubicBezTo>
                  <a:cubicBezTo>
                    <a:pt x="955" y="2538"/>
                    <a:pt x="1107" y="1953"/>
                    <a:pt x="1237" y="1443"/>
                  </a:cubicBezTo>
                  <a:cubicBezTo>
                    <a:pt x="1888" y="3091"/>
                    <a:pt x="2278" y="4078"/>
                    <a:pt x="2408" y="4393"/>
                  </a:cubicBezTo>
                  <a:cubicBezTo>
                    <a:pt x="2452" y="4469"/>
                    <a:pt x="2506" y="4545"/>
                    <a:pt x="2582" y="4599"/>
                  </a:cubicBezTo>
                  <a:cubicBezTo>
                    <a:pt x="2658" y="4664"/>
                    <a:pt x="2723" y="4686"/>
                    <a:pt x="2777" y="4686"/>
                  </a:cubicBezTo>
                  <a:cubicBezTo>
                    <a:pt x="2950" y="4686"/>
                    <a:pt x="3124" y="4404"/>
                    <a:pt x="3308" y="3829"/>
                  </a:cubicBezTo>
                  <a:cubicBezTo>
                    <a:pt x="3503" y="3265"/>
                    <a:pt x="3655" y="2636"/>
                    <a:pt x="3764" y="1974"/>
                  </a:cubicBezTo>
                  <a:cubicBezTo>
                    <a:pt x="3872" y="1302"/>
                    <a:pt x="3937" y="781"/>
                    <a:pt x="3937" y="423"/>
                  </a:cubicBezTo>
                  <a:cubicBezTo>
                    <a:pt x="3937" y="347"/>
                    <a:pt x="3883" y="250"/>
                    <a:pt x="3785" y="152"/>
                  </a:cubicBezTo>
                  <a:cubicBezTo>
                    <a:pt x="3688" y="44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3266925" y="661875"/>
              <a:ext cx="80825" cy="115800"/>
            </a:xfrm>
            <a:custGeom>
              <a:avLst/>
              <a:gdLst/>
              <a:ahLst/>
              <a:cxnLst/>
              <a:rect l="l" t="t" r="r" b="b"/>
              <a:pathLst>
                <a:path w="3233" h="4632" extrusionOk="0">
                  <a:moveTo>
                    <a:pt x="2690" y="1"/>
                  </a:moveTo>
                  <a:cubicBezTo>
                    <a:pt x="2299" y="1"/>
                    <a:pt x="1887" y="185"/>
                    <a:pt x="1453" y="576"/>
                  </a:cubicBezTo>
                  <a:cubicBezTo>
                    <a:pt x="1030" y="955"/>
                    <a:pt x="683" y="1400"/>
                    <a:pt x="401" y="1931"/>
                  </a:cubicBezTo>
                  <a:cubicBezTo>
                    <a:pt x="141" y="2452"/>
                    <a:pt x="0" y="2929"/>
                    <a:pt x="0" y="3341"/>
                  </a:cubicBezTo>
                  <a:cubicBezTo>
                    <a:pt x="0" y="3667"/>
                    <a:pt x="141" y="3959"/>
                    <a:pt x="412" y="4231"/>
                  </a:cubicBezTo>
                  <a:cubicBezTo>
                    <a:pt x="683" y="4502"/>
                    <a:pt x="976" y="4632"/>
                    <a:pt x="1291" y="4632"/>
                  </a:cubicBezTo>
                  <a:cubicBezTo>
                    <a:pt x="1529" y="4632"/>
                    <a:pt x="1800" y="4567"/>
                    <a:pt x="2104" y="4426"/>
                  </a:cubicBezTo>
                  <a:cubicBezTo>
                    <a:pt x="2397" y="4296"/>
                    <a:pt x="2657" y="4144"/>
                    <a:pt x="2852" y="3981"/>
                  </a:cubicBezTo>
                  <a:cubicBezTo>
                    <a:pt x="3059" y="3818"/>
                    <a:pt x="3167" y="3688"/>
                    <a:pt x="3167" y="3591"/>
                  </a:cubicBezTo>
                  <a:cubicBezTo>
                    <a:pt x="3167" y="3482"/>
                    <a:pt x="3124" y="3439"/>
                    <a:pt x="3048" y="3439"/>
                  </a:cubicBezTo>
                  <a:cubicBezTo>
                    <a:pt x="3015" y="3439"/>
                    <a:pt x="2820" y="3526"/>
                    <a:pt x="2462" y="3721"/>
                  </a:cubicBezTo>
                  <a:cubicBezTo>
                    <a:pt x="2332" y="3797"/>
                    <a:pt x="2148" y="3862"/>
                    <a:pt x="1931" y="3927"/>
                  </a:cubicBezTo>
                  <a:cubicBezTo>
                    <a:pt x="1714" y="3981"/>
                    <a:pt x="1508" y="4014"/>
                    <a:pt x="1302" y="4014"/>
                  </a:cubicBezTo>
                  <a:cubicBezTo>
                    <a:pt x="1096" y="4014"/>
                    <a:pt x="933" y="3959"/>
                    <a:pt x="803" y="3840"/>
                  </a:cubicBezTo>
                  <a:cubicBezTo>
                    <a:pt x="683" y="3732"/>
                    <a:pt x="618" y="3547"/>
                    <a:pt x="618" y="3309"/>
                  </a:cubicBezTo>
                  <a:cubicBezTo>
                    <a:pt x="618" y="3059"/>
                    <a:pt x="694" y="2777"/>
                    <a:pt x="846" y="2441"/>
                  </a:cubicBezTo>
                  <a:cubicBezTo>
                    <a:pt x="1009" y="2105"/>
                    <a:pt x="1193" y="1812"/>
                    <a:pt x="1410" y="1552"/>
                  </a:cubicBezTo>
                  <a:cubicBezTo>
                    <a:pt x="1627" y="1281"/>
                    <a:pt x="1866" y="1064"/>
                    <a:pt x="2104" y="890"/>
                  </a:cubicBezTo>
                  <a:cubicBezTo>
                    <a:pt x="2354" y="717"/>
                    <a:pt x="2560" y="619"/>
                    <a:pt x="2733" y="619"/>
                  </a:cubicBezTo>
                  <a:cubicBezTo>
                    <a:pt x="2809" y="619"/>
                    <a:pt x="2896" y="641"/>
                    <a:pt x="2993" y="673"/>
                  </a:cubicBezTo>
                  <a:cubicBezTo>
                    <a:pt x="3080" y="706"/>
                    <a:pt x="3145" y="728"/>
                    <a:pt x="3178" y="728"/>
                  </a:cubicBezTo>
                  <a:cubicBezTo>
                    <a:pt x="3210" y="728"/>
                    <a:pt x="3232" y="673"/>
                    <a:pt x="3232" y="587"/>
                  </a:cubicBezTo>
                  <a:cubicBezTo>
                    <a:pt x="3232" y="489"/>
                    <a:pt x="3167" y="370"/>
                    <a:pt x="3048" y="218"/>
                  </a:cubicBezTo>
                  <a:cubicBezTo>
                    <a:pt x="2928" y="77"/>
                    <a:pt x="2809" y="1"/>
                    <a:pt x="26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3366150" y="663250"/>
              <a:ext cx="90050" cy="115250"/>
            </a:xfrm>
            <a:custGeom>
              <a:avLst/>
              <a:gdLst/>
              <a:ahLst/>
              <a:cxnLst/>
              <a:rect l="l" t="t" r="r" b="b"/>
              <a:pathLst>
                <a:path w="3602" h="4610" extrusionOk="0">
                  <a:moveTo>
                    <a:pt x="2267" y="0"/>
                  </a:moveTo>
                  <a:cubicBezTo>
                    <a:pt x="1378" y="0"/>
                    <a:pt x="890" y="76"/>
                    <a:pt x="814" y="239"/>
                  </a:cubicBezTo>
                  <a:cubicBezTo>
                    <a:pt x="792" y="293"/>
                    <a:pt x="792" y="347"/>
                    <a:pt x="792" y="391"/>
                  </a:cubicBezTo>
                  <a:cubicBezTo>
                    <a:pt x="792" y="738"/>
                    <a:pt x="716" y="1161"/>
                    <a:pt x="586" y="1649"/>
                  </a:cubicBezTo>
                  <a:cubicBezTo>
                    <a:pt x="456" y="2148"/>
                    <a:pt x="326" y="2614"/>
                    <a:pt x="185" y="3048"/>
                  </a:cubicBezTo>
                  <a:cubicBezTo>
                    <a:pt x="66" y="3492"/>
                    <a:pt x="0" y="3807"/>
                    <a:pt x="0" y="3980"/>
                  </a:cubicBezTo>
                  <a:cubicBezTo>
                    <a:pt x="0" y="4165"/>
                    <a:pt x="76" y="4317"/>
                    <a:pt x="228" y="4436"/>
                  </a:cubicBezTo>
                  <a:cubicBezTo>
                    <a:pt x="380" y="4555"/>
                    <a:pt x="554" y="4609"/>
                    <a:pt x="760" y="4609"/>
                  </a:cubicBezTo>
                  <a:cubicBezTo>
                    <a:pt x="1215" y="4609"/>
                    <a:pt x="1692" y="4533"/>
                    <a:pt x="2180" y="4360"/>
                  </a:cubicBezTo>
                  <a:cubicBezTo>
                    <a:pt x="2668" y="4197"/>
                    <a:pt x="2918" y="4035"/>
                    <a:pt x="2918" y="3872"/>
                  </a:cubicBezTo>
                  <a:cubicBezTo>
                    <a:pt x="2918" y="3774"/>
                    <a:pt x="2885" y="3731"/>
                    <a:pt x="2809" y="3731"/>
                  </a:cubicBezTo>
                  <a:cubicBezTo>
                    <a:pt x="2788" y="3731"/>
                    <a:pt x="2668" y="3753"/>
                    <a:pt x="2473" y="3807"/>
                  </a:cubicBezTo>
                  <a:cubicBezTo>
                    <a:pt x="1855" y="3970"/>
                    <a:pt x="1291" y="4056"/>
                    <a:pt x="781" y="4056"/>
                  </a:cubicBezTo>
                  <a:cubicBezTo>
                    <a:pt x="727" y="4056"/>
                    <a:pt x="684" y="4045"/>
                    <a:pt x="651" y="4013"/>
                  </a:cubicBezTo>
                  <a:cubicBezTo>
                    <a:pt x="619" y="3970"/>
                    <a:pt x="597" y="3926"/>
                    <a:pt x="597" y="3872"/>
                  </a:cubicBezTo>
                  <a:cubicBezTo>
                    <a:pt x="597" y="3720"/>
                    <a:pt x="716" y="3254"/>
                    <a:pt x="966" y="2505"/>
                  </a:cubicBezTo>
                  <a:cubicBezTo>
                    <a:pt x="1443" y="2505"/>
                    <a:pt x="1855" y="2462"/>
                    <a:pt x="2224" y="2386"/>
                  </a:cubicBezTo>
                  <a:cubicBezTo>
                    <a:pt x="2582" y="2310"/>
                    <a:pt x="2766" y="2202"/>
                    <a:pt x="2766" y="2039"/>
                  </a:cubicBezTo>
                  <a:cubicBezTo>
                    <a:pt x="2766" y="1985"/>
                    <a:pt x="2701" y="1952"/>
                    <a:pt x="2571" y="1952"/>
                  </a:cubicBezTo>
                  <a:cubicBezTo>
                    <a:pt x="2441" y="1952"/>
                    <a:pt x="2245" y="1963"/>
                    <a:pt x="1985" y="1985"/>
                  </a:cubicBezTo>
                  <a:cubicBezTo>
                    <a:pt x="1736" y="2007"/>
                    <a:pt x="1530" y="2017"/>
                    <a:pt x="1378" y="2017"/>
                  </a:cubicBezTo>
                  <a:cubicBezTo>
                    <a:pt x="1226" y="2017"/>
                    <a:pt x="1128" y="2017"/>
                    <a:pt x="1107" y="2007"/>
                  </a:cubicBezTo>
                  <a:cubicBezTo>
                    <a:pt x="1269" y="1399"/>
                    <a:pt x="1356" y="955"/>
                    <a:pt x="1356" y="651"/>
                  </a:cubicBezTo>
                  <a:lnTo>
                    <a:pt x="1356" y="629"/>
                  </a:lnTo>
                  <a:cubicBezTo>
                    <a:pt x="1757" y="553"/>
                    <a:pt x="2018" y="521"/>
                    <a:pt x="2126" y="510"/>
                  </a:cubicBezTo>
                  <a:cubicBezTo>
                    <a:pt x="2235" y="499"/>
                    <a:pt x="2408" y="477"/>
                    <a:pt x="2679" y="456"/>
                  </a:cubicBezTo>
                  <a:cubicBezTo>
                    <a:pt x="2940" y="434"/>
                    <a:pt x="3156" y="401"/>
                    <a:pt x="3308" y="369"/>
                  </a:cubicBezTo>
                  <a:cubicBezTo>
                    <a:pt x="3503" y="336"/>
                    <a:pt x="3601" y="282"/>
                    <a:pt x="3601" y="195"/>
                  </a:cubicBezTo>
                  <a:cubicBezTo>
                    <a:pt x="3601" y="65"/>
                    <a:pt x="315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3461575" y="6610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5" y="0"/>
                  </a:moveTo>
                  <a:cubicBezTo>
                    <a:pt x="3439" y="0"/>
                    <a:pt x="3385" y="98"/>
                    <a:pt x="3385" y="282"/>
                  </a:cubicBezTo>
                  <a:cubicBezTo>
                    <a:pt x="3385" y="326"/>
                    <a:pt x="3363" y="586"/>
                    <a:pt x="3320" y="1074"/>
                  </a:cubicBezTo>
                  <a:cubicBezTo>
                    <a:pt x="3222" y="2137"/>
                    <a:pt x="3027" y="3048"/>
                    <a:pt x="2734" y="3807"/>
                  </a:cubicBezTo>
                  <a:cubicBezTo>
                    <a:pt x="2550" y="3384"/>
                    <a:pt x="2094" y="2256"/>
                    <a:pt x="1378" y="402"/>
                  </a:cubicBezTo>
                  <a:cubicBezTo>
                    <a:pt x="1346" y="304"/>
                    <a:pt x="1281" y="217"/>
                    <a:pt x="1194" y="141"/>
                  </a:cubicBezTo>
                  <a:cubicBezTo>
                    <a:pt x="1107" y="55"/>
                    <a:pt x="1042" y="11"/>
                    <a:pt x="988" y="11"/>
                  </a:cubicBezTo>
                  <a:cubicBezTo>
                    <a:pt x="912" y="11"/>
                    <a:pt x="879" y="87"/>
                    <a:pt x="879" y="228"/>
                  </a:cubicBezTo>
                  <a:cubicBezTo>
                    <a:pt x="869" y="510"/>
                    <a:pt x="717" y="1215"/>
                    <a:pt x="435" y="2365"/>
                  </a:cubicBezTo>
                  <a:cubicBezTo>
                    <a:pt x="142" y="3503"/>
                    <a:pt x="1" y="4122"/>
                    <a:pt x="1" y="4230"/>
                  </a:cubicBezTo>
                  <a:cubicBezTo>
                    <a:pt x="1" y="4338"/>
                    <a:pt x="44" y="4436"/>
                    <a:pt x="120" y="4545"/>
                  </a:cubicBezTo>
                  <a:cubicBezTo>
                    <a:pt x="207" y="4642"/>
                    <a:pt x="272" y="4686"/>
                    <a:pt x="337" y="4686"/>
                  </a:cubicBezTo>
                  <a:cubicBezTo>
                    <a:pt x="370" y="4686"/>
                    <a:pt x="413" y="4599"/>
                    <a:pt x="467" y="4425"/>
                  </a:cubicBezTo>
                  <a:cubicBezTo>
                    <a:pt x="522" y="4241"/>
                    <a:pt x="630" y="3829"/>
                    <a:pt x="793" y="3189"/>
                  </a:cubicBezTo>
                  <a:cubicBezTo>
                    <a:pt x="955" y="2538"/>
                    <a:pt x="1107" y="1953"/>
                    <a:pt x="1237" y="1443"/>
                  </a:cubicBezTo>
                  <a:cubicBezTo>
                    <a:pt x="1888" y="3091"/>
                    <a:pt x="2278" y="4078"/>
                    <a:pt x="2409" y="4393"/>
                  </a:cubicBezTo>
                  <a:cubicBezTo>
                    <a:pt x="2452" y="4469"/>
                    <a:pt x="2506" y="4545"/>
                    <a:pt x="2582" y="4599"/>
                  </a:cubicBezTo>
                  <a:cubicBezTo>
                    <a:pt x="2647" y="4664"/>
                    <a:pt x="2723" y="4686"/>
                    <a:pt x="2777" y="4686"/>
                  </a:cubicBezTo>
                  <a:cubicBezTo>
                    <a:pt x="2940" y="4686"/>
                    <a:pt x="3124" y="4404"/>
                    <a:pt x="3309" y="3829"/>
                  </a:cubicBezTo>
                  <a:cubicBezTo>
                    <a:pt x="3493" y="3265"/>
                    <a:pt x="3645" y="2636"/>
                    <a:pt x="3764" y="1974"/>
                  </a:cubicBezTo>
                  <a:cubicBezTo>
                    <a:pt x="3873" y="1302"/>
                    <a:pt x="3938" y="781"/>
                    <a:pt x="3938" y="423"/>
                  </a:cubicBezTo>
                  <a:cubicBezTo>
                    <a:pt x="3938" y="347"/>
                    <a:pt x="3884" y="250"/>
                    <a:pt x="3786" y="152"/>
                  </a:cubicBezTo>
                  <a:cubicBezTo>
                    <a:pt x="3688" y="44"/>
                    <a:pt x="3602" y="0"/>
                    <a:pt x="3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3575725" y="662425"/>
              <a:ext cx="90050" cy="115525"/>
            </a:xfrm>
            <a:custGeom>
              <a:avLst/>
              <a:gdLst/>
              <a:ahLst/>
              <a:cxnLst/>
              <a:rect l="l" t="t" r="r" b="b"/>
              <a:pathLst>
                <a:path w="3602" h="4621" extrusionOk="0">
                  <a:moveTo>
                    <a:pt x="2061" y="1"/>
                  </a:moveTo>
                  <a:cubicBezTo>
                    <a:pt x="1194" y="1"/>
                    <a:pt x="630" y="12"/>
                    <a:pt x="380" y="33"/>
                  </a:cubicBezTo>
                  <a:cubicBezTo>
                    <a:pt x="120" y="55"/>
                    <a:pt x="1" y="109"/>
                    <a:pt x="1" y="185"/>
                  </a:cubicBezTo>
                  <a:cubicBezTo>
                    <a:pt x="1" y="283"/>
                    <a:pt x="33" y="369"/>
                    <a:pt x="109" y="467"/>
                  </a:cubicBezTo>
                  <a:cubicBezTo>
                    <a:pt x="185" y="554"/>
                    <a:pt x="261" y="597"/>
                    <a:pt x="326" y="597"/>
                  </a:cubicBezTo>
                  <a:lnTo>
                    <a:pt x="1465" y="554"/>
                  </a:lnTo>
                  <a:lnTo>
                    <a:pt x="1465" y="554"/>
                  </a:lnTo>
                  <a:cubicBezTo>
                    <a:pt x="1422" y="966"/>
                    <a:pt x="1291" y="1649"/>
                    <a:pt x="1042" y="2603"/>
                  </a:cubicBezTo>
                  <a:cubicBezTo>
                    <a:pt x="803" y="3547"/>
                    <a:pt x="684" y="4068"/>
                    <a:pt x="684" y="4165"/>
                  </a:cubicBezTo>
                  <a:cubicBezTo>
                    <a:pt x="684" y="4274"/>
                    <a:pt x="727" y="4371"/>
                    <a:pt x="803" y="4480"/>
                  </a:cubicBezTo>
                  <a:cubicBezTo>
                    <a:pt x="890" y="4566"/>
                    <a:pt x="966" y="4621"/>
                    <a:pt x="1031" y="4621"/>
                  </a:cubicBezTo>
                  <a:cubicBezTo>
                    <a:pt x="1085" y="4621"/>
                    <a:pt x="1140" y="4501"/>
                    <a:pt x="1205" y="4274"/>
                  </a:cubicBezTo>
                  <a:cubicBezTo>
                    <a:pt x="1237" y="4144"/>
                    <a:pt x="1291" y="3937"/>
                    <a:pt x="1356" y="3634"/>
                  </a:cubicBezTo>
                  <a:cubicBezTo>
                    <a:pt x="1432" y="3341"/>
                    <a:pt x="1487" y="3113"/>
                    <a:pt x="1519" y="2972"/>
                  </a:cubicBezTo>
                  <a:cubicBezTo>
                    <a:pt x="1866" y="1617"/>
                    <a:pt x="2040" y="847"/>
                    <a:pt x="2040" y="684"/>
                  </a:cubicBezTo>
                  <a:cubicBezTo>
                    <a:pt x="2040" y="630"/>
                    <a:pt x="2029" y="586"/>
                    <a:pt x="2018" y="543"/>
                  </a:cubicBezTo>
                  <a:cubicBezTo>
                    <a:pt x="2257" y="543"/>
                    <a:pt x="2506" y="554"/>
                    <a:pt x="2766" y="575"/>
                  </a:cubicBezTo>
                  <a:cubicBezTo>
                    <a:pt x="3027" y="597"/>
                    <a:pt x="3233" y="597"/>
                    <a:pt x="3374" y="597"/>
                  </a:cubicBezTo>
                  <a:cubicBezTo>
                    <a:pt x="3525" y="597"/>
                    <a:pt x="3601" y="565"/>
                    <a:pt x="3601" y="478"/>
                  </a:cubicBezTo>
                  <a:cubicBezTo>
                    <a:pt x="3601" y="359"/>
                    <a:pt x="3450" y="250"/>
                    <a:pt x="3157" y="152"/>
                  </a:cubicBezTo>
                  <a:cubicBezTo>
                    <a:pt x="2875" y="55"/>
                    <a:pt x="2506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3661950" y="661350"/>
              <a:ext cx="84075" cy="117150"/>
            </a:xfrm>
            <a:custGeom>
              <a:avLst/>
              <a:gdLst/>
              <a:ahLst/>
              <a:cxnLst/>
              <a:rect l="l" t="t" r="r" b="b"/>
              <a:pathLst>
                <a:path w="3363" h="4686" extrusionOk="0">
                  <a:moveTo>
                    <a:pt x="2039" y="597"/>
                  </a:moveTo>
                  <a:cubicBezTo>
                    <a:pt x="2517" y="597"/>
                    <a:pt x="2755" y="727"/>
                    <a:pt x="2755" y="998"/>
                  </a:cubicBezTo>
                  <a:cubicBezTo>
                    <a:pt x="2755" y="1172"/>
                    <a:pt x="2690" y="1345"/>
                    <a:pt x="2549" y="1497"/>
                  </a:cubicBezTo>
                  <a:cubicBezTo>
                    <a:pt x="2408" y="1660"/>
                    <a:pt x="2246" y="1790"/>
                    <a:pt x="2072" y="1887"/>
                  </a:cubicBezTo>
                  <a:cubicBezTo>
                    <a:pt x="1909" y="1985"/>
                    <a:pt x="1714" y="2083"/>
                    <a:pt x="1508" y="2202"/>
                  </a:cubicBezTo>
                  <a:cubicBezTo>
                    <a:pt x="1291" y="2310"/>
                    <a:pt x="1150" y="2397"/>
                    <a:pt x="1074" y="2451"/>
                  </a:cubicBezTo>
                  <a:cubicBezTo>
                    <a:pt x="1259" y="1790"/>
                    <a:pt x="1356" y="1313"/>
                    <a:pt x="1356" y="1020"/>
                  </a:cubicBezTo>
                  <a:cubicBezTo>
                    <a:pt x="1356" y="944"/>
                    <a:pt x="1324" y="857"/>
                    <a:pt x="1280" y="759"/>
                  </a:cubicBezTo>
                  <a:cubicBezTo>
                    <a:pt x="1573" y="651"/>
                    <a:pt x="1823" y="597"/>
                    <a:pt x="2039" y="597"/>
                  </a:cubicBezTo>
                  <a:close/>
                  <a:moveTo>
                    <a:pt x="2007" y="0"/>
                  </a:moveTo>
                  <a:cubicBezTo>
                    <a:pt x="1649" y="0"/>
                    <a:pt x="1313" y="55"/>
                    <a:pt x="1009" y="163"/>
                  </a:cubicBezTo>
                  <a:cubicBezTo>
                    <a:pt x="716" y="271"/>
                    <a:pt x="565" y="380"/>
                    <a:pt x="565" y="477"/>
                  </a:cubicBezTo>
                  <a:cubicBezTo>
                    <a:pt x="565" y="532"/>
                    <a:pt x="586" y="608"/>
                    <a:pt x="630" y="673"/>
                  </a:cubicBezTo>
                  <a:cubicBezTo>
                    <a:pt x="673" y="749"/>
                    <a:pt x="727" y="814"/>
                    <a:pt x="781" y="846"/>
                  </a:cubicBezTo>
                  <a:cubicBezTo>
                    <a:pt x="749" y="1291"/>
                    <a:pt x="608" y="1942"/>
                    <a:pt x="358" y="2798"/>
                  </a:cubicBezTo>
                  <a:cubicBezTo>
                    <a:pt x="120" y="3666"/>
                    <a:pt x="1" y="4143"/>
                    <a:pt x="1" y="4241"/>
                  </a:cubicBezTo>
                  <a:cubicBezTo>
                    <a:pt x="1" y="4338"/>
                    <a:pt x="33" y="4436"/>
                    <a:pt x="120" y="4534"/>
                  </a:cubicBezTo>
                  <a:cubicBezTo>
                    <a:pt x="207" y="4631"/>
                    <a:pt x="283" y="4685"/>
                    <a:pt x="348" y="4685"/>
                  </a:cubicBezTo>
                  <a:cubicBezTo>
                    <a:pt x="380" y="4685"/>
                    <a:pt x="434" y="4566"/>
                    <a:pt x="510" y="4338"/>
                  </a:cubicBezTo>
                  <a:cubicBezTo>
                    <a:pt x="543" y="4219"/>
                    <a:pt x="586" y="4111"/>
                    <a:pt x="619" y="4002"/>
                  </a:cubicBezTo>
                  <a:cubicBezTo>
                    <a:pt x="640" y="3894"/>
                    <a:pt x="760" y="3492"/>
                    <a:pt x="977" y="2798"/>
                  </a:cubicBezTo>
                  <a:cubicBezTo>
                    <a:pt x="1085" y="3124"/>
                    <a:pt x="1389" y="3525"/>
                    <a:pt x="1877" y="3991"/>
                  </a:cubicBezTo>
                  <a:cubicBezTo>
                    <a:pt x="2365" y="4447"/>
                    <a:pt x="2744" y="4675"/>
                    <a:pt x="3016" y="4675"/>
                  </a:cubicBezTo>
                  <a:cubicBezTo>
                    <a:pt x="3156" y="4675"/>
                    <a:pt x="3232" y="4620"/>
                    <a:pt x="3232" y="4523"/>
                  </a:cubicBezTo>
                  <a:cubicBezTo>
                    <a:pt x="3232" y="4458"/>
                    <a:pt x="3178" y="4371"/>
                    <a:pt x="3070" y="4273"/>
                  </a:cubicBezTo>
                  <a:cubicBezTo>
                    <a:pt x="3005" y="4219"/>
                    <a:pt x="2950" y="4165"/>
                    <a:pt x="2896" y="4121"/>
                  </a:cubicBezTo>
                  <a:cubicBezTo>
                    <a:pt x="2842" y="4067"/>
                    <a:pt x="2766" y="4013"/>
                    <a:pt x="2668" y="3937"/>
                  </a:cubicBezTo>
                  <a:cubicBezTo>
                    <a:pt x="2582" y="3861"/>
                    <a:pt x="2484" y="3774"/>
                    <a:pt x="2386" y="3677"/>
                  </a:cubicBezTo>
                  <a:cubicBezTo>
                    <a:pt x="2289" y="3579"/>
                    <a:pt x="2202" y="3503"/>
                    <a:pt x="2137" y="3449"/>
                  </a:cubicBezTo>
                  <a:cubicBezTo>
                    <a:pt x="2083" y="3395"/>
                    <a:pt x="1974" y="3286"/>
                    <a:pt x="1812" y="3124"/>
                  </a:cubicBezTo>
                  <a:cubicBezTo>
                    <a:pt x="1671" y="2972"/>
                    <a:pt x="1595" y="2853"/>
                    <a:pt x="1595" y="2755"/>
                  </a:cubicBezTo>
                  <a:cubicBezTo>
                    <a:pt x="1595" y="2722"/>
                    <a:pt x="1649" y="2679"/>
                    <a:pt x="1768" y="2625"/>
                  </a:cubicBezTo>
                  <a:cubicBezTo>
                    <a:pt x="1898" y="2560"/>
                    <a:pt x="2039" y="2484"/>
                    <a:pt x="2213" y="2397"/>
                  </a:cubicBezTo>
                  <a:cubicBezTo>
                    <a:pt x="2386" y="2299"/>
                    <a:pt x="2560" y="2191"/>
                    <a:pt x="2734" y="2072"/>
                  </a:cubicBezTo>
                  <a:cubicBezTo>
                    <a:pt x="2907" y="1952"/>
                    <a:pt x="3059" y="1801"/>
                    <a:pt x="3178" y="1616"/>
                  </a:cubicBezTo>
                  <a:cubicBezTo>
                    <a:pt x="3297" y="1421"/>
                    <a:pt x="3363" y="1226"/>
                    <a:pt x="3363" y="998"/>
                  </a:cubicBezTo>
                  <a:cubicBezTo>
                    <a:pt x="3363" y="684"/>
                    <a:pt x="3232" y="434"/>
                    <a:pt x="2961" y="271"/>
                  </a:cubicBezTo>
                  <a:cubicBezTo>
                    <a:pt x="2690" y="87"/>
                    <a:pt x="2376" y="0"/>
                    <a:pt x="20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3757925" y="659725"/>
              <a:ext cx="86800" cy="118775"/>
            </a:xfrm>
            <a:custGeom>
              <a:avLst/>
              <a:gdLst/>
              <a:ahLst/>
              <a:cxnLst/>
              <a:rect l="l" t="t" r="r" b="b"/>
              <a:pathLst>
                <a:path w="3472" h="4751" extrusionOk="0">
                  <a:moveTo>
                    <a:pt x="2061" y="662"/>
                  </a:moveTo>
                  <a:cubicBezTo>
                    <a:pt x="2137" y="1041"/>
                    <a:pt x="2213" y="1616"/>
                    <a:pt x="2300" y="2375"/>
                  </a:cubicBezTo>
                  <a:cubicBezTo>
                    <a:pt x="1942" y="2430"/>
                    <a:pt x="1617" y="2495"/>
                    <a:pt x="1302" y="2581"/>
                  </a:cubicBezTo>
                  <a:cubicBezTo>
                    <a:pt x="1606" y="1757"/>
                    <a:pt x="1866" y="1117"/>
                    <a:pt x="2061" y="662"/>
                  </a:cubicBezTo>
                  <a:close/>
                  <a:moveTo>
                    <a:pt x="2213" y="0"/>
                  </a:moveTo>
                  <a:cubicBezTo>
                    <a:pt x="2105" y="0"/>
                    <a:pt x="1985" y="54"/>
                    <a:pt x="1855" y="141"/>
                  </a:cubicBezTo>
                  <a:cubicBezTo>
                    <a:pt x="1736" y="228"/>
                    <a:pt x="1649" y="326"/>
                    <a:pt x="1606" y="456"/>
                  </a:cubicBezTo>
                  <a:cubicBezTo>
                    <a:pt x="1552" y="575"/>
                    <a:pt x="1443" y="846"/>
                    <a:pt x="1259" y="1291"/>
                  </a:cubicBezTo>
                  <a:cubicBezTo>
                    <a:pt x="1074" y="1725"/>
                    <a:pt x="933" y="2072"/>
                    <a:pt x="836" y="2321"/>
                  </a:cubicBezTo>
                  <a:cubicBezTo>
                    <a:pt x="792" y="2451"/>
                    <a:pt x="727" y="2592"/>
                    <a:pt x="662" y="2755"/>
                  </a:cubicBezTo>
                  <a:cubicBezTo>
                    <a:pt x="218" y="2896"/>
                    <a:pt x="1" y="3015"/>
                    <a:pt x="1" y="3102"/>
                  </a:cubicBezTo>
                  <a:cubicBezTo>
                    <a:pt x="1" y="3189"/>
                    <a:pt x="33" y="3254"/>
                    <a:pt x="98" y="3319"/>
                  </a:cubicBezTo>
                  <a:cubicBezTo>
                    <a:pt x="174" y="3373"/>
                    <a:pt x="250" y="3395"/>
                    <a:pt x="337" y="3395"/>
                  </a:cubicBezTo>
                  <a:lnTo>
                    <a:pt x="391" y="3395"/>
                  </a:lnTo>
                  <a:cubicBezTo>
                    <a:pt x="131" y="3980"/>
                    <a:pt x="12" y="4295"/>
                    <a:pt x="12" y="4338"/>
                  </a:cubicBezTo>
                  <a:cubicBezTo>
                    <a:pt x="12" y="4436"/>
                    <a:pt x="55" y="4533"/>
                    <a:pt x="131" y="4620"/>
                  </a:cubicBezTo>
                  <a:cubicBezTo>
                    <a:pt x="218" y="4707"/>
                    <a:pt x="294" y="4750"/>
                    <a:pt x="359" y="4750"/>
                  </a:cubicBezTo>
                  <a:cubicBezTo>
                    <a:pt x="435" y="4750"/>
                    <a:pt x="662" y="4241"/>
                    <a:pt x="1053" y="3221"/>
                  </a:cubicBezTo>
                  <a:cubicBezTo>
                    <a:pt x="1389" y="3124"/>
                    <a:pt x="1628" y="3059"/>
                    <a:pt x="1801" y="3026"/>
                  </a:cubicBezTo>
                  <a:cubicBezTo>
                    <a:pt x="1964" y="2972"/>
                    <a:pt x="2137" y="2928"/>
                    <a:pt x="2343" y="2874"/>
                  </a:cubicBezTo>
                  <a:cubicBezTo>
                    <a:pt x="2376" y="3286"/>
                    <a:pt x="2408" y="3698"/>
                    <a:pt x="2441" y="4121"/>
                  </a:cubicBezTo>
                  <a:cubicBezTo>
                    <a:pt x="2463" y="4349"/>
                    <a:pt x="2506" y="4512"/>
                    <a:pt x="2549" y="4609"/>
                  </a:cubicBezTo>
                  <a:cubicBezTo>
                    <a:pt x="2593" y="4707"/>
                    <a:pt x="2647" y="4750"/>
                    <a:pt x="2723" y="4750"/>
                  </a:cubicBezTo>
                  <a:cubicBezTo>
                    <a:pt x="2864" y="4750"/>
                    <a:pt x="2940" y="4468"/>
                    <a:pt x="2940" y="3915"/>
                  </a:cubicBezTo>
                  <a:cubicBezTo>
                    <a:pt x="2940" y="3590"/>
                    <a:pt x="2918" y="3200"/>
                    <a:pt x="2886" y="2733"/>
                  </a:cubicBezTo>
                  <a:cubicBezTo>
                    <a:pt x="3276" y="2625"/>
                    <a:pt x="3471" y="2527"/>
                    <a:pt x="3471" y="2440"/>
                  </a:cubicBezTo>
                  <a:cubicBezTo>
                    <a:pt x="3471" y="2332"/>
                    <a:pt x="3374" y="2267"/>
                    <a:pt x="3168" y="2267"/>
                  </a:cubicBezTo>
                  <a:cubicBezTo>
                    <a:pt x="3081" y="2267"/>
                    <a:pt x="2972" y="2278"/>
                    <a:pt x="2842" y="2289"/>
                  </a:cubicBezTo>
                  <a:cubicBezTo>
                    <a:pt x="2777" y="1649"/>
                    <a:pt x="2690" y="1106"/>
                    <a:pt x="2582" y="662"/>
                  </a:cubicBezTo>
                  <a:cubicBezTo>
                    <a:pt x="2473" y="228"/>
                    <a:pt x="2354" y="0"/>
                    <a:pt x="2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3862325" y="662425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061" y="1"/>
                  </a:moveTo>
                  <a:cubicBezTo>
                    <a:pt x="1204" y="1"/>
                    <a:pt x="640" y="12"/>
                    <a:pt x="380" y="33"/>
                  </a:cubicBezTo>
                  <a:cubicBezTo>
                    <a:pt x="130" y="55"/>
                    <a:pt x="0" y="109"/>
                    <a:pt x="0" y="185"/>
                  </a:cubicBezTo>
                  <a:cubicBezTo>
                    <a:pt x="0" y="283"/>
                    <a:pt x="44" y="369"/>
                    <a:pt x="119" y="467"/>
                  </a:cubicBezTo>
                  <a:cubicBezTo>
                    <a:pt x="195" y="554"/>
                    <a:pt x="271" y="597"/>
                    <a:pt x="336" y="597"/>
                  </a:cubicBezTo>
                  <a:lnTo>
                    <a:pt x="1475" y="554"/>
                  </a:lnTo>
                  <a:lnTo>
                    <a:pt x="1475" y="554"/>
                  </a:lnTo>
                  <a:cubicBezTo>
                    <a:pt x="1432" y="966"/>
                    <a:pt x="1291" y="1649"/>
                    <a:pt x="1052" y="2603"/>
                  </a:cubicBezTo>
                  <a:cubicBezTo>
                    <a:pt x="814" y="3547"/>
                    <a:pt x="694" y="4068"/>
                    <a:pt x="694" y="4165"/>
                  </a:cubicBezTo>
                  <a:cubicBezTo>
                    <a:pt x="694" y="4274"/>
                    <a:pt x="738" y="4371"/>
                    <a:pt x="814" y="4480"/>
                  </a:cubicBezTo>
                  <a:cubicBezTo>
                    <a:pt x="900" y="4566"/>
                    <a:pt x="976" y="4621"/>
                    <a:pt x="1041" y="4621"/>
                  </a:cubicBezTo>
                  <a:cubicBezTo>
                    <a:pt x="1095" y="4621"/>
                    <a:pt x="1150" y="4501"/>
                    <a:pt x="1204" y="4274"/>
                  </a:cubicBezTo>
                  <a:cubicBezTo>
                    <a:pt x="1247" y="4144"/>
                    <a:pt x="1302" y="3937"/>
                    <a:pt x="1367" y="3634"/>
                  </a:cubicBezTo>
                  <a:cubicBezTo>
                    <a:pt x="1443" y="3341"/>
                    <a:pt x="1486" y="3113"/>
                    <a:pt x="1529" y="2972"/>
                  </a:cubicBezTo>
                  <a:cubicBezTo>
                    <a:pt x="1876" y="1617"/>
                    <a:pt x="2050" y="847"/>
                    <a:pt x="2050" y="684"/>
                  </a:cubicBezTo>
                  <a:cubicBezTo>
                    <a:pt x="2050" y="630"/>
                    <a:pt x="2039" y="586"/>
                    <a:pt x="2028" y="543"/>
                  </a:cubicBezTo>
                  <a:cubicBezTo>
                    <a:pt x="2267" y="543"/>
                    <a:pt x="2516" y="554"/>
                    <a:pt x="2776" y="575"/>
                  </a:cubicBezTo>
                  <a:cubicBezTo>
                    <a:pt x="3037" y="597"/>
                    <a:pt x="3243" y="597"/>
                    <a:pt x="3384" y="597"/>
                  </a:cubicBezTo>
                  <a:cubicBezTo>
                    <a:pt x="3536" y="597"/>
                    <a:pt x="3601" y="565"/>
                    <a:pt x="3601" y="478"/>
                  </a:cubicBezTo>
                  <a:cubicBezTo>
                    <a:pt x="3601" y="359"/>
                    <a:pt x="3460" y="250"/>
                    <a:pt x="3167" y="152"/>
                  </a:cubicBezTo>
                  <a:cubicBezTo>
                    <a:pt x="2874" y="55"/>
                    <a:pt x="2516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3952050" y="661875"/>
              <a:ext cx="34200" cy="116075"/>
            </a:xfrm>
            <a:custGeom>
              <a:avLst/>
              <a:gdLst/>
              <a:ahLst/>
              <a:cxnLst/>
              <a:rect l="l" t="t" r="r" b="b"/>
              <a:pathLst>
                <a:path w="1368" h="4643" extrusionOk="0">
                  <a:moveTo>
                    <a:pt x="955" y="1"/>
                  </a:moveTo>
                  <a:cubicBezTo>
                    <a:pt x="890" y="1"/>
                    <a:pt x="847" y="12"/>
                    <a:pt x="825" y="44"/>
                  </a:cubicBezTo>
                  <a:cubicBezTo>
                    <a:pt x="814" y="77"/>
                    <a:pt x="803" y="120"/>
                    <a:pt x="803" y="196"/>
                  </a:cubicBezTo>
                  <a:cubicBezTo>
                    <a:pt x="793" y="478"/>
                    <a:pt x="662" y="1183"/>
                    <a:pt x="391" y="2333"/>
                  </a:cubicBezTo>
                  <a:cubicBezTo>
                    <a:pt x="131" y="3482"/>
                    <a:pt x="1" y="4100"/>
                    <a:pt x="1" y="4187"/>
                  </a:cubicBezTo>
                  <a:cubicBezTo>
                    <a:pt x="1" y="4285"/>
                    <a:pt x="44" y="4372"/>
                    <a:pt x="131" y="4480"/>
                  </a:cubicBezTo>
                  <a:cubicBezTo>
                    <a:pt x="218" y="4588"/>
                    <a:pt x="294" y="4643"/>
                    <a:pt x="337" y="4643"/>
                  </a:cubicBezTo>
                  <a:cubicBezTo>
                    <a:pt x="391" y="4643"/>
                    <a:pt x="456" y="4513"/>
                    <a:pt x="532" y="4252"/>
                  </a:cubicBezTo>
                  <a:cubicBezTo>
                    <a:pt x="565" y="4111"/>
                    <a:pt x="608" y="3981"/>
                    <a:pt x="630" y="3862"/>
                  </a:cubicBezTo>
                  <a:cubicBezTo>
                    <a:pt x="662" y="3743"/>
                    <a:pt x="706" y="3569"/>
                    <a:pt x="760" y="3352"/>
                  </a:cubicBezTo>
                  <a:cubicBezTo>
                    <a:pt x="814" y="3124"/>
                    <a:pt x="858" y="2951"/>
                    <a:pt x="890" y="2832"/>
                  </a:cubicBezTo>
                  <a:cubicBezTo>
                    <a:pt x="1205" y="1530"/>
                    <a:pt x="1367" y="804"/>
                    <a:pt x="1367" y="652"/>
                  </a:cubicBezTo>
                  <a:cubicBezTo>
                    <a:pt x="1367" y="489"/>
                    <a:pt x="1313" y="337"/>
                    <a:pt x="1205" y="207"/>
                  </a:cubicBezTo>
                  <a:cubicBezTo>
                    <a:pt x="1107" y="66"/>
                    <a:pt x="1020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001400" y="661075"/>
              <a:ext cx="89225" cy="117150"/>
            </a:xfrm>
            <a:custGeom>
              <a:avLst/>
              <a:gdLst/>
              <a:ahLst/>
              <a:cxnLst/>
              <a:rect l="l" t="t" r="r" b="b"/>
              <a:pathLst>
                <a:path w="3569" h="4686" extrusionOk="0">
                  <a:moveTo>
                    <a:pt x="2300" y="564"/>
                  </a:moveTo>
                  <a:cubicBezTo>
                    <a:pt x="2473" y="564"/>
                    <a:pt x="2625" y="673"/>
                    <a:pt x="2755" y="890"/>
                  </a:cubicBezTo>
                  <a:cubicBezTo>
                    <a:pt x="2896" y="1096"/>
                    <a:pt x="2961" y="1378"/>
                    <a:pt x="2961" y="1714"/>
                  </a:cubicBezTo>
                  <a:cubicBezTo>
                    <a:pt x="2961" y="2061"/>
                    <a:pt x="2853" y="2419"/>
                    <a:pt x="2647" y="2809"/>
                  </a:cubicBezTo>
                  <a:cubicBezTo>
                    <a:pt x="2441" y="3189"/>
                    <a:pt x="2191" y="3514"/>
                    <a:pt x="1899" y="3775"/>
                  </a:cubicBezTo>
                  <a:cubicBezTo>
                    <a:pt x="1606" y="4035"/>
                    <a:pt x="1356" y="4165"/>
                    <a:pt x="1129" y="4165"/>
                  </a:cubicBezTo>
                  <a:cubicBezTo>
                    <a:pt x="988" y="4165"/>
                    <a:pt x="868" y="4089"/>
                    <a:pt x="760" y="3937"/>
                  </a:cubicBezTo>
                  <a:cubicBezTo>
                    <a:pt x="651" y="3785"/>
                    <a:pt x="597" y="3579"/>
                    <a:pt x="597" y="3341"/>
                  </a:cubicBezTo>
                  <a:cubicBezTo>
                    <a:pt x="597" y="2929"/>
                    <a:pt x="706" y="2506"/>
                    <a:pt x="923" y="2061"/>
                  </a:cubicBezTo>
                  <a:cubicBezTo>
                    <a:pt x="1129" y="1616"/>
                    <a:pt x="1367" y="1258"/>
                    <a:pt x="1638" y="976"/>
                  </a:cubicBezTo>
                  <a:cubicBezTo>
                    <a:pt x="1899" y="705"/>
                    <a:pt x="2126" y="564"/>
                    <a:pt x="2300" y="564"/>
                  </a:cubicBezTo>
                  <a:close/>
                  <a:moveTo>
                    <a:pt x="2267" y="0"/>
                  </a:moveTo>
                  <a:cubicBezTo>
                    <a:pt x="2040" y="0"/>
                    <a:pt x="1790" y="109"/>
                    <a:pt x="1519" y="304"/>
                  </a:cubicBezTo>
                  <a:cubicBezTo>
                    <a:pt x="1248" y="499"/>
                    <a:pt x="998" y="749"/>
                    <a:pt x="771" y="1063"/>
                  </a:cubicBezTo>
                  <a:cubicBezTo>
                    <a:pt x="554" y="1367"/>
                    <a:pt x="369" y="1736"/>
                    <a:pt x="218" y="2148"/>
                  </a:cubicBezTo>
                  <a:cubicBezTo>
                    <a:pt x="66" y="2571"/>
                    <a:pt x="1" y="2972"/>
                    <a:pt x="1" y="3384"/>
                  </a:cubicBezTo>
                  <a:cubicBezTo>
                    <a:pt x="1" y="3677"/>
                    <a:pt x="109" y="3970"/>
                    <a:pt x="326" y="4252"/>
                  </a:cubicBezTo>
                  <a:cubicBezTo>
                    <a:pt x="543" y="4545"/>
                    <a:pt x="803" y="4686"/>
                    <a:pt x="1096" y="4686"/>
                  </a:cubicBezTo>
                  <a:cubicBezTo>
                    <a:pt x="1486" y="4686"/>
                    <a:pt x="1888" y="4523"/>
                    <a:pt x="2278" y="4198"/>
                  </a:cubicBezTo>
                  <a:cubicBezTo>
                    <a:pt x="2669" y="3861"/>
                    <a:pt x="2983" y="3471"/>
                    <a:pt x="3222" y="3005"/>
                  </a:cubicBezTo>
                  <a:cubicBezTo>
                    <a:pt x="3449" y="2527"/>
                    <a:pt x="3569" y="2083"/>
                    <a:pt x="3569" y="1660"/>
                  </a:cubicBezTo>
                  <a:cubicBezTo>
                    <a:pt x="3569" y="1237"/>
                    <a:pt x="3449" y="857"/>
                    <a:pt x="3200" y="521"/>
                  </a:cubicBezTo>
                  <a:cubicBezTo>
                    <a:pt x="2951" y="174"/>
                    <a:pt x="2636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4102800" y="6610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5" y="0"/>
                  </a:moveTo>
                  <a:cubicBezTo>
                    <a:pt x="3439" y="0"/>
                    <a:pt x="3395" y="98"/>
                    <a:pt x="3384" y="282"/>
                  </a:cubicBezTo>
                  <a:cubicBezTo>
                    <a:pt x="3384" y="326"/>
                    <a:pt x="3363" y="586"/>
                    <a:pt x="3319" y="1074"/>
                  </a:cubicBezTo>
                  <a:cubicBezTo>
                    <a:pt x="3222" y="2137"/>
                    <a:pt x="3027" y="3048"/>
                    <a:pt x="2745" y="3807"/>
                  </a:cubicBezTo>
                  <a:cubicBezTo>
                    <a:pt x="2549" y="3384"/>
                    <a:pt x="2105" y="2256"/>
                    <a:pt x="1389" y="402"/>
                  </a:cubicBezTo>
                  <a:cubicBezTo>
                    <a:pt x="1346" y="304"/>
                    <a:pt x="1280" y="217"/>
                    <a:pt x="1194" y="141"/>
                  </a:cubicBezTo>
                  <a:cubicBezTo>
                    <a:pt x="1107" y="55"/>
                    <a:pt x="1042" y="11"/>
                    <a:pt x="999" y="11"/>
                  </a:cubicBezTo>
                  <a:cubicBezTo>
                    <a:pt x="923" y="11"/>
                    <a:pt x="879" y="87"/>
                    <a:pt x="879" y="228"/>
                  </a:cubicBezTo>
                  <a:cubicBezTo>
                    <a:pt x="868" y="510"/>
                    <a:pt x="727" y="1215"/>
                    <a:pt x="435" y="2365"/>
                  </a:cubicBezTo>
                  <a:cubicBezTo>
                    <a:pt x="153" y="3503"/>
                    <a:pt x="1" y="4122"/>
                    <a:pt x="1" y="4230"/>
                  </a:cubicBezTo>
                  <a:cubicBezTo>
                    <a:pt x="1" y="4338"/>
                    <a:pt x="44" y="4436"/>
                    <a:pt x="120" y="4545"/>
                  </a:cubicBezTo>
                  <a:cubicBezTo>
                    <a:pt x="207" y="4642"/>
                    <a:pt x="283" y="4686"/>
                    <a:pt x="337" y="4686"/>
                  </a:cubicBezTo>
                  <a:cubicBezTo>
                    <a:pt x="380" y="4686"/>
                    <a:pt x="424" y="4599"/>
                    <a:pt x="478" y="4425"/>
                  </a:cubicBezTo>
                  <a:cubicBezTo>
                    <a:pt x="532" y="4241"/>
                    <a:pt x="641" y="3829"/>
                    <a:pt x="792" y="3189"/>
                  </a:cubicBezTo>
                  <a:cubicBezTo>
                    <a:pt x="955" y="2538"/>
                    <a:pt x="1107" y="1953"/>
                    <a:pt x="1237" y="1443"/>
                  </a:cubicBezTo>
                  <a:cubicBezTo>
                    <a:pt x="1888" y="3091"/>
                    <a:pt x="2278" y="4078"/>
                    <a:pt x="2419" y="4393"/>
                  </a:cubicBezTo>
                  <a:cubicBezTo>
                    <a:pt x="2452" y="4469"/>
                    <a:pt x="2506" y="4545"/>
                    <a:pt x="2582" y="4599"/>
                  </a:cubicBezTo>
                  <a:cubicBezTo>
                    <a:pt x="2658" y="4664"/>
                    <a:pt x="2723" y="4686"/>
                    <a:pt x="2777" y="4686"/>
                  </a:cubicBezTo>
                  <a:cubicBezTo>
                    <a:pt x="2951" y="4686"/>
                    <a:pt x="3124" y="4404"/>
                    <a:pt x="3309" y="3829"/>
                  </a:cubicBezTo>
                  <a:cubicBezTo>
                    <a:pt x="3504" y="3265"/>
                    <a:pt x="3656" y="2636"/>
                    <a:pt x="3764" y="1974"/>
                  </a:cubicBezTo>
                  <a:cubicBezTo>
                    <a:pt x="3883" y="1302"/>
                    <a:pt x="3938" y="781"/>
                    <a:pt x="3938" y="423"/>
                  </a:cubicBezTo>
                  <a:cubicBezTo>
                    <a:pt x="3938" y="347"/>
                    <a:pt x="3883" y="250"/>
                    <a:pt x="3797" y="152"/>
                  </a:cubicBezTo>
                  <a:cubicBezTo>
                    <a:pt x="3699" y="44"/>
                    <a:pt x="3601" y="0"/>
                    <a:pt x="3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4280675" y="661875"/>
              <a:ext cx="81350" cy="133975"/>
            </a:xfrm>
            <a:custGeom>
              <a:avLst/>
              <a:gdLst/>
              <a:ahLst/>
              <a:cxnLst/>
              <a:rect l="l" t="t" r="r" b="b"/>
              <a:pathLst>
                <a:path w="3254" h="5359" extrusionOk="0">
                  <a:moveTo>
                    <a:pt x="2711" y="1"/>
                  </a:moveTo>
                  <a:cubicBezTo>
                    <a:pt x="2332" y="1"/>
                    <a:pt x="1931" y="207"/>
                    <a:pt x="1497" y="597"/>
                  </a:cubicBezTo>
                  <a:cubicBezTo>
                    <a:pt x="1074" y="988"/>
                    <a:pt x="716" y="1454"/>
                    <a:pt x="434" y="2007"/>
                  </a:cubicBezTo>
                  <a:cubicBezTo>
                    <a:pt x="141" y="2550"/>
                    <a:pt x="0" y="3048"/>
                    <a:pt x="0" y="3504"/>
                  </a:cubicBezTo>
                  <a:cubicBezTo>
                    <a:pt x="0" y="3786"/>
                    <a:pt x="130" y="4057"/>
                    <a:pt x="380" y="4296"/>
                  </a:cubicBezTo>
                  <a:cubicBezTo>
                    <a:pt x="640" y="4534"/>
                    <a:pt x="889" y="4654"/>
                    <a:pt x="1150" y="4654"/>
                  </a:cubicBezTo>
                  <a:cubicBezTo>
                    <a:pt x="1410" y="4654"/>
                    <a:pt x="1681" y="4545"/>
                    <a:pt x="1952" y="4339"/>
                  </a:cubicBezTo>
                  <a:cubicBezTo>
                    <a:pt x="2223" y="4122"/>
                    <a:pt x="2473" y="3829"/>
                    <a:pt x="2690" y="3461"/>
                  </a:cubicBezTo>
                  <a:lnTo>
                    <a:pt x="2690" y="3461"/>
                  </a:lnTo>
                  <a:cubicBezTo>
                    <a:pt x="2646" y="3602"/>
                    <a:pt x="2581" y="3786"/>
                    <a:pt x="2516" y="4014"/>
                  </a:cubicBezTo>
                  <a:cubicBezTo>
                    <a:pt x="2440" y="4231"/>
                    <a:pt x="2375" y="4447"/>
                    <a:pt x="2310" y="4664"/>
                  </a:cubicBezTo>
                  <a:cubicBezTo>
                    <a:pt x="2245" y="4870"/>
                    <a:pt x="2213" y="5044"/>
                    <a:pt x="2213" y="5163"/>
                  </a:cubicBezTo>
                  <a:cubicBezTo>
                    <a:pt x="2213" y="5293"/>
                    <a:pt x="2267" y="5358"/>
                    <a:pt x="2386" y="5358"/>
                  </a:cubicBezTo>
                  <a:cubicBezTo>
                    <a:pt x="2495" y="5358"/>
                    <a:pt x="2668" y="5033"/>
                    <a:pt x="2885" y="4361"/>
                  </a:cubicBezTo>
                  <a:cubicBezTo>
                    <a:pt x="3113" y="3699"/>
                    <a:pt x="3221" y="3276"/>
                    <a:pt x="3221" y="3103"/>
                  </a:cubicBezTo>
                  <a:cubicBezTo>
                    <a:pt x="3221" y="2918"/>
                    <a:pt x="3167" y="2766"/>
                    <a:pt x="3069" y="2625"/>
                  </a:cubicBezTo>
                  <a:cubicBezTo>
                    <a:pt x="2972" y="2495"/>
                    <a:pt x="2842" y="2419"/>
                    <a:pt x="2679" y="2419"/>
                  </a:cubicBezTo>
                  <a:cubicBezTo>
                    <a:pt x="2397" y="2419"/>
                    <a:pt x="2158" y="2441"/>
                    <a:pt x="1963" y="2495"/>
                  </a:cubicBezTo>
                  <a:cubicBezTo>
                    <a:pt x="1768" y="2528"/>
                    <a:pt x="1681" y="2582"/>
                    <a:pt x="1681" y="2658"/>
                  </a:cubicBezTo>
                  <a:cubicBezTo>
                    <a:pt x="1681" y="2712"/>
                    <a:pt x="1725" y="2777"/>
                    <a:pt x="1800" y="2842"/>
                  </a:cubicBezTo>
                  <a:cubicBezTo>
                    <a:pt x="1887" y="2907"/>
                    <a:pt x="1996" y="2940"/>
                    <a:pt x="2115" y="2940"/>
                  </a:cubicBezTo>
                  <a:cubicBezTo>
                    <a:pt x="2234" y="2940"/>
                    <a:pt x="2408" y="2907"/>
                    <a:pt x="2657" y="2832"/>
                  </a:cubicBezTo>
                  <a:lnTo>
                    <a:pt x="2657" y="2832"/>
                  </a:lnTo>
                  <a:cubicBezTo>
                    <a:pt x="2419" y="3200"/>
                    <a:pt x="2148" y="3504"/>
                    <a:pt x="1866" y="3743"/>
                  </a:cubicBezTo>
                  <a:cubicBezTo>
                    <a:pt x="1584" y="3970"/>
                    <a:pt x="1334" y="4090"/>
                    <a:pt x="1117" y="4090"/>
                  </a:cubicBezTo>
                  <a:cubicBezTo>
                    <a:pt x="987" y="4090"/>
                    <a:pt x="868" y="4025"/>
                    <a:pt x="759" y="3916"/>
                  </a:cubicBezTo>
                  <a:cubicBezTo>
                    <a:pt x="662" y="3808"/>
                    <a:pt x="608" y="3667"/>
                    <a:pt x="608" y="3504"/>
                  </a:cubicBezTo>
                  <a:cubicBezTo>
                    <a:pt x="608" y="3114"/>
                    <a:pt x="727" y="2691"/>
                    <a:pt x="965" y="2235"/>
                  </a:cubicBezTo>
                  <a:cubicBezTo>
                    <a:pt x="1204" y="1769"/>
                    <a:pt x="1497" y="1389"/>
                    <a:pt x="1833" y="1085"/>
                  </a:cubicBezTo>
                  <a:cubicBezTo>
                    <a:pt x="2169" y="782"/>
                    <a:pt x="2484" y="619"/>
                    <a:pt x="2766" y="619"/>
                  </a:cubicBezTo>
                  <a:cubicBezTo>
                    <a:pt x="2863" y="619"/>
                    <a:pt x="2950" y="641"/>
                    <a:pt x="3037" y="673"/>
                  </a:cubicBezTo>
                  <a:cubicBezTo>
                    <a:pt x="3113" y="706"/>
                    <a:pt x="3167" y="728"/>
                    <a:pt x="3178" y="728"/>
                  </a:cubicBezTo>
                  <a:cubicBezTo>
                    <a:pt x="3232" y="728"/>
                    <a:pt x="3254" y="684"/>
                    <a:pt x="3254" y="587"/>
                  </a:cubicBezTo>
                  <a:cubicBezTo>
                    <a:pt x="3254" y="500"/>
                    <a:pt x="3189" y="381"/>
                    <a:pt x="3069" y="229"/>
                  </a:cubicBezTo>
                  <a:cubicBezTo>
                    <a:pt x="2950" y="77"/>
                    <a:pt x="2831" y="1"/>
                    <a:pt x="2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4382350" y="661350"/>
              <a:ext cx="84325" cy="117150"/>
            </a:xfrm>
            <a:custGeom>
              <a:avLst/>
              <a:gdLst/>
              <a:ahLst/>
              <a:cxnLst/>
              <a:rect l="l" t="t" r="r" b="b"/>
              <a:pathLst>
                <a:path w="3373" h="4686" extrusionOk="0">
                  <a:moveTo>
                    <a:pt x="2050" y="597"/>
                  </a:moveTo>
                  <a:cubicBezTo>
                    <a:pt x="2527" y="597"/>
                    <a:pt x="2766" y="727"/>
                    <a:pt x="2766" y="998"/>
                  </a:cubicBezTo>
                  <a:cubicBezTo>
                    <a:pt x="2766" y="1172"/>
                    <a:pt x="2690" y="1345"/>
                    <a:pt x="2549" y="1497"/>
                  </a:cubicBezTo>
                  <a:cubicBezTo>
                    <a:pt x="2408" y="1660"/>
                    <a:pt x="2256" y="1790"/>
                    <a:pt x="2082" y="1887"/>
                  </a:cubicBezTo>
                  <a:cubicBezTo>
                    <a:pt x="1909" y="1985"/>
                    <a:pt x="1724" y="2083"/>
                    <a:pt x="1508" y="2202"/>
                  </a:cubicBezTo>
                  <a:cubicBezTo>
                    <a:pt x="1302" y="2310"/>
                    <a:pt x="1150" y="2397"/>
                    <a:pt x="1074" y="2451"/>
                  </a:cubicBezTo>
                  <a:cubicBezTo>
                    <a:pt x="1269" y="1790"/>
                    <a:pt x="1356" y="1313"/>
                    <a:pt x="1356" y="1020"/>
                  </a:cubicBezTo>
                  <a:cubicBezTo>
                    <a:pt x="1356" y="944"/>
                    <a:pt x="1334" y="857"/>
                    <a:pt x="1291" y="759"/>
                  </a:cubicBezTo>
                  <a:cubicBezTo>
                    <a:pt x="1584" y="651"/>
                    <a:pt x="1833" y="597"/>
                    <a:pt x="2050" y="597"/>
                  </a:cubicBezTo>
                  <a:close/>
                  <a:moveTo>
                    <a:pt x="2017" y="0"/>
                  </a:moveTo>
                  <a:cubicBezTo>
                    <a:pt x="1649" y="0"/>
                    <a:pt x="1323" y="55"/>
                    <a:pt x="1020" y="163"/>
                  </a:cubicBezTo>
                  <a:cubicBezTo>
                    <a:pt x="716" y="271"/>
                    <a:pt x="564" y="380"/>
                    <a:pt x="564" y="477"/>
                  </a:cubicBezTo>
                  <a:cubicBezTo>
                    <a:pt x="564" y="532"/>
                    <a:pt x="586" y="608"/>
                    <a:pt x="629" y="673"/>
                  </a:cubicBezTo>
                  <a:cubicBezTo>
                    <a:pt x="673" y="749"/>
                    <a:pt x="727" y="814"/>
                    <a:pt x="781" y="846"/>
                  </a:cubicBezTo>
                  <a:cubicBezTo>
                    <a:pt x="748" y="1291"/>
                    <a:pt x="607" y="1942"/>
                    <a:pt x="369" y="2798"/>
                  </a:cubicBezTo>
                  <a:cubicBezTo>
                    <a:pt x="119" y="3666"/>
                    <a:pt x="0" y="4143"/>
                    <a:pt x="0" y="4241"/>
                  </a:cubicBezTo>
                  <a:cubicBezTo>
                    <a:pt x="0" y="4338"/>
                    <a:pt x="44" y="4436"/>
                    <a:pt x="130" y="4534"/>
                  </a:cubicBezTo>
                  <a:cubicBezTo>
                    <a:pt x="217" y="4631"/>
                    <a:pt x="293" y="4685"/>
                    <a:pt x="358" y="4685"/>
                  </a:cubicBezTo>
                  <a:cubicBezTo>
                    <a:pt x="391" y="4685"/>
                    <a:pt x="445" y="4566"/>
                    <a:pt x="510" y="4338"/>
                  </a:cubicBezTo>
                  <a:cubicBezTo>
                    <a:pt x="553" y="4219"/>
                    <a:pt x="586" y="4111"/>
                    <a:pt x="618" y="4002"/>
                  </a:cubicBezTo>
                  <a:cubicBezTo>
                    <a:pt x="651" y="3894"/>
                    <a:pt x="770" y="3492"/>
                    <a:pt x="976" y="2798"/>
                  </a:cubicBezTo>
                  <a:cubicBezTo>
                    <a:pt x="1085" y="3124"/>
                    <a:pt x="1388" y="3525"/>
                    <a:pt x="1887" y="3991"/>
                  </a:cubicBezTo>
                  <a:cubicBezTo>
                    <a:pt x="2375" y="4447"/>
                    <a:pt x="2755" y="4675"/>
                    <a:pt x="3015" y="4675"/>
                  </a:cubicBezTo>
                  <a:cubicBezTo>
                    <a:pt x="3167" y="4675"/>
                    <a:pt x="3243" y="4620"/>
                    <a:pt x="3243" y="4523"/>
                  </a:cubicBezTo>
                  <a:cubicBezTo>
                    <a:pt x="3243" y="4458"/>
                    <a:pt x="3178" y="4371"/>
                    <a:pt x="3069" y="4273"/>
                  </a:cubicBezTo>
                  <a:cubicBezTo>
                    <a:pt x="3015" y="4219"/>
                    <a:pt x="2961" y="4165"/>
                    <a:pt x="2896" y="4121"/>
                  </a:cubicBezTo>
                  <a:cubicBezTo>
                    <a:pt x="2842" y="4067"/>
                    <a:pt x="2776" y="4013"/>
                    <a:pt x="2679" y="3937"/>
                  </a:cubicBezTo>
                  <a:cubicBezTo>
                    <a:pt x="2592" y="3861"/>
                    <a:pt x="2495" y="3774"/>
                    <a:pt x="2397" y="3677"/>
                  </a:cubicBezTo>
                  <a:cubicBezTo>
                    <a:pt x="2288" y="3579"/>
                    <a:pt x="2213" y="3503"/>
                    <a:pt x="2147" y="3449"/>
                  </a:cubicBezTo>
                  <a:cubicBezTo>
                    <a:pt x="2082" y="3395"/>
                    <a:pt x="1974" y="3286"/>
                    <a:pt x="1822" y="3124"/>
                  </a:cubicBezTo>
                  <a:cubicBezTo>
                    <a:pt x="1670" y="2972"/>
                    <a:pt x="1594" y="2853"/>
                    <a:pt x="1594" y="2755"/>
                  </a:cubicBezTo>
                  <a:cubicBezTo>
                    <a:pt x="1594" y="2722"/>
                    <a:pt x="1659" y="2679"/>
                    <a:pt x="1779" y="2625"/>
                  </a:cubicBezTo>
                  <a:cubicBezTo>
                    <a:pt x="1898" y="2560"/>
                    <a:pt x="2050" y="2484"/>
                    <a:pt x="2223" y="2397"/>
                  </a:cubicBezTo>
                  <a:cubicBezTo>
                    <a:pt x="2397" y="2299"/>
                    <a:pt x="2570" y="2191"/>
                    <a:pt x="2744" y="2072"/>
                  </a:cubicBezTo>
                  <a:cubicBezTo>
                    <a:pt x="2917" y="1952"/>
                    <a:pt x="3069" y="1801"/>
                    <a:pt x="3189" y="1616"/>
                  </a:cubicBezTo>
                  <a:cubicBezTo>
                    <a:pt x="3308" y="1421"/>
                    <a:pt x="3373" y="1226"/>
                    <a:pt x="3373" y="998"/>
                  </a:cubicBezTo>
                  <a:cubicBezTo>
                    <a:pt x="3373" y="684"/>
                    <a:pt x="3232" y="434"/>
                    <a:pt x="2961" y="271"/>
                  </a:cubicBezTo>
                  <a:cubicBezTo>
                    <a:pt x="2701" y="87"/>
                    <a:pt x="2386" y="0"/>
                    <a:pt x="2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4478600" y="659725"/>
              <a:ext cx="86775" cy="118775"/>
            </a:xfrm>
            <a:custGeom>
              <a:avLst/>
              <a:gdLst/>
              <a:ahLst/>
              <a:cxnLst/>
              <a:rect l="l" t="t" r="r" b="b"/>
              <a:pathLst>
                <a:path w="3471" h="4751" extrusionOk="0">
                  <a:moveTo>
                    <a:pt x="2061" y="662"/>
                  </a:moveTo>
                  <a:cubicBezTo>
                    <a:pt x="2137" y="1041"/>
                    <a:pt x="2213" y="1616"/>
                    <a:pt x="2288" y="2375"/>
                  </a:cubicBezTo>
                  <a:cubicBezTo>
                    <a:pt x="1941" y="2430"/>
                    <a:pt x="1605" y="2495"/>
                    <a:pt x="1291" y="2581"/>
                  </a:cubicBezTo>
                  <a:cubicBezTo>
                    <a:pt x="1605" y="1757"/>
                    <a:pt x="1855" y="1117"/>
                    <a:pt x="2061" y="662"/>
                  </a:cubicBezTo>
                  <a:close/>
                  <a:moveTo>
                    <a:pt x="2213" y="0"/>
                  </a:moveTo>
                  <a:cubicBezTo>
                    <a:pt x="2093" y="0"/>
                    <a:pt x="1974" y="54"/>
                    <a:pt x="1855" y="141"/>
                  </a:cubicBezTo>
                  <a:cubicBezTo>
                    <a:pt x="1735" y="228"/>
                    <a:pt x="1649" y="326"/>
                    <a:pt x="1594" y="456"/>
                  </a:cubicBezTo>
                  <a:cubicBezTo>
                    <a:pt x="1551" y="575"/>
                    <a:pt x="1432" y="846"/>
                    <a:pt x="1258" y="1291"/>
                  </a:cubicBezTo>
                  <a:cubicBezTo>
                    <a:pt x="1074" y="1725"/>
                    <a:pt x="933" y="2072"/>
                    <a:pt x="824" y="2321"/>
                  </a:cubicBezTo>
                  <a:cubicBezTo>
                    <a:pt x="781" y="2451"/>
                    <a:pt x="727" y="2592"/>
                    <a:pt x="651" y="2755"/>
                  </a:cubicBezTo>
                  <a:cubicBezTo>
                    <a:pt x="217" y="2896"/>
                    <a:pt x="0" y="3015"/>
                    <a:pt x="0" y="3102"/>
                  </a:cubicBezTo>
                  <a:cubicBezTo>
                    <a:pt x="0" y="3189"/>
                    <a:pt x="33" y="3254"/>
                    <a:pt x="98" y="3319"/>
                  </a:cubicBezTo>
                  <a:cubicBezTo>
                    <a:pt x="174" y="3373"/>
                    <a:pt x="250" y="3395"/>
                    <a:pt x="336" y="3395"/>
                  </a:cubicBezTo>
                  <a:lnTo>
                    <a:pt x="380" y="3395"/>
                  </a:lnTo>
                  <a:cubicBezTo>
                    <a:pt x="130" y="3980"/>
                    <a:pt x="0" y="4295"/>
                    <a:pt x="0" y="4338"/>
                  </a:cubicBezTo>
                  <a:cubicBezTo>
                    <a:pt x="0" y="4436"/>
                    <a:pt x="44" y="4533"/>
                    <a:pt x="119" y="4620"/>
                  </a:cubicBezTo>
                  <a:cubicBezTo>
                    <a:pt x="206" y="4707"/>
                    <a:pt x="282" y="4750"/>
                    <a:pt x="358" y="4750"/>
                  </a:cubicBezTo>
                  <a:cubicBezTo>
                    <a:pt x="423" y="4750"/>
                    <a:pt x="662" y="4241"/>
                    <a:pt x="1052" y="3221"/>
                  </a:cubicBezTo>
                  <a:cubicBezTo>
                    <a:pt x="1377" y="3124"/>
                    <a:pt x="1627" y="3059"/>
                    <a:pt x="1790" y="3026"/>
                  </a:cubicBezTo>
                  <a:cubicBezTo>
                    <a:pt x="1952" y="2972"/>
                    <a:pt x="2137" y="2928"/>
                    <a:pt x="2332" y="2874"/>
                  </a:cubicBezTo>
                  <a:cubicBezTo>
                    <a:pt x="2375" y="3286"/>
                    <a:pt x="2408" y="3698"/>
                    <a:pt x="2440" y="4121"/>
                  </a:cubicBezTo>
                  <a:cubicBezTo>
                    <a:pt x="2462" y="4349"/>
                    <a:pt x="2495" y="4512"/>
                    <a:pt x="2538" y="4609"/>
                  </a:cubicBezTo>
                  <a:cubicBezTo>
                    <a:pt x="2592" y="4707"/>
                    <a:pt x="2646" y="4750"/>
                    <a:pt x="2722" y="4750"/>
                  </a:cubicBezTo>
                  <a:cubicBezTo>
                    <a:pt x="2863" y="4750"/>
                    <a:pt x="2939" y="4468"/>
                    <a:pt x="2939" y="3915"/>
                  </a:cubicBezTo>
                  <a:cubicBezTo>
                    <a:pt x="2939" y="3590"/>
                    <a:pt x="2917" y="3200"/>
                    <a:pt x="2885" y="2733"/>
                  </a:cubicBezTo>
                  <a:cubicBezTo>
                    <a:pt x="3275" y="2625"/>
                    <a:pt x="3471" y="2527"/>
                    <a:pt x="3471" y="2440"/>
                  </a:cubicBezTo>
                  <a:cubicBezTo>
                    <a:pt x="3471" y="2332"/>
                    <a:pt x="3362" y="2267"/>
                    <a:pt x="3167" y="2267"/>
                  </a:cubicBezTo>
                  <a:cubicBezTo>
                    <a:pt x="3069" y="2267"/>
                    <a:pt x="2961" y="2278"/>
                    <a:pt x="2842" y="2289"/>
                  </a:cubicBezTo>
                  <a:cubicBezTo>
                    <a:pt x="2777" y="1649"/>
                    <a:pt x="2690" y="1106"/>
                    <a:pt x="2581" y="662"/>
                  </a:cubicBezTo>
                  <a:cubicBezTo>
                    <a:pt x="2473" y="228"/>
                    <a:pt x="2343" y="0"/>
                    <a:pt x="2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4585950" y="661350"/>
              <a:ext cx="88150" cy="117425"/>
            </a:xfrm>
            <a:custGeom>
              <a:avLst/>
              <a:gdLst/>
              <a:ahLst/>
              <a:cxnLst/>
              <a:rect l="l" t="t" r="r" b="b"/>
              <a:pathLst>
                <a:path w="3526" h="4697" extrusionOk="0">
                  <a:moveTo>
                    <a:pt x="1281" y="759"/>
                  </a:moveTo>
                  <a:lnTo>
                    <a:pt x="1281" y="759"/>
                  </a:lnTo>
                  <a:cubicBezTo>
                    <a:pt x="1714" y="900"/>
                    <a:pt x="2094" y="1128"/>
                    <a:pt x="2430" y="1454"/>
                  </a:cubicBezTo>
                  <a:cubicBezTo>
                    <a:pt x="2755" y="1779"/>
                    <a:pt x="2918" y="2072"/>
                    <a:pt x="2918" y="2343"/>
                  </a:cubicBezTo>
                  <a:cubicBezTo>
                    <a:pt x="2918" y="2495"/>
                    <a:pt x="2788" y="2701"/>
                    <a:pt x="2539" y="2961"/>
                  </a:cubicBezTo>
                  <a:cubicBezTo>
                    <a:pt x="2289" y="3221"/>
                    <a:pt x="1975" y="3471"/>
                    <a:pt x="1595" y="3698"/>
                  </a:cubicBezTo>
                  <a:cubicBezTo>
                    <a:pt x="1215" y="3926"/>
                    <a:pt x="879" y="4056"/>
                    <a:pt x="576" y="4100"/>
                  </a:cubicBezTo>
                  <a:cubicBezTo>
                    <a:pt x="630" y="3753"/>
                    <a:pt x="695" y="3427"/>
                    <a:pt x="782" y="3135"/>
                  </a:cubicBezTo>
                  <a:cubicBezTo>
                    <a:pt x="988" y="2440"/>
                    <a:pt x="1118" y="1942"/>
                    <a:pt x="1194" y="1649"/>
                  </a:cubicBezTo>
                  <a:cubicBezTo>
                    <a:pt x="1281" y="1356"/>
                    <a:pt x="1313" y="1150"/>
                    <a:pt x="1313" y="1041"/>
                  </a:cubicBezTo>
                  <a:cubicBezTo>
                    <a:pt x="1313" y="933"/>
                    <a:pt x="1302" y="835"/>
                    <a:pt x="1281" y="759"/>
                  </a:cubicBezTo>
                  <a:close/>
                  <a:moveTo>
                    <a:pt x="467" y="0"/>
                  </a:moveTo>
                  <a:cubicBezTo>
                    <a:pt x="380" y="0"/>
                    <a:pt x="337" y="44"/>
                    <a:pt x="337" y="130"/>
                  </a:cubicBezTo>
                  <a:cubicBezTo>
                    <a:pt x="337" y="206"/>
                    <a:pt x="380" y="304"/>
                    <a:pt x="456" y="391"/>
                  </a:cubicBezTo>
                  <a:cubicBezTo>
                    <a:pt x="543" y="488"/>
                    <a:pt x="662" y="564"/>
                    <a:pt x="803" y="618"/>
                  </a:cubicBezTo>
                  <a:cubicBezTo>
                    <a:pt x="782" y="911"/>
                    <a:pt x="641" y="1519"/>
                    <a:pt x="380" y="2440"/>
                  </a:cubicBezTo>
                  <a:cubicBezTo>
                    <a:pt x="120" y="3362"/>
                    <a:pt x="1" y="3894"/>
                    <a:pt x="1" y="4046"/>
                  </a:cubicBezTo>
                  <a:cubicBezTo>
                    <a:pt x="1" y="4187"/>
                    <a:pt x="44" y="4338"/>
                    <a:pt x="153" y="4479"/>
                  </a:cubicBezTo>
                  <a:cubicBezTo>
                    <a:pt x="261" y="4631"/>
                    <a:pt x="359" y="4696"/>
                    <a:pt x="445" y="4696"/>
                  </a:cubicBezTo>
                  <a:cubicBezTo>
                    <a:pt x="771" y="4696"/>
                    <a:pt x="1183" y="4566"/>
                    <a:pt x="1671" y="4317"/>
                  </a:cubicBezTo>
                  <a:cubicBezTo>
                    <a:pt x="2159" y="4046"/>
                    <a:pt x="2593" y="3742"/>
                    <a:pt x="2962" y="3373"/>
                  </a:cubicBezTo>
                  <a:cubicBezTo>
                    <a:pt x="3341" y="3004"/>
                    <a:pt x="3526" y="2690"/>
                    <a:pt x="3526" y="2419"/>
                  </a:cubicBezTo>
                  <a:cubicBezTo>
                    <a:pt x="3526" y="2007"/>
                    <a:pt x="3363" y="1605"/>
                    <a:pt x="3016" y="1226"/>
                  </a:cubicBezTo>
                  <a:cubicBezTo>
                    <a:pt x="2680" y="846"/>
                    <a:pt x="2267" y="543"/>
                    <a:pt x="1801" y="326"/>
                  </a:cubicBezTo>
                  <a:cubicBezTo>
                    <a:pt x="1324" y="109"/>
                    <a:pt x="879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4690875" y="661875"/>
              <a:ext cx="34200" cy="116075"/>
            </a:xfrm>
            <a:custGeom>
              <a:avLst/>
              <a:gdLst/>
              <a:ahLst/>
              <a:cxnLst/>
              <a:rect l="l" t="t" r="r" b="b"/>
              <a:pathLst>
                <a:path w="1368" h="4643" extrusionOk="0">
                  <a:moveTo>
                    <a:pt x="955" y="1"/>
                  </a:moveTo>
                  <a:cubicBezTo>
                    <a:pt x="890" y="1"/>
                    <a:pt x="847" y="12"/>
                    <a:pt x="825" y="44"/>
                  </a:cubicBezTo>
                  <a:cubicBezTo>
                    <a:pt x="814" y="77"/>
                    <a:pt x="803" y="120"/>
                    <a:pt x="803" y="196"/>
                  </a:cubicBezTo>
                  <a:cubicBezTo>
                    <a:pt x="793" y="478"/>
                    <a:pt x="662" y="1183"/>
                    <a:pt x="391" y="2333"/>
                  </a:cubicBezTo>
                  <a:cubicBezTo>
                    <a:pt x="131" y="3482"/>
                    <a:pt x="1" y="4100"/>
                    <a:pt x="1" y="4187"/>
                  </a:cubicBezTo>
                  <a:cubicBezTo>
                    <a:pt x="1" y="4285"/>
                    <a:pt x="44" y="4372"/>
                    <a:pt x="131" y="4480"/>
                  </a:cubicBezTo>
                  <a:cubicBezTo>
                    <a:pt x="218" y="4588"/>
                    <a:pt x="294" y="4643"/>
                    <a:pt x="337" y="4643"/>
                  </a:cubicBezTo>
                  <a:cubicBezTo>
                    <a:pt x="391" y="4643"/>
                    <a:pt x="456" y="4513"/>
                    <a:pt x="532" y="4252"/>
                  </a:cubicBezTo>
                  <a:cubicBezTo>
                    <a:pt x="576" y="4111"/>
                    <a:pt x="608" y="3981"/>
                    <a:pt x="630" y="3862"/>
                  </a:cubicBezTo>
                  <a:cubicBezTo>
                    <a:pt x="662" y="3743"/>
                    <a:pt x="706" y="3569"/>
                    <a:pt x="760" y="3352"/>
                  </a:cubicBezTo>
                  <a:cubicBezTo>
                    <a:pt x="814" y="3124"/>
                    <a:pt x="858" y="2951"/>
                    <a:pt x="890" y="2832"/>
                  </a:cubicBezTo>
                  <a:cubicBezTo>
                    <a:pt x="1205" y="1530"/>
                    <a:pt x="1367" y="804"/>
                    <a:pt x="1367" y="652"/>
                  </a:cubicBezTo>
                  <a:cubicBezTo>
                    <a:pt x="1367" y="489"/>
                    <a:pt x="1313" y="337"/>
                    <a:pt x="1205" y="207"/>
                  </a:cubicBezTo>
                  <a:cubicBezTo>
                    <a:pt x="1107" y="66"/>
                    <a:pt x="1020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4741575" y="663250"/>
              <a:ext cx="90050" cy="115250"/>
            </a:xfrm>
            <a:custGeom>
              <a:avLst/>
              <a:gdLst/>
              <a:ahLst/>
              <a:cxnLst/>
              <a:rect l="l" t="t" r="r" b="b"/>
              <a:pathLst>
                <a:path w="3602" h="4610" extrusionOk="0">
                  <a:moveTo>
                    <a:pt x="2268" y="0"/>
                  </a:moveTo>
                  <a:cubicBezTo>
                    <a:pt x="1378" y="0"/>
                    <a:pt x="890" y="76"/>
                    <a:pt x="814" y="239"/>
                  </a:cubicBezTo>
                  <a:cubicBezTo>
                    <a:pt x="803" y="293"/>
                    <a:pt x="793" y="347"/>
                    <a:pt x="793" y="391"/>
                  </a:cubicBezTo>
                  <a:cubicBezTo>
                    <a:pt x="793" y="738"/>
                    <a:pt x="728" y="1161"/>
                    <a:pt x="597" y="1649"/>
                  </a:cubicBezTo>
                  <a:cubicBezTo>
                    <a:pt x="456" y="2148"/>
                    <a:pt x="326" y="2614"/>
                    <a:pt x="196" y="3048"/>
                  </a:cubicBezTo>
                  <a:cubicBezTo>
                    <a:pt x="66" y="3492"/>
                    <a:pt x="1" y="3807"/>
                    <a:pt x="1" y="3980"/>
                  </a:cubicBezTo>
                  <a:cubicBezTo>
                    <a:pt x="1" y="4165"/>
                    <a:pt x="77" y="4317"/>
                    <a:pt x="229" y="4436"/>
                  </a:cubicBezTo>
                  <a:cubicBezTo>
                    <a:pt x="381" y="4555"/>
                    <a:pt x="565" y="4609"/>
                    <a:pt x="760" y="4609"/>
                  </a:cubicBezTo>
                  <a:cubicBezTo>
                    <a:pt x="1226" y="4609"/>
                    <a:pt x="1693" y="4533"/>
                    <a:pt x="2181" y="4360"/>
                  </a:cubicBezTo>
                  <a:cubicBezTo>
                    <a:pt x="2669" y="4197"/>
                    <a:pt x="2918" y="4035"/>
                    <a:pt x="2918" y="3872"/>
                  </a:cubicBezTo>
                  <a:cubicBezTo>
                    <a:pt x="2918" y="3774"/>
                    <a:pt x="2886" y="3731"/>
                    <a:pt x="2821" y="3731"/>
                  </a:cubicBezTo>
                  <a:cubicBezTo>
                    <a:pt x="2788" y="3731"/>
                    <a:pt x="2669" y="3753"/>
                    <a:pt x="2474" y="3807"/>
                  </a:cubicBezTo>
                  <a:cubicBezTo>
                    <a:pt x="1855" y="3970"/>
                    <a:pt x="1292" y="4056"/>
                    <a:pt x="782" y="4056"/>
                  </a:cubicBezTo>
                  <a:cubicBezTo>
                    <a:pt x="728" y="4056"/>
                    <a:pt x="684" y="4045"/>
                    <a:pt x="652" y="4013"/>
                  </a:cubicBezTo>
                  <a:cubicBezTo>
                    <a:pt x="619" y="3970"/>
                    <a:pt x="608" y="3926"/>
                    <a:pt x="608" y="3872"/>
                  </a:cubicBezTo>
                  <a:cubicBezTo>
                    <a:pt x="608" y="3720"/>
                    <a:pt x="728" y="3254"/>
                    <a:pt x="966" y="2505"/>
                  </a:cubicBezTo>
                  <a:cubicBezTo>
                    <a:pt x="1443" y="2505"/>
                    <a:pt x="1866" y="2462"/>
                    <a:pt x="2224" y="2386"/>
                  </a:cubicBezTo>
                  <a:cubicBezTo>
                    <a:pt x="2593" y="2310"/>
                    <a:pt x="2766" y="2202"/>
                    <a:pt x="2766" y="2039"/>
                  </a:cubicBezTo>
                  <a:cubicBezTo>
                    <a:pt x="2766" y="1985"/>
                    <a:pt x="2701" y="1952"/>
                    <a:pt x="2571" y="1952"/>
                  </a:cubicBezTo>
                  <a:cubicBezTo>
                    <a:pt x="2441" y="1952"/>
                    <a:pt x="2246" y="1963"/>
                    <a:pt x="1996" y="1985"/>
                  </a:cubicBezTo>
                  <a:cubicBezTo>
                    <a:pt x="1736" y="2007"/>
                    <a:pt x="1530" y="2017"/>
                    <a:pt x="1378" y="2017"/>
                  </a:cubicBezTo>
                  <a:cubicBezTo>
                    <a:pt x="1226" y="2017"/>
                    <a:pt x="1140" y="2017"/>
                    <a:pt x="1107" y="2007"/>
                  </a:cubicBezTo>
                  <a:cubicBezTo>
                    <a:pt x="1270" y="1399"/>
                    <a:pt x="1357" y="955"/>
                    <a:pt x="1357" y="651"/>
                  </a:cubicBezTo>
                  <a:lnTo>
                    <a:pt x="1357" y="629"/>
                  </a:lnTo>
                  <a:cubicBezTo>
                    <a:pt x="1769" y="553"/>
                    <a:pt x="2018" y="521"/>
                    <a:pt x="2127" y="510"/>
                  </a:cubicBezTo>
                  <a:cubicBezTo>
                    <a:pt x="2235" y="499"/>
                    <a:pt x="2419" y="477"/>
                    <a:pt x="2680" y="456"/>
                  </a:cubicBezTo>
                  <a:cubicBezTo>
                    <a:pt x="2940" y="434"/>
                    <a:pt x="3157" y="401"/>
                    <a:pt x="3320" y="369"/>
                  </a:cubicBezTo>
                  <a:cubicBezTo>
                    <a:pt x="3504" y="336"/>
                    <a:pt x="3602" y="282"/>
                    <a:pt x="3602" y="195"/>
                  </a:cubicBezTo>
                  <a:cubicBezTo>
                    <a:pt x="3602" y="65"/>
                    <a:pt x="3157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4837025" y="661075"/>
              <a:ext cx="98450" cy="117150"/>
            </a:xfrm>
            <a:custGeom>
              <a:avLst/>
              <a:gdLst/>
              <a:ahLst/>
              <a:cxnLst/>
              <a:rect l="l" t="t" r="r" b="b"/>
              <a:pathLst>
                <a:path w="3938" h="4686" extrusionOk="0">
                  <a:moveTo>
                    <a:pt x="3514" y="0"/>
                  </a:moveTo>
                  <a:cubicBezTo>
                    <a:pt x="3438" y="0"/>
                    <a:pt x="3395" y="98"/>
                    <a:pt x="3384" y="282"/>
                  </a:cubicBezTo>
                  <a:cubicBezTo>
                    <a:pt x="3384" y="326"/>
                    <a:pt x="3362" y="586"/>
                    <a:pt x="3319" y="1074"/>
                  </a:cubicBezTo>
                  <a:cubicBezTo>
                    <a:pt x="3221" y="2137"/>
                    <a:pt x="3026" y="3048"/>
                    <a:pt x="2744" y="3807"/>
                  </a:cubicBezTo>
                  <a:cubicBezTo>
                    <a:pt x="2549" y="3384"/>
                    <a:pt x="2094" y="2256"/>
                    <a:pt x="1389" y="402"/>
                  </a:cubicBezTo>
                  <a:cubicBezTo>
                    <a:pt x="1345" y="304"/>
                    <a:pt x="1280" y="217"/>
                    <a:pt x="1193" y="141"/>
                  </a:cubicBezTo>
                  <a:cubicBezTo>
                    <a:pt x="1107" y="55"/>
                    <a:pt x="1042" y="11"/>
                    <a:pt x="987" y="11"/>
                  </a:cubicBezTo>
                  <a:cubicBezTo>
                    <a:pt x="922" y="11"/>
                    <a:pt x="879" y="87"/>
                    <a:pt x="879" y="228"/>
                  </a:cubicBezTo>
                  <a:cubicBezTo>
                    <a:pt x="868" y="510"/>
                    <a:pt x="727" y="1215"/>
                    <a:pt x="434" y="2365"/>
                  </a:cubicBezTo>
                  <a:cubicBezTo>
                    <a:pt x="152" y="3503"/>
                    <a:pt x="0" y="4122"/>
                    <a:pt x="0" y="4230"/>
                  </a:cubicBezTo>
                  <a:cubicBezTo>
                    <a:pt x="0" y="4338"/>
                    <a:pt x="44" y="4436"/>
                    <a:pt x="120" y="4545"/>
                  </a:cubicBezTo>
                  <a:cubicBezTo>
                    <a:pt x="206" y="4642"/>
                    <a:pt x="282" y="4686"/>
                    <a:pt x="337" y="4686"/>
                  </a:cubicBezTo>
                  <a:cubicBezTo>
                    <a:pt x="380" y="4686"/>
                    <a:pt x="423" y="4599"/>
                    <a:pt x="478" y="4425"/>
                  </a:cubicBezTo>
                  <a:cubicBezTo>
                    <a:pt x="532" y="4241"/>
                    <a:pt x="629" y="3829"/>
                    <a:pt x="792" y="3189"/>
                  </a:cubicBezTo>
                  <a:cubicBezTo>
                    <a:pt x="955" y="2538"/>
                    <a:pt x="1107" y="1953"/>
                    <a:pt x="1237" y="1443"/>
                  </a:cubicBezTo>
                  <a:cubicBezTo>
                    <a:pt x="1887" y="3091"/>
                    <a:pt x="2278" y="4078"/>
                    <a:pt x="2419" y="4393"/>
                  </a:cubicBezTo>
                  <a:cubicBezTo>
                    <a:pt x="2451" y="4469"/>
                    <a:pt x="2506" y="4545"/>
                    <a:pt x="2582" y="4599"/>
                  </a:cubicBezTo>
                  <a:cubicBezTo>
                    <a:pt x="2657" y="4664"/>
                    <a:pt x="2723" y="4686"/>
                    <a:pt x="2777" y="4686"/>
                  </a:cubicBezTo>
                  <a:cubicBezTo>
                    <a:pt x="2950" y="4686"/>
                    <a:pt x="3124" y="4404"/>
                    <a:pt x="3308" y="3829"/>
                  </a:cubicBezTo>
                  <a:cubicBezTo>
                    <a:pt x="3503" y="3265"/>
                    <a:pt x="3655" y="2636"/>
                    <a:pt x="3764" y="1974"/>
                  </a:cubicBezTo>
                  <a:cubicBezTo>
                    <a:pt x="3883" y="1302"/>
                    <a:pt x="3937" y="781"/>
                    <a:pt x="3937" y="423"/>
                  </a:cubicBezTo>
                  <a:cubicBezTo>
                    <a:pt x="3937" y="347"/>
                    <a:pt x="3883" y="250"/>
                    <a:pt x="3785" y="152"/>
                  </a:cubicBezTo>
                  <a:cubicBezTo>
                    <a:pt x="3688" y="44"/>
                    <a:pt x="3601" y="0"/>
                    <a:pt x="3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4951175" y="662425"/>
              <a:ext cx="90025" cy="115525"/>
            </a:xfrm>
            <a:custGeom>
              <a:avLst/>
              <a:gdLst/>
              <a:ahLst/>
              <a:cxnLst/>
              <a:rect l="l" t="t" r="r" b="b"/>
              <a:pathLst>
                <a:path w="3601" h="4621" extrusionOk="0">
                  <a:moveTo>
                    <a:pt x="2061" y="1"/>
                  </a:moveTo>
                  <a:cubicBezTo>
                    <a:pt x="1193" y="1"/>
                    <a:pt x="640" y="12"/>
                    <a:pt x="380" y="33"/>
                  </a:cubicBezTo>
                  <a:cubicBezTo>
                    <a:pt x="130" y="55"/>
                    <a:pt x="0" y="109"/>
                    <a:pt x="0" y="185"/>
                  </a:cubicBezTo>
                  <a:cubicBezTo>
                    <a:pt x="0" y="283"/>
                    <a:pt x="33" y="369"/>
                    <a:pt x="109" y="467"/>
                  </a:cubicBezTo>
                  <a:cubicBezTo>
                    <a:pt x="185" y="554"/>
                    <a:pt x="261" y="597"/>
                    <a:pt x="336" y="597"/>
                  </a:cubicBezTo>
                  <a:lnTo>
                    <a:pt x="1464" y="554"/>
                  </a:lnTo>
                  <a:lnTo>
                    <a:pt x="1464" y="554"/>
                  </a:lnTo>
                  <a:cubicBezTo>
                    <a:pt x="1432" y="966"/>
                    <a:pt x="1291" y="1649"/>
                    <a:pt x="1052" y="2603"/>
                  </a:cubicBezTo>
                  <a:cubicBezTo>
                    <a:pt x="814" y="3547"/>
                    <a:pt x="694" y="4068"/>
                    <a:pt x="694" y="4165"/>
                  </a:cubicBezTo>
                  <a:cubicBezTo>
                    <a:pt x="694" y="4274"/>
                    <a:pt x="727" y="4371"/>
                    <a:pt x="814" y="4480"/>
                  </a:cubicBezTo>
                  <a:cubicBezTo>
                    <a:pt x="900" y="4566"/>
                    <a:pt x="965" y="4621"/>
                    <a:pt x="1041" y="4621"/>
                  </a:cubicBezTo>
                  <a:cubicBezTo>
                    <a:pt x="1085" y="4621"/>
                    <a:pt x="1139" y="4501"/>
                    <a:pt x="1204" y="4274"/>
                  </a:cubicBezTo>
                  <a:cubicBezTo>
                    <a:pt x="1237" y="4144"/>
                    <a:pt x="1291" y="3937"/>
                    <a:pt x="1367" y="3634"/>
                  </a:cubicBezTo>
                  <a:cubicBezTo>
                    <a:pt x="1432" y="3341"/>
                    <a:pt x="1486" y="3113"/>
                    <a:pt x="1519" y="2972"/>
                  </a:cubicBezTo>
                  <a:cubicBezTo>
                    <a:pt x="1866" y="1617"/>
                    <a:pt x="2039" y="847"/>
                    <a:pt x="2039" y="684"/>
                  </a:cubicBezTo>
                  <a:cubicBezTo>
                    <a:pt x="2039" y="630"/>
                    <a:pt x="2028" y="586"/>
                    <a:pt x="2017" y="543"/>
                  </a:cubicBezTo>
                  <a:cubicBezTo>
                    <a:pt x="2256" y="543"/>
                    <a:pt x="2505" y="554"/>
                    <a:pt x="2766" y="575"/>
                  </a:cubicBezTo>
                  <a:cubicBezTo>
                    <a:pt x="3037" y="597"/>
                    <a:pt x="3232" y="597"/>
                    <a:pt x="3384" y="597"/>
                  </a:cubicBezTo>
                  <a:cubicBezTo>
                    <a:pt x="3525" y="597"/>
                    <a:pt x="3601" y="565"/>
                    <a:pt x="3601" y="478"/>
                  </a:cubicBezTo>
                  <a:cubicBezTo>
                    <a:pt x="3601" y="359"/>
                    <a:pt x="3460" y="250"/>
                    <a:pt x="3167" y="152"/>
                  </a:cubicBezTo>
                  <a:cubicBezTo>
                    <a:pt x="2874" y="55"/>
                    <a:pt x="2505" y="1"/>
                    <a:pt x="2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3561100" y="2797850"/>
              <a:ext cx="581575" cy="25"/>
            </a:xfrm>
            <a:custGeom>
              <a:avLst/>
              <a:gdLst/>
              <a:ahLst/>
              <a:cxnLst/>
              <a:rect l="l" t="t" r="r" b="b"/>
              <a:pathLst>
                <a:path w="23263" h="1" fill="none" extrusionOk="0">
                  <a:moveTo>
                    <a:pt x="0" y="0"/>
                  </a:moveTo>
                  <a:lnTo>
                    <a:pt x="23263" y="0"/>
                  </a:lnTo>
                </a:path>
              </a:pathLst>
            </a:custGeom>
            <a:noFill/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3530725" y="2678125"/>
              <a:ext cx="200375" cy="239000"/>
            </a:xfrm>
            <a:custGeom>
              <a:avLst/>
              <a:gdLst/>
              <a:ahLst/>
              <a:cxnLst/>
              <a:rect l="l" t="t" r="r" b="b"/>
              <a:pathLst>
                <a:path w="8015" h="9560" extrusionOk="0">
                  <a:moveTo>
                    <a:pt x="7317" y="1"/>
                  </a:moveTo>
                  <a:cubicBezTo>
                    <a:pt x="7228" y="1"/>
                    <a:pt x="7134" y="29"/>
                    <a:pt x="7039" y="93"/>
                  </a:cubicBezTo>
                  <a:lnTo>
                    <a:pt x="293" y="4388"/>
                  </a:lnTo>
                  <a:cubicBezTo>
                    <a:pt x="1" y="4572"/>
                    <a:pt x="1" y="5006"/>
                    <a:pt x="293" y="5190"/>
                  </a:cubicBezTo>
                  <a:lnTo>
                    <a:pt x="7039" y="9485"/>
                  </a:lnTo>
                  <a:cubicBezTo>
                    <a:pt x="7121" y="9536"/>
                    <a:pt x="7211" y="9560"/>
                    <a:pt x="7299" y="9560"/>
                  </a:cubicBezTo>
                  <a:cubicBezTo>
                    <a:pt x="7457" y="9560"/>
                    <a:pt x="7610" y="9483"/>
                    <a:pt x="7701" y="9344"/>
                  </a:cubicBezTo>
                  <a:cubicBezTo>
                    <a:pt x="7842" y="9127"/>
                    <a:pt x="7776" y="8834"/>
                    <a:pt x="7560" y="8693"/>
                  </a:cubicBezTo>
                  <a:lnTo>
                    <a:pt x="1432" y="4789"/>
                  </a:lnTo>
                  <a:lnTo>
                    <a:pt x="7549" y="885"/>
                  </a:lnTo>
                  <a:cubicBezTo>
                    <a:pt x="8014" y="616"/>
                    <a:pt x="7734" y="1"/>
                    <a:pt x="7317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3550800" y="1940250"/>
              <a:ext cx="581575" cy="25"/>
            </a:xfrm>
            <a:custGeom>
              <a:avLst/>
              <a:gdLst/>
              <a:ahLst/>
              <a:cxnLst/>
              <a:rect l="l" t="t" r="r" b="b"/>
              <a:pathLst>
                <a:path w="23263" h="1" fill="none" extrusionOk="0">
                  <a:moveTo>
                    <a:pt x="0" y="1"/>
                  </a:moveTo>
                  <a:lnTo>
                    <a:pt x="23263" y="1"/>
                  </a:lnTo>
                </a:path>
              </a:pathLst>
            </a:custGeom>
            <a:noFill/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3520425" y="1820550"/>
              <a:ext cx="200625" cy="239275"/>
            </a:xfrm>
            <a:custGeom>
              <a:avLst/>
              <a:gdLst/>
              <a:ahLst/>
              <a:cxnLst/>
              <a:rect l="l" t="t" r="r" b="b"/>
              <a:pathLst>
                <a:path w="8025" h="9571" extrusionOk="0">
                  <a:moveTo>
                    <a:pt x="7327" y="1"/>
                  </a:moveTo>
                  <a:cubicBezTo>
                    <a:pt x="7239" y="1"/>
                    <a:pt x="7144" y="28"/>
                    <a:pt x="7050" y="93"/>
                  </a:cubicBezTo>
                  <a:lnTo>
                    <a:pt x="293" y="4398"/>
                  </a:lnTo>
                  <a:cubicBezTo>
                    <a:pt x="0" y="4583"/>
                    <a:pt x="0" y="5006"/>
                    <a:pt x="293" y="5190"/>
                  </a:cubicBezTo>
                  <a:lnTo>
                    <a:pt x="7050" y="9496"/>
                  </a:lnTo>
                  <a:cubicBezTo>
                    <a:pt x="7128" y="9546"/>
                    <a:pt x="7215" y="9570"/>
                    <a:pt x="7302" y="9570"/>
                  </a:cubicBezTo>
                  <a:cubicBezTo>
                    <a:pt x="7457" y="9570"/>
                    <a:pt x="7610" y="9494"/>
                    <a:pt x="7700" y="9355"/>
                  </a:cubicBezTo>
                  <a:lnTo>
                    <a:pt x="7711" y="9344"/>
                  </a:lnTo>
                  <a:cubicBezTo>
                    <a:pt x="7841" y="9127"/>
                    <a:pt x="7776" y="8834"/>
                    <a:pt x="7559" y="8693"/>
                  </a:cubicBezTo>
                  <a:lnTo>
                    <a:pt x="1432" y="4800"/>
                  </a:lnTo>
                  <a:lnTo>
                    <a:pt x="7559" y="895"/>
                  </a:lnTo>
                  <a:cubicBezTo>
                    <a:pt x="8025" y="618"/>
                    <a:pt x="7744" y="1"/>
                    <a:pt x="7327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3557575" y="4414575"/>
              <a:ext cx="581600" cy="25"/>
            </a:xfrm>
            <a:custGeom>
              <a:avLst/>
              <a:gdLst/>
              <a:ahLst/>
              <a:cxnLst/>
              <a:rect l="l" t="t" r="r" b="b"/>
              <a:pathLst>
                <a:path w="23264" h="1" fill="none" extrusionOk="0">
                  <a:moveTo>
                    <a:pt x="0" y="1"/>
                  </a:moveTo>
                  <a:lnTo>
                    <a:pt x="23263" y="1"/>
                  </a:lnTo>
                </a:path>
              </a:pathLst>
            </a:custGeom>
            <a:noFill/>
            <a:ln w="23850" cap="flat" cmpd="sng">
              <a:solidFill>
                <a:srgbClr val="FF7BAC"/>
              </a:solidFill>
              <a:prstDash val="solid"/>
              <a:miter lim="108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3527200" y="4294600"/>
              <a:ext cx="200625" cy="239275"/>
            </a:xfrm>
            <a:custGeom>
              <a:avLst/>
              <a:gdLst/>
              <a:ahLst/>
              <a:cxnLst/>
              <a:rect l="l" t="t" r="r" b="b"/>
              <a:pathLst>
                <a:path w="8025" h="9571" extrusionOk="0">
                  <a:moveTo>
                    <a:pt x="7327" y="1"/>
                  </a:moveTo>
                  <a:cubicBezTo>
                    <a:pt x="7239" y="1"/>
                    <a:pt x="7145" y="28"/>
                    <a:pt x="7050" y="93"/>
                  </a:cubicBezTo>
                  <a:lnTo>
                    <a:pt x="293" y="4398"/>
                  </a:lnTo>
                  <a:cubicBezTo>
                    <a:pt x="1" y="4583"/>
                    <a:pt x="1" y="5006"/>
                    <a:pt x="293" y="5190"/>
                  </a:cubicBezTo>
                  <a:lnTo>
                    <a:pt x="7050" y="9496"/>
                  </a:lnTo>
                  <a:cubicBezTo>
                    <a:pt x="7128" y="9546"/>
                    <a:pt x="7215" y="9570"/>
                    <a:pt x="7302" y="9570"/>
                  </a:cubicBezTo>
                  <a:cubicBezTo>
                    <a:pt x="7457" y="9570"/>
                    <a:pt x="7610" y="9494"/>
                    <a:pt x="7701" y="9355"/>
                  </a:cubicBezTo>
                  <a:lnTo>
                    <a:pt x="7711" y="9344"/>
                  </a:lnTo>
                  <a:cubicBezTo>
                    <a:pt x="7842" y="9127"/>
                    <a:pt x="7776" y="8834"/>
                    <a:pt x="7560" y="8693"/>
                  </a:cubicBezTo>
                  <a:lnTo>
                    <a:pt x="1432" y="4800"/>
                  </a:lnTo>
                  <a:lnTo>
                    <a:pt x="7560" y="895"/>
                  </a:lnTo>
                  <a:cubicBezTo>
                    <a:pt x="8025" y="618"/>
                    <a:pt x="7744" y="1"/>
                    <a:pt x="7327" y="1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A73C884-DA94-66A8-9094-11CFBC56C18D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B76E492-36F1-D8F4-A2B3-C1EB4E54516B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93102-8218-75B0-6FBD-ED08F330E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01E862-E51A-3CE2-6BEA-CA42D36B7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8"/>
          <p:cNvSpPr txBox="1">
            <a:spLocks noGrp="1"/>
          </p:cNvSpPr>
          <p:nvPr>
            <p:ph type="title"/>
          </p:nvPr>
        </p:nvSpPr>
        <p:spPr>
          <a:xfrm>
            <a:off x="194125" y="45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Diffusion and Osmosis Practicals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0" name="Google Shape;106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2.17</a:t>
            </a:r>
            <a:endParaRPr sz="16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diffusion and osmosis using living and non-living systems.</a:t>
            </a:r>
            <a:endParaRPr sz="12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and osmosis can be investigated through practicals.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practical: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coloured crystal (usually KMnO₄) is added to a solvent (water). 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crystal particles will dissolve and spread out throughout the solvent.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Osmosis practicals: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Semi-permeable (sometimes referred to as visking) tubing is filled with sugar solution and placed into a beaker of water. 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Because the concentration of water is higher in the beaker than in the tubing, water molecules will move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into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tubing by osmosis.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Potatoes are cut into tubes and submerged into sucrose solutions of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various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concentrations. 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Those that are submerged into the more concentrated solutions will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 mass, those in the more dilute solutions will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increase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 mass.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Osmosis practical video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1" name="Google Shape;106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880A9C-81BD-5F17-CB0D-254F3501D683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A1ECD39-787F-644D-3BB5-1D392360B54F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81431-BC7C-20C5-1B0A-1F75AF11D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8A2F9-5C7C-FF22-2DCB-60B2F55890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67" name="Google Shape;1067;p39"/>
          <p:cNvCxnSpPr/>
          <p:nvPr/>
        </p:nvCxnSpPr>
        <p:spPr>
          <a:xfrm flipH="1">
            <a:off x="5326275" y="0"/>
            <a:ext cx="900" cy="515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8" name="Google Shape;1068;p39"/>
          <p:cNvSpPr txBox="1"/>
          <p:nvPr/>
        </p:nvSpPr>
        <p:spPr>
          <a:xfrm>
            <a:off x="6095250" y="2048400"/>
            <a:ext cx="237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Potato cores are submerged into solutions with different concentrations of sucrose to investigate the process of osmosis.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69" name="Google Shape;1069;p39"/>
          <p:cNvPicPr preferRelativeResize="0"/>
          <p:nvPr/>
        </p:nvPicPr>
        <p:blipFill rotWithShape="1">
          <a:blip r:embed="rId3">
            <a:alphaModFix/>
          </a:blip>
          <a:srcRect l="8943" r="21077"/>
          <a:stretch/>
        </p:blipFill>
        <p:spPr>
          <a:xfrm>
            <a:off x="0" y="5100"/>
            <a:ext cx="53262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D6C5E68-06B6-A0C3-CC75-30D80A35F481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2D7B736-1E83-ADAA-D603-78837073DCEB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1C35D-33E2-4F9C-B3EA-ECEEA3416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30754-E985-0929-227D-76E7229CCC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75" name="Google Shape;1075;p40"/>
          <p:cNvGrpSpPr/>
          <p:nvPr/>
        </p:nvGrpSpPr>
        <p:grpSpPr>
          <a:xfrm>
            <a:off x="421325" y="1143475"/>
            <a:ext cx="5173280" cy="2976100"/>
            <a:chOff x="715550" y="894425"/>
            <a:chExt cx="6466600" cy="3720125"/>
          </a:xfrm>
        </p:grpSpPr>
        <p:sp>
          <p:nvSpPr>
            <p:cNvPr id="1076" name="Google Shape;1076;p40"/>
            <p:cNvSpPr/>
            <p:nvPr/>
          </p:nvSpPr>
          <p:spPr>
            <a:xfrm>
              <a:off x="1254850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0" y="1"/>
                  </a:moveTo>
                  <a:lnTo>
                    <a:pt x="0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2692925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0" y="1"/>
                  </a:moveTo>
                  <a:lnTo>
                    <a:pt x="0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4143350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1" y="1"/>
                  </a:moveTo>
                  <a:lnTo>
                    <a:pt x="1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5593775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1" y="1"/>
                  </a:moveTo>
                  <a:lnTo>
                    <a:pt x="1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7032800" y="948625"/>
              <a:ext cx="25" cy="3246125"/>
            </a:xfrm>
            <a:custGeom>
              <a:avLst/>
              <a:gdLst/>
              <a:ahLst/>
              <a:cxnLst/>
              <a:rect l="l" t="t" r="r" b="b"/>
              <a:pathLst>
                <a:path w="1" h="129845" fill="none" extrusionOk="0">
                  <a:moveTo>
                    <a:pt x="1" y="1"/>
                  </a:moveTo>
                  <a:lnTo>
                    <a:pt x="1" y="129845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135950" y="419472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1135950" y="311237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1135950" y="203097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1135950" y="948625"/>
              <a:ext cx="6015775" cy="25"/>
            </a:xfrm>
            <a:custGeom>
              <a:avLst/>
              <a:gdLst/>
              <a:ahLst/>
              <a:cxnLst/>
              <a:rect l="l" t="t" r="r" b="b"/>
              <a:pathLst>
                <a:path w="240631" h="1" fill="none" extrusionOk="0">
                  <a:moveTo>
                    <a:pt x="1" y="1"/>
                  </a:moveTo>
                  <a:lnTo>
                    <a:pt x="240630" y="1"/>
                  </a:lnTo>
                </a:path>
              </a:pathLst>
            </a:custGeom>
            <a:noFill/>
            <a:ln w="12375" cap="flat" cmpd="sng">
              <a:solidFill>
                <a:srgbClr val="CCCCCC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1251050" y="1468875"/>
              <a:ext cx="5785575" cy="2373025"/>
            </a:xfrm>
            <a:custGeom>
              <a:avLst/>
              <a:gdLst/>
              <a:ahLst/>
              <a:cxnLst/>
              <a:rect l="l" t="t" r="r" b="b"/>
              <a:pathLst>
                <a:path w="231423" h="94921" fill="none" extrusionOk="0">
                  <a:moveTo>
                    <a:pt x="0" y="1"/>
                  </a:moveTo>
                  <a:lnTo>
                    <a:pt x="46262" y="37284"/>
                  </a:lnTo>
                  <a:lnTo>
                    <a:pt x="92562" y="55925"/>
                  </a:lnTo>
                  <a:lnTo>
                    <a:pt x="138861" y="71295"/>
                  </a:lnTo>
                  <a:lnTo>
                    <a:pt x="185123" y="91459"/>
                  </a:lnTo>
                  <a:lnTo>
                    <a:pt x="231423" y="94921"/>
                  </a:lnTo>
                </a:path>
              </a:pathLst>
            </a:custGeom>
            <a:noFill/>
            <a:ln w="19050" cap="flat" cmpd="sng">
              <a:solidFill>
                <a:srgbClr val="3FA9F5"/>
              </a:solidFill>
              <a:prstDash val="solid"/>
              <a:miter lim="380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3329675" y="4519425"/>
              <a:ext cx="1628325" cy="95125"/>
            </a:xfrm>
            <a:custGeom>
              <a:avLst/>
              <a:gdLst/>
              <a:ahLst/>
              <a:cxnLst/>
              <a:rect l="l" t="t" r="r" b="b"/>
              <a:pathLst>
                <a:path w="65133" h="3805" extrusionOk="0">
                  <a:moveTo>
                    <a:pt x="56725" y="77"/>
                  </a:moveTo>
                  <a:cubicBezTo>
                    <a:pt x="56649" y="77"/>
                    <a:pt x="56572" y="77"/>
                    <a:pt x="56534" y="115"/>
                  </a:cubicBezTo>
                  <a:cubicBezTo>
                    <a:pt x="56496" y="191"/>
                    <a:pt x="56458" y="229"/>
                    <a:pt x="56458" y="305"/>
                  </a:cubicBezTo>
                  <a:cubicBezTo>
                    <a:pt x="56458" y="381"/>
                    <a:pt x="56496" y="419"/>
                    <a:pt x="56534" y="457"/>
                  </a:cubicBezTo>
                  <a:cubicBezTo>
                    <a:pt x="56572" y="533"/>
                    <a:pt x="56649" y="533"/>
                    <a:pt x="56725" y="533"/>
                  </a:cubicBezTo>
                  <a:cubicBezTo>
                    <a:pt x="56801" y="533"/>
                    <a:pt x="56839" y="533"/>
                    <a:pt x="56877" y="457"/>
                  </a:cubicBezTo>
                  <a:cubicBezTo>
                    <a:pt x="56953" y="419"/>
                    <a:pt x="56991" y="343"/>
                    <a:pt x="56991" y="305"/>
                  </a:cubicBezTo>
                  <a:cubicBezTo>
                    <a:pt x="56991" y="229"/>
                    <a:pt x="56953" y="191"/>
                    <a:pt x="56877" y="153"/>
                  </a:cubicBezTo>
                  <a:cubicBezTo>
                    <a:pt x="56839" y="77"/>
                    <a:pt x="56801" y="77"/>
                    <a:pt x="56725" y="77"/>
                  </a:cubicBezTo>
                  <a:close/>
                  <a:moveTo>
                    <a:pt x="30778" y="1560"/>
                  </a:moveTo>
                  <a:cubicBezTo>
                    <a:pt x="30855" y="1560"/>
                    <a:pt x="30969" y="1560"/>
                    <a:pt x="31045" y="1598"/>
                  </a:cubicBezTo>
                  <a:cubicBezTo>
                    <a:pt x="31121" y="1636"/>
                    <a:pt x="31159" y="1713"/>
                    <a:pt x="31197" y="1789"/>
                  </a:cubicBezTo>
                  <a:cubicBezTo>
                    <a:pt x="31235" y="1865"/>
                    <a:pt x="31273" y="1941"/>
                    <a:pt x="31273" y="1979"/>
                  </a:cubicBezTo>
                  <a:cubicBezTo>
                    <a:pt x="31273" y="2017"/>
                    <a:pt x="31235" y="2055"/>
                    <a:pt x="31197" y="2055"/>
                  </a:cubicBezTo>
                  <a:cubicBezTo>
                    <a:pt x="31197" y="2093"/>
                    <a:pt x="31159" y="2093"/>
                    <a:pt x="31083" y="2093"/>
                  </a:cubicBezTo>
                  <a:cubicBezTo>
                    <a:pt x="30626" y="2131"/>
                    <a:pt x="30322" y="2131"/>
                    <a:pt x="30246" y="2131"/>
                  </a:cubicBezTo>
                  <a:lnTo>
                    <a:pt x="30094" y="2131"/>
                  </a:lnTo>
                  <a:cubicBezTo>
                    <a:pt x="30094" y="2017"/>
                    <a:pt x="30132" y="1903"/>
                    <a:pt x="30246" y="1789"/>
                  </a:cubicBezTo>
                  <a:cubicBezTo>
                    <a:pt x="30360" y="1636"/>
                    <a:pt x="30550" y="1560"/>
                    <a:pt x="30778" y="1560"/>
                  </a:cubicBezTo>
                  <a:close/>
                  <a:moveTo>
                    <a:pt x="45996" y="1560"/>
                  </a:moveTo>
                  <a:cubicBezTo>
                    <a:pt x="46072" y="1560"/>
                    <a:pt x="46186" y="1560"/>
                    <a:pt x="46262" y="1598"/>
                  </a:cubicBezTo>
                  <a:cubicBezTo>
                    <a:pt x="46339" y="1636"/>
                    <a:pt x="46377" y="1713"/>
                    <a:pt x="46415" y="1789"/>
                  </a:cubicBezTo>
                  <a:cubicBezTo>
                    <a:pt x="46453" y="1865"/>
                    <a:pt x="46491" y="1941"/>
                    <a:pt x="46491" y="1979"/>
                  </a:cubicBezTo>
                  <a:cubicBezTo>
                    <a:pt x="46491" y="2017"/>
                    <a:pt x="46453" y="2055"/>
                    <a:pt x="46415" y="2055"/>
                  </a:cubicBezTo>
                  <a:cubicBezTo>
                    <a:pt x="46415" y="2093"/>
                    <a:pt x="46377" y="2093"/>
                    <a:pt x="46301" y="2093"/>
                  </a:cubicBezTo>
                  <a:cubicBezTo>
                    <a:pt x="45844" y="2131"/>
                    <a:pt x="45540" y="2131"/>
                    <a:pt x="45464" y="2131"/>
                  </a:cubicBezTo>
                  <a:lnTo>
                    <a:pt x="45311" y="2131"/>
                  </a:lnTo>
                  <a:cubicBezTo>
                    <a:pt x="45311" y="2017"/>
                    <a:pt x="45349" y="1903"/>
                    <a:pt x="45464" y="1789"/>
                  </a:cubicBezTo>
                  <a:cubicBezTo>
                    <a:pt x="45578" y="1636"/>
                    <a:pt x="45768" y="1560"/>
                    <a:pt x="45996" y="1560"/>
                  </a:cubicBezTo>
                  <a:close/>
                  <a:moveTo>
                    <a:pt x="10463" y="2550"/>
                  </a:moveTo>
                  <a:cubicBezTo>
                    <a:pt x="10463" y="2626"/>
                    <a:pt x="10463" y="2702"/>
                    <a:pt x="10463" y="2740"/>
                  </a:cubicBezTo>
                  <a:cubicBezTo>
                    <a:pt x="10463" y="2854"/>
                    <a:pt x="10463" y="3006"/>
                    <a:pt x="10463" y="3272"/>
                  </a:cubicBezTo>
                  <a:cubicBezTo>
                    <a:pt x="10311" y="3387"/>
                    <a:pt x="10197" y="3463"/>
                    <a:pt x="10120" y="3501"/>
                  </a:cubicBezTo>
                  <a:cubicBezTo>
                    <a:pt x="10044" y="3539"/>
                    <a:pt x="9968" y="3577"/>
                    <a:pt x="9892" y="3577"/>
                  </a:cubicBezTo>
                  <a:cubicBezTo>
                    <a:pt x="9816" y="3577"/>
                    <a:pt x="9778" y="3539"/>
                    <a:pt x="9702" y="3501"/>
                  </a:cubicBezTo>
                  <a:cubicBezTo>
                    <a:pt x="9664" y="3463"/>
                    <a:pt x="9626" y="3387"/>
                    <a:pt x="9626" y="3310"/>
                  </a:cubicBezTo>
                  <a:cubicBezTo>
                    <a:pt x="9626" y="3234"/>
                    <a:pt x="9664" y="3158"/>
                    <a:pt x="9740" y="3082"/>
                  </a:cubicBezTo>
                  <a:cubicBezTo>
                    <a:pt x="9816" y="2968"/>
                    <a:pt x="9930" y="2854"/>
                    <a:pt x="10044" y="2740"/>
                  </a:cubicBezTo>
                  <a:cubicBezTo>
                    <a:pt x="10197" y="2664"/>
                    <a:pt x="10349" y="2588"/>
                    <a:pt x="10463" y="2550"/>
                  </a:cubicBezTo>
                  <a:close/>
                  <a:moveTo>
                    <a:pt x="55165" y="2550"/>
                  </a:moveTo>
                  <a:cubicBezTo>
                    <a:pt x="55165" y="2626"/>
                    <a:pt x="55165" y="2702"/>
                    <a:pt x="55165" y="2740"/>
                  </a:cubicBezTo>
                  <a:cubicBezTo>
                    <a:pt x="55165" y="2854"/>
                    <a:pt x="55165" y="3006"/>
                    <a:pt x="55165" y="3272"/>
                  </a:cubicBezTo>
                  <a:cubicBezTo>
                    <a:pt x="55013" y="3387"/>
                    <a:pt x="54898" y="3463"/>
                    <a:pt x="54822" y="3501"/>
                  </a:cubicBezTo>
                  <a:cubicBezTo>
                    <a:pt x="54746" y="3539"/>
                    <a:pt x="54670" y="3577"/>
                    <a:pt x="54594" y="3577"/>
                  </a:cubicBezTo>
                  <a:cubicBezTo>
                    <a:pt x="54518" y="3577"/>
                    <a:pt x="54480" y="3539"/>
                    <a:pt x="54404" y="3501"/>
                  </a:cubicBezTo>
                  <a:cubicBezTo>
                    <a:pt x="54366" y="3463"/>
                    <a:pt x="54328" y="3387"/>
                    <a:pt x="54328" y="3310"/>
                  </a:cubicBezTo>
                  <a:cubicBezTo>
                    <a:pt x="54328" y="3234"/>
                    <a:pt x="54366" y="3158"/>
                    <a:pt x="54442" y="3082"/>
                  </a:cubicBezTo>
                  <a:cubicBezTo>
                    <a:pt x="54518" y="2968"/>
                    <a:pt x="54632" y="2854"/>
                    <a:pt x="54746" y="2740"/>
                  </a:cubicBezTo>
                  <a:cubicBezTo>
                    <a:pt x="54898" y="2664"/>
                    <a:pt x="55051" y="2588"/>
                    <a:pt x="55165" y="2550"/>
                  </a:cubicBezTo>
                  <a:close/>
                  <a:moveTo>
                    <a:pt x="6164" y="1522"/>
                  </a:moveTo>
                  <a:cubicBezTo>
                    <a:pt x="6354" y="1522"/>
                    <a:pt x="6506" y="1598"/>
                    <a:pt x="6620" y="1675"/>
                  </a:cubicBezTo>
                  <a:cubicBezTo>
                    <a:pt x="6735" y="1789"/>
                    <a:pt x="6849" y="1941"/>
                    <a:pt x="6887" y="2131"/>
                  </a:cubicBezTo>
                  <a:cubicBezTo>
                    <a:pt x="6963" y="2321"/>
                    <a:pt x="7001" y="2473"/>
                    <a:pt x="7001" y="2626"/>
                  </a:cubicBezTo>
                  <a:cubicBezTo>
                    <a:pt x="7001" y="2854"/>
                    <a:pt x="6963" y="3044"/>
                    <a:pt x="6887" y="3196"/>
                  </a:cubicBezTo>
                  <a:cubicBezTo>
                    <a:pt x="6811" y="3387"/>
                    <a:pt x="6696" y="3501"/>
                    <a:pt x="6544" y="3577"/>
                  </a:cubicBezTo>
                  <a:cubicBezTo>
                    <a:pt x="6430" y="3653"/>
                    <a:pt x="6278" y="3691"/>
                    <a:pt x="6164" y="3691"/>
                  </a:cubicBezTo>
                  <a:cubicBezTo>
                    <a:pt x="5936" y="3691"/>
                    <a:pt x="5745" y="3577"/>
                    <a:pt x="5593" y="3425"/>
                  </a:cubicBezTo>
                  <a:cubicBezTo>
                    <a:pt x="5441" y="3234"/>
                    <a:pt x="5365" y="3006"/>
                    <a:pt x="5365" y="2664"/>
                  </a:cubicBezTo>
                  <a:cubicBezTo>
                    <a:pt x="5365" y="2359"/>
                    <a:pt x="5403" y="2131"/>
                    <a:pt x="5479" y="1941"/>
                  </a:cubicBezTo>
                  <a:cubicBezTo>
                    <a:pt x="5555" y="1789"/>
                    <a:pt x="5669" y="1675"/>
                    <a:pt x="5821" y="1636"/>
                  </a:cubicBezTo>
                  <a:cubicBezTo>
                    <a:pt x="5936" y="1560"/>
                    <a:pt x="6050" y="1522"/>
                    <a:pt x="6164" y="1522"/>
                  </a:cubicBezTo>
                  <a:close/>
                  <a:moveTo>
                    <a:pt x="26137" y="1522"/>
                  </a:moveTo>
                  <a:cubicBezTo>
                    <a:pt x="26327" y="1522"/>
                    <a:pt x="26479" y="1598"/>
                    <a:pt x="26594" y="1675"/>
                  </a:cubicBezTo>
                  <a:cubicBezTo>
                    <a:pt x="26708" y="1789"/>
                    <a:pt x="26822" y="1941"/>
                    <a:pt x="26860" y="2131"/>
                  </a:cubicBezTo>
                  <a:cubicBezTo>
                    <a:pt x="26936" y="2321"/>
                    <a:pt x="26974" y="2473"/>
                    <a:pt x="26974" y="2626"/>
                  </a:cubicBezTo>
                  <a:cubicBezTo>
                    <a:pt x="26974" y="2854"/>
                    <a:pt x="26936" y="3044"/>
                    <a:pt x="26860" y="3196"/>
                  </a:cubicBezTo>
                  <a:cubicBezTo>
                    <a:pt x="26784" y="3387"/>
                    <a:pt x="26670" y="3501"/>
                    <a:pt x="26518" y="3577"/>
                  </a:cubicBezTo>
                  <a:cubicBezTo>
                    <a:pt x="26403" y="3653"/>
                    <a:pt x="26251" y="3691"/>
                    <a:pt x="26137" y="3691"/>
                  </a:cubicBezTo>
                  <a:cubicBezTo>
                    <a:pt x="25909" y="3691"/>
                    <a:pt x="25719" y="3577"/>
                    <a:pt x="25566" y="3425"/>
                  </a:cubicBezTo>
                  <a:cubicBezTo>
                    <a:pt x="25414" y="3234"/>
                    <a:pt x="25338" y="3006"/>
                    <a:pt x="25338" y="2664"/>
                  </a:cubicBezTo>
                  <a:cubicBezTo>
                    <a:pt x="25338" y="2359"/>
                    <a:pt x="25376" y="2131"/>
                    <a:pt x="25452" y="1941"/>
                  </a:cubicBezTo>
                  <a:cubicBezTo>
                    <a:pt x="25528" y="1789"/>
                    <a:pt x="25643" y="1675"/>
                    <a:pt x="25795" y="1636"/>
                  </a:cubicBezTo>
                  <a:cubicBezTo>
                    <a:pt x="25909" y="1560"/>
                    <a:pt x="26023" y="1522"/>
                    <a:pt x="26137" y="1522"/>
                  </a:cubicBezTo>
                  <a:close/>
                  <a:moveTo>
                    <a:pt x="38045" y="1522"/>
                  </a:moveTo>
                  <a:cubicBezTo>
                    <a:pt x="38197" y="1522"/>
                    <a:pt x="38349" y="1598"/>
                    <a:pt x="38501" y="1675"/>
                  </a:cubicBezTo>
                  <a:cubicBezTo>
                    <a:pt x="38616" y="1789"/>
                    <a:pt x="38692" y="1941"/>
                    <a:pt x="38768" y="2131"/>
                  </a:cubicBezTo>
                  <a:cubicBezTo>
                    <a:pt x="38806" y="2321"/>
                    <a:pt x="38844" y="2473"/>
                    <a:pt x="38844" y="2626"/>
                  </a:cubicBezTo>
                  <a:cubicBezTo>
                    <a:pt x="38844" y="2854"/>
                    <a:pt x="38806" y="3044"/>
                    <a:pt x="38730" y="3196"/>
                  </a:cubicBezTo>
                  <a:cubicBezTo>
                    <a:pt x="38654" y="3387"/>
                    <a:pt x="38539" y="3501"/>
                    <a:pt x="38425" y="3577"/>
                  </a:cubicBezTo>
                  <a:cubicBezTo>
                    <a:pt x="38311" y="3653"/>
                    <a:pt x="38159" y="3691"/>
                    <a:pt x="38007" y="3691"/>
                  </a:cubicBezTo>
                  <a:cubicBezTo>
                    <a:pt x="37779" y="3691"/>
                    <a:pt x="37588" y="3577"/>
                    <a:pt x="37436" y="3425"/>
                  </a:cubicBezTo>
                  <a:cubicBezTo>
                    <a:pt x="37284" y="3234"/>
                    <a:pt x="37208" y="3006"/>
                    <a:pt x="37208" y="2664"/>
                  </a:cubicBezTo>
                  <a:cubicBezTo>
                    <a:pt x="37208" y="2359"/>
                    <a:pt x="37246" y="2131"/>
                    <a:pt x="37360" y="1941"/>
                  </a:cubicBezTo>
                  <a:cubicBezTo>
                    <a:pt x="37436" y="1789"/>
                    <a:pt x="37550" y="1675"/>
                    <a:pt x="37664" y="1636"/>
                  </a:cubicBezTo>
                  <a:cubicBezTo>
                    <a:pt x="37779" y="1560"/>
                    <a:pt x="37931" y="1522"/>
                    <a:pt x="38045" y="1522"/>
                  </a:cubicBezTo>
                  <a:close/>
                  <a:moveTo>
                    <a:pt x="60871" y="1522"/>
                  </a:moveTo>
                  <a:cubicBezTo>
                    <a:pt x="61024" y="1522"/>
                    <a:pt x="61176" y="1598"/>
                    <a:pt x="61328" y="1675"/>
                  </a:cubicBezTo>
                  <a:cubicBezTo>
                    <a:pt x="61442" y="1789"/>
                    <a:pt x="61518" y="1941"/>
                    <a:pt x="61594" y="2131"/>
                  </a:cubicBezTo>
                  <a:cubicBezTo>
                    <a:pt x="61632" y="2321"/>
                    <a:pt x="61670" y="2473"/>
                    <a:pt x="61670" y="2626"/>
                  </a:cubicBezTo>
                  <a:cubicBezTo>
                    <a:pt x="61670" y="2854"/>
                    <a:pt x="61632" y="3044"/>
                    <a:pt x="61556" y="3196"/>
                  </a:cubicBezTo>
                  <a:cubicBezTo>
                    <a:pt x="61480" y="3387"/>
                    <a:pt x="61366" y="3501"/>
                    <a:pt x="61252" y="3577"/>
                  </a:cubicBezTo>
                  <a:cubicBezTo>
                    <a:pt x="61138" y="3653"/>
                    <a:pt x="60986" y="3691"/>
                    <a:pt x="60833" y="3691"/>
                  </a:cubicBezTo>
                  <a:cubicBezTo>
                    <a:pt x="60605" y="3691"/>
                    <a:pt x="60415" y="3577"/>
                    <a:pt x="60263" y="3425"/>
                  </a:cubicBezTo>
                  <a:cubicBezTo>
                    <a:pt x="60111" y="3234"/>
                    <a:pt x="60034" y="3006"/>
                    <a:pt x="60034" y="2664"/>
                  </a:cubicBezTo>
                  <a:cubicBezTo>
                    <a:pt x="60034" y="2359"/>
                    <a:pt x="60073" y="2131"/>
                    <a:pt x="60187" y="1941"/>
                  </a:cubicBezTo>
                  <a:cubicBezTo>
                    <a:pt x="60263" y="1789"/>
                    <a:pt x="60377" y="1675"/>
                    <a:pt x="60491" y="1636"/>
                  </a:cubicBezTo>
                  <a:cubicBezTo>
                    <a:pt x="60605" y="1560"/>
                    <a:pt x="60757" y="1522"/>
                    <a:pt x="60871" y="1522"/>
                  </a:cubicBezTo>
                  <a:close/>
                  <a:moveTo>
                    <a:pt x="153" y="115"/>
                  </a:moveTo>
                  <a:cubicBezTo>
                    <a:pt x="153" y="115"/>
                    <a:pt x="115" y="115"/>
                    <a:pt x="115" y="153"/>
                  </a:cubicBezTo>
                  <a:cubicBezTo>
                    <a:pt x="77" y="153"/>
                    <a:pt x="77" y="191"/>
                    <a:pt x="77" y="191"/>
                  </a:cubicBezTo>
                  <a:cubicBezTo>
                    <a:pt x="77" y="191"/>
                    <a:pt x="77" y="229"/>
                    <a:pt x="115" y="267"/>
                  </a:cubicBezTo>
                  <a:cubicBezTo>
                    <a:pt x="381" y="305"/>
                    <a:pt x="609" y="305"/>
                    <a:pt x="762" y="343"/>
                  </a:cubicBezTo>
                  <a:lnTo>
                    <a:pt x="762" y="419"/>
                  </a:lnTo>
                  <a:cubicBezTo>
                    <a:pt x="762" y="533"/>
                    <a:pt x="724" y="838"/>
                    <a:pt x="686" y="1370"/>
                  </a:cubicBezTo>
                  <a:cubicBezTo>
                    <a:pt x="647" y="2017"/>
                    <a:pt x="647" y="2550"/>
                    <a:pt x="609" y="2930"/>
                  </a:cubicBezTo>
                  <a:cubicBezTo>
                    <a:pt x="609" y="3234"/>
                    <a:pt x="571" y="3425"/>
                    <a:pt x="571" y="3501"/>
                  </a:cubicBezTo>
                  <a:cubicBezTo>
                    <a:pt x="533" y="3501"/>
                    <a:pt x="533" y="3539"/>
                    <a:pt x="533" y="3539"/>
                  </a:cubicBezTo>
                  <a:cubicBezTo>
                    <a:pt x="495" y="3539"/>
                    <a:pt x="419" y="3577"/>
                    <a:pt x="305" y="3577"/>
                  </a:cubicBezTo>
                  <a:cubicBezTo>
                    <a:pt x="153" y="3577"/>
                    <a:pt x="77" y="3615"/>
                    <a:pt x="1" y="3653"/>
                  </a:cubicBezTo>
                  <a:lnTo>
                    <a:pt x="1" y="3729"/>
                  </a:lnTo>
                  <a:lnTo>
                    <a:pt x="343" y="3729"/>
                  </a:lnTo>
                  <a:cubicBezTo>
                    <a:pt x="457" y="3691"/>
                    <a:pt x="571" y="3691"/>
                    <a:pt x="609" y="3691"/>
                  </a:cubicBezTo>
                  <a:lnTo>
                    <a:pt x="1484" y="3729"/>
                  </a:lnTo>
                  <a:cubicBezTo>
                    <a:pt x="1484" y="3691"/>
                    <a:pt x="1484" y="3691"/>
                    <a:pt x="1484" y="3691"/>
                  </a:cubicBezTo>
                  <a:cubicBezTo>
                    <a:pt x="1484" y="3653"/>
                    <a:pt x="1484" y="3653"/>
                    <a:pt x="1484" y="3615"/>
                  </a:cubicBezTo>
                  <a:lnTo>
                    <a:pt x="1256" y="3615"/>
                  </a:lnTo>
                  <a:cubicBezTo>
                    <a:pt x="1066" y="3615"/>
                    <a:pt x="952" y="3577"/>
                    <a:pt x="914" y="3577"/>
                  </a:cubicBezTo>
                  <a:cubicBezTo>
                    <a:pt x="876" y="3539"/>
                    <a:pt x="838" y="3463"/>
                    <a:pt x="838" y="3425"/>
                  </a:cubicBezTo>
                  <a:cubicBezTo>
                    <a:pt x="800" y="3196"/>
                    <a:pt x="800" y="3006"/>
                    <a:pt x="800" y="2816"/>
                  </a:cubicBezTo>
                  <a:cubicBezTo>
                    <a:pt x="800" y="2245"/>
                    <a:pt x="800" y="1751"/>
                    <a:pt x="838" y="1256"/>
                  </a:cubicBezTo>
                  <a:cubicBezTo>
                    <a:pt x="838" y="876"/>
                    <a:pt x="876" y="647"/>
                    <a:pt x="876" y="571"/>
                  </a:cubicBezTo>
                  <a:cubicBezTo>
                    <a:pt x="990" y="761"/>
                    <a:pt x="1180" y="1218"/>
                    <a:pt x="1484" y="1865"/>
                  </a:cubicBezTo>
                  <a:cubicBezTo>
                    <a:pt x="1789" y="2512"/>
                    <a:pt x="2017" y="3120"/>
                    <a:pt x="2245" y="3729"/>
                  </a:cubicBezTo>
                  <a:lnTo>
                    <a:pt x="2321" y="3729"/>
                  </a:lnTo>
                  <a:cubicBezTo>
                    <a:pt x="2321" y="3691"/>
                    <a:pt x="2359" y="3653"/>
                    <a:pt x="2359" y="3577"/>
                  </a:cubicBezTo>
                  <a:cubicBezTo>
                    <a:pt x="2436" y="3387"/>
                    <a:pt x="2512" y="3234"/>
                    <a:pt x="2588" y="3006"/>
                  </a:cubicBezTo>
                  <a:lnTo>
                    <a:pt x="2778" y="2550"/>
                  </a:lnTo>
                  <a:lnTo>
                    <a:pt x="2930" y="2169"/>
                  </a:lnTo>
                  <a:lnTo>
                    <a:pt x="3349" y="1180"/>
                  </a:lnTo>
                  <a:lnTo>
                    <a:pt x="3387" y="1066"/>
                  </a:lnTo>
                  <a:cubicBezTo>
                    <a:pt x="3463" y="876"/>
                    <a:pt x="3539" y="723"/>
                    <a:pt x="3577" y="647"/>
                  </a:cubicBezTo>
                  <a:cubicBezTo>
                    <a:pt x="3577" y="800"/>
                    <a:pt x="3577" y="1028"/>
                    <a:pt x="3577" y="1332"/>
                  </a:cubicBezTo>
                  <a:cubicBezTo>
                    <a:pt x="3577" y="1713"/>
                    <a:pt x="3577" y="1979"/>
                    <a:pt x="3577" y="2131"/>
                  </a:cubicBezTo>
                  <a:cubicBezTo>
                    <a:pt x="3577" y="2321"/>
                    <a:pt x="3577" y="2435"/>
                    <a:pt x="3577" y="2473"/>
                  </a:cubicBezTo>
                  <a:lnTo>
                    <a:pt x="3577" y="3044"/>
                  </a:lnTo>
                  <a:cubicBezTo>
                    <a:pt x="3577" y="3272"/>
                    <a:pt x="3577" y="3425"/>
                    <a:pt x="3539" y="3501"/>
                  </a:cubicBezTo>
                  <a:cubicBezTo>
                    <a:pt x="3501" y="3501"/>
                    <a:pt x="3425" y="3539"/>
                    <a:pt x="3311" y="3577"/>
                  </a:cubicBezTo>
                  <a:cubicBezTo>
                    <a:pt x="3196" y="3615"/>
                    <a:pt x="3120" y="3615"/>
                    <a:pt x="3044" y="3653"/>
                  </a:cubicBezTo>
                  <a:cubicBezTo>
                    <a:pt x="3044" y="3653"/>
                    <a:pt x="3044" y="3691"/>
                    <a:pt x="3044" y="3691"/>
                  </a:cubicBezTo>
                  <a:lnTo>
                    <a:pt x="3044" y="3729"/>
                  </a:lnTo>
                  <a:lnTo>
                    <a:pt x="4680" y="3729"/>
                  </a:lnTo>
                  <a:cubicBezTo>
                    <a:pt x="4680" y="3729"/>
                    <a:pt x="4680" y="3691"/>
                    <a:pt x="4680" y="3691"/>
                  </a:cubicBezTo>
                  <a:cubicBezTo>
                    <a:pt x="4680" y="3653"/>
                    <a:pt x="4680" y="3653"/>
                    <a:pt x="4642" y="3653"/>
                  </a:cubicBezTo>
                  <a:cubicBezTo>
                    <a:pt x="4414" y="3615"/>
                    <a:pt x="4262" y="3577"/>
                    <a:pt x="4186" y="3539"/>
                  </a:cubicBezTo>
                  <a:cubicBezTo>
                    <a:pt x="4109" y="3539"/>
                    <a:pt x="4071" y="3501"/>
                    <a:pt x="4071" y="3463"/>
                  </a:cubicBezTo>
                  <a:cubicBezTo>
                    <a:pt x="4033" y="3463"/>
                    <a:pt x="4033" y="3348"/>
                    <a:pt x="4033" y="3234"/>
                  </a:cubicBezTo>
                  <a:lnTo>
                    <a:pt x="4033" y="2892"/>
                  </a:lnTo>
                  <a:lnTo>
                    <a:pt x="4033" y="2321"/>
                  </a:lnTo>
                  <a:cubicBezTo>
                    <a:pt x="4033" y="1675"/>
                    <a:pt x="3995" y="1218"/>
                    <a:pt x="3995" y="914"/>
                  </a:cubicBezTo>
                  <a:lnTo>
                    <a:pt x="4033" y="800"/>
                  </a:lnTo>
                  <a:lnTo>
                    <a:pt x="3995" y="685"/>
                  </a:lnTo>
                  <a:cubicBezTo>
                    <a:pt x="4033" y="533"/>
                    <a:pt x="4033" y="419"/>
                    <a:pt x="4033" y="419"/>
                  </a:cubicBezTo>
                  <a:cubicBezTo>
                    <a:pt x="4071" y="381"/>
                    <a:pt x="4071" y="381"/>
                    <a:pt x="4148" y="343"/>
                  </a:cubicBezTo>
                  <a:cubicBezTo>
                    <a:pt x="4186" y="343"/>
                    <a:pt x="4262" y="305"/>
                    <a:pt x="4452" y="305"/>
                  </a:cubicBezTo>
                  <a:cubicBezTo>
                    <a:pt x="4528" y="305"/>
                    <a:pt x="4604" y="305"/>
                    <a:pt x="4642" y="267"/>
                  </a:cubicBezTo>
                  <a:cubicBezTo>
                    <a:pt x="4680" y="229"/>
                    <a:pt x="4680" y="229"/>
                    <a:pt x="4680" y="191"/>
                  </a:cubicBezTo>
                  <a:lnTo>
                    <a:pt x="4680" y="153"/>
                  </a:lnTo>
                  <a:lnTo>
                    <a:pt x="3615" y="153"/>
                  </a:lnTo>
                  <a:cubicBezTo>
                    <a:pt x="3577" y="229"/>
                    <a:pt x="3501" y="381"/>
                    <a:pt x="3425" y="685"/>
                  </a:cubicBezTo>
                  <a:cubicBezTo>
                    <a:pt x="3387" y="761"/>
                    <a:pt x="3349" y="838"/>
                    <a:pt x="3311" y="952"/>
                  </a:cubicBezTo>
                  <a:cubicBezTo>
                    <a:pt x="3196" y="1218"/>
                    <a:pt x="3120" y="1332"/>
                    <a:pt x="3120" y="1370"/>
                  </a:cubicBezTo>
                  <a:cubicBezTo>
                    <a:pt x="3120" y="1446"/>
                    <a:pt x="3082" y="1446"/>
                    <a:pt x="3082" y="1484"/>
                  </a:cubicBezTo>
                  <a:cubicBezTo>
                    <a:pt x="3044" y="1522"/>
                    <a:pt x="3044" y="1560"/>
                    <a:pt x="3044" y="1560"/>
                  </a:cubicBezTo>
                  <a:cubicBezTo>
                    <a:pt x="2892" y="1979"/>
                    <a:pt x="2702" y="2435"/>
                    <a:pt x="2436" y="2930"/>
                  </a:cubicBezTo>
                  <a:lnTo>
                    <a:pt x="2131" y="2207"/>
                  </a:lnTo>
                  <a:lnTo>
                    <a:pt x="1332" y="457"/>
                  </a:lnTo>
                  <a:lnTo>
                    <a:pt x="1218" y="191"/>
                  </a:lnTo>
                  <a:cubicBezTo>
                    <a:pt x="1218" y="191"/>
                    <a:pt x="1180" y="153"/>
                    <a:pt x="1180" y="153"/>
                  </a:cubicBezTo>
                  <a:cubicBezTo>
                    <a:pt x="1142" y="153"/>
                    <a:pt x="1104" y="115"/>
                    <a:pt x="1066" y="115"/>
                  </a:cubicBezTo>
                  <a:cubicBezTo>
                    <a:pt x="1066" y="115"/>
                    <a:pt x="990" y="153"/>
                    <a:pt x="914" y="153"/>
                  </a:cubicBezTo>
                  <a:lnTo>
                    <a:pt x="647" y="153"/>
                  </a:lnTo>
                  <a:cubicBezTo>
                    <a:pt x="495" y="153"/>
                    <a:pt x="343" y="153"/>
                    <a:pt x="267" y="115"/>
                  </a:cubicBezTo>
                  <a:close/>
                  <a:moveTo>
                    <a:pt x="8294" y="1"/>
                  </a:moveTo>
                  <a:cubicBezTo>
                    <a:pt x="8104" y="77"/>
                    <a:pt x="7990" y="115"/>
                    <a:pt x="7876" y="153"/>
                  </a:cubicBezTo>
                  <a:cubicBezTo>
                    <a:pt x="7838" y="153"/>
                    <a:pt x="7762" y="191"/>
                    <a:pt x="7724" y="191"/>
                  </a:cubicBezTo>
                  <a:lnTo>
                    <a:pt x="7724" y="267"/>
                  </a:lnTo>
                  <a:cubicBezTo>
                    <a:pt x="7762" y="267"/>
                    <a:pt x="7838" y="305"/>
                    <a:pt x="7914" y="343"/>
                  </a:cubicBezTo>
                  <a:cubicBezTo>
                    <a:pt x="7990" y="381"/>
                    <a:pt x="8028" y="419"/>
                    <a:pt x="8066" y="419"/>
                  </a:cubicBezTo>
                  <a:cubicBezTo>
                    <a:pt x="8066" y="457"/>
                    <a:pt x="8066" y="533"/>
                    <a:pt x="8066" y="571"/>
                  </a:cubicBezTo>
                  <a:lnTo>
                    <a:pt x="8066" y="914"/>
                  </a:lnTo>
                  <a:lnTo>
                    <a:pt x="8066" y="1560"/>
                  </a:lnTo>
                  <a:lnTo>
                    <a:pt x="8066" y="2245"/>
                  </a:lnTo>
                  <a:lnTo>
                    <a:pt x="8066" y="2854"/>
                  </a:lnTo>
                  <a:cubicBezTo>
                    <a:pt x="8066" y="3196"/>
                    <a:pt x="8066" y="3387"/>
                    <a:pt x="8066" y="3425"/>
                  </a:cubicBezTo>
                  <a:cubicBezTo>
                    <a:pt x="8066" y="3501"/>
                    <a:pt x="8028" y="3501"/>
                    <a:pt x="8028" y="3539"/>
                  </a:cubicBezTo>
                  <a:cubicBezTo>
                    <a:pt x="8028" y="3539"/>
                    <a:pt x="7952" y="3577"/>
                    <a:pt x="7800" y="3577"/>
                  </a:cubicBezTo>
                  <a:cubicBezTo>
                    <a:pt x="7686" y="3615"/>
                    <a:pt x="7648" y="3615"/>
                    <a:pt x="7610" y="3615"/>
                  </a:cubicBezTo>
                  <a:cubicBezTo>
                    <a:pt x="7610" y="3615"/>
                    <a:pt x="7610" y="3653"/>
                    <a:pt x="7610" y="3653"/>
                  </a:cubicBezTo>
                  <a:cubicBezTo>
                    <a:pt x="7610" y="3691"/>
                    <a:pt x="7610" y="3691"/>
                    <a:pt x="7610" y="3691"/>
                  </a:cubicBezTo>
                  <a:cubicBezTo>
                    <a:pt x="7648" y="3729"/>
                    <a:pt x="7648" y="3729"/>
                    <a:pt x="7686" y="3729"/>
                  </a:cubicBezTo>
                  <a:lnTo>
                    <a:pt x="8142" y="3691"/>
                  </a:lnTo>
                  <a:lnTo>
                    <a:pt x="8523" y="3729"/>
                  </a:lnTo>
                  <a:lnTo>
                    <a:pt x="8827" y="3729"/>
                  </a:lnTo>
                  <a:cubicBezTo>
                    <a:pt x="8827" y="3729"/>
                    <a:pt x="8827" y="3729"/>
                    <a:pt x="8865" y="3691"/>
                  </a:cubicBezTo>
                  <a:cubicBezTo>
                    <a:pt x="8865" y="3691"/>
                    <a:pt x="8865" y="3691"/>
                    <a:pt x="8865" y="3653"/>
                  </a:cubicBezTo>
                  <a:cubicBezTo>
                    <a:pt x="8865" y="3653"/>
                    <a:pt x="8865" y="3615"/>
                    <a:pt x="8827" y="3615"/>
                  </a:cubicBezTo>
                  <a:cubicBezTo>
                    <a:pt x="8827" y="3615"/>
                    <a:pt x="8751" y="3615"/>
                    <a:pt x="8637" y="3577"/>
                  </a:cubicBezTo>
                  <a:cubicBezTo>
                    <a:pt x="8523" y="3577"/>
                    <a:pt x="8447" y="3539"/>
                    <a:pt x="8447" y="3501"/>
                  </a:cubicBezTo>
                  <a:cubicBezTo>
                    <a:pt x="8408" y="3501"/>
                    <a:pt x="8408" y="3387"/>
                    <a:pt x="8408" y="3158"/>
                  </a:cubicBezTo>
                  <a:cubicBezTo>
                    <a:pt x="8408" y="3158"/>
                    <a:pt x="8408" y="3082"/>
                    <a:pt x="8408" y="2892"/>
                  </a:cubicBezTo>
                  <a:cubicBezTo>
                    <a:pt x="8447" y="2588"/>
                    <a:pt x="8447" y="1675"/>
                    <a:pt x="8447" y="153"/>
                  </a:cubicBezTo>
                  <a:lnTo>
                    <a:pt x="8447" y="1"/>
                  </a:lnTo>
                  <a:close/>
                  <a:moveTo>
                    <a:pt x="12175" y="1294"/>
                  </a:moveTo>
                  <a:cubicBezTo>
                    <a:pt x="12137" y="1446"/>
                    <a:pt x="12061" y="1560"/>
                    <a:pt x="11947" y="1636"/>
                  </a:cubicBezTo>
                  <a:cubicBezTo>
                    <a:pt x="11870" y="1675"/>
                    <a:pt x="11756" y="1751"/>
                    <a:pt x="11566" y="1827"/>
                  </a:cubicBezTo>
                  <a:lnTo>
                    <a:pt x="11528" y="1941"/>
                  </a:lnTo>
                  <a:cubicBezTo>
                    <a:pt x="11566" y="1941"/>
                    <a:pt x="11642" y="1941"/>
                    <a:pt x="11680" y="1979"/>
                  </a:cubicBezTo>
                  <a:cubicBezTo>
                    <a:pt x="11794" y="1979"/>
                    <a:pt x="11870" y="1979"/>
                    <a:pt x="11909" y="2017"/>
                  </a:cubicBezTo>
                  <a:cubicBezTo>
                    <a:pt x="11909" y="2055"/>
                    <a:pt x="11947" y="2093"/>
                    <a:pt x="11947" y="2207"/>
                  </a:cubicBezTo>
                  <a:cubicBezTo>
                    <a:pt x="11947" y="2321"/>
                    <a:pt x="11947" y="2664"/>
                    <a:pt x="11947" y="3310"/>
                  </a:cubicBezTo>
                  <a:cubicBezTo>
                    <a:pt x="11947" y="3425"/>
                    <a:pt x="11947" y="3501"/>
                    <a:pt x="11947" y="3501"/>
                  </a:cubicBezTo>
                  <a:cubicBezTo>
                    <a:pt x="11947" y="3539"/>
                    <a:pt x="11909" y="3539"/>
                    <a:pt x="11909" y="3539"/>
                  </a:cubicBezTo>
                  <a:lnTo>
                    <a:pt x="11680" y="3615"/>
                  </a:lnTo>
                  <a:lnTo>
                    <a:pt x="11490" y="3615"/>
                  </a:lnTo>
                  <a:cubicBezTo>
                    <a:pt x="11490" y="3653"/>
                    <a:pt x="11490" y="3691"/>
                    <a:pt x="11490" y="3691"/>
                  </a:cubicBezTo>
                  <a:lnTo>
                    <a:pt x="11490" y="3729"/>
                  </a:lnTo>
                  <a:lnTo>
                    <a:pt x="11947" y="3729"/>
                  </a:lnTo>
                  <a:lnTo>
                    <a:pt x="12099" y="3691"/>
                  </a:lnTo>
                  <a:lnTo>
                    <a:pt x="13012" y="3691"/>
                  </a:lnTo>
                  <a:cubicBezTo>
                    <a:pt x="13012" y="3691"/>
                    <a:pt x="13012" y="3691"/>
                    <a:pt x="13012" y="3653"/>
                  </a:cubicBezTo>
                  <a:cubicBezTo>
                    <a:pt x="13012" y="3653"/>
                    <a:pt x="13012" y="3615"/>
                    <a:pt x="12974" y="3615"/>
                  </a:cubicBezTo>
                  <a:cubicBezTo>
                    <a:pt x="12974" y="3615"/>
                    <a:pt x="12898" y="3577"/>
                    <a:pt x="12822" y="3577"/>
                  </a:cubicBezTo>
                  <a:lnTo>
                    <a:pt x="12784" y="3577"/>
                  </a:lnTo>
                  <a:cubicBezTo>
                    <a:pt x="12707" y="3577"/>
                    <a:pt x="12593" y="3577"/>
                    <a:pt x="12403" y="3539"/>
                  </a:cubicBezTo>
                  <a:cubicBezTo>
                    <a:pt x="12365" y="3539"/>
                    <a:pt x="12365" y="3501"/>
                    <a:pt x="12365" y="3501"/>
                  </a:cubicBezTo>
                  <a:cubicBezTo>
                    <a:pt x="12327" y="3463"/>
                    <a:pt x="12327" y="3425"/>
                    <a:pt x="12327" y="3387"/>
                  </a:cubicBezTo>
                  <a:lnTo>
                    <a:pt x="12327" y="2816"/>
                  </a:lnTo>
                  <a:lnTo>
                    <a:pt x="12327" y="2359"/>
                  </a:lnTo>
                  <a:cubicBezTo>
                    <a:pt x="12327" y="2283"/>
                    <a:pt x="12327" y="2207"/>
                    <a:pt x="12403" y="2093"/>
                  </a:cubicBezTo>
                  <a:cubicBezTo>
                    <a:pt x="12479" y="1979"/>
                    <a:pt x="12517" y="1903"/>
                    <a:pt x="12593" y="1865"/>
                  </a:cubicBezTo>
                  <a:cubicBezTo>
                    <a:pt x="12593" y="1827"/>
                    <a:pt x="12631" y="1827"/>
                    <a:pt x="12707" y="1827"/>
                  </a:cubicBezTo>
                  <a:cubicBezTo>
                    <a:pt x="12707" y="1827"/>
                    <a:pt x="12784" y="1827"/>
                    <a:pt x="12860" y="1865"/>
                  </a:cubicBezTo>
                  <a:cubicBezTo>
                    <a:pt x="12936" y="1903"/>
                    <a:pt x="13012" y="1941"/>
                    <a:pt x="13050" y="1941"/>
                  </a:cubicBezTo>
                  <a:cubicBezTo>
                    <a:pt x="13088" y="1941"/>
                    <a:pt x="13164" y="1903"/>
                    <a:pt x="13202" y="1865"/>
                  </a:cubicBezTo>
                  <a:cubicBezTo>
                    <a:pt x="13240" y="1827"/>
                    <a:pt x="13278" y="1751"/>
                    <a:pt x="13278" y="1713"/>
                  </a:cubicBezTo>
                  <a:cubicBezTo>
                    <a:pt x="13278" y="1636"/>
                    <a:pt x="13240" y="1560"/>
                    <a:pt x="13202" y="1484"/>
                  </a:cubicBezTo>
                  <a:cubicBezTo>
                    <a:pt x="13126" y="1446"/>
                    <a:pt x="13088" y="1408"/>
                    <a:pt x="13012" y="1408"/>
                  </a:cubicBezTo>
                  <a:cubicBezTo>
                    <a:pt x="12936" y="1408"/>
                    <a:pt x="12822" y="1446"/>
                    <a:pt x="12707" y="1522"/>
                  </a:cubicBezTo>
                  <a:cubicBezTo>
                    <a:pt x="12669" y="1560"/>
                    <a:pt x="12669" y="1560"/>
                    <a:pt x="12631" y="1598"/>
                  </a:cubicBezTo>
                  <a:lnTo>
                    <a:pt x="12555" y="1675"/>
                  </a:lnTo>
                  <a:cubicBezTo>
                    <a:pt x="12441" y="1789"/>
                    <a:pt x="12365" y="1903"/>
                    <a:pt x="12289" y="2017"/>
                  </a:cubicBezTo>
                  <a:cubicBezTo>
                    <a:pt x="12289" y="2017"/>
                    <a:pt x="12289" y="1979"/>
                    <a:pt x="12289" y="1979"/>
                  </a:cubicBezTo>
                  <a:lnTo>
                    <a:pt x="12289" y="1941"/>
                  </a:lnTo>
                  <a:cubicBezTo>
                    <a:pt x="12289" y="1598"/>
                    <a:pt x="12289" y="1408"/>
                    <a:pt x="12289" y="1294"/>
                  </a:cubicBezTo>
                  <a:close/>
                  <a:moveTo>
                    <a:pt x="23588" y="1294"/>
                  </a:moveTo>
                  <a:cubicBezTo>
                    <a:pt x="23550" y="1446"/>
                    <a:pt x="23474" y="1560"/>
                    <a:pt x="23360" y="1636"/>
                  </a:cubicBezTo>
                  <a:cubicBezTo>
                    <a:pt x="23284" y="1675"/>
                    <a:pt x="23170" y="1751"/>
                    <a:pt x="22979" y="1827"/>
                  </a:cubicBezTo>
                  <a:lnTo>
                    <a:pt x="22941" y="1941"/>
                  </a:lnTo>
                  <a:cubicBezTo>
                    <a:pt x="22979" y="1941"/>
                    <a:pt x="23055" y="1941"/>
                    <a:pt x="23094" y="1979"/>
                  </a:cubicBezTo>
                  <a:cubicBezTo>
                    <a:pt x="23208" y="1979"/>
                    <a:pt x="23284" y="1979"/>
                    <a:pt x="23322" y="2017"/>
                  </a:cubicBezTo>
                  <a:cubicBezTo>
                    <a:pt x="23322" y="2055"/>
                    <a:pt x="23360" y="2093"/>
                    <a:pt x="23360" y="2207"/>
                  </a:cubicBezTo>
                  <a:cubicBezTo>
                    <a:pt x="23360" y="2321"/>
                    <a:pt x="23360" y="2664"/>
                    <a:pt x="23360" y="3310"/>
                  </a:cubicBezTo>
                  <a:cubicBezTo>
                    <a:pt x="23360" y="3425"/>
                    <a:pt x="23360" y="3501"/>
                    <a:pt x="23360" y="3501"/>
                  </a:cubicBezTo>
                  <a:cubicBezTo>
                    <a:pt x="23360" y="3539"/>
                    <a:pt x="23322" y="3539"/>
                    <a:pt x="23322" y="3539"/>
                  </a:cubicBezTo>
                  <a:lnTo>
                    <a:pt x="23094" y="3615"/>
                  </a:lnTo>
                  <a:lnTo>
                    <a:pt x="22903" y="3615"/>
                  </a:lnTo>
                  <a:cubicBezTo>
                    <a:pt x="22903" y="3653"/>
                    <a:pt x="22903" y="3691"/>
                    <a:pt x="22903" y="3691"/>
                  </a:cubicBezTo>
                  <a:lnTo>
                    <a:pt x="22903" y="3729"/>
                  </a:lnTo>
                  <a:lnTo>
                    <a:pt x="23360" y="3729"/>
                  </a:lnTo>
                  <a:lnTo>
                    <a:pt x="23512" y="3691"/>
                  </a:lnTo>
                  <a:lnTo>
                    <a:pt x="24425" y="3691"/>
                  </a:lnTo>
                  <a:cubicBezTo>
                    <a:pt x="24425" y="3691"/>
                    <a:pt x="24425" y="3691"/>
                    <a:pt x="24425" y="3653"/>
                  </a:cubicBezTo>
                  <a:cubicBezTo>
                    <a:pt x="24425" y="3653"/>
                    <a:pt x="24425" y="3615"/>
                    <a:pt x="24387" y="3615"/>
                  </a:cubicBezTo>
                  <a:cubicBezTo>
                    <a:pt x="24387" y="3615"/>
                    <a:pt x="24311" y="3577"/>
                    <a:pt x="24235" y="3577"/>
                  </a:cubicBezTo>
                  <a:lnTo>
                    <a:pt x="24197" y="3577"/>
                  </a:lnTo>
                  <a:cubicBezTo>
                    <a:pt x="24121" y="3577"/>
                    <a:pt x="24007" y="3577"/>
                    <a:pt x="23816" y="3539"/>
                  </a:cubicBezTo>
                  <a:cubicBezTo>
                    <a:pt x="23778" y="3539"/>
                    <a:pt x="23778" y="3501"/>
                    <a:pt x="23778" y="3501"/>
                  </a:cubicBezTo>
                  <a:cubicBezTo>
                    <a:pt x="23740" y="3463"/>
                    <a:pt x="23740" y="3425"/>
                    <a:pt x="23740" y="3387"/>
                  </a:cubicBezTo>
                  <a:lnTo>
                    <a:pt x="23740" y="2816"/>
                  </a:lnTo>
                  <a:lnTo>
                    <a:pt x="23740" y="2359"/>
                  </a:lnTo>
                  <a:cubicBezTo>
                    <a:pt x="23740" y="2283"/>
                    <a:pt x="23740" y="2207"/>
                    <a:pt x="23816" y="2093"/>
                  </a:cubicBezTo>
                  <a:cubicBezTo>
                    <a:pt x="23892" y="1979"/>
                    <a:pt x="23931" y="1903"/>
                    <a:pt x="24007" y="1865"/>
                  </a:cubicBezTo>
                  <a:cubicBezTo>
                    <a:pt x="24007" y="1827"/>
                    <a:pt x="24045" y="1827"/>
                    <a:pt x="24121" y="1827"/>
                  </a:cubicBezTo>
                  <a:cubicBezTo>
                    <a:pt x="24121" y="1827"/>
                    <a:pt x="24197" y="1827"/>
                    <a:pt x="24273" y="1865"/>
                  </a:cubicBezTo>
                  <a:cubicBezTo>
                    <a:pt x="24349" y="1903"/>
                    <a:pt x="24425" y="1941"/>
                    <a:pt x="24463" y="1941"/>
                  </a:cubicBezTo>
                  <a:cubicBezTo>
                    <a:pt x="24501" y="1941"/>
                    <a:pt x="24577" y="1903"/>
                    <a:pt x="24615" y="1865"/>
                  </a:cubicBezTo>
                  <a:cubicBezTo>
                    <a:pt x="24653" y="1827"/>
                    <a:pt x="24691" y="1751"/>
                    <a:pt x="24691" y="1713"/>
                  </a:cubicBezTo>
                  <a:cubicBezTo>
                    <a:pt x="24691" y="1636"/>
                    <a:pt x="24653" y="1560"/>
                    <a:pt x="24615" y="1484"/>
                  </a:cubicBezTo>
                  <a:cubicBezTo>
                    <a:pt x="24539" y="1446"/>
                    <a:pt x="24501" y="1408"/>
                    <a:pt x="24425" y="1408"/>
                  </a:cubicBezTo>
                  <a:cubicBezTo>
                    <a:pt x="24349" y="1408"/>
                    <a:pt x="24235" y="1446"/>
                    <a:pt x="24121" y="1522"/>
                  </a:cubicBezTo>
                  <a:cubicBezTo>
                    <a:pt x="24083" y="1560"/>
                    <a:pt x="24083" y="1560"/>
                    <a:pt x="24045" y="1598"/>
                  </a:cubicBezTo>
                  <a:lnTo>
                    <a:pt x="23969" y="1675"/>
                  </a:lnTo>
                  <a:cubicBezTo>
                    <a:pt x="23854" y="1789"/>
                    <a:pt x="23778" y="1903"/>
                    <a:pt x="23702" y="2017"/>
                  </a:cubicBezTo>
                  <a:cubicBezTo>
                    <a:pt x="23702" y="2017"/>
                    <a:pt x="23702" y="1979"/>
                    <a:pt x="23702" y="1979"/>
                  </a:cubicBezTo>
                  <a:lnTo>
                    <a:pt x="23702" y="1941"/>
                  </a:lnTo>
                  <a:cubicBezTo>
                    <a:pt x="23702" y="1598"/>
                    <a:pt x="23702" y="1408"/>
                    <a:pt x="23702" y="1294"/>
                  </a:cubicBezTo>
                  <a:close/>
                  <a:moveTo>
                    <a:pt x="40213" y="1370"/>
                  </a:moveTo>
                  <a:cubicBezTo>
                    <a:pt x="40137" y="1522"/>
                    <a:pt x="40061" y="1636"/>
                    <a:pt x="39947" y="1713"/>
                  </a:cubicBezTo>
                  <a:cubicBezTo>
                    <a:pt x="39871" y="1751"/>
                    <a:pt x="39757" y="1827"/>
                    <a:pt x="39643" y="1865"/>
                  </a:cubicBezTo>
                  <a:lnTo>
                    <a:pt x="39643" y="1941"/>
                  </a:lnTo>
                  <a:cubicBezTo>
                    <a:pt x="39757" y="1979"/>
                    <a:pt x="39871" y="2017"/>
                    <a:pt x="39909" y="2055"/>
                  </a:cubicBezTo>
                  <a:cubicBezTo>
                    <a:pt x="39947" y="2093"/>
                    <a:pt x="39947" y="2169"/>
                    <a:pt x="39947" y="2283"/>
                  </a:cubicBezTo>
                  <a:lnTo>
                    <a:pt x="39947" y="3120"/>
                  </a:lnTo>
                  <a:lnTo>
                    <a:pt x="39947" y="3272"/>
                  </a:lnTo>
                  <a:lnTo>
                    <a:pt x="39947" y="3387"/>
                  </a:lnTo>
                  <a:cubicBezTo>
                    <a:pt x="39947" y="3463"/>
                    <a:pt x="39947" y="3501"/>
                    <a:pt x="39909" y="3539"/>
                  </a:cubicBezTo>
                  <a:cubicBezTo>
                    <a:pt x="39871" y="3539"/>
                    <a:pt x="39833" y="3577"/>
                    <a:pt x="39719" y="3577"/>
                  </a:cubicBezTo>
                  <a:cubicBezTo>
                    <a:pt x="39643" y="3615"/>
                    <a:pt x="39605" y="3615"/>
                    <a:pt x="39529" y="3615"/>
                  </a:cubicBezTo>
                  <a:cubicBezTo>
                    <a:pt x="39529" y="3653"/>
                    <a:pt x="39529" y="3653"/>
                    <a:pt x="39529" y="3691"/>
                  </a:cubicBezTo>
                  <a:lnTo>
                    <a:pt x="39529" y="3729"/>
                  </a:lnTo>
                  <a:lnTo>
                    <a:pt x="40746" y="3729"/>
                  </a:lnTo>
                  <a:lnTo>
                    <a:pt x="40784" y="3653"/>
                  </a:lnTo>
                  <a:cubicBezTo>
                    <a:pt x="40746" y="3653"/>
                    <a:pt x="40746" y="3615"/>
                    <a:pt x="40708" y="3615"/>
                  </a:cubicBezTo>
                  <a:cubicBezTo>
                    <a:pt x="40670" y="3615"/>
                    <a:pt x="40632" y="3615"/>
                    <a:pt x="40594" y="3577"/>
                  </a:cubicBezTo>
                  <a:cubicBezTo>
                    <a:pt x="40518" y="3577"/>
                    <a:pt x="40480" y="3539"/>
                    <a:pt x="40404" y="3539"/>
                  </a:cubicBezTo>
                  <a:cubicBezTo>
                    <a:pt x="40366" y="3539"/>
                    <a:pt x="40366" y="3501"/>
                    <a:pt x="40328" y="3501"/>
                  </a:cubicBezTo>
                  <a:cubicBezTo>
                    <a:pt x="40328" y="3501"/>
                    <a:pt x="40328" y="3463"/>
                    <a:pt x="40328" y="3425"/>
                  </a:cubicBezTo>
                  <a:cubicBezTo>
                    <a:pt x="40290" y="3387"/>
                    <a:pt x="40290" y="3158"/>
                    <a:pt x="40290" y="2854"/>
                  </a:cubicBezTo>
                  <a:lnTo>
                    <a:pt x="40290" y="2245"/>
                  </a:lnTo>
                  <a:lnTo>
                    <a:pt x="40290" y="2017"/>
                  </a:lnTo>
                  <a:cubicBezTo>
                    <a:pt x="40404" y="1903"/>
                    <a:pt x="40518" y="1827"/>
                    <a:pt x="40632" y="1751"/>
                  </a:cubicBezTo>
                  <a:cubicBezTo>
                    <a:pt x="40746" y="1713"/>
                    <a:pt x="40898" y="1675"/>
                    <a:pt x="41012" y="1675"/>
                  </a:cubicBezTo>
                  <a:cubicBezTo>
                    <a:pt x="41165" y="1675"/>
                    <a:pt x="41317" y="1713"/>
                    <a:pt x="41393" y="1827"/>
                  </a:cubicBezTo>
                  <a:cubicBezTo>
                    <a:pt x="41507" y="1903"/>
                    <a:pt x="41545" y="2055"/>
                    <a:pt x="41545" y="2321"/>
                  </a:cubicBezTo>
                  <a:lnTo>
                    <a:pt x="41545" y="2550"/>
                  </a:lnTo>
                  <a:lnTo>
                    <a:pt x="41545" y="2664"/>
                  </a:lnTo>
                  <a:cubicBezTo>
                    <a:pt x="41545" y="3006"/>
                    <a:pt x="41545" y="3234"/>
                    <a:pt x="41545" y="3310"/>
                  </a:cubicBezTo>
                  <a:cubicBezTo>
                    <a:pt x="41545" y="3348"/>
                    <a:pt x="41545" y="3387"/>
                    <a:pt x="41545" y="3387"/>
                  </a:cubicBezTo>
                  <a:cubicBezTo>
                    <a:pt x="41545" y="3425"/>
                    <a:pt x="41545" y="3463"/>
                    <a:pt x="41507" y="3501"/>
                  </a:cubicBezTo>
                  <a:cubicBezTo>
                    <a:pt x="41507" y="3539"/>
                    <a:pt x="41469" y="3539"/>
                    <a:pt x="41431" y="3539"/>
                  </a:cubicBezTo>
                  <a:cubicBezTo>
                    <a:pt x="41431" y="3539"/>
                    <a:pt x="41393" y="3577"/>
                    <a:pt x="41317" y="3577"/>
                  </a:cubicBezTo>
                  <a:cubicBezTo>
                    <a:pt x="41241" y="3577"/>
                    <a:pt x="41165" y="3577"/>
                    <a:pt x="41126" y="3615"/>
                  </a:cubicBezTo>
                  <a:cubicBezTo>
                    <a:pt x="41088" y="3615"/>
                    <a:pt x="41088" y="3653"/>
                    <a:pt x="41088" y="3653"/>
                  </a:cubicBezTo>
                  <a:lnTo>
                    <a:pt x="41126" y="3729"/>
                  </a:lnTo>
                  <a:lnTo>
                    <a:pt x="42268" y="3729"/>
                  </a:lnTo>
                  <a:cubicBezTo>
                    <a:pt x="42268" y="3691"/>
                    <a:pt x="42306" y="3653"/>
                    <a:pt x="42306" y="3653"/>
                  </a:cubicBezTo>
                  <a:lnTo>
                    <a:pt x="42306" y="3615"/>
                  </a:lnTo>
                  <a:cubicBezTo>
                    <a:pt x="42268" y="3577"/>
                    <a:pt x="42154" y="3577"/>
                    <a:pt x="41963" y="3539"/>
                  </a:cubicBezTo>
                  <a:cubicBezTo>
                    <a:pt x="41925" y="3501"/>
                    <a:pt x="41925" y="3501"/>
                    <a:pt x="41887" y="3463"/>
                  </a:cubicBezTo>
                  <a:cubicBezTo>
                    <a:pt x="41887" y="3425"/>
                    <a:pt x="41887" y="3348"/>
                    <a:pt x="41887" y="3234"/>
                  </a:cubicBezTo>
                  <a:lnTo>
                    <a:pt x="41887" y="3006"/>
                  </a:lnTo>
                  <a:cubicBezTo>
                    <a:pt x="41887" y="2930"/>
                    <a:pt x="41887" y="2892"/>
                    <a:pt x="41887" y="2892"/>
                  </a:cubicBezTo>
                  <a:lnTo>
                    <a:pt x="41887" y="2473"/>
                  </a:lnTo>
                  <a:cubicBezTo>
                    <a:pt x="41887" y="2131"/>
                    <a:pt x="41887" y="1903"/>
                    <a:pt x="41849" y="1827"/>
                  </a:cubicBezTo>
                  <a:cubicBezTo>
                    <a:pt x="41811" y="1713"/>
                    <a:pt x="41735" y="1598"/>
                    <a:pt x="41621" y="1522"/>
                  </a:cubicBezTo>
                  <a:cubicBezTo>
                    <a:pt x="41507" y="1446"/>
                    <a:pt x="41393" y="1408"/>
                    <a:pt x="41241" y="1408"/>
                  </a:cubicBezTo>
                  <a:lnTo>
                    <a:pt x="41050" y="1408"/>
                  </a:lnTo>
                  <a:cubicBezTo>
                    <a:pt x="40936" y="1446"/>
                    <a:pt x="40860" y="1484"/>
                    <a:pt x="40708" y="1522"/>
                  </a:cubicBezTo>
                  <a:cubicBezTo>
                    <a:pt x="40594" y="1598"/>
                    <a:pt x="40518" y="1636"/>
                    <a:pt x="40404" y="1713"/>
                  </a:cubicBezTo>
                  <a:cubicBezTo>
                    <a:pt x="40366" y="1751"/>
                    <a:pt x="40328" y="1789"/>
                    <a:pt x="40328" y="1789"/>
                  </a:cubicBezTo>
                  <a:lnTo>
                    <a:pt x="40328" y="1751"/>
                  </a:lnTo>
                  <a:lnTo>
                    <a:pt x="40328" y="1560"/>
                  </a:lnTo>
                  <a:cubicBezTo>
                    <a:pt x="40328" y="1522"/>
                    <a:pt x="40290" y="1446"/>
                    <a:pt x="40290" y="1370"/>
                  </a:cubicBezTo>
                  <a:close/>
                  <a:moveTo>
                    <a:pt x="47822" y="1370"/>
                  </a:moveTo>
                  <a:cubicBezTo>
                    <a:pt x="47746" y="1522"/>
                    <a:pt x="47670" y="1636"/>
                    <a:pt x="47556" y="1713"/>
                  </a:cubicBezTo>
                  <a:cubicBezTo>
                    <a:pt x="47480" y="1751"/>
                    <a:pt x="47366" y="1827"/>
                    <a:pt x="47252" y="1865"/>
                  </a:cubicBezTo>
                  <a:lnTo>
                    <a:pt x="47252" y="1941"/>
                  </a:lnTo>
                  <a:cubicBezTo>
                    <a:pt x="47366" y="1979"/>
                    <a:pt x="47480" y="2017"/>
                    <a:pt x="47518" y="2055"/>
                  </a:cubicBezTo>
                  <a:cubicBezTo>
                    <a:pt x="47556" y="2093"/>
                    <a:pt x="47556" y="2169"/>
                    <a:pt x="47556" y="2283"/>
                  </a:cubicBezTo>
                  <a:lnTo>
                    <a:pt x="47556" y="3120"/>
                  </a:lnTo>
                  <a:lnTo>
                    <a:pt x="47556" y="3272"/>
                  </a:lnTo>
                  <a:lnTo>
                    <a:pt x="47556" y="3387"/>
                  </a:lnTo>
                  <a:cubicBezTo>
                    <a:pt x="47556" y="3463"/>
                    <a:pt x="47556" y="3501"/>
                    <a:pt x="47518" y="3539"/>
                  </a:cubicBezTo>
                  <a:cubicBezTo>
                    <a:pt x="47480" y="3539"/>
                    <a:pt x="47442" y="3577"/>
                    <a:pt x="47328" y="3577"/>
                  </a:cubicBezTo>
                  <a:cubicBezTo>
                    <a:pt x="47252" y="3615"/>
                    <a:pt x="47214" y="3615"/>
                    <a:pt x="47137" y="3615"/>
                  </a:cubicBezTo>
                  <a:cubicBezTo>
                    <a:pt x="47137" y="3653"/>
                    <a:pt x="47137" y="3653"/>
                    <a:pt x="47137" y="3691"/>
                  </a:cubicBezTo>
                  <a:lnTo>
                    <a:pt x="47137" y="3729"/>
                  </a:lnTo>
                  <a:lnTo>
                    <a:pt x="48355" y="3729"/>
                  </a:lnTo>
                  <a:lnTo>
                    <a:pt x="48393" y="3653"/>
                  </a:lnTo>
                  <a:cubicBezTo>
                    <a:pt x="48355" y="3653"/>
                    <a:pt x="48355" y="3615"/>
                    <a:pt x="48317" y="3615"/>
                  </a:cubicBezTo>
                  <a:cubicBezTo>
                    <a:pt x="48279" y="3615"/>
                    <a:pt x="48241" y="3615"/>
                    <a:pt x="48203" y="3577"/>
                  </a:cubicBezTo>
                  <a:cubicBezTo>
                    <a:pt x="48127" y="3577"/>
                    <a:pt x="48089" y="3539"/>
                    <a:pt x="48012" y="3539"/>
                  </a:cubicBezTo>
                  <a:cubicBezTo>
                    <a:pt x="47974" y="3539"/>
                    <a:pt x="47974" y="3501"/>
                    <a:pt x="47936" y="3501"/>
                  </a:cubicBezTo>
                  <a:cubicBezTo>
                    <a:pt x="47936" y="3501"/>
                    <a:pt x="47936" y="3463"/>
                    <a:pt x="47936" y="3425"/>
                  </a:cubicBezTo>
                  <a:cubicBezTo>
                    <a:pt x="47898" y="3387"/>
                    <a:pt x="47898" y="3158"/>
                    <a:pt x="47898" y="2854"/>
                  </a:cubicBezTo>
                  <a:lnTo>
                    <a:pt x="47898" y="2245"/>
                  </a:lnTo>
                  <a:lnTo>
                    <a:pt x="47898" y="2017"/>
                  </a:lnTo>
                  <a:cubicBezTo>
                    <a:pt x="48012" y="1903"/>
                    <a:pt x="48127" y="1827"/>
                    <a:pt x="48241" y="1751"/>
                  </a:cubicBezTo>
                  <a:cubicBezTo>
                    <a:pt x="48355" y="1713"/>
                    <a:pt x="48507" y="1675"/>
                    <a:pt x="48621" y="1675"/>
                  </a:cubicBezTo>
                  <a:cubicBezTo>
                    <a:pt x="48773" y="1675"/>
                    <a:pt x="48926" y="1713"/>
                    <a:pt x="49002" y="1827"/>
                  </a:cubicBezTo>
                  <a:cubicBezTo>
                    <a:pt x="49116" y="1903"/>
                    <a:pt x="49154" y="2055"/>
                    <a:pt x="49154" y="2321"/>
                  </a:cubicBezTo>
                  <a:lnTo>
                    <a:pt x="49154" y="2550"/>
                  </a:lnTo>
                  <a:lnTo>
                    <a:pt x="49154" y="2664"/>
                  </a:lnTo>
                  <a:cubicBezTo>
                    <a:pt x="49154" y="3006"/>
                    <a:pt x="49154" y="3234"/>
                    <a:pt x="49154" y="3310"/>
                  </a:cubicBezTo>
                  <a:cubicBezTo>
                    <a:pt x="49154" y="3348"/>
                    <a:pt x="49154" y="3387"/>
                    <a:pt x="49154" y="3387"/>
                  </a:cubicBezTo>
                  <a:cubicBezTo>
                    <a:pt x="49154" y="3425"/>
                    <a:pt x="49154" y="3463"/>
                    <a:pt x="49116" y="3501"/>
                  </a:cubicBezTo>
                  <a:cubicBezTo>
                    <a:pt x="49116" y="3539"/>
                    <a:pt x="49078" y="3539"/>
                    <a:pt x="49040" y="3539"/>
                  </a:cubicBezTo>
                  <a:cubicBezTo>
                    <a:pt x="49040" y="3539"/>
                    <a:pt x="49002" y="3577"/>
                    <a:pt x="48926" y="3577"/>
                  </a:cubicBezTo>
                  <a:cubicBezTo>
                    <a:pt x="48849" y="3577"/>
                    <a:pt x="48773" y="3577"/>
                    <a:pt x="48735" y="3615"/>
                  </a:cubicBezTo>
                  <a:cubicBezTo>
                    <a:pt x="48697" y="3615"/>
                    <a:pt x="48697" y="3653"/>
                    <a:pt x="48697" y="3653"/>
                  </a:cubicBezTo>
                  <a:lnTo>
                    <a:pt x="48735" y="3729"/>
                  </a:lnTo>
                  <a:lnTo>
                    <a:pt x="49877" y="3729"/>
                  </a:lnTo>
                  <a:cubicBezTo>
                    <a:pt x="49877" y="3691"/>
                    <a:pt x="49915" y="3653"/>
                    <a:pt x="49915" y="3653"/>
                  </a:cubicBezTo>
                  <a:lnTo>
                    <a:pt x="49915" y="3615"/>
                  </a:lnTo>
                  <a:cubicBezTo>
                    <a:pt x="49877" y="3577"/>
                    <a:pt x="49763" y="3577"/>
                    <a:pt x="49572" y="3539"/>
                  </a:cubicBezTo>
                  <a:cubicBezTo>
                    <a:pt x="49534" y="3501"/>
                    <a:pt x="49534" y="3501"/>
                    <a:pt x="49496" y="3463"/>
                  </a:cubicBezTo>
                  <a:cubicBezTo>
                    <a:pt x="49496" y="3425"/>
                    <a:pt x="49496" y="3348"/>
                    <a:pt x="49496" y="3234"/>
                  </a:cubicBezTo>
                  <a:lnTo>
                    <a:pt x="49496" y="3006"/>
                  </a:lnTo>
                  <a:cubicBezTo>
                    <a:pt x="49496" y="2930"/>
                    <a:pt x="49496" y="2892"/>
                    <a:pt x="49496" y="2892"/>
                  </a:cubicBezTo>
                  <a:lnTo>
                    <a:pt x="49496" y="2473"/>
                  </a:lnTo>
                  <a:cubicBezTo>
                    <a:pt x="49496" y="2131"/>
                    <a:pt x="49496" y="1903"/>
                    <a:pt x="49458" y="1827"/>
                  </a:cubicBezTo>
                  <a:cubicBezTo>
                    <a:pt x="49420" y="1713"/>
                    <a:pt x="49344" y="1598"/>
                    <a:pt x="49230" y="1522"/>
                  </a:cubicBezTo>
                  <a:cubicBezTo>
                    <a:pt x="49116" y="1446"/>
                    <a:pt x="49002" y="1408"/>
                    <a:pt x="48849" y="1408"/>
                  </a:cubicBezTo>
                  <a:lnTo>
                    <a:pt x="48659" y="1408"/>
                  </a:lnTo>
                  <a:cubicBezTo>
                    <a:pt x="48545" y="1446"/>
                    <a:pt x="48469" y="1484"/>
                    <a:pt x="48317" y="1522"/>
                  </a:cubicBezTo>
                  <a:cubicBezTo>
                    <a:pt x="48203" y="1598"/>
                    <a:pt x="48127" y="1636"/>
                    <a:pt x="48012" y="1713"/>
                  </a:cubicBezTo>
                  <a:cubicBezTo>
                    <a:pt x="47974" y="1751"/>
                    <a:pt x="47936" y="1789"/>
                    <a:pt x="47936" y="1789"/>
                  </a:cubicBezTo>
                  <a:lnTo>
                    <a:pt x="47936" y="1751"/>
                  </a:lnTo>
                  <a:lnTo>
                    <a:pt x="47936" y="1560"/>
                  </a:lnTo>
                  <a:cubicBezTo>
                    <a:pt x="47936" y="1522"/>
                    <a:pt x="47898" y="1446"/>
                    <a:pt x="47898" y="1370"/>
                  </a:cubicBezTo>
                  <a:close/>
                  <a:moveTo>
                    <a:pt x="52616" y="1294"/>
                  </a:moveTo>
                  <a:cubicBezTo>
                    <a:pt x="52540" y="1446"/>
                    <a:pt x="52464" y="1560"/>
                    <a:pt x="52388" y="1636"/>
                  </a:cubicBezTo>
                  <a:cubicBezTo>
                    <a:pt x="52311" y="1675"/>
                    <a:pt x="52159" y="1751"/>
                    <a:pt x="51969" y="1827"/>
                  </a:cubicBezTo>
                  <a:lnTo>
                    <a:pt x="51969" y="1941"/>
                  </a:lnTo>
                  <a:cubicBezTo>
                    <a:pt x="52007" y="1941"/>
                    <a:pt x="52045" y="1941"/>
                    <a:pt x="52121" y="1979"/>
                  </a:cubicBezTo>
                  <a:cubicBezTo>
                    <a:pt x="52235" y="1979"/>
                    <a:pt x="52311" y="1979"/>
                    <a:pt x="52311" y="2017"/>
                  </a:cubicBezTo>
                  <a:cubicBezTo>
                    <a:pt x="52350" y="2055"/>
                    <a:pt x="52350" y="2093"/>
                    <a:pt x="52350" y="2207"/>
                  </a:cubicBezTo>
                  <a:cubicBezTo>
                    <a:pt x="52388" y="2321"/>
                    <a:pt x="52388" y="2664"/>
                    <a:pt x="52388" y="3310"/>
                  </a:cubicBezTo>
                  <a:cubicBezTo>
                    <a:pt x="52388" y="3425"/>
                    <a:pt x="52388" y="3501"/>
                    <a:pt x="52350" y="3501"/>
                  </a:cubicBezTo>
                  <a:cubicBezTo>
                    <a:pt x="52350" y="3539"/>
                    <a:pt x="52350" y="3539"/>
                    <a:pt x="52311" y="3539"/>
                  </a:cubicBezTo>
                  <a:lnTo>
                    <a:pt x="52083" y="3615"/>
                  </a:lnTo>
                  <a:lnTo>
                    <a:pt x="51931" y="3615"/>
                  </a:lnTo>
                  <a:cubicBezTo>
                    <a:pt x="51893" y="3653"/>
                    <a:pt x="51893" y="3691"/>
                    <a:pt x="51893" y="3691"/>
                  </a:cubicBezTo>
                  <a:lnTo>
                    <a:pt x="51893" y="3729"/>
                  </a:lnTo>
                  <a:lnTo>
                    <a:pt x="52388" y="3729"/>
                  </a:lnTo>
                  <a:lnTo>
                    <a:pt x="52540" y="3691"/>
                  </a:lnTo>
                  <a:lnTo>
                    <a:pt x="53415" y="3691"/>
                  </a:lnTo>
                  <a:cubicBezTo>
                    <a:pt x="53415" y="3691"/>
                    <a:pt x="53453" y="3691"/>
                    <a:pt x="53453" y="3653"/>
                  </a:cubicBezTo>
                  <a:cubicBezTo>
                    <a:pt x="53453" y="3653"/>
                    <a:pt x="53415" y="3615"/>
                    <a:pt x="53415" y="3615"/>
                  </a:cubicBezTo>
                  <a:cubicBezTo>
                    <a:pt x="53377" y="3615"/>
                    <a:pt x="53339" y="3577"/>
                    <a:pt x="53263" y="3577"/>
                  </a:cubicBezTo>
                  <a:lnTo>
                    <a:pt x="53187" y="3577"/>
                  </a:lnTo>
                  <a:cubicBezTo>
                    <a:pt x="53148" y="3577"/>
                    <a:pt x="53034" y="3577"/>
                    <a:pt x="52844" y="3539"/>
                  </a:cubicBezTo>
                  <a:cubicBezTo>
                    <a:pt x="52806" y="3539"/>
                    <a:pt x="52768" y="3501"/>
                    <a:pt x="52768" y="3501"/>
                  </a:cubicBezTo>
                  <a:cubicBezTo>
                    <a:pt x="52768" y="3463"/>
                    <a:pt x="52768" y="3425"/>
                    <a:pt x="52768" y="3387"/>
                  </a:cubicBezTo>
                  <a:lnTo>
                    <a:pt x="52768" y="2816"/>
                  </a:lnTo>
                  <a:lnTo>
                    <a:pt x="52730" y="2359"/>
                  </a:lnTo>
                  <a:cubicBezTo>
                    <a:pt x="52730" y="2283"/>
                    <a:pt x="52768" y="2207"/>
                    <a:pt x="52806" y="2093"/>
                  </a:cubicBezTo>
                  <a:cubicBezTo>
                    <a:pt x="52882" y="1979"/>
                    <a:pt x="52958" y="1903"/>
                    <a:pt x="52996" y="1865"/>
                  </a:cubicBezTo>
                  <a:cubicBezTo>
                    <a:pt x="53034" y="1827"/>
                    <a:pt x="53072" y="1827"/>
                    <a:pt x="53110" y="1827"/>
                  </a:cubicBezTo>
                  <a:cubicBezTo>
                    <a:pt x="53148" y="1827"/>
                    <a:pt x="53187" y="1827"/>
                    <a:pt x="53301" y="1865"/>
                  </a:cubicBezTo>
                  <a:cubicBezTo>
                    <a:pt x="53377" y="1903"/>
                    <a:pt x="53415" y="1941"/>
                    <a:pt x="53453" y="1941"/>
                  </a:cubicBezTo>
                  <a:cubicBezTo>
                    <a:pt x="53529" y="1941"/>
                    <a:pt x="53605" y="1903"/>
                    <a:pt x="53643" y="1865"/>
                  </a:cubicBezTo>
                  <a:cubicBezTo>
                    <a:pt x="53681" y="1827"/>
                    <a:pt x="53681" y="1751"/>
                    <a:pt x="53681" y="1713"/>
                  </a:cubicBezTo>
                  <a:cubicBezTo>
                    <a:pt x="53681" y="1636"/>
                    <a:pt x="53681" y="1560"/>
                    <a:pt x="53605" y="1484"/>
                  </a:cubicBezTo>
                  <a:cubicBezTo>
                    <a:pt x="53567" y="1446"/>
                    <a:pt x="53491" y="1408"/>
                    <a:pt x="53415" y="1408"/>
                  </a:cubicBezTo>
                  <a:cubicBezTo>
                    <a:pt x="53339" y="1408"/>
                    <a:pt x="53263" y="1446"/>
                    <a:pt x="53110" y="1522"/>
                  </a:cubicBezTo>
                  <a:cubicBezTo>
                    <a:pt x="53110" y="1560"/>
                    <a:pt x="53072" y="1560"/>
                    <a:pt x="53034" y="1598"/>
                  </a:cubicBezTo>
                  <a:lnTo>
                    <a:pt x="52996" y="1675"/>
                  </a:lnTo>
                  <a:cubicBezTo>
                    <a:pt x="52882" y="1789"/>
                    <a:pt x="52806" y="1903"/>
                    <a:pt x="52730" y="2017"/>
                  </a:cubicBezTo>
                  <a:cubicBezTo>
                    <a:pt x="52730" y="2017"/>
                    <a:pt x="52730" y="1979"/>
                    <a:pt x="52730" y="1979"/>
                  </a:cubicBezTo>
                  <a:lnTo>
                    <a:pt x="52730" y="1941"/>
                  </a:lnTo>
                  <a:cubicBezTo>
                    <a:pt x="52730" y="1598"/>
                    <a:pt x="52730" y="1408"/>
                    <a:pt x="52692" y="1294"/>
                  </a:cubicBezTo>
                  <a:close/>
                  <a:moveTo>
                    <a:pt x="56839" y="1256"/>
                  </a:moveTo>
                  <a:cubicBezTo>
                    <a:pt x="56801" y="1332"/>
                    <a:pt x="56725" y="1408"/>
                    <a:pt x="56649" y="1446"/>
                  </a:cubicBezTo>
                  <a:cubicBezTo>
                    <a:pt x="56572" y="1522"/>
                    <a:pt x="56496" y="1560"/>
                    <a:pt x="56420" y="1598"/>
                  </a:cubicBezTo>
                  <a:cubicBezTo>
                    <a:pt x="56420" y="1598"/>
                    <a:pt x="56382" y="1598"/>
                    <a:pt x="56230" y="1636"/>
                  </a:cubicBezTo>
                  <a:lnTo>
                    <a:pt x="56230" y="1713"/>
                  </a:lnTo>
                  <a:cubicBezTo>
                    <a:pt x="56382" y="1751"/>
                    <a:pt x="56458" y="1789"/>
                    <a:pt x="56496" y="1827"/>
                  </a:cubicBezTo>
                  <a:cubicBezTo>
                    <a:pt x="56534" y="1865"/>
                    <a:pt x="56572" y="1865"/>
                    <a:pt x="56572" y="1903"/>
                  </a:cubicBezTo>
                  <a:cubicBezTo>
                    <a:pt x="56572" y="1941"/>
                    <a:pt x="56572" y="2017"/>
                    <a:pt x="56572" y="2131"/>
                  </a:cubicBezTo>
                  <a:lnTo>
                    <a:pt x="56572" y="3310"/>
                  </a:lnTo>
                  <a:cubicBezTo>
                    <a:pt x="56572" y="3387"/>
                    <a:pt x="56572" y="3463"/>
                    <a:pt x="56534" y="3501"/>
                  </a:cubicBezTo>
                  <a:cubicBezTo>
                    <a:pt x="56496" y="3539"/>
                    <a:pt x="56458" y="3539"/>
                    <a:pt x="56420" y="3577"/>
                  </a:cubicBezTo>
                  <a:cubicBezTo>
                    <a:pt x="56230" y="3577"/>
                    <a:pt x="56154" y="3615"/>
                    <a:pt x="56116" y="3615"/>
                  </a:cubicBezTo>
                  <a:cubicBezTo>
                    <a:pt x="56078" y="3615"/>
                    <a:pt x="56078" y="3653"/>
                    <a:pt x="56078" y="3691"/>
                  </a:cubicBezTo>
                  <a:cubicBezTo>
                    <a:pt x="56078" y="3691"/>
                    <a:pt x="56078" y="3691"/>
                    <a:pt x="56078" y="3729"/>
                  </a:cubicBezTo>
                  <a:lnTo>
                    <a:pt x="56154" y="3729"/>
                  </a:lnTo>
                  <a:cubicBezTo>
                    <a:pt x="56192" y="3729"/>
                    <a:pt x="56230" y="3729"/>
                    <a:pt x="56306" y="3691"/>
                  </a:cubicBezTo>
                  <a:lnTo>
                    <a:pt x="56763" y="3691"/>
                  </a:lnTo>
                  <a:cubicBezTo>
                    <a:pt x="56801" y="3691"/>
                    <a:pt x="56915" y="3691"/>
                    <a:pt x="57067" y="3729"/>
                  </a:cubicBezTo>
                  <a:lnTo>
                    <a:pt x="57333" y="3729"/>
                  </a:lnTo>
                  <a:cubicBezTo>
                    <a:pt x="57333" y="3691"/>
                    <a:pt x="57333" y="3691"/>
                    <a:pt x="57333" y="3691"/>
                  </a:cubicBezTo>
                  <a:cubicBezTo>
                    <a:pt x="57333" y="3691"/>
                    <a:pt x="57333" y="3653"/>
                    <a:pt x="57333" y="3653"/>
                  </a:cubicBezTo>
                  <a:cubicBezTo>
                    <a:pt x="57295" y="3653"/>
                    <a:pt x="57257" y="3615"/>
                    <a:pt x="57181" y="3615"/>
                  </a:cubicBezTo>
                  <a:cubicBezTo>
                    <a:pt x="57067" y="3577"/>
                    <a:pt x="56991" y="3539"/>
                    <a:pt x="56953" y="3501"/>
                  </a:cubicBezTo>
                  <a:cubicBezTo>
                    <a:pt x="56915" y="3501"/>
                    <a:pt x="56915" y="3425"/>
                    <a:pt x="56915" y="3348"/>
                  </a:cubicBezTo>
                  <a:lnTo>
                    <a:pt x="56915" y="2512"/>
                  </a:lnTo>
                  <a:lnTo>
                    <a:pt x="56915" y="1713"/>
                  </a:lnTo>
                  <a:lnTo>
                    <a:pt x="56915" y="1560"/>
                  </a:lnTo>
                  <a:cubicBezTo>
                    <a:pt x="56915" y="1484"/>
                    <a:pt x="56915" y="1446"/>
                    <a:pt x="56915" y="1446"/>
                  </a:cubicBezTo>
                  <a:cubicBezTo>
                    <a:pt x="56915" y="1408"/>
                    <a:pt x="56915" y="1332"/>
                    <a:pt x="56915" y="1256"/>
                  </a:cubicBezTo>
                  <a:close/>
                  <a:moveTo>
                    <a:pt x="63040" y="1370"/>
                  </a:moveTo>
                  <a:cubicBezTo>
                    <a:pt x="62964" y="1522"/>
                    <a:pt x="62888" y="1636"/>
                    <a:pt x="62774" y="1713"/>
                  </a:cubicBezTo>
                  <a:cubicBezTo>
                    <a:pt x="62698" y="1751"/>
                    <a:pt x="62583" y="1827"/>
                    <a:pt x="62469" y="1865"/>
                  </a:cubicBezTo>
                  <a:lnTo>
                    <a:pt x="62469" y="1941"/>
                  </a:lnTo>
                  <a:cubicBezTo>
                    <a:pt x="62583" y="1979"/>
                    <a:pt x="62698" y="2017"/>
                    <a:pt x="62736" y="2055"/>
                  </a:cubicBezTo>
                  <a:cubicBezTo>
                    <a:pt x="62774" y="2093"/>
                    <a:pt x="62774" y="2169"/>
                    <a:pt x="62774" y="2283"/>
                  </a:cubicBezTo>
                  <a:lnTo>
                    <a:pt x="62774" y="3120"/>
                  </a:lnTo>
                  <a:lnTo>
                    <a:pt x="62774" y="3272"/>
                  </a:lnTo>
                  <a:lnTo>
                    <a:pt x="62774" y="3387"/>
                  </a:lnTo>
                  <a:cubicBezTo>
                    <a:pt x="62774" y="3463"/>
                    <a:pt x="62774" y="3501"/>
                    <a:pt x="62736" y="3539"/>
                  </a:cubicBezTo>
                  <a:cubicBezTo>
                    <a:pt x="62698" y="3539"/>
                    <a:pt x="62660" y="3577"/>
                    <a:pt x="62545" y="3577"/>
                  </a:cubicBezTo>
                  <a:cubicBezTo>
                    <a:pt x="62469" y="3615"/>
                    <a:pt x="62431" y="3615"/>
                    <a:pt x="62355" y="3615"/>
                  </a:cubicBezTo>
                  <a:cubicBezTo>
                    <a:pt x="62355" y="3653"/>
                    <a:pt x="62355" y="3653"/>
                    <a:pt x="62355" y="3691"/>
                  </a:cubicBezTo>
                  <a:lnTo>
                    <a:pt x="62355" y="3729"/>
                  </a:lnTo>
                  <a:lnTo>
                    <a:pt x="63573" y="3729"/>
                  </a:lnTo>
                  <a:lnTo>
                    <a:pt x="63611" y="3653"/>
                  </a:lnTo>
                  <a:cubicBezTo>
                    <a:pt x="63573" y="3653"/>
                    <a:pt x="63573" y="3615"/>
                    <a:pt x="63535" y="3615"/>
                  </a:cubicBezTo>
                  <a:cubicBezTo>
                    <a:pt x="63496" y="3615"/>
                    <a:pt x="63458" y="3615"/>
                    <a:pt x="63420" y="3577"/>
                  </a:cubicBezTo>
                  <a:cubicBezTo>
                    <a:pt x="63344" y="3577"/>
                    <a:pt x="63306" y="3539"/>
                    <a:pt x="63230" y="3539"/>
                  </a:cubicBezTo>
                  <a:cubicBezTo>
                    <a:pt x="63192" y="3539"/>
                    <a:pt x="63192" y="3501"/>
                    <a:pt x="63154" y="3501"/>
                  </a:cubicBezTo>
                  <a:cubicBezTo>
                    <a:pt x="63154" y="3501"/>
                    <a:pt x="63154" y="3463"/>
                    <a:pt x="63154" y="3425"/>
                  </a:cubicBezTo>
                  <a:cubicBezTo>
                    <a:pt x="63116" y="3387"/>
                    <a:pt x="63116" y="3158"/>
                    <a:pt x="63116" y="2854"/>
                  </a:cubicBezTo>
                  <a:lnTo>
                    <a:pt x="63116" y="2245"/>
                  </a:lnTo>
                  <a:lnTo>
                    <a:pt x="63116" y="2017"/>
                  </a:lnTo>
                  <a:cubicBezTo>
                    <a:pt x="63230" y="1903"/>
                    <a:pt x="63344" y="1827"/>
                    <a:pt x="63458" y="1751"/>
                  </a:cubicBezTo>
                  <a:cubicBezTo>
                    <a:pt x="63573" y="1713"/>
                    <a:pt x="63725" y="1675"/>
                    <a:pt x="63839" y="1675"/>
                  </a:cubicBezTo>
                  <a:cubicBezTo>
                    <a:pt x="63991" y="1675"/>
                    <a:pt x="64143" y="1713"/>
                    <a:pt x="64219" y="1827"/>
                  </a:cubicBezTo>
                  <a:cubicBezTo>
                    <a:pt x="64333" y="1903"/>
                    <a:pt x="64371" y="2055"/>
                    <a:pt x="64371" y="2321"/>
                  </a:cubicBezTo>
                  <a:lnTo>
                    <a:pt x="64371" y="2550"/>
                  </a:lnTo>
                  <a:lnTo>
                    <a:pt x="64371" y="2664"/>
                  </a:lnTo>
                  <a:cubicBezTo>
                    <a:pt x="64371" y="3006"/>
                    <a:pt x="64371" y="3234"/>
                    <a:pt x="64371" y="3310"/>
                  </a:cubicBezTo>
                  <a:cubicBezTo>
                    <a:pt x="64371" y="3348"/>
                    <a:pt x="64371" y="3387"/>
                    <a:pt x="64371" y="3387"/>
                  </a:cubicBezTo>
                  <a:cubicBezTo>
                    <a:pt x="64371" y="3425"/>
                    <a:pt x="64371" y="3463"/>
                    <a:pt x="64333" y="3501"/>
                  </a:cubicBezTo>
                  <a:cubicBezTo>
                    <a:pt x="64333" y="3539"/>
                    <a:pt x="64295" y="3539"/>
                    <a:pt x="64257" y="3539"/>
                  </a:cubicBezTo>
                  <a:cubicBezTo>
                    <a:pt x="64257" y="3539"/>
                    <a:pt x="64219" y="3577"/>
                    <a:pt x="64143" y="3577"/>
                  </a:cubicBezTo>
                  <a:cubicBezTo>
                    <a:pt x="64067" y="3577"/>
                    <a:pt x="63991" y="3577"/>
                    <a:pt x="63953" y="3615"/>
                  </a:cubicBezTo>
                  <a:cubicBezTo>
                    <a:pt x="63915" y="3615"/>
                    <a:pt x="63915" y="3653"/>
                    <a:pt x="63915" y="3653"/>
                  </a:cubicBezTo>
                  <a:lnTo>
                    <a:pt x="63953" y="3729"/>
                  </a:lnTo>
                  <a:lnTo>
                    <a:pt x="65094" y="3729"/>
                  </a:lnTo>
                  <a:cubicBezTo>
                    <a:pt x="65094" y="3691"/>
                    <a:pt x="65132" y="3653"/>
                    <a:pt x="65132" y="3653"/>
                  </a:cubicBezTo>
                  <a:lnTo>
                    <a:pt x="65132" y="3615"/>
                  </a:lnTo>
                  <a:cubicBezTo>
                    <a:pt x="65094" y="3577"/>
                    <a:pt x="64980" y="3577"/>
                    <a:pt x="64790" y="3539"/>
                  </a:cubicBezTo>
                  <a:cubicBezTo>
                    <a:pt x="64752" y="3501"/>
                    <a:pt x="64752" y="3501"/>
                    <a:pt x="64714" y="3463"/>
                  </a:cubicBezTo>
                  <a:cubicBezTo>
                    <a:pt x="64714" y="3425"/>
                    <a:pt x="64714" y="3348"/>
                    <a:pt x="64714" y="3234"/>
                  </a:cubicBezTo>
                  <a:lnTo>
                    <a:pt x="64714" y="3006"/>
                  </a:lnTo>
                  <a:cubicBezTo>
                    <a:pt x="64714" y="2930"/>
                    <a:pt x="64714" y="2892"/>
                    <a:pt x="64714" y="2892"/>
                  </a:cubicBezTo>
                  <a:lnTo>
                    <a:pt x="64714" y="2473"/>
                  </a:lnTo>
                  <a:cubicBezTo>
                    <a:pt x="64714" y="2131"/>
                    <a:pt x="64714" y="1903"/>
                    <a:pt x="64676" y="1827"/>
                  </a:cubicBezTo>
                  <a:cubicBezTo>
                    <a:pt x="64638" y="1713"/>
                    <a:pt x="64562" y="1598"/>
                    <a:pt x="64448" y="1522"/>
                  </a:cubicBezTo>
                  <a:cubicBezTo>
                    <a:pt x="64333" y="1446"/>
                    <a:pt x="64219" y="1408"/>
                    <a:pt x="64067" y="1408"/>
                  </a:cubicBezTo>
                  <a:lnTo>
                    <a:pt x="63877" y="1408"/>
                  </a:lnTo>
                  <a:cubicBezTo>
                    <a:pt x="63763" y="1446"/>
                    <a:pt x="63687" y="1484"/>
                    <a:pt x="63535" y="1522"/>
                  </a:cubicBezTo>
                  <a:cubicBezTo>
                    <a:pt x="63420" y="1598"/>
                    <a:pt x="63344" y="1636"/>
                    <a:pt x="63230" y="1713"/>
                  </a:cubicBezTo>
                  <a:cubicBezTo>
                    <a:pt x="63192" y="1751"/>
                    <a:pt x="63154" y="1789"/>
                    <a:pt x="63154" y="1789"/>
                  </a:cubicBezTo>
                  <a:lnTo>
                    <a:pt x="63154" y="1751"/>
                  </a:lnTo>
                  <a:lnTo>
                    <a:pt x="63154" y="1560"/>
                  </a:lnTo>
                  <a:cubicBezTo>
                    <a:pt x="63154" y="1522"/>
                    <a:pt x="63116" y="1446"/>
                    <a:pt x="63116" y="1370"/>
                  </a:cubicBezTo>
                  <a:close/>
                  <a:moveTo>
                    <a:pt x="10120" y="1446"/>
                  </a:moveTo>
                  <a:cubicBezTo>
                    <a:pt x="10006" y="1446"/>
                    <a:pt x="9892" y="1484"/>
                    <a:pt x="9740" y="1560"/>
                  </a:cubicBezTo>
                  <a:cubicBezTo>
                    <a:pt x="9550" y="1636"/>
                    <a:pt x="9436" y="1789"/>
                    <a:pt x="9322" y="1941"/>
                  </a:cubicBezTo>
                  <a:cubicBezTo>
                    <a:pt x="9245" y="2131"/>
                    <a:pt x="9169" y="2207"/>
                    <a:pt x="9169" y="2283"/>
                  </a:cubicBezTo>
                  <a:cubicBezTo>
                    <a:pt x="9169" y="2283"/>
                    <a:pt x="9207" y="2321"/>
                    <a:pt x="9207" y="2321"/>
                  </a:cubicBezTo>
                  <a:cubicBezTo>
                    <a:pt x="9245" y="2359"/>
                    <a:pt x="9283" y="2359"/>
                    <a:pt x="9322" y="2359"/>
                  </a:cubicBezTo>
                  <a:cubicBezTo>
                    <a:pt x="9360" y="2359"/>
                    <a:pt x="9436" y="2321"/>
                    <a:pt x="9512" y="2283"/>
                  </a:cubicBezTo>
                  <a:cubicBezTo>
                    <a:pt x="9550" y="2207"/>
                    <a:pt x="9550" y="2169"/>
                    <a:pt x="9588" y="2131"/>
                  </a:cubicBezTo>
                  <a:cubicBezTo>
                    <a:pt x="9626" y="1941"/>
                    <a:pt x="9664" y="1827"/>
                    <a:pt x="9740" y="1751"/>
                  </a:cubicBezTo>
                  <a:cubicBezTo>
                    <a:pt x="9854" y="1675"/>
                    <a:pt x="9968" y="1598"/>
                    <a:pt x="10082" y="1598"/>
                  </a:cubicBezTo>
                  <a:cubicBezTo>
                    <a:pt x="10197" y="1598"/>
                    <a:pt x="10311" y="1636"/>
                    <a:pt x="10387" y="1751"/>
                  </a:cubicBezTo>
                  <a:cubicBezTo>
                    <a:pt x="10425" y="1827"/>
                    <a:pt x="10463" y="1979"/>
                    <a:pt x="10463" y="2207"/>
                  </a:cubicBezTo>
                  <a:cubicBezTo>
                    <a:pt x="10463" y="2283"/>
                    <a:pt x="10463" y="2359"/>
                    <a:pt x="10463" y="2435"/>
                  </a:cubicBezTo>
                  <a:cubicBezTo>
                    <a:pt x="10425" y="2435"/>
                    <a:pt x="10311" y="2473"/>
                    <a:pt x="10120" y="2588"/>
                  </a:cubicBezTo>
                  <a:cubicBezTo>
                    <a:pt x="9854" y="2702"/>
                    <a:pt x="9626" y="2816"/>
                    <a:pt x="9474" y="3006"/>
                  </a:cubicBezTo>
                  <a:cubicBezTo>
                    <a:pt x="9322" y="3196"/>
                    <a:pt x="9245" y="3348"/>
                    <a:pt x="9245" y="3463"/>
                  </a:cubicBezTo>
                  <a:cubicBezTo>
                    <a:pt x="9245" y="3577"/>
                    <a:pt x="9283" y="3615"/>
                    <a:pt x="9322" y="3691"/>
                  </a:cubicBezTo>
                  <a:cubicBezTo>
                    <a:pt x="9398" y="3729"/>
                    <a:pt x="9474" y="3767"/>
                    <a:pt x="9550" y="3767"/>
                  </a:cubicBezTo>
                  <a:cubicBezTo>
                    <a:pt x="9702" y="3767"/>
                    <a:pt x="9778" y="3767"/>
                    <a:pt x="9892" y="3729"/>
                  </a:cubicBezTo>
                  <a:cubicBezTo>
                    <a:pt x="9930" y="3729"/>
                    <a:pt x="10044" y="3691"/>
                    <a:pt x="10120" y="3615"/>
                  </a:cubicBezTo>
                  <a:lnTo>
                    <a:pt x="10463" y="3387"/>
                  </a:lnTo>
                  <a:cubicBezTo>
                    <a:pt x="10463" y="3539"/>
                    <a:pt x="10501" y="3615"/>
                    <a:pt x="10539" y="3653"/>
                  </a:cubicBezTo>
                  <a:cubicBezTo>
                    <a:pt x="10615" y="3729"/>
                    <a:pt x="10691" y="3767"/>
                    <a:pt x="10843" y="3767"/>
                  </a:cubicBezTo>
                  <a:cubicBezTo>
                    <a:pt x="10919" y="3767"/>
                    <a:pt x="10957" y="3767"/>
                    <a:pt x="11034" y="3729"/>
                  </a:cubicBezTo>
                  <a:cubicBezTo>
                    <a:pt x="11110" y="3691"/>
                    <a:pt x="11148" y="3615"/>
                    <a:pt x="11224" y="3539"/>
                  </a:cubicBezTo>
                  <a:cubicBezTo>
                    <a:pt x="11262" y="3463"/>
                    <a:pt x="11262" y="3425"/>
                    <a:pt x="11262" y="3387"/>
                  </a:cubicBezTo>
                  <a:cubicBezTo>
                    <a:pt x="11262" y="3387"/>
                    <a:pt x="11262" y="3348"/>
                    <a:pt x="11262" y="3348"/>
                  </a:cubicBezTo>
                  <a:lnTo>
                    <a:pt x="11224" y="3348"/>
                  </a:lnTo>
                  <a:lnTo>
                    <a:pt x="11186" y="3387"/>
                  </a:lnTo>
                  <a:cubicBezTo>
                    <a:pt x="11110" y="3463"/>
                    <a:pt x="11072" y="3501"/>
                    <a:pt x="10995" y="3501"/>
                  </a:cubicBezTo>
                  <a:cubicBezTo>
                    <a:pt x="10957" y="3501"/>
                    <a:pt x="10881" y="3501"/>
                    <a:pt x="10881" y="3463"/>
                  </a:cubicBezTo>
                  <a:cubicBezTo>
                    <a:pt x="10843" y="3425"/>
                    <a:pt x="10805" y="3348"/>
                    <a:pt x="10805" y="3310"/>
                  </a:cubicBezTo>
                  <a:lnTo>
                    <a:pt x="10805" y="3196"/>
                  </a:lnTo>
                  <a:cubicBezTo>
                    <a:pt x="10805" y="3158"/>
                    <a:pt x="10805" y="3120"/>
                    <a:pt x="10805" y="3082"/>
                  </a:cubicBezTo>
                  <a:lnTo>
                    <a:pt x="10805" y="2740"/>
                  </a:lnTo>
                  <a:lnTo>
                    <a:pt x="10805" y="2321"/>
                  </a:lnTo>
                  <a:cubicBezTo>
                    <a:pt x="10805" y="2055"/>
                    <a:pt x="10805" y="1903"/>
                    <a:pt x="10805" y="1865"/>
                  </a:cubicBezTo>
                  <a:cubicBezTo>
                    <a:pt x="10805" y="1789"/>
                    <a:pt x="10767" y="1713"/>
                    <a:pt x="10691" y="1636"/>
                  </a:cubicBezTo>
                  <a:cubicBezTo>
                    <a:pt x="10653" y="1560"/>
                    <a:pt x="10577" y="1522"/>
                    <a:pt x="10501" y="1484"/>
                  </a:cubicBezTo>
                  <a:cubicBezTo>
                    <a:pt x="10425" y="1446"/>
                    <a:pt x="10311" y="1446"/>
                    <a:pt x="10120" y="1446"/>
                  </a:cubicBezTo>
                  <a:close/>
                  <a:moveTo>
                    <a:pt x="17653" y="1522"/>
                  </a:moveTo>
                  <a:lnTo>
                    <a:pt x="17653" y="1636"/>
                  </a:lnTo>
                  <a:lnTo>
                    <a:pt x="17729" y="1636"/>
                  </a:lnTo>
                  <a:cubicBezTo>
                    <a:pt x="17767" y="1636"/>
                    <a:pt x="17843" y="1675"/>
                    <a:pt x="17958" y="1713"/>
                  </a:cubicBezTo>
                  <a:cubicBezTo>
                    <a:pt x="17996" y="1713"/>
                    <a:pt x="18034" y="1751"/>
                    <a:pt x="18034" y="1789"/>
                  </a:cubicBezTo>
                  <a:lnTo>
                    <a:pt x="18034" y="1865"/>
                  </a:lnTo>
                  <a:lnTo>
                    <a:pt x="18034" y="2017"/>
                  </a:lnTo>
                  <a:lnTo>
                    <a:pt x="18034" y="2093"/>
                  </a:lnTo>
                  <a:cubicBezTo>
                    <a:pt x="18034" y="2093"/>
                    <a:pt x="18034" y="2131"/>
                    <a:pt x="18034" y="2207"/>
                  </a:cubicBezTo>
                  <a:lnTo>
                    <a:pt x="18034" y="2321"/>
                  </a:lnTo>
                  <a:cubicBezTo>
                    <a:pt x="18034" y="2359"/>
                    <a:pt x="18034" y="2359"/>
                    <a:pt x="18034" y="2397"/>
                  </a:cubicBezTo>
                  <a:lnTo>
                    <a:pt x="18034" y="2512"/>
                  </a:lnTo>
                  <a:cubicBezTo>
                    <a:pt x="18034" y="2550"/>
                    <a:pt x="18034" y="2626"/>
                    <a:pt x="18034" y="2702"/>
                  </a:cubicBezTo>
                  <a:cubicBezTo>
                    <a:pt x="17996" y="2740"/>
                    <a:pt x="17996" y="2778"/>
                    <a:pt x="17996" y="2816"/>
                  </a:cubicBezTo>
                  <a:cubicBezTo>
                    <a:pt x="17996" y="3158"/>
                    <a:pt x="18072" y="3425"/>
                    <a:pt x="18186" y="3539"/>
                  </a:cubicBezTo>
                  <a:cubicBezTo>
                    <a:pt x="18338" y="3691"/>
                    <a:pt x="18490" y="3767"/>
                    <a:pt x="18680" y="3767"/>
                  </a:cubicBezTo>
                  <a:cubicBezTo>
                    <a:pt x="18795" y="3767"/>
                    <a:pt x="18871" y="3729"/>
                    <a:pt x="18985" y="3691"/>
                  </a:cubicBezTo>
                  <a:cubicBezTo>
                    <a:pt x="19137" y="3615"/>
                    <a:pt x="19327" y="3501"/>
                    <a:pt x="19479" y="3387"/>
                  </a:cubicBezTo>
                  <a:cubicBezTo>
                    <a:pt x="19479" y="3387"/>
                    <a:pt x="19517" y="3348"/>
                    <a:pt x="19555" y="3348"/>
                  </a:cubicBezTo>
                  <a:lnTo>
                    <a:pt x="19555" y="3425"/>
                  </a:lnTo>
                  <a:lnTo>
                    <a:pt x="19555" y="3653"/>
                  </a:lnTo>
                  <a:cubicBezTo>
                    <a:pt x="19555" y="3653"/>
                    <a:pt x="19555" y="3691"/>
                    <a:pt x="19555" y="3767"/>
                  </a:cubicBezTo>
                  <a:cubicBezTo>
                    <a:pt x="19593" y="3767"/>
                    <a:pt x="19670" y="3729"/>
                    <a:pt x="19708" y="3729"/>
                  </a:cubicBezTo>
                  <a:cubicBezTo>
                    <a:pt x="19860" y="3653"/>
                    <a:pt x="20088" y="3615"/>
                    <a:pt x="20316" y="3539"/>
                  </a:cubicBezTo>
                  <a:cubicBezTo>
                    <a:pt x="20316" y="3501"/>
                    <a:pt x="20316" y="3501"/>
                    <a:pt x="20316" y="3463"/>
                  </a:cubicBezTo>
                  <a:lnTo>
                    <a:pt x="20088" y="3463"/>
                  </a:lnTo>
                  <a:cubicBezTo>
                    <a:pt x="20012" y="3463"/>
                    <a:pt x="19974" y="3463"/>
                    <a:pt x="19936" y="3425"/>
                  </a:cubicBezTo>
                  <a:cubicBezTo>
                    <a:pt x="19936" y="3425"/>
                    <a:pt x="19936" y="3425"/>
                    <a:pt x="19898" y="3387"/>
                  </a:cubicBezTo>
                  <a:lnTo>
                    <a:pt x="19898" y="3006"/>
                  </a:lnTo>
                  <a:lnTo>
                    <a:pt x="19898" y="2778"/>
                  </a:lnTo>
                  <a:cubicBezTo>
                    <a:pt x="19898" y="2359"/>
                    <a:pt x="19898" y="2017"/>
                    <a:pt x="19936" y="1713"/>
                  </a:cubicBezTo>
                  <a:lnTo>
                    <a:pt x="19898" y="1522"/>
                  </a:lnTo>
                  <a:lnTo>
                    <a:pt x="19023" y="1522"/>
                  </a:lnTo>
                  <a:lnTo>
                    <a:pt x="19023" y="1560"/>
                  </a:lnTo>
                  <a:cubicBezTo>
                    <a:pt x="19023" y="1560"/>
                    <a:pt x="19023" y="1598"/>
                    <a:pt x="19023" y="1636"/>
                  </a:cubicBezTo>
                  <a:lnTo>
                    <a:pt x="19175" y="1636"/>
                  </a:lnTo>
                  <a:cubicBezTo>
                    <a:pt x="19365" y="1675"/>
                    <a:pt x="19479" y="1675"/>
                    <a:pt x="19517" y="1713"/>
                  </a:cubicBezTo>
                  <a:cubicBezTo>
                    <a:pt x="19555" y="1789"/>
                    <a:pt x="19555" y="1941"/>
                    <a:pt x="19555" y="2245"/>
                  </a:cubicBezTo>
                  <a:cubicBezTo>
                    <a:pt x="19555" y="2283"/>
                    <a:pt x="19555" y="2321"/>
                    <a:pt x="19555" y="2397"/>
                  </a:cubicBezTo>
                  <a:cubicBezTo>
                    <a:pt x="19555" y="2473"/>
                    <a:pt x="19555" y="2664"/>
                    <a:pt x="19555" y="2968"/>
                  </a:cubicBezTo>
                  <a:cubicBezTo>
                    <a:pt x="19555" y="3044"/>
                    <a:pt x="19555" y="3120"/>
                    <a:pt x="19517" y="3196"/>
                  </a:cubicBezTo>
                  <a:cubicBezTo>
                    <a:pt x="19441" y="3272"/>
                    <a:pt x="19365" y="3348"/>
                    <a:pt x="19213" y="3387"/>
                  </a:cubicBezTo>
                  <a:cubicBezTo>
                    <a:pt x="19099" y="3463"/>
                    <a:pt x="18985" y="3463"/>
                    <a:pt x="18833" y="3463"/>
                  </a:cubicBezTo>
                  <a:cubicBezTo>
                    <a:pt x="18718" y="3463"/>
                    <a:pt x="18642" y="3463"/>
                    <a:pt x="18528" y="3387"/>
                  </a:cubicBezTo>
                  <a:cubicBezTo>
                    <a:pt x="18452" y="3348"/>
                    <a:pt x="18414" y="3272"/>
                    <a:pt x="18376" y="3196"/>
                  </a:cubicBezTo>
                  <a:cubicBezTo>
                    <a:pt x="18376" y="3120"/>
                    <a:pt x="18376" y="2930"/>
                    <a:pt x="18376" y="2588"/>
                  </a:cubicBezTo>
                  <a:cubicBezTo>
                    <a:pt x="18376" y="2588"/>
                    <a:pt x="18376" y="2473"/>
                    <a:pt x="18376" y="2359"/>
                  </a:cubicBezTo>
                  <a:cubicBezTo>
                    <a:pt x="18376" y="2093"/>
                    <a:pt x="18376" y="1827"/>
                    <a:pt x="18376" y="1598"/>
                  </a:cubicBezTo>
                  <a:lnTo>
                    <a:pt x="18376" y="1522"/>
                  </a:lnTo>
                  <a:close/>
                  <a:moveTo>
                    <a:pt x="50676" y="952"/>
                  </a:moveTo>
                  <a:cubicBezTo>
                    <a:pt x="50676" y="990"/>
                    <a:pt x="50638" y="1066"/>
                    <a:pt x="50638" y="1104"/>
                  </a:cubicBezTo>
                  <a:cubicBezTo>
                    <a:pt x="50599" y="1218"/>
                    <a:pt x="50561" y="1294"/>
                    <a:pt x="50523" y="1332"/>
                  </a:cubicBezTo>
                  <a:cubicBezTo>
                    <a:pt x="50485" y="1408"/>
                    <a:pt x="50447" y="1484"/>
                    <a:pt x="50371" y="1522"/>
                  </a:cubicBezTo>
                  <a:cubicBezTo>
                    <a:pt x="50295" y="1560"/>
                    <a:pt x="50257" y="1598"/>
                    <a:pt x="50219" y="1636"/>
                  </a:cubicBezTo>
                  <a:cubicBezTo>
                    <a:pt x="50143" y="1675"/>
                    <a:pt x="50105" y="1713"/>
                    <a:pt x="50067" y="1713"/>
                  </a:cubicBezTo>
                  <a:cubicBezTo>
                    <a:pt x="50067" y="1713"/>
                    <a:pt x="50067" y="1751"/>
                    <a:pt x="50067" y="1751"/>
                  </a:cubicBezTo>
                  <a:cubicBezTo>
                    <a:pt x="50067" y="1789"/>
                    <a:pt x="50067" y="1789"/>
                    <a:pt x="50067" y="1789"/>
                  </a:cubicBezTo>
                  <a:lnTo>
                    <a:pt x="50409" y="1789"/>
                  </a:lnTo>
                  <a:cubicBezTo>
                    <a:pt x="50409" y="1865"/>
                    <a:pt x="50409" y="1903"/>
                    <a:pt x="50409" y="1941"/>
                  </a:cubicBezTo>
                  <a:lnTo>
                    <a:pt x="50409" y="2055"/>
                  </a:lnTo>
                  <a:lnTo>
                    <a:pt x="50409" y="2359"/>
                  </a:lnTo>
                  <a:lnTo>
                    <a:pt x="50409" y="3006"/>
                  </a:lnTo>
                  <a:cubicBezTo>
                    <a:pt x="50409" y="3234"/>
                    <a:pt x="50409" y="3425"/>
                    <a:pt x="50447" y="3501"/>
                  </a:cubicBezTo>
                  <a:cubicBezTo>
                    <a:pt x="50447" y="3577"/>
                    <a:pt x="50523" y="3615"/>
                    <a:pt x="50599" y="3691"/>
                  </a:cubicBezTo>
                  <a:cubicBezTo>
                    <a:pt x="50676" y="3729"/>
                    <a:pt x="50790" y="3767"/>
                    <a:pt x="50904" y="3767"/>
                  </a:cubicBezTo>
                  <a:cubicBezTo>
                    <a:pt x="51056" y="3767"/>
                    <a:pt x="51208" y="3767"/>
                    <a:pt x="51284" y="3729"/>
                  </a:cubicBezTo>
                  <a:cubicBezTo>
                    <a:pt x="51398" y="3691"/>
                    <a:pt x="51513" y="3615"/>
                    <a:pt x="51589" y="3539"/>
                  </a:cubicBezTo>
                  <a:lnTo>
                    <a:pt x="51589" y="3501"/>
                  </a:lnTo>
                  <a:cubicBezTo>
                    <a:pt x="51589" y="3501"/>
                    <a:pt x="51589" y="3463"/>
                    <a:pt x="51551" y="3463"/>
                  </a:cubicBezTo>
                  <a:lnTo>
                    <a:pt x="51513" y="3463"/>
                  </a:lnTo>
                  <a:cubicBezTo>
                    <a:pt x="51436" y="3501"/>
                    <a:pt x="51360" y="3539"/>
                    <a:pt x="51322" y="3539"/>
                  </a:cubicBezTo>
                  <a:cubicBezTo>
                    <a:pt x="51208" y="3577"/>
                    <a:pt x="51094" y="3577"/>
                    <a:pt x="51056" y="3577"/>
                  </a:cubicBezTo>
                  <a:cubicBezTo>
                    <a:pt x="50980" y="3577"/>
                    <a:pt x="50904" y="3539"/>
                    <a:pt x="50866" y="3501"/>
                  </a:cubicBezTo>
                  <a:cubicBezTo>
                    <a:pt x="50790" y="3425"/>
                    <a:pt x="50790" y="3272"/>
                    <a:pt x="50790" y="3082"/>
                  </a:cubicBezTo>
                  <a:lnTo>
                    <a:pt x="50790" y="2359"/>
                  </a:lnTo>
                  <a:lnTo>
                    <a:pt x="50752" y="1941"/>
                  </a:lnTo>
                  <a:cubicBezTo>
                    <a:pt x="50752" y="1903"/>
                    <a:pt x="50790" y="1827"/>
                    <a:pt x="50790" y="1789"/>
                  </a:cubicBezTo>
                  <a:lnTo>
                    <a:pt x="51056" y="1789"/>
                  </a:lnTo>
                  <a:lnTo>
                    <a:pt x="51475" y="1751"/>
                  </a:lnTo>
                  <a:lnTo>
                    <a:pt x="51551" y="1751"/>
                  </a:lnTo>
                  <a:cubicBezTo>
                    <a:pt x="51551" y="1713"/>
                    <a:pt x="51551" y="1675"/>
                    <a:pt x="51551" y="1636"/>
                  </a:cubicBezTo>
                  <a:cubicBezTo>
                    <a:pt x="51551" y="1636"/>
                    <a:pt x="51551" y="1598"/>
                    <a:pt x="51551" y="1560"/>
                  </a:cubicBezTo>
                  <a:lnTo>
                    <a:pt x="50790" y="1560"/>
                  </a:lnTo>
                  <a:lnTo>
                    <a:pt x="50790" y="1218"/>
                  </a:lnTo>
                  <a:lnTo>
                    <a:pt x="50790" y="952"/>
                  </a:lnTo>
                  <a:close/>
                  <a:moveTo>
                    <a:pt x="54822" y="1446"/>
                  </a:moveTo>
                  <a:cubicBezTo>
                    <a:pt x="54708" y="1446"/>
                    <a:pt x="54594" y="1484"/>
                    <a:pt x="54442" y="1560"/>
                  </a:cubicBezTo>
                  <a:cubicBezTo>
                    <a:pt x="54252" y="1636"/>
                    <a:pt x="54138" y="1789"/>
                    <a:pt x="54023" y="1941"/>
                  </a:cubicBezTo>
                  <a:cubicBezTo>
                    <a:pt x="53947" y="2131"/>
                    <a:pt x="53871" y="2207"/>
                    <a:pt x="53871" y="2283"/>
                  </a:cubicBezTo>
                  <a:cubicBezTo>
                    <a:pt x="53871" y="2283"/>
                    <a:pt x="53909" y="2321"/>
                    <a:pt x="53909" y="2321"/>
                  </a:cubicBezTo>
                  <a:cubicBezTo>
                    <a:pt x="53947" y="2359"/>
                    <a:pt x="53985" y="2359"/>
                    <a:pt x="54023" y="2359"/>
                  </a:cubicBezTo>
                  <a:cubicBezTo>
                    <a:pt x="54062" y="2359"/>
                    <a:pt x="54138" y="2321"/>
                    <a:pt x="54214" y="2283"/>
                  </a:cubicBezTo>
                  <a:cubicBezTo>
                    <a:pt x="54252" y="2207"/>
                    <a:pt x="54252" y="2169"/>
                    <a:pt x="54290" y="2131"/>
                  </a:cubicBezTo>
                  <a:cubicBezTo>
                    <a:pt x="54328" y="1941"/>
                    <a:pt x="54366" y="1827"/>
                    <a:pt x="54442" y="1751"/>
                  </a:cubicBezTo>
                  <a:cubicBezTo>
                    <a:pt x="54556" y="1675"/>
                    <a:pt x="54670" y="1598"/>
                    <a:pt x="54784" y="1598"/>
                  </a:cubicBezTo>
                  <a:cubicBezTo>
                    <a:pt x="54898" y="1598"/>
                    <a:pt x="55013" y="1636"/>
                    <a:pt x="55089" y="1751"/>
                  </a:cubicBezTo>
                  <a:cubicBezTo>
                    <a:pt x="55127" y="1827"/>
                    <a:pt x="55165" y="1979"/>
                    <a:pt x="55165" y="2207"/>
                  </a:cubicBezTo>
                  <a:cubicBezTo>
                    <a:pt x="55165" y="2283"/>
                    <a:pt x="55165" y="2359"/>
                    <a:pt x="55165" y="2435"/>
                  </a:cubicBezTo>
                  <a:cubicBezTo>
                    <a:pt x="55127" y="2435"/>
                    <a:pt x="55013" y="2473"/>
                    <a:pt x="54822" y="2588"/>
                  </a:cubicBezTo>
                  <a:cubicBezTo>
                    <a:pt x="54556" y="2702"/>
                    <a:pt x="54328" y="2816"/>
                    <a:pt x="54176" y="3006"/>
                  </a:cubicBezTo>
                  <a:cubicBezTo>
                    <a:pt x="54023" y="3196"/>
                    <a:pt x="53947" y="3348"/>
                    <a:pt x="53947" y="3463"/>
                  </a:cubicBezTo>
                  <a:cubicBezTo>
                    <a:pt x="53947" y="3577"/>
                    <a:pt x="53985" y="3615"/>
                    <a:pt x="54023" y="3691"/>
                  </a:cubicBezTo>
                  <a:cubicBezTo>
                    <a:pt x="54100" y="3729"/>
                    <a:pt x="54176" y="3767"/>
                    <a:pt x="54252" y="3767"/>
                  </a:cubicBezTo>
                  <a:cubicBezTo>
                    <a:pt x="54404" y="3767"/>
                    <a:pt x="54480" y="3767"/>
                    <a:pt x="54594" y="3729"/>
                  </a:cubicBezTo>
                  <a:cubicBezTo>
                    <a:pt x="54632" y="3729"/>
                    <a:pt x="54746" y="3691"/>
                    <a:pt x="54822" y="3615"/>
                  </a:cubicBezTo>
                  <a:lnTo>
                    <a:pt x="55165" y="3387"/>
                  </a:lnTo>
                  <a:cubicBezTo>
                    <a:pt x="55165" y="3539"/>
                    <a:pt x="55203" y="3615"/>
                    <a:pt x="55241" y="3653"/>
                  </a:cubicBezTo>
                  <a:cubicBezTo>
                    <a:pt x="55317" y="3729"/>
                    <a:pt x="55393" y="3767"/>
                    <a:pt x="55545" y="3767"/>
                  </a:cubicBezTo>
                  <a:cubicBezTo>
                    <a:pt x="55621" y="3767"/>
                    <a:pt x="55659" y="3767"/>
                    <a:pt x="55735" y="3729"/>
                  </a:cubicBezTo>
                  <a:cubicBezTo>
                    <a:pt x="55812" y="3691"/>
                    <a:pt x="55850" y="3615"/>
                    <a:pt x="55926" y="3539"/>
                  </a:cubicBezTo>
                  <a:cubicBezTo>
                    <a:pt x="55964" y="3463"/>
                    <a:pt x="55964" y="3425"/>
                    <a:pt x="55964" y="3387"/>
                  </a:cubicBezTo>
                  <a:cubicBezTo>
                    <a:pt x="55964" y="3387"/>
                    <a:pt x="55964" y="3348"/>
                    <a:pt x="55964" y="3348"/>
                  </a:cubicBezTo>
                  <a:lnTo>
                    <a:pt x="55926" y="3348"/>
                  </a:lnTo>
                  <a:lnTo>
                    <a:pt x="55888" y="3387"/>
                  </a:lnTo>
                  <a:cubicBezTo>
                    <a:pt x="55812" y="3463"/>
                    <a:pt x="55774" y="3501"/>
                    <a:pt x="55697" y="3501"/>
                  </a:cubicBezTo>
                  <a:cubicBezTo>
                    <a:pt x="55659" y="3501"/>
                    <a:pt x="55583" y="3501"/>
                    <a:pt x="55583" y="3463"/>
                  </a:cubicBezTo>
                  <a:cubicBezTo>
                    <a:pt x="55545" y="3425"/>
                    <a:pt x="55507" y="3348"/>
                    <a:pt x="55507" y="3310"/>
                  </a:cubicBezTo>
                  <a:lnTo>
                    <a:pt x="55507" y="3196"/>
                  </a:lnTo>
                  <a:cubicBezTo>
                    <a:pt x="55507" y="3158"/>
                    <a:pt x="55507" y="3120"/>
                    <a:pt x="55507" y="3082"/>
                  </a:cubicBezTo>
                  <a:lnTo>
                    <a:pt x="55507" y="2740"/>
                  </a:lnTo>
                  <a:lnTo>
                    <a:pt x="55507" y="2321"/>
                  </a:lnTo>
                  <a:cubicBezTo>
                    <a:pt x="55507" y="2055"/>
                    <a:pt x="55507" y="1903"/>
                    <a:pt x="55507" y="1865"/>
                  </a:cubicBezTo>
                  <a:cubicBezTo>
                    <a:pt x="55507" y="1789"/>
                    <a:pt x="55469" y="1713"/>
                    <a:pt x="55393" y="1636"/>
                  </a:cubicBezTo>
                  <a:cubicBezTo>
                    <a:pt x="55355" y="1560"/>
                    <a:pt x="55279" y="1522"/>
                    <a:pt x="55203" y="1484"/>
                  </a:cubicBezTo>
                  <a:cubicBezTo>
                    <a:pt x="55127" y="1446"/>
                    <a:pt x="55013" y="1446"/>
                    <a:pt x="54822" y="1446"/>
                  </a:cubicBezTo>
                  <a:close/>
                  <a:moveTo>
                    <a:pt x="58284" y="952"/>
                  </a:moveTo>
                  <a:cubicBezTo>
                    <a:pt x="58284" y="990"/>
                    <a:pt x="58246" y="1066"/>
                    <a:pt x="58246" y="1104"/>
                  </a:cubicBezTo>
                  <a:cubicBezTo>
                    <a:pt x="58208" y="1218"/>
                    <a:pt x="58170" y="1294"/>
                    <a:pt x="58132" y="1332"/>
                  </a:cubicBezTo>
                  <a:cubicBezTo>
                    <a:pt x="58094" y="1408"/>
                    <a:pt x="58056" y="1484"/>
                    <a:pt x="57980" y="1522"/>
                  </a:cubicBezTo>
                  <a:cubicBezTo>
                    <a:pt x="57904" y="1560"/>
                    <a:pt x="57866" y="1598"/>
                    <a:pt x="57828" y="1636"/>
                  </a:cubicBezTo>
                  <a:cubicBezTo>
                    <a:pt x="57752" y="1675"/>
                    <a:pt x="57714" y="1713"/>
                    <a:pt x="57676" y="1713"/>
                  </a:cubicBezTo>
                  <a:cubicBezTo>
                    <a:pt x="57676" y="1713"/>
                    <a:pt x="57676" y="1751"/>
                    <a:pt x="57676" y="1751"/>
                  </a:cubicBezTo>
                  <a:cubicBezTo>
                    <a:pt x="57676" y="1789"/>
                    <a:pt x="57676" y="1789"/>
                    <a:pt x="57676" y="1789"/>
                  </a:cubicBezTo>
                  <a:lnTo>
                    <a:pt x="58018" y="1789"/>
                  </a:lnTo>
                  <a:cubicBezTo>
                    <a:pt x="58018" y="1865"/>
                    <a:pt x="58018" y="1903"/>
                    <a:pt x="58018" y="1941"/>
                  </a:cubicBezTo>
                  <a:lnTo>
                    <a:pt x="58018" y="2055"/>
                  </a:lnTo>
                  <a:lnTo>
                    <a:pt x="58018" y="2359"/>
                  </a:lnTo>
                  <a:lnTo>
                    <a:pt x="58018" y="3006"/>
                  </a:lnTo>
                  <a:cubicBezTo>
                    <a:pt x="58018" y="3234"/>
                    <a:pt x="58018" y="3425"/>
                    <a:pt x="58056" y="3501"/>
                  </a:cubicBezTo>
                  <a:cubicBezTo>
                    <a:pt x="58056" y="3577"/>
                    <a:pt x="58132" y="3615"/>
                    <a:pt x="58208" y="3691"/>
                  </a:cubicBezTo>
                  <a:cubicBezTo>
                    <a:pt x="58284" y="3729"/>
                    <a:pt x="58399" y="3767"/>
                    <a:pt x="58513" y="3767"/>
                  </a:cubicBezTo>
                  <a:cubicBezTo>
                    <a:pt x="58665" y="3767"/>
                    <a:pt x="58817" y="3767"/>
                    <a:pt x="58893" y="3729"/>
                  </a:cubicBezTo>
                  <a:cubicBezTo>
                    <a:pt x="59007" y="3691"/>
                    <a:pt x="59121" y="3615"/>
                    <a:pt x="59197" y="3539"/>
                  </a:cubicBezTo>
                  <a:lnTo>
                    <a:pt x="59197" y="3501"/>
                  </a:lnTo>
                  <a:cubicBezTo>
                    <a:pt x="59197" y="3501"/>
                    <a:pt x="59197" y="3463"/>
                    <a:pt x="59159" y="3463"/>
                  </a:cubicBezTo>
                  <a:lnTo>
                    <a:pt x="59121" y="3463"/>
                  </a:lnTo>
                  <a:cubicBezTo>
                    <a:pt x="59045" y="3501"/>
                    <a:pt x="58969" y="3539"/>
                    <a:pt x="58931" y="3539"/>
                  </a:cubicBezTo>
                  <a:cubicBezTo>
                    <a:pt x="58817" y="3577"/>
                    <a:pt x="58703" y="3577"/>
                    <a:pt x="58665" y="3577"/>
                  </a:cubicBezTo>
                  <a:cubicBezTo>
                    <a:pt x="58589" y="3577"/>
                    <a:pt x="58513" y="3539"/>
                    <a:pt x="58475" y="3501"/>
                  </a:cubicBezTo>
                  <a:cubicBezTo>
                    <a:pt x="58399" y="3425"/>
                    <a:pt x="58399" y="3272"/>
                    <a:pt x="58399" y="3082"/>
                  </a:cubicBezTo>
                  <a:lnTo>
                    <a:pt x="58399" y="2359"/>
                  </a:lnTo>
                  <a:lnTo>
                    <a:pt x="58361" y="1941"/>
                  </a:lnTo>
                  <a:cubicBezTo>
                    <a:pt x="58361" y="1903"/>
                    <a:pt x="58399" y="1827"/>
                    <a:pt x="58399" y="1789"/>
                  </a:cubicBezTo>
                  <a:lnTo>
                    <a:pt x="58665" y="1789"/>
                  </a:lnTo>
                  <a:lnTo>
                    <a:pt x="59083" y="1751"/>
                  </a:lnTo>
                  <a:lnTo>
                    <a:pt x="59159" y="1751"/>
                  </a:lnTo>
                  <a:cubicBezTo>
                    <a:pt x="59159" y="1713"/>
                    <a:pt x="59159" y="1675"/>
                    <a:pt x="59159" y="1636"/>
                  </a:cubicBezTo>
                  <a:cubicBezTo>
                    <a:pt x="59159" y="1636"/>
                    <a:pt x="59159" y="1598"/>
                    <a:pt x="59159" y="1560"/>
                  </a:cubicBezTo>
                  <a:lnTo>
                    <a:pt x="58399" y="1560"/>
                  </a:lnTo>
                  <a:lnTo>
                    <a:pt x="58399" y="1218"/>
                  </a:lnTo>
                  <a:lnTo>
                    <a:pt x="58399" y="952"/>
                  </a:lnTo>
                  <a:close/>
                  <a:moveTo>
                    <a:pt x="6202" y="1408"/>
                  </a:moveTo>
                  <a:cubicBezTo>
                    <a:pt x="5974" y="1408"/>
                    <a:pt x="5745" y="1484"/>
                    <a:pt x="5593" y="1560"/>
                  </a:cubicBezTo>
                  <a:cubicBezTo>
                    <a:pt x="5479" y="1598"/>
                    <a:pt x="5365" y="1675"/>
                    <a:pt x="5251" y="1789"/>
                  </a:cubicBezTo>
                  <a:cubicBezTo>
                    <a:pt x="5137" y="1903"/>
                    <a:pt x="5061" y="2055"/>
                    <a:pt x="4984" y="2207"/>
                  </a:cubicBezTo>
                  <a:cubicBezTo>
                    <a:pt x="4946" y="2321"/>
                    <a:pt x="4908" y="2473"/>
                    <a:pt x="4908" y="2588"/>
                  </a:cubicBezTo>
                  <a:cubicBezTo>
                    <a:pt x="4908" y="2816"/>
                    <a:pt x="4984" y="3006"/>
                    <a:pt x="5099" y="3196"/>
                  </a:cubicBezTo>
                  <a:cubicBezTo>
                    <a:pt x="5213" y="3387"/>
                    <a:pt x="5327" y="3501"/>
                    <a:pt x="5479" y="3615"/>
                  </a:cubicBezTo>
                  <a:cubicBezTo>
                    <a:pt x="5669" y="3729"/>
                    <a:pt x="5898" y="3805"/>
                    <a:pt x="6126" y="3805"/>
                  </a:cubicBezTo>
                  <a:cubicBezTo>
                    <a:pt x="6506" y="3805"/>
                    <a:pt x="6811" y="3691"/>
                    <a:pt x="7077" y="3425"/>
                  </a:cubicBezTo>
                  <a:cubicBezTo>
                    <a:pt x="7305" y="3196"/>
                    <a:pt x="7419" y="2930"/>
                    <a:pt x="7419" y="2664"/>
                  </a:cubicBezTo>
                  <a:cubicBezTo>
                    <a:pt x="7419" y="2321"/>
                    <a:pt x="7305" y="2017"/>
                    <a:pt x="7077" y="1789"/>
                  </a:cubicBezTo>
                  <a:cubicBezTo>
                    <a:pt x="6849" y="1560"/>
                    <a:pt x="6544" y="1408"/>
                    <a:pt x="6202" y="1408"/>
                  </a:cubicBezTo>
                  <a:close/>
                  <a:moveTo>
                    <a:pt x="16131" y="39"/>
                  </a:moveTo>
                  <a:cubicBezTo>
                    <a:pt x="15789" y="39"/>
                    <a:pt x="15485" y="153"/>
                    <a:pt x="15294" y="305"/>
                  </a:cubicBezTo>
                  <a:cubicBezTo>
                    <a:pt x="15104" y="495"/>
                    <a:pt x="14990" y="723"/>
                    <a:pt x="14990" y="990"/>
                  </a:cubicBezTo>
                  <a:cubicBezTo>
                    <a:pt x="14990" y="1104"/>
                    <a:pt x="15028" y="1256"/>
                    <a:pt x="15066" y="1370"/>
                  </a:cubicBezTo>
                  <a:cubicBezTo>
                    <a:pt x="15142" y="1484"/>
                    <a:pt x="15256" y="1636"/>
                    <a:pt x="15447" y="1751"/>
                  </a:cubicBezTo>
                  <a:cubicBezTo>
                    <a:pt x="15523" y="1827"/>
                    <a:pt x="15751" y="1941"/>
                    <a:pt x="16055" y="2093"/>
                  </a:cubicBezTo>
                  <a:cubicBezTo>
                    <a:pt x="16360" y="2283"/>
                    <a:pt x="16588" y="2435"/>
                    <a:pt x="16702" y="2550"/>
                  </a:cubicBezTo>
                  <a:cubicBezTo>
                    <a:pt x="16816" y="2664"/>
                    <a:pt x="16854" y="2816"/>
                    <a:pt x="16854" y="2968"/>
                  </a:cubicBezTo>
                  <a:cubicBezTo>
                    <a:pt x="16854" y="3082"/>
                    <a:pt x="16816" y="3196"/>
                    <a:pt x="16740" y="3310"/>
                  </a:cubicBezTo>
                  <a:cubicBezTo>
                    <a:pt x="16664" y="3425"/>
                    <a:pt x="16588" y="3501"/>
                    <a:pt x="16474" y="3577"/>
                  </a:cubicBezTo>
                  <a:cubicBezTo>
                    <a:pt x="16322" y="3615"/>
                    <a:pt x="16208" y="3653"/>
                    <a:pt x="16055" y="3653"/>
                  </a:cubicBezTo>
                  <a:cubicBezTo>
                    <a:pt x="15827" y="3653"/>
                    <a:pt x="15599" y="3577"/>
                    <a:pt x="15409" y="3387"/>
                  </a:cubicBezTo>
                  <a:cubicBezTo>
                    <a:pt x="15218" y="3196"/>
                    <a:pt x="15104" y="3006"/>
                    <a:pt x="15104" y="2778"/>
                  </a:cubicBezTo>
                  <a:cubicBezTo>
                    <a:pt x="15104" y="2740"/>
                    <a:pt x="15066" y="2702"/>
                    <a:pt x="15066" y="2702"/>
                  </a:cubicBezTo>
                  <a:cubicBezTo>
                    <a:pt x="15066" y="2702"/>
                    <a:pt x="15028" y="2664"/>
                    <a:pt x="15028" y="2664"/>
                  </a:cubicBezTo>
                  <a:cubicBezTo>
                    <a:pt x="14990" y="2664"/>
                    <a:pt x="14990" y="2702"/>
                    <a:pt x="14990" y="2702"/>
                  </a:cubicBezTo>
                  <a:cubicBezTo>
                    <a:pt x="14990" y="2702"/>
                    <a:pt x="14952" y="2778"/>
                    <a:pt x="14952" y="2854"/>
                  </a:cubicBezTo>
                  <a:cubicBezTo>
                    <a:pt x="14952" y="3006"/>
                    <a:pt x="14952" y="3158"/>
                    <a:pt x="14914" y="3387"/>
                  </a:cubicBezTo>
                  <a:cubicBezTo>
                    <a:pt x="14914" y="3425"/>
                    <a:pt x="14914" y="3463"/>
                    <a:pt x="14914" y="3463"/>
                  </a:cubicBezTo>
                  <a:cubicBezTo>
                    <a:pt x="14914" y="3501"/>
                    <a:pt x="14952" y="3539"/>
                    <a:pt x="14952" y="3577"/>
                  </a:cubicBezTo>
                  <a:cubicBezTo>
                    <a:pt x="14990" y="3615"/>
                    <a:pt x="15066" y="3653"/>
                    <a:pt x="15218" y="3691"/>
                  </a:cubicBezTo>
                  <a:cubicBezTo>
                    <a:pt x="15447" y="3767"/>
                    <a:pt x="15675" y="3805"/>
                    <a:pt x="15941" y="3805"/>
                  </a:cubicBezTo>
                  <a:cubicBezTo>
                    <a:pt x="16208" y="3805"/>
                    <a:pt x="16474" y="3767"/>
                    <a:pt x="16626" y="3691"/>
                  </a:cubicBezTo>
                  <a:cubicBezTo>
                    <a:pt x="16816" y="3577"/>
                    <a:pt x="16930" y="3463"/>
                    <a:pt x="17045" y="3272"/>
                  </a:cubicBezTo>
                  <a:cubicBezTo>
                    <a:pt x="17159" y="3120"/>
                    <a:pt x="17197" y="2930"/>
                    <a:pt x="17197" y="2702"/>
                  </a:cubicBezTo>
                  <a:cubicBezTo>
                    <a:pt x="17197" y="2550"/>
                    <a:pt x="17159" y="2435"/>
                    <a:pt x="17083" y="2283"/>
                  </a:cubicBezTo>
                  <a:cubicBezTo>
                    <a:pt x="17045" y="2169"/>
                    <a:pt x="16930" y="2055"/>
                    <a:pt x="16816" y="1941"/>
                  </a:cubicBezTo>
                  <a:cubicBezTo>
                    <a:pt x="16702" y="1865"/>
                    <a:pt x="16474" y="1713"/>
                    <a:pt x="16169" y="1560"/>
                  </a:cubicBezTo>
                  <a:cubicBezTo>
                    <a:pt x="15789" y="1370"/>
                    <a:pt x="15561" y="1218"/>
                    <a:pt x="15447" y="1104"/>
                  </a:cubicBezTo>
                  <a:cubicBezTo>
                    <a:pt x="15371" y="1028"/>
                    <a:pt x="15294" y="914"/>
                    <a:pt x="15294" y="800"/>
                  </a:cubicBezTo>
                  <a:cubicBezTo>
                    <a:pt x="15294" y="647"/>
                    <a:pt x="15371" y="495"/>
                    <a:pt x="15523" y="381"/>
                  </a:cubicBezTo>
                  <a:cubicBezTo>
                    <a:pt x="15637" y="267"/>
                    <a:pt x="15827" y="191"/>
                    <a:pt x="16017" y="191"/>
                  </a:cubicBezTo>
                  <a:cubicBezTo>
                    <a:pt x="16246" y="191"/>
                    <a:pt x="16398" y="267"/>
                    <a:pt x="16550" y="381"/>
                  </a:cubicBezTo>
                  <a:cubicBezTo>
                    <a:pt x="16702" y="495"/>
                    <a:pt x="16778" y="685"/>
                    <a:pt x="16854" y="952"/>
                  </a:cubicBezTo>
                  <a:lnTo>
                    <a:pt x="16930" y="952"/>
                  </a:lnTo>
                  <a:cubicBezTo>
                    <a:pt x="16930" y="914"/>
                    <a:pt x="16930" y="838"/>
                    <a:pt x="16930" y="723"/>
                  </a:cubicBezTo>
                  <a:lnTo>
                    <a:pt x="16930" y="495"/>
                  </a:lnTo>
                  <a:cubicBezTo>
                    <a:pt x="16930" y="457"/>
                    <a:pt x="16930" y="381"/>
                    <a:pt x="16930" y="267"/>
                  </a:cubicBezTo>
                  <a:cubicBezTo>
                    <a:pt x="16816" y="191"/>
                    <a:pt x="16702" y="153"/>
                    <a:pt x="16626" y="115"/>
                  </a:cubicBezTo>
                  <a:cubicBezTo>
                    <a:pt x="16474" y="77"/>
                    <a:pt x="16322" y="39"/>
                    <a:pt x="16131" y="39"/>
                  </a:cubicBezTo>
                  <a:close/>
                  <a:moveTo>
                    <a:pt x="21914" y="1446"/>
                  </a:moveTo>
                  <a:cubicBezTo>
                    <a:pt x="21648" y="1446"/>
                    <a:pt x="21420" y="1484"/>
                    <a:pt x="21229" y="1598"/>
                  </a:cubicBezTo>
                  <a:cubicBezTo>
                    <a:pt x="21039" y="1675"/>
                    <a:pt x="20887" y="1827"/>
                    <a:pt x="20773" y="2017"/>
                  </a:cubicBezTo>
                  <a:cubicBezTo>
                    <a:pt x="20697" y="2169"/>
                    <a:pt x="20621" y="2397"/>
                    <a:pt x="20621" y="2588"/>
                  </a:cubicBezTo>
                  <a:cubicBezTo>
                    <a:pt x="20621" y="2778"/>
                    <a:pt x="20659" y="2968"/>
                    <a:pt x="20773" y="3196"/>
                  </a:cubicBezTo>
                  <a:cubicBezTo>
                    <a:pt x="20849" y="3387"/>
                    <a:pt x="21001" y="3539"/>
                    <a:pt x="21153" y="3653"/>
                  </a:cubicBezTo>
                  <a:cubicBezTo>
                    <a:pt x="21305" y="3767"/>
                    <a:pt x="21496" y="3805"/>
                    <a:pt x="21724" y="3805"/>
                  </a:cubicBezTo>
                  <a:cubicBezTo>
                    <a:pt x="21914" y="3805"/>
                    <a:pt x="22066" y="3767"/>
                    <a:pt x="22219" y="3729"/>
                  </a:cubicBezTo>
                  <a:cubicBezTo>
                    <a:pt x="22371" y="3653"/>
                    <a:pt x="22485" y="3539"/>
                    <a:pt x="22637" y="3387"/>
                  </a:cubicBezTo>
                  <a:lnTo>
                    <a:pt x="22637" y="3196"/>
                  </a:lnTo>
                  <a:cubicBezTo>
                    <a:pt x="22485" y="3348"/>
                    <a:pt x="22371" y="3425"/>
                    <a:pt x="22257" y="3463"/>
                  </a:cubicBezTo>
                  <a:cubicBezTo>
                    <a:pt x="22142" y="3501"/>
                    <a:pt x="21990" y="3539"/>
                    <a:pt x="21876" y="3539"/>
                  </a:cubicBezTo>
                  <a:cubicBezTo>
                    <a:pt x="21648" y="3539"/>
                    <a:pt x="21458" y="3463"/>
                    <a:pt x="21305" y="3272"/>
                  </a:cubicBezTo>
                  <a:cubicBezTo>
                    <a:pt x="21153" y="3082"/>
                    <a:pt x="21077" y="2854"/>
                    <a:pt x="21077" y="2550"/>
                  </a:cubicBezTo>
                  <a:cubicBezTo>
                    <a:pt x="21077" y="2245"/>
                    <a:pt x="21153" y="2017"/>
                    <a:pt x="21305" y="1827"/>
                  </a:cubicBezTo>
                  <a:cubicBezTo>
                    <a:pt x="21420" y="1675"/>
                    <a:pt x="21572" y="1636"/>
                    <a:pt x="21724" y="1636"/>
                  </a:cubicBezTo>
                  <a:cubicBezTo>
                    <a:pt x="21800" y="1636"/>
                    <a:pt x="21838" y="1636"/>
                    <a:pt x="21914" y="1675"/>
                  </a:cubicBezTo>
                  <a:cubicBezTo>
                    <a:pt x="21952" y="1675"/>
                    <a:pt x="22028" y="1751"/>
                    <a:pt x="22104" y="1789"/>
                  </a:cubicBezTo>
                  <a:cubicBezTo>
                    <a:pt x="22219" y="1941"/>
                    <a:pt x="22295" y="1979"/>
                    <a:pt x="22409" y="1979"/>
                  </a:cubicBezTo>
                  <a:cubicBezTo>
                    <a:pt x="22447" y="1979"/>
                    <a:pt x="22523" y="1979"/>
                    <a:pt x="22561" y="1941"/>
                  </a:cubicBezTo>
                  <a:cubicBezTo>
                    <a:pt x="22599" y="1903"/>
                    <a:pt x="22599" y="1827"/>
                    <a:pt x="22599" y="1789"/>
                  </a:cubicBezTo>
                  <a:cubicBezTo>
                    <a:pt x="22599" y="1675"/>
                    <a:pt x="22561" y="1636"/>
                    <a:pt x="22485" y="1560"/>
                  </a:cubicBezTo>
                  <a:cubicBezTo>
                    <a:pt x="22371" y="1484"/>
                    <a:pt x="22142" y="1446"/>
                    <a:pt x="21914" y="1446"/>
                  </a:cubicBezTo>
                  <a:close/>
                  <a:moveTo>
                    <a:pt x="26175" y="1408"/>
                  </a:moveTo>
                  <a:cubicBezTo>
                    <a:pt x="25947" y="1408"/>
                    <a:pt x="25719" y="1484"/>
                    <a:pt x="25566" y="1560"/>
                  </a:cubicBezTo>
                  <a:cubicBezTo>
                    <a:pt x="25452" y="1598"/>
                    <a:pt x="25338" y="1675"/>
                    <a:pt x="25224" y="1789"/>
                  </a:cubicBezTo>
                  <a:cubicBezTo>
                    <a:pt x="25110" y="1903"/>
                    <a:pt x="25034" y="2055"/>
                    <a:pt x="24958" y="2207"/>
                  </a:cubicBezTo>
                  <a:cubicBezTo>
                    <a:pt x="24920" y="2321"/>
                    <a:pt x="24882" y="2473"/>
                    <a:pt x="24882" y="2588"/>
                  </a:cubicBezTo>
                  <a:cubicBezTo>
                    <a:pt x="24882" y="2816"/>
                    <a:pt x="24958" y="3006"/>
                    <a:pt x="25072" y="3196"/>
                  </a:cubicBezTo>
                  <a:cubicBezTo>
                    <a:pt x="25186" y="3387"/>
                    <a:pt x="25300" y="3501"/>
                    <a:pt x="25452" y="3615"/>
                  </a:cubicBezTo>
                  <a:cubicBezTo>
                    <a:pt x="25643" y="3729"/>
                    <a:pt x="25871" y="3805"/>
                    <a:pt x="26099" y="3805"/>
                  </a:cubicBezTo>
                  <a:cubicBezTo>
                    <a:pt x="26479" y="3805"/>
                    <a:pt x="26784" y="3691"/>
                    <a:pt x="27050" y="3425"/>
                  </a:cubicBezTo>
                  <a:cubicBezTo>
                    <a:pt x="27278" y="3196"/>
                    <a:pt x="27393" y="2930"/>
                    <a:pt x="27393" y="2664"/>
                  </a:cubicBezTo>
                  <a:cubicBezTo>
                    <a:pt x="27393" y="2321"/>
                    <a:pt x="27278" y="2017"/>
                    <a:pt x="27050" y="1789"/>
                  </a:cubicBezTo>
                  <a:cubicBezTo>
                    <a:pt x="26822" y="1560"/>
                    <a:pt x="26518" y="1408"/>
                    <a:pt x="26175" y="1408"/>
                  </a:cubicBezTo>
                  <a:close/>
                  <a:moveTo>
                    <a:pt x="28572" y="1408"/>
                  </a:moveTo>
                  <a:cubicBezTo>
                    <a:pt x="28496" y="1408"/>
                    <a:pt x="28382" y="1446"/>
                    <a:pt x="28230" y="1484"/>
                  </a:cubicBezTo>
                  <a:cubicBezTo>
                    <a:pt x="28115" y="1522"/>
                    <a:pt x="28039" y="1598"/>
                    <a:pt x="27963" y="1713"/>
                  </a:cubicBezTo>
                  <a:cubicBezTo>
                    <a:pt x="27887" y="1789"/>
                    <a:pt x="27849" y="1903"/>
                    <a:pt x="27849" y="2017"/>
                  </a:cubicBezTo>
                  <a:cubicBezTo>
                    <a:pt x="27849" y="2169"/>
                    <a:pt x="27887" y="2283"/>
                    <a:pt x="28001" y="2397"/>
                  </a:cubicBezTo>
                  <a:cubicBezTo>
                    <a:pt x="28077" y="2512"/>
                    <a:pt x="28230" y="2588"/>
                    <a:pt x="28458" y="2702"/>
                  </a:cubicBezTo>
                  <a:cubicBezTo>
                    <a:pt x="28724" y="2778"/>
                    <a:pt x="28876" y="2854"/>
                    <a:pt x="28990" y="2968"/>
                  </a:cubicBezTo>
                  <a:cubicBezTo>
                    <a:pt x="29066" y="3082"/>
                    <a:pt x="29105" y="3196"/>
                    <a:pt x="29105" y="3310"/>
                  </a:cubicBezTo>
                  <a:cubicBezTo>
                    <a:pt x="29105" y="3387"/>
                    <a:pt x="29066" y="3463"/>
                    <a:pt x="28990" y="3539"/>
                  </a:cubicBezTo>
                  <a:cubicBezTo>
                    <a:pt x="28876" y="3653"/>
                    <a:pt x="28800" y="3691"/>
                    <a:pt x="28686" y="3691"/>
                  </a:cubicBezTo>
                  <a:cubicBezTo>
                    <a:pt x="28572" y="3691"/>
                    <a:pt x="28458" y="3653"/>
                    <a:pt x="28344" y="3615"/>
                  </a:cubicBezTo>
                  <a:cubicBezTo>
                    <a:pt x="28268" y="3539"/>
                    <a:pt x="28191" y="3463"/>
                    <a:pt x="28115" y="3348"/>
                  </a:cubicBezTo>
                  <a:cubicBezTo>
                    <a:pt x="28077" y="3310"/>
                    <a:pt x="28001" y="3196"/>
                    <a:pt x="27963" y="3006"/>
                  </a:cubicBezTo>
                  <a:lnTo>
                    <a:pt x="27887" y="3006"/>
                  </a:lnTo>
                  <a:cubicBezTo>
                    <a:pt x="27887" y="3044"/>
                    <a:pt x="27849" y="3044"/>
                    <a:pt x="27849" y="3044"/>
                  </a:cubicBezTo>
                  <a:cubicBezTo>
                    <a:pt x="27849" y="3120"/>
                    <a:pt x="27887" y="3272"/>
                    <a:pt x="27925" y="3501"/>
                  </a:cubicBezTo>
                  <a:cubicBezTo>
                    <a:pt x="27925" y="3539"/>
                    <a:pt x="27925" y="3577"/>
                    <a:pt x="27925" y="3577"/>
                  </a:cubicBezTo>
                  <a:cubicBezTo>
                    <a:pt x="27925" y="3615"/>
                    <a:pt x="27925" y="3653"/>
                    <a:pt x="27963" y="3653"/>
                  </a:cubicBezTo>
                  <a:cubicBezTo>
                    <a:pt x="28153" y="3767"/>
                    <a:pt x="28344" y="3805"/>
                    <a:pt x="28610" y="3805"/>
                  </a:cubicBezTo>
                  <a:cubicBezTo>
                    <a:pt x="28686" y="3805"/>
                    <a:pt x="28800" y="3767"/>
                    <a:pt x="28952" y="3729"/>
                  </a:cubicBezTo>
                  <a:cubicBezTo>
                    <a:pt x="29066" y="3691"/>
                    <a:pt x="29181" y="3615"/>
                    <a:pt x="29257" y="3501"/>
                  </a:cubicBezTo>
                  <a:cubicBezTo>
                    <a:pt x="29333" y="3387"/>
                    <a:pt x="29371" y="3272"/>
                    <a:pt x="29371" y="3158"/>
                  </a:cubicBezTo>
                  <a:cubicBezTo>
                    <a:pt x="29371" y="3044"/>
                    <a:pt x="29371" y="2968"/>
                    <a:pt x="29295" y="2854"/>
                  </a:cubicBezTo>
                  <a:cubicBezTo>
                    <a:pt x="29257" y="2740"/>
                    <a:pt x="29181" y="2664"/>
                    <a:pt x="29105" y="2588"/>
                  </a:cubicBezTo>
                  <a:cubicBezTo>
                    <a:pt x="29028" y="2512"/>
                    <a:pt x="28876" y="2435"/>
                    <a:pt x="28648" y="2359"/>
                  </a:cubicBezTo>
                  <a:cubicBezTo>
                    <a:pt x="28458" y="2283"/>
                    <a:pt x="28306" y="2207"/>
                    <a:pt x="28268" y="2131"/>
                  </a:cubicBezTo>
                  <a:cubicBezTo>
                    <a:pt x="28230" y="2055"/>
                    <a:pt x="28191" y="1979"/>
                    <a:pt x="28191" y="1903"/>
                  </a:cubicBezTo>
                  <a:cubicBezTo>
                    <a:pt x="28191" y="1789"/>
                    <a:pt x="28230" y="1713"/>
                    <a:pt x="28306" y="1636"/>
                  </a:cubicBezTo>
                  <a:cubicBezTo>
                    <a:pt x="28344" y="1560"/>
                    <a:pt x="28458" y="1522"/>
                    <a:pt x="28572" y="1522"/>
                  </a:cubicBezTo>
                  <a:cubicBezTo>
                    <a:pt x="28686" y="1522"/>
                    <a:pt x="28800" y="1598"/>
                    <a:pt x="28914" y="1675"/>
                  </a:cubicBezTo>
                  <a:cubicBezTo>
                    <a:pt x="29028" y="1751"/>
                    <a:pt x="29105" y="1903"/>
                    <a:pt x="29143" y="2055"/>
                  </a:cubicBezTo>
                  <a:lnTo>
                    <a:pt x="29257" y="2055"/>
                  </a:lnTo>
                  <a:lnTo>
                    <a:pt x="29257" y="1941"/>
                  </a:lnTo>
                  <a:cubicBezTo>
                    <a:pt x="29219" y="1751"/>
                    <a:pt x="29219" y="1636"/>
                    <a:pt x="29219" y="1522"/>
                  </a:cubicBezTo>
                  <a:cubicBezTo>
                    <a:pt x="29143" y="1484"/>
                    <a:pt x="29028" y="1446"/>
                    <a:pt x="28952" y="1446"/>
                  </a:cubicBezTo>
                  <a:cubicBezTo>
                    <a:pt x="28838" y="1408"/>
                    <a:pt x="28724" y="1408"/>
                    <a:pt x="28572" y="1408"/>
                  </a:cubicBezTo>
                  <a:close/>
                  <a:moveTo>
                    <a:pt x="30778" y="1408"/>
                  </a:moveTo>
                  <a:cubicBezTo>
                    <a:pt x="30626" y="1408"/>
                    <a:pt x="30474" y="1446"/>
                    <a:pt x="30360" y="1484"/>
                  </a:cubicBezTo>
                  <a:cubicBezTo>
                    <a:pt x="30284" y="1522"/>
                    <a:pt x="30170" y="1598"/>
                    <a:pt x="30056" y="1675"/>
                  </a:cubicBezTo>
                  <a:cubicBezTo>
                    <a:pt x="29980" y="1751"/>
                    <a:pt x="29941" y="1827"/>
                    <a:pt x="29865" y="1941"/>
                  </a:cubicBezTo>
                  <a:cubicBezTo>
                    <a:pt x="29789" y="2093"/>
                    <a:pt x="29751" y="2207"/>
                    <a:pt x="29713" y="2321"/>
                  </a:cubicBezTo>
                  <a:cubicBezTo>
                    <a:pt x="29675" y="2473"/>
                    <a:pt x="29675" y="2588"/>
                    <a:pt x="29675" y="2664"/>
                  </a:cubicBezTo>
                  <a:cubicBezTo>
                    <a:pt x="29675" y="2892"/>
                    <a:pt x="29713" y="3120"/>
                    <a:pt x="29827" y="3310"/>
                  </a:cubicBezTo>
                  <a:cubicBezTo>
                    <a:pt x="29941" y="3501"/>
                    <a:pt x="30094" y="3615"/>
                    <a:pt x="30284" y="3691"/>
                  </a:cubicBezTo>
                  <a:cubicBezTo>
                    <a:pt x="30398" y="3767"/>
                    <a:pt x="30550" y="3805"/>
                    <a:pt x="30664" y="3805"/>
                  </a:cubicBezTo>
                  <a:cubicBezTo>
                    <a:pt x="30817" y="3805"/>
                    <a:pt x="30931" y="3767"/>
                    <a:pt x="30969" y="3767"/>
                  </a:cubicBezTo>
                  <a:cubicBezTo>
                    <a:pt x="31121" y="3729"/>
                    <a:pt x="31235" y="3653"/>
                    <a:pt x="31349" y="3577"/>
                  </a:cubicBezTo>
                  <a:cubicBezTo>
                    <a:pt x="31501" y="3501"/>
                    <a:pt x="31615" y="3425"/>
                    <a:pt x="31692" y="3310"/>
                  </a:cubicBezTo>
                  <a:cubicBezTo>
                    <a:pt x="31692" y="3272"/>
                    <a:pt x="31692" y="3272"/>
                    <a:pt x="31692" y="3272"/>
                  </a:cubicBezTo>
                  <a:lnTo>
                    <a:pt x="31653" y="3158"/>
                  </a:lnTo>
                  <a:lnTo>
                    <a:pt x="31463" y="3310"/>
                  </a:lnTo>
                  <a:cubicBezTo>
                    <a:pt x="31349" y="3387"/>
                    <a:pt x="31273" y="3425"/>
                    <a:pt x="31197" y="3463"/>
                  </a:cubicBezTo>
                  <a:cubicBezTo>
                    <a:pt x="31159" y="3501"/>
                    <a:pt x="31045" y="3501"/>
                    <a:pt x="30931" y="3501"/>
                  </a:cubicBezTo>
                  <a:cubicBezTo>
                    <a:pt x="30740" y="3501"/>
                    <a:pt x="30588" y="3463"/>
                    <a:pt x="30436" y="3348"/>
                  </a:cubicBezTo>
                  <a:cubicBezTo>
                    <a:pt x="30322" y="3272"/>
                    <a:pt x="30208" y="3158"/>
                    <a:pt x="30132" y="2968"/>
                  </a:cubicBezTo>
                  <a:cubicBezTo>
                    <a:pt x="30094" y="2816"/>
                    <a:pt x="30056" y="2702"/>
                    <a:pt x="30056" y="2588"/>
                  </a:cubicBezTo>
                  <a:lnTo>
                    <a:pt x="30056" y="2435"/>
                  </a:lnTo>
                  <a:lnTo>
                    <a:pt x="30056" y="2397"/>
                  </a:lnTo>
                  <a:lnTo>
                    <a:pt x="30056" y="2359"/>
                  </a:lnTo>
                  <a:cubicBezTo>
                    <a:pt x="30056" y="2359"/>
                    <a:pt x="30056" y="2321"/>
                    <a:pt x="30056" y="2283"/>
                  </a:cubicBezTo>
                  <a:cubicBezTo>
                    <a:pt x="30170" y="2245"/>
                    <a:pt x="30246" y="2245"/>
                    <a:pt x="30322" y="2245"/>
                  </a:cubicBezTo>
                  <a:lnTo>
                    <a:pt x="31653" y="2245"/>
                  </a:lnTo>
                  <a:lnTo>
                    <a:pt x="31653" y="2207"/>
                  </a:lnTo>
                  <a:cubicBezTo>
                    <a:pt x="31653" y="2093"/>
                    <a:pt x="31615" y="1979"/>
                    <a:pt x="31539" y="1827"/>
                  </a:cubicBezTo>
                  <a:cubicBezTo>
                    <a:pt x="31463" y="1713"/>
                    <a:pt x="31349" y="1598"/>
                    <a:pt x="31197" y="1522"/>
                  </a:cubicBezTo>
                  <a:cubicBezTo>
                    <a:pt x="31083" y="1446"/>
                    <a:pt x="30969" y="1408"/>
                    <a:pt x="30778" y="1408"/>
                  </a:cubicBezTo>
                  <a:close/>
                  <a:moveTo>
                    <a:pt x="35610" y="77"/>
                  </a:moveTo>
                  <a:cubicBezTo>
                    <a:pt x="35306" y="77"/>
                    <a:pt x="35116" y="77"/>
                    <a:pt x="34963" y="115"/>
                  </a:cubicBezTo>
                  <a:cubicBezTo>
                    <a:pt x="34735" y="153"/>
                    <a:pt x="34545" y="229"/>
                    <a:pt x="34355" y="381"/>
                  </a:cubicBezTo>
                  <a:cubicBezTo>
                    <a:pt x="34164" y="495"/>
                    <a:pt x="34012" y="647"/>
                    <a:pt x="33898" y="838"/>
                  </a:cubicBezTo>
                  <a:cubicBezTo>
                    <a:pt x="33746" y="990"/>
                    <a:pt x="33670" y="1180"/>
                    <a:pt x="33594" y="1370"/>
                  </a:cubicBezTo>
                  <a:cubicBezTo>
                    <a:pt x="33518" y="1522"/>
                    <a:pt x="33480" y="1751"/>
                    <a:pt x="33480" y="1979"/>
                  </a:cubicBezTo>
                  <a:cubicBezTo>
                    <a:pt x="33480" y="2245"/>
                    <a:pt x="33518" y="2473"/>
                    <a:pt x="33632" y="2664"/>
                  </a:cubicBezTo>
                  <a:cubicBezTo>
                    <a:pt x="33708" y="2892"/>
                    <a:pt x="33822" y="3082"/>
                    <a:pt x="33936" y="3196"/>
                  </a:cubicBezTo>
                  <a:cubicBezTo>
                    <a:pt x="34050" y="3348"/>
                    <a:pt x="34202" y="3463"/>
                    <a:pt x="34393" y="3539"/>
                  </a:cubicBezTo>
                  <a:cubicBezTo>
                    <a:pt x="34545" y="3615"/>
                    <a:pt x="34735" y="3691"/>
                    <a:pt x="34849" y="3729"/>
                  </a:cubicBezTo>
                  <a:cubicBezTo>
                    <a:pt x="35001" y="3767"/>
                    <a:pt x="35230" y="3805"/>
                    <a:pt x="35534" y="3805"/>
                  </a:cubicBezTo>
                  <a:cubicBezTo>
                    <a:pt x="35876" y="3805"/>
                    <a:pt x="36181" y="3767"/>
                    <a:pt x="36409" y="3691"/>
                  </a:cubicBezTo>
                  <a:cubicBezTo>
                    <a:pt x="36447" y="3653"/>
                    <a:pt x="36485" y="3653"/>
                    <a:pt x="36523" y="3653"/>
                  </a:cubicBezTo>
                  <a:cubicBezTo>
                    <a:pt x="36523" y="3539"/>
                    <a:pt x="36599" y="3310"/>
                    <a:pt x="36675" y="3006"/>
                  </a:cubicBezTo>
                  <a:cubicBezTo>
                    <a:pt x="36675" y="2968"/>
                    <a:pt x="36675" y="2968"/>
                    <a:pt x="36675" y="2930"/>
                  </a:cubicBezTo>
                  <a:cubicBezTo>
                    <a:pt x="36675" y="2892"/>
                    <a:pt x="36637" y="2892"/>
                    <a:pt x="36637" y="2892"/>
                  </a:cubicBezTo>
                  <a:lnTo>
                    <a:pt x="36599" y="2930"/>
                  </a:lnTo>
                  <a:cubicBezTo>
                    <a:pt x="36561" y="3044"/>
                    <a:pt x="36485" y="3158"/>
                    <a:pt x="36371" y="3234"/>
                  </a:cubicBezTo>
                  <a:cubicBezTo>
                    <a:pt x="36295" y="3348"/>
                    <a:pt x="36219" y="3425"/>
                    <a:pt x="36143" y="3463"/>
                  </a:cubicBezTo>
                  <a:cubicBezTo>
                    <a:pt x="36029" y="3539"/>
                    <a:pt x="35914" y="3577"/>
                    <a:pt x="35800" y="3615"/>
                  </a:cubicBezTo>
                  <a:cubicBezTo>
                    <a:pt x="35724" y="3615"/>
                    <a:pt x="35648" y="3653"/>
                    <a:pt x="35496" y="3653"/>
                  </a:cubicBezTo>
                  <a:lnTo>
                    <a:pt x="35344" y="3653"/>
                  </a:lnTo>
                  <a:cubicBezTo>
                    <a:pt x="35154" y="3653"/>
                    <a:pt x="34925" y="3615"/>
                    <a:pt x="34735" y="3501"/>
                  </a:cubicBezTo>
                  <a:cubicBezTo>
                    <a:pt x="34507" y="3387"/>
                    <a:pt x="34355" y="3196"/>
                    <a:pt x="34240" y="2968"/>
                  </a:cubicBezTo>
                  <a:cubicBezTo>
                    <a:pt x="34088" y="2702"/>
                    <a:pt x="34050" y="2359"/>
                    <a:pt x="34050" y="1979"/>
                  </a:cubicBezTo>
                  <a:cubicBezTo>
                    <a:pt x="34050" y="1751"/>
                    <a:pt x="34088" y="1560"/>
                    <a:pt x="34126" y="1370"/>
                  </a:cubicBezTo>
                  <a:cubicBezTo>
                    <a:pt x="34164" y="1142"/>
                    <a:pt x="34240" y="990"/>
                    <a:pt x="34317" y="838"/>
                  </a:cubicBezTo>
                  <a:cubicBezTo>
                    <a:pt x="34431" y="685"/>
                    <a:pt x="34507" y="571"/>
                    <a:pt x="34659" y="457"/>
                  </a:cubicBezTo>
                  <a:cubicBezTo>
                    <a:pt x="34773" y="381"/>
                    <a:pt x="34925" y="305"/>
                    <a:pt x="35077" y="229"/>
                  </a:cubicBezTo>
                  <a:cubicBezTo>
                    <a:pt x="35192" y="191"/>
                    <a:pt x="35306" y="191"/>
                    <a:pt x="35458" y="191"/>
                  </a:cubicBezTo>
                  <a:cubicBezTo>
                    <a:pt x="35686" y="191"/>
                    <a:pt x="35914" y="267"/>
                    <a:pt x="36105" y="381"/>
                  </a:cubicBezTo>
                  <a:cubicBezTo>
                    <a:pt x="36257" y="495"/>
                    <a:pt x="36409" y="647"/>
                    <a:pt x="36485" y="876"/>
                  </a:cubicBezTo>
                  <a:lnTo>
                    <a:pt x="36599" y="876"/>
                  </a:lnTo>
                  <a:lnTo>
                    <a:pt x="36599" y="761"/>
                  </a:lnTo>
                  <a:cubicBezTo>
                    <a:pt x="36599" y="609"/>
                    <a:pt x="36561" y="457"/>
                    <a:pt x="36561" y="305"/>
                  </a:cubicBezTo>
                  <a:cubicBezTo>
                    <a:pt x="36485" y="267"/>
                    <a:pt x="36371" y="191"/>
                    <a:pt x="36181" y="153"/>
                  </a:cubicBezTo>
                  <a:cubicBezTo>
                    <a:pt x="35991" y="77"/>
                    <a:pt x="35800" y="77"/>
                    <a:pt x="35610" y="77"/>
                  </a:cubicBezTo>
                  <a:close/>
                  <a:moveTo>
                    <a:pt x="38083" y="1408"/>
                  </a:moveTo>
                  <a:cubicBezTo>
                    <a:pt x="37817" y="1408"/>
                    <a:pt x="37626" y="1484"/>
                    <a:pt x="37436" y="1560"/>
                  </a:cubicBezTo>
                  <a:cubicBezTo>
                    <a:pt x="37322" y="1598"/>
                    <a:pt x="37208" y="1675"/>
                    <a:pt x="37094" y="1789"/>
                  </a:cubicBezTo>
                  <a:cubicBezTo>
                    <a:pt x="36980" y="1903"/>
                    <a:pt x="36904" y="2055"/>
                    <a:pt x="36866" y="2207"/>
                  </a:cubicBezTo>
                  <a:cubicBezTo>
                    <a:pt x="36789" y="2321"/>
                    <a:pt x="36789" y="2473"/>
                    <a:pt x="36789" y="2588"/>
                  </a:cubicBezTo>
                  <a:cubicBezTo>
                    <a:pt x="36789" y="2816"/>
                    <a:pt x="36827" y="3006"/>
                    <a:pt x="36942" y="3196"/>
                  </a:cubicBezTo>
                  <a:cubicBezTo>
                    <a:pt x="37056" y="3387"/>
                    <a:pt x="37208" y="3501"/>
                    <a:pt x="37322" y="3615"/>
                  </a:cubicBezTo>
                  <a:cubicBezTo>
                    <a:pt x="37550" y="3729"/>
                    <a:pt x="37779" y="3805"/>
                    <a:pt x="38007" y="3805"/>
                  </a:cubicBezTo>
                  <a:cubicBezTo>
                    <a:pt x="38387" y="3805"/>
                    <a:pt x="38692" y="3691"/>
                    <a:pt x="38920" y="3425"/>
                  </a:cubicBezTo>
                  <a:cubicBezTo>
                    <a:pt x="39148" y="3196"/>
                    <a:pt x="39300" y="2930"/>
                    <a:pt x="39300" y="2664"/>
                  </a:cubicBezTo>
                  <a:cubicBezTo>
                    <a:pt x="39300" y="2321"/>
                    <a:pt x="39186" y="2017"/>
                    <a:pt x="38920" y="1789"/>
                  </a:cubicBezTo>
                  <a:cubicBezTo>
                    <a:pt x="38692" y="1560"/>
                    <a:pt x="38425" y="1408"/>
                    <a:pt x="38083" y="1408"/>
                  </a:cubicBezTo>
                  <a:close/>
                  <a:moveTo>
                    <a:pt x="43790" y="1446"/>
                  </a:moveTo>
                  <a:cubicBezTo>
                    <a:pt x="43523" y="1446"/>
                    <a:pt x="43295" y="1484"/>
                    <a:pt x="43105" y="1598"/>
                  </a:cubicBezTo>
                  <a:cubicBezTo>
                    <a:pt x="42915" y="1675"/>
                    <a:pt x="42762" y="1827"/>
                    <a:pt x="42648" y="2017"/>
                  </a:cubicBezTo>
                  <a:cubicBezTo>
                    <a:pt x="42572" y="2169"/>
                    <a:pt x="42496" y="2397"/>
                    <a:pt x="42496" y="2588"/>
                  </a:cubicBezTo>
                  <a:cubicBezTo>
                    <a:pt x="42496" y="2778"/>
                    <a:pt x="42534" y="2968"/>
                    <a:pt x="42648" y="3196"/>
                  </a:cubicBezTo>
                  <a:cubicBezTo>
                    <a:pt x="42724" y="3387"/>
                    <a:pt x="42877" y="3539"/>
                    <a:pt x="43029" y="3653"/>
                  </a:cubicBezTo>
                  <a:cubicBezTo>
                    <a:pt x="43181" y="3767"/>
                    <a:pt x="43371" y="3805"/>
                    <a:pt x="43599" y="3805"/>
                  </a:cubicBezTo>
                  <a:cubicBezTo>
                    <a:pt x="43790" y="3805"/>
                    <a:pt x="43942" y="3767"/>
                    <a:pt x="44094" y="3729"/>
                  </a:cubicBezTo>
                  <a:cubicBezTo>
                    <a:pt x="44246" y="3653"/>
                    <a:pt x="44360" y="3539"/>
                    <a:pt x="44512" y="3387"/>
                  </a:cubicBezTo>
                  <a:lnTo>
                    <a:pt x="44512" y="3196"/>
                  </a:lnTo>
                  <a:cubicBezTo>
                    <a:pt x="44360" y="3348"/>
                    <a:pt x="44246" y="3425"/>
                    <a:pt x="44132" y="3463"/>
                  </a:cubicBezTo>
                  <a:cubicBezTo>
                    <a:pt x="44018" y="3501"/>
                    <a:pt x="43866" y="3539"/>
                    <a:pt x="43752" y="3539"/>
                  </a:cubicBezTo>
                  <a:cubicBezTo>
                    <a:pt x="43523" y="3539"/>
                    <a:pt x="43333" y="3463"/>
                    <a:pt x="43181" y="3272"/>
                  </a:cubicBezTo>
                  <a:cubicBezTo>
                    <a:pt x="43029" y="3082"/>
                    <a:pt x="42953" y="2854"/>
                    <a:pt x="42953" y="2550"/>
                  </a:cubicBezTo>
                  <a:cubicBezTo>
                    <a:pt x="42953" y="2245"/>
                    <a:pt x="43029" y="2017"/>
                    <a:pt x="43181" y="1827"/>
                  </a:cubicBezTo>
                  <a:cubicBezTo>
                    <a:pt x="43295" y="1675"/>
                    <a:pt x="43447" y="1636"/>
                    <a:pt x="43599" y="1636"/>
                  </a:cubicBezTo>
                  <a:cubicBezTo>
                    <a:pt x="43675" y="1636"/>
                    <a:pt x="43713" y="1636"/>
                    <a:pt x="43790" y="1675"/>
                  </a:cubicBezTo>
                  <a:cubicBezTo>
                    <a:pt x="43828" y="1675"/>
                    <a:pt x="43904" y="1751"/>
                    <a:pt x="43980" y="1789"/>
                  </a:cubicBezTo>
                  <a:cubicBezTo>
                    <a:pt x="44094" y="1941"/>
                    <a:pt x="44170" y="1979"/>
                    <a:pt x="44284" y="1979"/>
                  </a:cubicBezTo>
                  <a:cubicBezTo>
                    <a:pt x="44322" y="1979"/>
                    <a:pt x="44398" y="1979"/>
                    <a:pt x="44436" y="1941"/>
                  </a:cubicBezTo>
                  <a:cubicBezTo>
                    <a:pt x="44474" y="1903"/>
                    <a:pt x="44474" y="1827"/>
                    <a:pt x="44474" y="1789"/>
                  </a:cubicBezTo>
                  <a:cubicBezTo>
                    <a:pt x="44474" y="1675"/>
                    <a:pt x="44436" y="1636"/>
                    <a:pt x="44360" y="1560"/>
                  </a:cubicBezTo>
                  <a:cubicBezTo>
                    <a:pt x="44246" y="1484"/>
                    <a:pt x="44018" y="1446"/>
                    <a:pt x="43790" y="1446"/>
                  </a:cubicBezTo>
                  <a:close/>
                  <a:moveTo>
                    <a:pt x="45996" y="1408"/>
                  </a:moveTo>
                  <a:cubicBezTo>
                    <a:pt x="45844" y="1408"/>
                    <a:pt x="45692" y="1446"/>
                    <a:pt x="45578" y="1484"/>
                  </a:cubicBezTo>
                  <a:cubicBezTo>
                    <a:pt x="45502" y="1522"/>
                    <a:pt x="45387" y="1598"/>
                    <a:pt x="45273" y="1675"/>
                  </a:cubicBezTo>
                  <a:cubicBezTo>
                    <a:pt x="45197" y="1751"/>
                    <a:pt x="45159" y="1827"/>
                    <a:pt x="45083" y="1941"/>
                  </a:cubicBezTo>
                  <a:cubicBezTo>
                    <a:pt x="45007" y="2093"/>
                    <a:pt x="44969" y="2207"/>
                    <a:pt x="44931" y="2321"/>
                  </a:cubicBezTo>
                  <a:cubicBezTo>
                    <a:pt x="44893" y="2473"/>
                    <a:pt x="44893" y="2588"/>
                    <a:pt x="44893" y="2664"/>
                  </a:cubicBezTo>
                  <a:cubicBezTo>
                    <a:pt x="44893" y="2892"/>
                    <a:pt x="44931" y="3120"/>
                    <a:pt x="45045" y="3310"/>
                  </a:cubicBezTo>
                  <a:cubicBezTo>
                    <a:pt x="45159" y="3501"/>
                    <a:pt x="45311" y="3615"/>
                    <a:pt x="45502" y="3691"/>
                  </a:cubicBezTo>
                  <a:cubicBezTo>
                    <a:pt x="45616" y="3767"/>
                    <a:pt x="45768" y="3805"/>
                    <a:pt x="45882" y="3805"/>
                  </a:cubicBezTo>
                  <a:cubicBezTo>
                    <a:pt x="46034" y="3805"/>
                    <a:pt x="46148" y="3767"/>
                    <a:pt x="46186" y="3767"/>
                  </a:cubicBezTo>
                  <a:cubicBezTo>
                    <a:pt x="46339" y="3729"/>
                    <a:pt x="46453" y="3653"/>
                    <a:pt x="46567" y="3577"/>
                  </a:cubicBezTo>
                  <a:cubicBezTo>
                    <a:pt x="46719" y="3501"/>
                    <a:pt x="46833" y="3425"/>
                    <a:pt x="46909" y="3310"/>
                  </a:cubicBezTo>
                  <a:cubicBezTo>
                    <a:pt x="46909" y="3272"/>
                    <a:pt x="46909" y="3272"/>
                    <a:pt x="46909" y="3272"/>
                  </a:cubicBezTo>
                  <a:lnTo>
                    <a:pt x="46871" y="3158"/>
                  </a:lnTo>
                  <a:lnTo>
                    <a:pt x="46681" y="3310"/>
                  </a:lnTo>
                  <a:cubicBezTo>
                    <a:pt x="46567" y="3387"/>
                    <a:pt x="46491" y="3425"/>
                    <a:pt x="46415" y="3463"/>
                  </a:cubicBezTo>
                  <a:cubicBezTo>
                    <a:pt x="46377" y="3501"/>
                    <a:pt x="46262" y="3501"/>
                    <a:pt x="46148" y="3501"/>
                  </a:cubicBezTo>
                  <a:cubicBezTo>
                    <a:pt x="45958" y="3501"/>
                    <a:pt x="45806" y="3463"/>
                    <a:pt x="45654" y="3348"/>
                  </a:cubicBezTo>
                  <a:cubicBezTo>
                    <a:pt x="45540" y="3272"/>
                    <a:pt x="45425" y="3158"/>
                    <a:pt x="45349" y="2968"/>
                  </a:cubicBezTo>
                  <a:cubicBezTo>
                    <a:pt x="45311" y="2816"/>
                    <a:pt x="45273" y="2702"/>
                    <a:pt x="45273" y="2588"/>
                  </a:cubicBezTo>
                  <a:lnTo>
                    <a:pt x="45273" y="2435"/>
                  </a:lnTo>
                  <a:lnTo>
                    <a:pt x="45273" y="2397"/>
                  </a:lnTo>
                  <a:lnTo>
                    <a:pt x="45273" y="2359"/>
                  </a:lnTo>
                  <a:cubicBezTo>
                    <a:pt x="45273" y="2359"/>
                    <a:pt x="45273" y="2321"/>
                    <a:pt x="45273" y="2283"/>
                  </a:cubicBezTo>
                  <a:cubicBezTo>
                    <a:pt x="45387" y="2245"/>
                    <a:pt x="45464" y="2245"/>
                    <a:pt x="45540" y="2245"/>
                  </a:cubicBezTo>
                  <a:lnTo>
                    <a:pt x="46871" y="2245"/>
                  </a:lnTo>
                  <a:lnTo>
                    <a:pt x="46871" y="2207"/>
                  </a:lnTo>
                  <a:cubicBezTo>
                    <a:pt x="46871" y="2093"/>
                    <a:pt x="46833" y="1979"/>
                    <a:pt x="46757" y="1827"/>
                  </a:cubicBezTo>
                  <a:cubicBezTo>
                    <a:pt x="46681" y="1713"/>
                    <a:pt x="46567" y="1598"/>
                    <a:pt x="46415" y="1522"/>
                  </a:cubicBezTo>
                  <a:cubicBezTo>
                    <a:pt x="46301" y="1446"/>
                    <a:pt x="46186" y="1408"/>
                    <a:pt x="45996" y="1408"/>
                  </a:cubicBezTo>
                  <a:close/>
                  <a:moveTo>
                    <a:pt x="60909" y="1408"/>
                  </a:moveTo>
                  <a:cubicBezTo>
                    <a:pt x="60643" y="1408"/>
                    <a:pt x="60453" y="1484"/>
                    <a:pt x="60263" y="1560"/>
                  </a:cubicBezTo>
                  <a:cubicBezTo>
                    <a:pt x="60149" y="1598"/>
                    <a:pt x="60034" y="1675"/>
                    <a:pt x="59920" y="1789"/>
                  </a:cubicBezTo>
                  <a:cubicBezTo>
                    <a:pt x="59806" y="1903"/>
                    <a:pt x="59730" y="2055"/>
                    <a:pt x="59692" y="2207"/>
                  </a:cubicBezTo>
                  <a:cubicBezTo>
                    <a:pt x="59616" y="2321"/>
                    <a:pt x="59616" y="2473"/>
                    <a:pt x="59616" y="2588"/>
                  </a:cubicBezTo>
                  <a:cubicBezTo>
                    <a:pt x="59616" y="2816"/>
                    <a:pt x="59654" y="3006"/>
                    <a:pt x="59768" y="3196"/>
                  </a:cubicBezTo>
                  <a:cubicBezTo>
                    <a:pt x="59882" y="3387"/>
                    <a:pt x="60034" y="3501"/>
                    <a:pt x="60149" y="3615"/>
                  </a:cubicBezTo>
                  <a:cubicBezTo>
                    <a:pt x="60377" y="3729"/>
                    <a:pt x="60605" y="3805"/>
                    <a:pt x="60833" y="3805"/>
                  </a:cubicBezTo>
                  <a:cubicBezTo>
                    <a:pt x="61214" y="3805"/>
                    <a:pt x="61518" y="3691"/>
                    <a:pt x="61746" y="3425"/>
                  </a:cubicBezTo>
                  <a:cubicBezTo>
                    <a:pt x="61975" y="3196"/>
                    <a:pt x="62127" y="2930"/>
                    <a:pt x="62127" y="2664"/>
                  </a:cubicBezTo>
                  <a:cubicBezTo>
                    <a:pt x="62127" y="2321"/>
                    <a:pt x="62013" y="2017"/>
                    <a:pt x="61746" y="1789"/>
                  </a:cubicBezTo>
                  <a:cubicBezTo>
                    <a:pt x="61518" y="1560"/>
                    <a:pt x="61252" y="1408"/>
                    <a:pt x="60909" y="140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715550" y="1450813"/>
              <a:ext cx="130350" cy="2409150"/>
            </a:xfrm>
            <a:custGeom>
              <a:avLst/>
              <a:gdLst/>
              <a:ahLst/>
              <a:cxnLst/>
              <a:rect l="l" t="t" r="r" b="b"/>
              <a:pathLst>
                <a:path w="5214" h="96366" extrusionOk="0">
                  <a:moveTo>
                    <a:pt x="3159" y="0"/>
                  </a:moveTo>
                  <a:cubicBezTo>
                    <a:pt x="3083" y="0"/>
                    <a:pt x="2968" y="0"/>
                    <a:pt x="2892" y="38"/>
                  </a:cubicBezTo>
                  <a:cubicBezTo>
                    <a:pt x="2778" y="76"/>
                    <a:pt x="2702" y="152"/>
                    <a:pt x="2626" y="267"/>
                  </a:cubicBezTo>
                  <a:cubicBezTo>
                    <a:pt x="2550" y="343"/>
                    <a:pt x="2474" y="495"/>
                    <a:pt x="2398" y="723"/>
                  </a:cubicBezTo>
                  <a:cubicBezTo>
                    <a:pt x="2284" y="913"/>
                    <a:pt x="2208" y="1027"/>
                    <a:pt x="2169" y="1104"/>
                  </a:cubicBezTo>
                  <a:cubicBezTo>
                    <a:pt x="2093" y="1142"/>
                    <a:pt x="2017" y="1180"/>
                    <a:pt x="1941" y="1180"/>
                  </a:cubicBezTo>
                  <a:cubicBezTo>
                    <a:pt x="1827" y="1180"/>
                    <a:pt x="1751" y="1142"/>
                    <a:pt x="1675" y="1066"/>
                  </a:cubicBezTo>
                  <a:cubicBezTo>
                    <a:pt x="1599" y="989"/>
                    <a:pt x="1561" y="913"/>
                    <a:pt x="1561" y="799"/>
                  </a:cubicBezTo>
                  <a:cubicBezTo>
                    <a:pt x="1561" y="685"/>
                    <a:pt x="1599" y="571"/>
                    <a:pt x="1713" y="457"/>
                  </a:cubicBezTo>
                  <a:cubicBezTo>
                    <a:pt x="1789" y="343"/>
                    <a:pt x="1903" y="267"/>
                    <a:pt x="2055" y="229"/>
                  </a:cubicBezTo>
                  <a:lnTo>
                    <a:pt x="2055" y="190"/>
                  </a:lnTo>
                  <a:lnTo>
                    <a:pt x="2055" y="114"/>
                  </a:lnTo>
                  <a:lnTo>
                    <a:pt x="1979" y="114"/>
                  </a:lnTo>
                  <a:cubicBezTo>
                    <a:pt x="1789" y="114"/>
                    <a:pt x="1637" y="152"/>
                    <a:pt x="1561" y="152"/>
                  </a:cubicBezTo>
                  <a:cubicBezTo>
                    <a:pt x="1523" y="229"/>
                    <a:pt x="1485" y="305"/>
                    <a:pt x="1485" y="419"/>
                  </a:cubicBezTo>
                  <a:cubicBezTo>
                    <a:pt x="1447" y="533"/>
                    <a:pt x="1447" y="647"/>
                    <a:pt x="1447" y="761"/>
                  </a:cubicBezTo>
                  <a:cubicBezTo>
                    <a:pt x="1447" y="875"/>
                    <a:pt x="1447" y="989"/>
                    <a:pt x="1523" y="1104"/>
                  </a:cubicBezTo>
                  <a:cubicBezTo>
                    <a:pt x="1561" y="1256"/>
                    <a:pt x="1637" y="1332"/>
                    <a:pt x="1713" y="1408"/>
                  </a:cubicBezTo>
                  <a:cubicBezTo>
                    <a:pt x="1827" y="1484"/>
                    <a:pt x="1941" y="1522"/>
                    <a:pt x="2055" y="1522"/>
                  </a:cubicBezTo>
                  <a:cubicBezTo>
                    <a:pt x="2208" y="1522"/>
                    <a:pt x="2322" y="1446"/>
                    <a:pt x="2436" y="1370"/>
                  </a:cubicBezTo>
                  <a:cubicBezTo>
                    <a:pt x="2512" y="1294"/>
                    <a:pt x="2626" y="1142"/>
                    <a:pt x="2702" y="875"/>
                  </a:cubicBezTo>
                  <a:cubicBezTo>
                    <a:pt x="2816" y="647"/>
                    <a:pt x="2892" y="457"/>
                    <a:pt x="3006" y="381"/>
                  </a:cubicBezTo>
                  <a:cubicBezTo>
                    <a:pt x="3121" y="305"/>
                    <a:pt x="3235" y="267"/>
                    <a:pt x="3349" y="267"/>
                  </a:cubicBezTo>
                  <a:cubicBezTo>
                    <a:pt x="3425" y="267"/>
                    <a:pt x="3501" y="305"/>
                    <a:pt x="3577" y="381"/>
                  </a:cubicBezTo>
                  <a:cubicBezTo>
                    <a:pt x="3653" y="457"/>
                    <a:pt x="3729" y="571"/>
                    <a:pt x="3729" y="685"/>
                  </a:cubicBezTo>
                  <a:cubicBezTo>
                    <a:pt x="3729" y="799"/>
                    <a:pt x="3691" y="913"/>
                    <a:pt x="3615" y="989"/>
                  </a:cubicBezTo>
                  <a:cubicBezTo>
                    <a:pt x="3577" y="1104"/>
                    <a:pt x="3501" y="1180"/>
                    <a:pt x="3387" y="1256"/>
                  </a:cubicBezTo>
                  <a:cubicBezTo>
                    <a:pt x="3311" y="1294"/>
                    <a:pt x="3197" y="1332"/>
                    <a:pt x="3045" y="1408"/>
                  </a:cubicBezTo>
                  <a:cubicBezTo>
                    <a:pt x="3045" y="1446"/>
                    <a:pt x="3045" y="1484"/>
                    <a:pt x="3045" y="1484"/>
                  </a:cubicBezTo>
                  <a:lnTo>
                    <a:pt x="3083" y="1484"/>
                  </a:lnTo>
                  <a:cubicBezTo>
                    <a:pt x="3121" y="1484"/>
                    <a:pt x="3273" y="1484"/>
                    <a:pt x="3539" y="1446"/>
                  </a:cubicBezTo>
                  <a:lnTo>
                    <a:pt x="3615" y="1446"/>
                  </a:lnTo>
                  <a:cubicBezTo>
                    <a:pt x="3653" y="1446"/>
                    <a:pt x="3691" y="1446"/>
                    <a:pt x="3691" y="1408"/>
                  </a:cubicBezTo>
                  <a:cubicBezTo>
                    <a:pt x="3805" y="1218"/>
                    <a:pt x="3843" y="989"/>
                    <a:pt x="3843" y="761"/>
                  </a:cubicBezTo>
                  <a:cubicBezTo>
                    <a:pt x="3843" y="647"/>
                    <a:pt x="3805" y="533"/>
                    <a:pt x="3767" y="419"/>
                  </a:cubicBezTo>
                  <a:cubicBezTo>
                    <a:pt x="3729" y="305"/>
                    <a:pt x="3653" y="190"/>
                    <a:pt x="3539" y="114"/>
                  </a:cubicBezTo>
                  <a:cubicBezTo>
                    <a:pt x="3425" y="38"/>
                    <a:pt x="3311" y="0"/>
                    <a:pt x="3159" y="0"/>
                  </a:cubicBezTo>
                  <a:close/>
                  <a:moveTo>
                    <a:pt x="2017" y="2359"/>
                  </a:moveTo>
                  <a:cubicBezTo>
                    <a:pt x="2055" y="2359"/>
                    <a:pt x="2055" y="2397"/>
                    <a:pt x="2093" y="2435"/>
                  </a:cubicBezTo>
                  <a:cubicBezTo>
                    <a:pt x="2131" y="2435"/>
                    <a:pt x="2131" y="2511"/>
                    <a:pt x="2131" y="2549"/>
                  </a:cubicBezTo>
                  <a:cubicBezTo>
                    <a:pt x="2169" y="3044"/>
                    <a:pt x="2169" y="3310"/>
                    <a:pt x="2169" y="3424"/>
                  </a:cubicBezTo>
                  <a:lnTo>
                    <a:pt x="2169" y="3538"/>
                  </a:lnTo>
                  <a:cubicBezTo>
                    <a:pt x="2055" y="3538"/>
                    <a:pt x="1941" y="3500"/>
                    <a:pt x="1827" y="3386"/>
                  </a:cubicBezTo>
                  <a:cubicBezTo>
                    <a:pt x="1675" y="3272"/>
                    <a:pt x="1599" y="3082"/>
                    <a:pt x="1599" y="2854"/>
                  </a:cubicBezTo>
                  <a:cubicBezTo>
                    <a:pt x="1599" y="2777"/>
                    <a:pt x="1599" y="2701"/>
                    <a:pt x="1637" y="2587"/>
                  </a:cubicBezTo>
                  <a:cubicBezTo>
                    <a:pt x="1675" y="2511"/>
                    <a:pt x="1751" y="2473"/>
                    <a:pt x="1827" y="2435"/>
                  </a:cubicBezTo>
                  <a:cubicBezTo>
                    <a:pt x="1903" y="2397"/>
                    <a:pt x="1941" y="2359"/>
                    <a:pt x="2017" y="2359"/>
                  </a:cubicBezTo>
                  <a:close/>
                  <a:moveTo>
                    <a:pt x="3311" y="1941"/>
                  </a:moveTo>
                  <a:lnTo>
                    <a:pt x="3197" y="1979"/>
                  </a:lnTo>
                  <a:lnTo>
                    <a:pt x="3349" y="2169"/>
                  </a:lnTo>
                  <a:cubicBezTo>
                    <a:pt x="3425" y="2283"/>
                    <a:pt x="3463" y="2359"/>
                    <a:pt x="3501" y="2435"/>
                  </a:cubicBezTo>
                  <a:cubicBezTo>
                    <a:pt x="3501" y="2511"/>
                    <a:pt x="3539" y="2587"/>
                    <a:pt x="3539" y="2701"/>
                  </a:cubicBezTo>
                  <a:cubicBezTo>
                    <a:pt x="3539" y="2892"/>
                    <a:pt x="3463" y="3044"/>
                    <a:pt x="3387" y="3196"/>
                  </a:cubicBezTo>
                  <a:cubicBezTo>
                    <a:pt x="3311" y="3310"/>
                    <a:pt x="3197" y="3424"/>
                    <a:pt x="3006" y="3500"/>
                  </a:cubicBezTo>
                  <a:cubicBezTo>
                    <a:pt x="2854" y="3576"/>
                    <a:pt x="2702" y="3614"/>
                    <a:pt x="2588" y="3614"/>
                  </a:cubicBezTo>
                  <a:lnTo>
                    <a:pt x="2398" y="3614"/>
                  </a:lnTo>
                  <a:cubicBezTo>
                    <a:pt x="2398" y="3614"/>
                    <a:pt x="2360" y="3576"/>
                    <a:pt x="2284" y="3576"/>
                  </a:cubicBezTo>
                  <a:cubicBezTo>
                    <a:pt x="2284" y="3500"/>
                    <a:pt x="2284" y="3386"/>
                    <a:pt x="2284" y="3310"/>
                  </a:cubicBezTo>
                  <a:lnTo>
                    <a:pt x="2284" y="3120"/>
                  </a:lnTo>
                  <a:lnTo>
                    <a:pt x="2284" y="1979"/>
                  </a:lnTo>
                  <a:lnTo>
                    <a:pt x="2246" y="1979"/>
                  </a:lnTo>
                  <a:cubicBezTo>
                    <a:pt x="2131" y="1979"/>
                    <a:pt x="2017" y="2017"/>
                    <a:pt x="1865" y="2093"/>
                  </a:cubicBezTo>
                  <a:cubicBezTo>
                    <a:pt x="1751" y="2169"/>
                    <a:pt x="1637" y="2283"/>
                    <a:pt x="1561" y="2435"/>
                  </a:cubicBezTo>
                  <a:cubicBezTo>
                    <a:pt x="1485" y="2549"/>
                    <a:pt x="1447" y="2701"/>
                    <a:pt x="1447" y="2854"/>
                  </a:cubicBezTo>
                  <a:cubicBezTo>
                    <a:pt x="1447" y="3006"/>
                    <a:pt x="1485" y="3158"/>
                    <a:pt x="1523" y="3272"/>
                  </a:cubicBezTo>
                  <a:cubicBezTo>
                    <a:pt x="1561" y="3348"/>
                    <a:pt x="1637" y="3462"/>
                    <a:pt x="1713" y="3576"/>
                  </a:cubicBezTo>
                  <a:cubicBezTo>
                    <a:pt x="1789" y="3653"/>
                    <a:pt x="1865" y="3691"/>
                    <a:pt x="1979" y="3767"/>
                  </a:cubicBezTo>
                  <a:cubicBezTo>
                    <a:pt x="2093" y="3843"/>
                    <a:pt x="2246" y="3919"/>
                    <a:pt x="2360" y="3919"/>
                  </a:cubicBezTo>
                  <a:cubicBezTo>
                    <a:pt x="2512" y="3957"/>
                    <a:pt x="2588" y="3995"/>
                    <a:pt x="2664" y="3995"/>
                  </a:cubicBezTo>
                  <a:cubicBezTo>
                    <a:pt x="2930" y="3995"/>
                    <a:pt x="3159" y="3919"/>
                    <a:pt x="3349" y="3805"/>
                  </a:cubicBezTo>
                  <a:cubicBezTo>
                    <a:pt x="3539" y="3691"/>
                    <a:pt x="3653" y="3576"/>
                    <a:pt x="3729" y="3386"/>
                  </a:cubicBezTo>
                  <a:cubicBezTo>
                    <a:pt x="3805" y="3234"/>
                    <a:pt x="3805" y="3120"/>
                    <a:pt x="3805" y="2968"/>
                  </a:cubicBezTo>
                  <a:cubicBezTo>
                    <a:pt x="3805" y="2816"/>
                    <a:pt x="3805" y="2739"/>
                    <a:pt x="3805" y="2663"/>
                  </a:cubicBezTo>
                  <a:cubicBezTo>
                    <a:pt x="3767" y="2549"/>
                    <a:pt x="3691" y="2397"/>
                    <a:pt x="3615" y="2283"/>
                  </a:cubicBezTo>
                  <a:cubicBezTo>
                    <a:pt x="3539" y="2131"/>
                    <a:pt x="3425" y="2055"/>
                    <a:pt x="3349" y="1941"/>
                  </a:cubicBezTo>
                  <a:close/>
                  <a:moveTo>
                    <a:pt x="1751" y="4185"/>
                  </a:moveTo>
                  <a:cubicBezTo>
                    <a:pt x="1637" y="4185"/>
                    <a:pt x="1599" y="4223"/>
                    <a:pt x="1523" y="4299"/>
                  </a:cubicBezTo>
                  <a:cubicBezTo>
                    <a:pt x="1485" y="4337"/>
                    <a:pt x="1447" y="4413"/>
                    <a:pt x="1447" y="4489"/>
                  </a:cubicBezTo>
                  <a:cubicBezTo>
                    <a:pt x="1447" y="4528"/>
                    <a:pt x="1485" y="4642"/>
                    <a:pt x="1561" y="4756"/>
                  </a:cubicBezTo>
                  <a:cubicBezTo>
                    <a:pt x="1599" y="4794"/>
                    <a:pt x="1599" y="4832"/>
                    <a:pt x="1637" y="4832"/>
                  </a:cubicBezTo>
                  <a:lnTo>
                    <a:pt x="1713" y="4908"/>
                  </a:lnTo>
                  <a:cubicBezTo>
                    <a:pt x="1827" y="5022"/>
                    <a:pt x="1941" y="5098"/>
                    <a:pt x="2055" y="5174"/>
                  </a:cubicBezTo>
                  <a:lnTo>
                    <a:pt x="1333" y="5174"/>
                  </a:lnTo>
                  <a:lnTo>
                    <a:pt x="1333" y="5288"/>
                  </a:lnTo>
                  <a:cubicBezTo>
                    <a:pt x="1485" y="5364"/>
                    <a:pt x="1561" y="5441"/>
                    <a:pt x="1675" y="5517"/>
                  </a:cubicBezTo>
                  <a:cubicBezTo>
                    <a:pt x="1713" y="5593"/>
                    <a:pt x="1789" y="5707"/>
                    <a:pt x="1865" y="5935"/>
                  </a:cubicBezTo>
                  <a:lnTo>
                    <a:pt x="1941" y="5935"/>
                  </a:lnTo>
                  <a:cubicBezTo>
                    <a:pt x="1979" y="5897"/>
                    <a:pt x="1979" y="5859"/>
                    <a:pt x="1979" y="5783"/>
                  </a:cubicBezTo>
                  <a:cubicBezTo>
                    <a:pt x="2017" y="5669"/>
                    <a:pt x="2017" y="5593"/>
                    <a:pt x="2055" y="5593"/>
                  </a:cubicBezTo>
                  <a:cubicBezTo>
                    <a:pt x="2055" y="5555"/>
                    <a:pt x="2131" y="5555"/>
                    <a:pt x="2246" y="5517"/>
                  </a:cubicBezTo>
                  <a:lnTo>
                    <a:pt x="3539" y="5517"/>
                  </a:lnTo>
                  <a:cubicBezTo>
                    <a:pt x="3539" y="5555"/>
                    <a:pt x="3577" y="5555"/>
                    <a:pt x="3577" y="5555"/>
                  </a:cubicBezTo>
                  <a:lnTo>
                    <a:pt x="3615" y="5821"/>
                  </a:lnTo>
                  <a:lnTo>
                    <a:pt x="3653" y="5973"/>
                  </a:lnTo>
                  <a:cubicBezTo>
                    <a:pt x="3691" y="5973"/>
                    <a:pt x="3691" y="6011"/>
                    <a:pt x="3729" y="6011"/>
                  </a:cubicBezTo>
                  <a:lnTo>
                    <a:pt x="3767" y="5973"/>
                  </a:lnTo>
                  <a:lnTo>
                    <a:pt x="3729" y="5517"/>
                  </a:lnTo>
                  <a:lnTo>
                    <a:pt x="3729" y="5364"/>
                  </a:lnTo>
                  <a:lnTo>
                    <a:pt x="3729" y="5060"/>
                  </a:lnTo>
                  <a:lnTo>
                    <a:pt x="3729" y="4908"/>
                  </a:lnTo>
                  <a:lnTo>
                    <a:pt x="3729" y="4794"/>
                  </a:lnTo>
                  <a:lnTo>
                    <a:pt x="3729" y="4489"/>
                  </a:lnTo>
                  <a:cubicBezTo>
                    <a:pt x="3729" y="4451"/>
                    <a:pt x="3691" y="4451"/>
                    <a:pt x="3691" y="4451"/>
                  </a:cubicBezTo>
                  <a:cubicBezTo>
                    <a:pt x="3653" y="4451"/>
                    <a:pt x="3653" y="4451"/>
                    <a:pt x="3653" y="4489"/>
                  </a:cubicBezTo>
                  <a:cubicBezTo>
                    <a:pt x="3615" y="4528"/>
                    <a:pt x="3615" y="4566"/>
                    <a:pt x="3615" y="4642"/>
                  </a:cubicBezTo>
                  <a:cubicBezTo>
                    <a:pt x="3615" y="4680"/>
                    <a:pt x="3615" y="4680"/>
                    <a:pt x="3615" y="4718"/>
                  </a:cubicBezTo>
                  <a:cubicBezTo>
                    <a:pt x="3615" y="4756"/>
                    <a:pt x="3577" y="4870"/>
                    <a:pt x="3577" y="5060"/>
                  </a:cubicBezTo>
                  <a:cubicBezTo>
                    <a:pt x="3539" y="5098"/>
                    <a:pt x="3539" y="5098"/>
                    <a:pt x="3539" y="5136"/>
                  </a:cubicBezTo>
                  <a:lnTo>
                    <a:pt x="2854" y="5136"/>
                  </a:lnTo>
                  <a:lnTo>
                    <a:pt x="2398" y="5174"/>
                  </a:lnTo>
                  <a:cubicBezTo>
                    <a:pt x="2322" y="5174"/>
                    <a:pt x="2208" y="5136"/>
                    <a:pt x="2131" y="5060"/>
                  </a:cubicBezTo>
                  <a:cubicBezTo>
                    <a:pt x="2017" y="5022"/>
                    <a:pt x="1941" y="4946"/>
                    <a:pt x="1865" y="4870"/>
                  </a:cubicBezTo>
                  <a:cubicBezTo>
                    <a:pt x="1865" y="4870"/>
                    <a:pt x="1865" y="4832"/>
                    <a:pt x="1865" y="4794"/>
                  </a:cubicBezTo>
                  <a:cubicBezTo>
                    <a:pt x="1865" y="4756"/>
                    <a:pt x="1865" y="4680"/>
                    <a:pt x="1903" y="4604"/>
                  </a:cubicBezTo>
                  <a:cubicBezTo>
                    <a:pt x="1941" y="4528"/>
                    <a:pt x="1941" y="4451"/>
                    <a:pt x="1941" y="4451"/>
                  </a:cubicBezTo>
                  <a:cubicBezTo>
                    <a:pt x="1941" y="4375"/>
                    <a:pt x="1941" y="4299"/>
                    <a:pt x="1865" y="4261"/>
                  </a:cubicBezTo>
                  <a:cubicBezTo>
                    <a:pt x="1827" y="4223"/>
                    <a:pt x="1789" y="4185"/>
                    <a:pt x="1751" y="4185"/>
                  </a:cubicBezTo>
                  <a:close/>
                  <a:moveTo>
                    <a:pt x="2626" y="6658"/>
                  </a:moveTo>
                  <a:cubicBezTo>
                    <a:pt x="2854" y="6658"/>
                    <a:pt x="3045" y="6734"/>
                    <a:pt x="3235" y="6810"/>
                  </a:cubicBezTo>
                  <a:cubicBezTo>
                    <a:pt x="3387" y="6886"/>
                    <a:pt x="3539" y="6962"/>
                    <a:pt x="3577" y="7115"/>
                  </a:cubicBezTo>
                  <a:cubicBezTo>
                    <a:pt x="3653" y="7229"/>
                    <a:pt x="3691" y="7381"/>
                    <a:pt x="3691" y="7533"/>
                  </a:cubicBezTo>
                  <a:cubicBezTo>
                    <a:pt x="3691" y="7761"/>
                    <a:pt x="3615" y="7951"/>
                    <a:pt x="3463" y="8104"/>
                  </a:cubicBezTo>
                  <a:cubicBezTo>
                    <a:pt x="3273" y="8256"/>
                    <a:pt x="3006" y="8332"/>
                    <a:pt x="2664" y="8332"/>
                  </a:cubicBezTo>
                  <a:cubicBezTo>
                    <a:pt x="2398" y="8332"/>
                    <a:pt x="2131" y="8256"/>
                    <a:pt x="1979" y="8180"/>
                  </a:cubicBezTo>
                  <a:cubicBezTo>
                    <a:pt x="1827" y="8104"/>
                    <a:pt x="1713" y="7990"/>
                    <a:pt x="1637" y="7875"/>
                  </a:cubicBezTo>
                  <a:cubicBezTo>
                    <a:pt x="1599" y="7723"/>
                    <a:pt x="1561" y="7609"/>
                    <a:pt x="1561" y="7495"/>
                  </a:cubicBezTo>
                  <a:cubicBezTo>
                    <a:pt x="1561" y="7305"/>
                    <a:pt x="1599" y="7191"/>
                    <a:pt x="1713" y="7038"/>
                  </a:cubicBezTo>
                  <a:cubicBezTo>
                    <a:pt x="1827" y="6924"/>
                    <a:pt x="1941" y="6810"/>
                    <a:pt x="2131" y="6772"/>
                  </a:cubicBezTo>
                  <a:cubicBezTo>
                    <a:pt x="2322" y="6696"/>
                    <a:pt x="2512" y="6658"/>
                    <a:pt x="2626" y="6658"/>
                  </a:cubicBezTo>
                  <a:close/>
                  <a:moveTo>
                    <a:pt x="2664" y="6239"/>
                  </a:moveTo>
                  <a:cubicBezTo>
                    <a:pt x="2322" y="6239"/>
                    <a:pt x="2055" y="6354"/>
                    <a:pt x="1827" y="6582"/>
                  </a:cubicBezTo>
                  <a:cubicBezTo>
                    <a:pt x="1561" y="6810"/>
                    <a:pt x="1447" y="7115"/>
                    <a:pt x="1447" y="7457"/>
                  </a:cubicBezTo>
                  <a:cubicBezTo>
                    <a:pt x="1447" y="7723"/>
                    <a:pt x="1485" y="7913"/>
                    <a:pt x="1561" y="8066"/>
                  </a:cubicBezTo>
                  <a:cubicBezTo>
                    <a:pt x="1637" y="8218"/>
                    <a:pt x="1713" y="8332"/>
                    <a:pt x="1827" y="8446"/>
                  </a:cubicBezTo>
                  <a:cubicBezTo>
                    <a:pt x="1941" y="8522"/>
                    <a:pt x="2093" y="8598"/>
                    <a:pt x="2208" y="8674"/>
                  </a:cubicBezTo>
                  <a:cubicBezTo>
                    <a:pt x="2360" y="8712"/>
                    <a:pt x="2512" y="8750"/>
                    <a:pt x="2626" y="8750"/>
                  </a:cubicBezTo>
                  <a:cubicBezTo>
                    <a:pt x="2854" y="8750"/>
                    <a:pt x="3045" y="8712"/>
                    <a:pt x="3235" y="8598"/>
                  </a:cubicBezTo>
                  <a:cubicBezTo>
                    <a:pt x="3425" y="8484"/>
                    <a:pt x="3539" y="8332"/>
                    <a:pt x="3653" y="8180"/>
                  </a:cubicBezTo>
                  <a:cubicBezTo>
                    <a:pt x="3767" y="7990"/>
                    <a:pt x="3805" y="7761"/>
                    <a:pt x="3805" y="7533"/>
                  </a:cubicBezTo>
                  <a:cubicBezTo>
                    <a:pt x="3805" y="7153"/>
                    <a:pt x="3691" y="6848"/>
                    <a:pt x="3463" y="6620"/>
                  </a:cubicBezTo>
                  <a:cubicBezTo>
                    <a:pt x="3235" y="6354"/>
                    <a:pt x="2968" y="6239"/>
                    <a:pt x="2664" y="6239"/>
                  </a:cubicBezTo>
                  <a:close/>
                  <a:moveTo>
                    <a:pt x="2930" y="8865"/>
                  </a:moveTo>
                  <a:cubicBezTo>
                    <a:pt x="2930" y="8865"/>
                    <a:pt x="2930" y="8865"/>
                    <a:pt x="2930" y="8903"/>
                  </a:cubicBezTo>
                  <a:cubicBezTo>
                    <a:pt x="3083" y="8979"/>
                    <a:pt x="3159" y="9055"/>
                    <a:pt x="3273" y="9131"/>
                  </a:cubicBezTo>
                  <a:cubicBezTo>
                    <a:pt x="3387" y="9245"/>
                    <a:pt x="3425" y="9321"/>
                    <a:pt x="3501" y="9397"/>
                  </a:cubicBezTo>
                  <a:cubicBezTo>
                    <a:pt x="3539" y="9473"/>
                    <a:pt x="3615" y="9587"/>
                    <a:pt x="3653" y="9740"/>
                  </a:cubicBezTo>
                  <a:cubicBezTo>
                    <a:pt x="3653" y="9778"/>
                    <a:pt x="3653" y="9892"/>
                    <a:pt x="3691" y="10044"/>
                  </a:cubicBezTo>
                  <a:lnTo>
                    <a:pt x="3691" y="10158"/>
                  </a:lnTo>
                  <a:cubicBezTo>
                    <a:pt x="3691" y="10386"/>
                    <a:pt x="3653" y="10577"/>
                    <a:pt x="3539" y="10805"/>
                  </a:cubicBezTo>
                  <a:cubicBezTo>
                    <a:pt x="3425" y="11033"/>
                    <a:pt x="3235" y="11185"/>
                    <a:pt x="2968" y="11299"/>
                  </a:cubicBezTo>
                  <a:cubicBezTo>
                    <a:pt x="2702" y="11413"/>
                    <a:pt x="2398" y="11490"/>
                    <a:pt x="1979" y="11490"/>
                  </a:cubicBezTo>
                  <a:cubicBezTo>
                    <a:pt x="1789" y="11490"/>
                    <a:pt x="1561" y="11452"/>
                    <a:pt x="1371" y="11413"/>
                  </a:cubicBezTo>
                  <a:cubicBezTo>
                    <a:pt x="1180" y="11337"/>
                    <a:pt x="990" y="11299"/>
                    <a:pt x="876" y="11185"/>
                  </a:cubicBezTo>
                  <a:cubicBezTo>
                    <a:pt x="724" y="11109"/>
                    <a:pt x="610" y="10995"/>
                    <a:pt x="496" y="10881"/>
                  </a:cubicBezTo>
                  <a:cubicBezTo>
                    <a:pt x="419" y="10767"/>
                    <a:pt x="343" y="10615"/>
                    <a:pt x="267" y="10424"/>
                  </a:cubicBezTo>
                  <a:cubicBezTo>
                    <a:pt x="229" y="10348"/>
                    <a:pt x="229" y="10234"/>
                    <a:pt x="229" y="10082"/>
                  </a:cubicBezTo>
                  <a:cubicBezTo>
                    <a:pt x="229" y="9816"/>
                    <a:pt x="267" y="9625"/>
                    <a:pt x="381" y="9435"/>
                  </a:cubicBezTo>
                  <a:cubicBezTo>
                    <a:pt x="496" y="9245"/>
                    <a:pt x="686" y="9131"/>
                    <a:pt x="914" y="9055"/>
                  </a:cubicBezTo>
                  <a:lnTo>
                    <a:pt x="914" y="9017"/>
                  </a:lnTo>
                  <a:cubicBezTo>
                    <a:pt x="914" y="8979"/>
                    <a:pt x="914" y="8979"/>
                    <a:pt x="876" y="8941"/>
                  </a:cubicBezTo>
                  <a:lnTo>
                    <a:pt x="762" y="8941"/>
                  </a:lnTo>
                  <a:cubicBezTo>
                    <a:pt x="610" y="8941"/>
                    <a:pt x="496" y="8941"/>
                    <a:pt x="343" y="8979"/>
                  </a:cubicBezTo>
                  <a:cubicBezTo>
                    <a:pt x="267" y="9055"/>
                    <a:pt x="229" y="9169"/>
                    <a:pt x="153" y="9359"/>
                  </a:cubicBezTo>
                  <a:cubicBezTo>
                    <a:pt x="115" y="9511"/>
                    <a:pt x="77" y="9702"/>
                    <a:pt x="77" y="9930"/>
                  </a:cubicBezTo>
                  <a:cubicBezTo>
                    <a:pt x="77" y="10196"/>
                    <a:pt x="115" y="10424"/>
                    <a:pt x="153" y="10577"/>
                  </a:cubicBezTo>
                  <a:cubicBezTo>
                    <a:pt x="191" y="10805"/>
                    <a:pt x="267" y="10995"/>
                    <a:pt x="381" y="11185"/>
                  </a:cubicBezTo>
                  <a:cubicBezTo>
                    <a:pt x="534" y="11375"/>
                    <a:pt x="686" y="11528"/>
                    <a:pt x="838" y="11642"/>
                  </a:cubicBezTo>
                  <a:cubicBezTo>
                    <a:pt x="1028" y="11794"/>
                    <a:pt x="1218" y="11870"/>
                    <a:pt x="1371" y="11946"/>
                  </a:cubicBezTo>
                  <a:cubicBezTo>
                    <a:pt x="1561" y="11984"/>
                    <a:pt x="1789" y="12022"/>
                    <a:pt x="2017" y="12022"/>
                  </a:cubicBezTo>
                  <a:cubicBezTo>
                    <a:pt x="2284" y="12022"/>
                    <a:pt x="2512" y="11984"/>
                    <a:pt x="2702" y="11908"/>
                  </a:cubicBezTo>
                  <a:cubicBezTo>
                    <a:pt x="2930" y="11832"/>
                    <a:pt x="3083" y="11718"/>
                    <a:pt x="3235" y="11604"/>
                  </a:cubicBezTo>
                  <a:cubicBezTo>
                    <a:pt x="3387" y="11452"/>
                    <a:pt x="3501" y="11299"/>
                    <a:pt x="3577" y="11147"/>
                  </a:cubicBezTo>
                  <a:cubicBezTo>
                    <a:pt x="3653" y="10957"/>
                    <a:pt x="3729" y="10805"/>
                    <a:pt x="3767" y="10653"/>
                  </a:cubicBezTo>
                  <a:cubicBezTo>
                    <a:pt x="3805" y="10538"/>
                    <a:pt x="3805" y="10310"/>
                    <a:pt x="3805" y="10006"/>
                  </a:cubicBezTo>
                  <a:cubicBezTo>
                    <a:pt x="3805" y="9625"/>
                    <a:pt x="3767" y="9359"/>
                    <a:pt x="3691" y="9131"/>
                  </a:cubicBezTo>
                  <a:cubicBezTo>
                    <a:pt x="3691" y="9093"/>
                    <a:pt x="3691" y="9055"/>
                    <a:pt x="3691" y="9017"/>
                  </a:cubicBezTo>
                  <a:cubicBezTo>
                    <a:pt x="3539" y="8979"/>
                    <a:pt x="3349" y="8941"/>
                    <a:pt x="3045" y="8865"/>
                  </a:cubicBezTo>
                  <a:close/>
                  <a:moveTo>
                    <a:pt x="2626" y="14267"/>
                  </a:moveTo>
                  <a:cubicBezTo>
                    <a:pt x="2854" y="14267"/>
                    <a:pt x="3045" y="14343"/>
                    <a:pt x="3235" y="14419"/>
                  </a:cubicBezTo>
                  <a:cubicBezTo>
                    <a:pt x="3387" y="14495"/>
                    <a:pt x="3539" y="14571"/>
                    <a:pt x="3577" y="14723"/>
                  </a:cubicBezTo>
                  <a:cubicBezTo>
                    <a:pt x="3653" y="14837"/>
                    <a:pt x="3691" y="14990"/>
                    <a:pt x="3691" y="15142"/>
                  </a:cubicBezTo>
                  <a:cubicBezTo>
                    <a:pt x="3691" y="15370"/>
                    <a:pt x="3615" y="15560"/>
                    <a:pt x="3463" y="15712"/>
                  </a:cubicBezTo>
                  <a:cubicBezTo>
                    <a:pt x="3273" y="15865"/>
                    <a:pt x="3006" y="15941"/>
                    <a:pt x="2664" y="15941"/>
                  </a:cubicBezTo>
                  <a:cubicBezTo>
                    <a:pt x="2398" y="15941"/>
                    <a:pt x="2131" y="15865"/>
                    <a:pt x="1979" y="15789"/>
                  </a:cubicBezTo>
                  <a:cubicBezTo>
                    <a:pt x="1827" y="15712"/>
                    <a:pt x="1713" y="15598"/>
                    <a:pt x="1637" y="15484"/>
                  </a:cubicBezTo>
                  <a:cubicBezTo>
                    <a:pt x="1599" y="15332"/>
                    <a:pt x="1561" y="15218"/>
                    <a:pt x="1561" y="15104"/>
                  </a:cubicBezTo>
                  <a:cubicBezTo>
                    <a:pt x="1561" y="14914"/>
                    <a:pt x="1599" y="14799"/>
                    <a:pt x="1713" y="14647"/>
                  </a:cubicBezTo>
                  <a:cubicBezTo>
                    <a:pt x="1827" y="14533"/>
                    <a:pt x="1941" y="14419"/>
                    <a:pt x="2131" y="14381"/>
                  </a:cubicBezTo>
                  <a:cubicBezTo>
                    <a:pt x="2322" y="14305"/>
                    <a:pt x="2512" y="14267"/>
                    <a:pt x="2626" y="14267"/>
                  </a:cubicBezTo>
                  <a:close/>
                  <a:moveTo>
                    <a:pt x="2664" y="13848"/>
                  </a:moveTo>
                  <a:cubicBezTo>
                    <a:pt x="2322" y="13848"/>
                    <a:pt x="2055" y="13962"/>
                    <a:pt x="1827" y="14191"/>
                  </a:cubicBezTo>
                  <a:cubicBezTo>
                    <a:pt x="1561" y="14419"/>
                    <a:pt x="1447" y="14723"/>
                    <a:pt x="1447" y="15066"/>
                  </a:cubicBezTo>
                  <a:cubicBezTo>
                    <a:pt x="1447" y="15332"/>
                    <a:pt x="1485" y="15522"/>
                    <a:pt x="1561" y="15674"/>
                  </a:cubicBezTo>
                  <a:cubicBezTo>
                    <a:pt x="1637" y="15827"/>
                    <a:pt x="1713" y="15941"/>
                    <a:pt x="1827" y="16055"/>
                  </a:cubicBezTo>
                  <a:cubicBezTo>
                    <a:pt x="1941" y="16131"/>
                    <a:pt x="2093" y="16207"/>
                    <a:pt x="2208" y="16283"/>
                  </a:cubicBezTo>
                  <a:cubicBezTo>
                    <a:pt x="2360" y="16321"/>
                    <a:pt x="2512" y="16359"/>
                    <a:pt x="2626" y="16359"/>
                  </a:cubicBezTo>
                  <a:cubicBezTo>
                    <a:pt x="2854" y="16359"/>
                    <a:pt x="3045" y="16321"/>
                    <a:pt x="3235" y="16207"/>
                  </a:cubicBezTo>
                  <a:cubicBezTo>
                    <a:pt x="3425" y="16093"/>
                    <a:pt x="3539" y="15941"/>
                    <a:pt x="3653" y="15789"/>
                  </a:cubicBezTo>
                  <a:cubicBezTo>
                    <a:pt x="3767" y="15598"/>
                    <a:pt x="3805" y="15370"/>
                    <a:pt x="3805" y="15142"/>
                  </a:cubicBezTo>
                  <a:cubicBezTo>
                    <a:pt x="3805" y="14761"/>
                    <a:pt x="3691" y="14457"/>
                    <a:pt x="3463" y="14229"/>
                  </a:cubicBezTo>
                  <a:cubicBezTo>
                    <a:pt x="3235" y="13962"/>
                    <a:pt x="2968" y="13848"/>
                    <a:pt x="2664" y="13848"/>
                  </a:cubicBezTo>
                  <a:close/>
                  <a:moveTo>
                    <a:pt x="3501" y="16778"/>
                  </a:moveTo>
                  <a:cubicBezTo>
                    <a:pt x="3463" y="16816"/>
                    <a:pt x="3463" y="16816"/>
                    <a:pt x="3463" y="16816"/>
                  </a:cubicBezTo>
                  <a:lnTo>
                    <a:pt x="3463" y="16854"/>
                  </a:lnTo>
                  <a:cubicBezTo>
                    <a:pt x="3539" y="16930"/>
                    <a:pt x="3539" y="16968"/>
                    <a:pt x="3577" y="17006"/>
                  </a:cubicBezTo>
                  <a:cubicBezTo>
                    <a:pt x="3577" y="17158"/>
                    <a:pt x="3615" y="17234"/>
                    <a:pt x="3615" y="17310"/>
                  </a:cubicBezTo>
                  <a:cubicBezTo>
                    <a:pt x="3615" y="17386"/>
                    <a:pt x="3577" y="17462"/>
                    <a:pt x="3501" y="17501"/>
                  </a:cubicBezTo>
                  <a:cubicBezTo>
                    <a:pt x="3463" y="17577"/>
                    <a:pt x="3311" y="17577"/>
                    <a:pt x="3121" y="17577"/>
                  </a:cubicBezTo>
                  <a:lnTo>
                    <a:pt x="1827" y="17577"/>
                  </a:lnTo>
                  <a:lnTo>
                    <a:pt x="1827" y="17501"/>
                  </a:lnTo>
                  <a:lnTo>
                    <a:pt x="1789" y="17310"/>
                  </a:lnTo>
                  <a:lnTo>
                    <a:pt x="1789" y="16854"/>
                  </a:lnTo>
                  <a:lnTo>
                    <a:pt x="1789" y="16816"/>
                  </a:lnTo>
                  <a:lnTo>
                    <a:pt x="1599" y="16816"/>
                  </a:lnTo>
                  <a:cubicBezTo>
                    <a:pt x="1599" y="16892"/>
                    <a:pt x="1599" y="16930"/>
                    <a:pt x="1599" y="16968"/>
                  </a:cubicBezTo>
                  <a:cubicBezTo>
                    <a:pt x="1599" y="17044"/>
                    <a:pt x="1599" y="17158"/>
                    <a:pt x="1599" y="17234"/>
                  </a:cubicBezTo>
                  <a:cubicBezTo>
                    <a:pt x="1599" y="17348"/>
                    <a:pt x="1599" y="17462"/>
                    <a:pt x="1599" y="17501"/>
                  </a:cubicBezTo>
                  <a:lnTo>
                    <a:pt x="1599" y="17577"/>
                  </a:lnTo>
                  <a:lnTo>
                    <a:pt x="990" y="17577"/>
                  </a:lnTo>
                  <a:lnTo>
                    <a:pt x="990" y="17653"/>
                  </a:lnTo>
                  <a:cubicBezTo>
                    <a:pt x="1028" y="17691"/>
                    <a:pt x="1066" y="17691"/>
                    <a:pt x="1142" y="17729"/>
                  </a:cubicBezTo>
                  <a:cubicBezTo>
                    <a:pt x="1256" y="17767"/>
                    <a:pt x="1333" y="17805"/>
                    <a:pt x="1371" y="17805"/>
                  </a:cubicBezTo>
                  <a:cubicBezTo>
                    <a:pt x="1447" y="17881"/>
                    <a:pt x="1485" y="17919"/>
                    <a:pt x="1561" y="17995"/>
                  </a:cubicBezTo>
                  <a:cubicBezTo>
                    <a:pt x="1599" y="18033"/>
                    <a:pt x="1637" y="18109"/>
                    <a:pt x="1675" y="18147"/>
                  </a:cubicBezTo>
                  <a:cubicBezTo>
                    <a:pt x="1713" y="18223"/>
                    <a:pt x="1713" y="18261"/>
                    <a:pt x="1751" y="18299"/>
                  </a:cubicBezTo>
                  <a:lnTo>
                    <a:pt x="1827" y="18299"/>
                  </a:lnTo>
                  <a:cubicBezTo>
                    <a:pt x="1827" y="18261"/>
                    <a:pt x="1827" y="18261"/>
                    <a:pt x="1827" y="18261"/>
                  </a:cubicBezTo>
                  <a:lnTo>
                    <a:pt x="1827" y="18223"/>
                  </a:lnTo>
                  <a:lnTo>
                    <a:pt x="1827" y="17995"/>
                  </a:lnTo>
                  <a:lnTo>
                    <a:pt x="1827" y="17957"/>
                  </a:lnTo>
                  <a:lnTo>
                    <a:pt x="2093" y="17957"/>
                  </a:lnTo>
                  <a:lnTo>
                    <a:pt x="2398" y="17919"/>
                  </a:lnTo>
                  <a:lnTo>
                    <a:pt x="3006" y="17957"/>
                  </a:lnTo>
                  <a:cubicBezTo>
                    <a:pt x="3273" y="17957"/>
                    <a:pt x="3463" y="17957"/>
                    <a:pt x="3539" y="17919"/>
                  </a:cubicBezTo>
                  <a:cubicBezTo>
                    <a:pt x="3577" y="17881"/>
                    <a:pt x="3653" y="17843"/>
                    <a:pt x="3729" y="17767"/>
                  </a:cubicBezTo>
                  <a:cubicBezTo>
                    <a:pt x="3767" y="17691"/>
                    <a:pt x="3805" y="17577"/>
                    <a:pt x="3805" y="17462"/>
                  </a:cubicBezTo>
                  <a:cubicBezTo>
                    <a:pt x="3805" y="17310"/>
                    <a:pt x="3767" y="17158"/>
                    <a:pt x="3729" y="17044"/>
                  </a:cubicBezTo>
                  <a:cubicBezTo>
                    <a:pt x="3691" y="16968"/>
                    <a:pt x="3653" y="16854"/>
                    <a:pt x="3539" y="16778"/>
                  </a:cubicBezTo>
                  <a:close/>
                  <a:moveTo>
                    <a:pt x="2778" y="19365"/>
                  </a:moveTo>
                  <a:cubicBezTo>
                    <a:pt x="2892" y="19365"/>
                    <a:pt x="3045" y="19365"/>
                    <a:pt x="3273" y="19403"/>
                  </a:cubicBezTo>
                  <a:cubicBezTo>
                    <a:pt x="3387" y="19517"/>
                    <a:pt x="3463" y="19631"/>
                    <a:pt x="3539" y="19745"/>
                  </a:cubicBezTo>
                  <a:cubicBezTo>
                    <a:pt x="3577" y="19821"/>
                    <a:pt x="3577" y="19897"/>
                    <a:pt x="3577" y="19935"/>
                  </a:cubicBezTo>
                  <a:cubicBezTo>
                    <a:pt x="3577" y="20011"/>
                    <a:pt x="3577" y="20088"/>
                    <a:pt x="3539" y="20126"/>
                  </a:cubicBezTo>
                  <a:cubicBezTo>
                    <a:pt x="3463" y="20164"/>
                    <a:pt x="3425" y="20202"/>
                    <a:pt x="3349" y="20202"/>
                  </a:cubicBezTo>
                  <a:cubicBezTo>
                    <a:pt x="3273" y="20202"/>
                    <a:pt x="3197" y="20164"/>
                    <a:pt x="3083" y="20126"/>
                  </a:cubicBezTo>
                  <a:cubicBezTo>
                    <a:pt x="2968" y="20011"/>
                    <a:pt x="2892" y="19897"/>
                    <a:pt x="2778" y="19783"/>
                  </a:cubicBezTo>
                  <a:cubicBezTo>
                    <a:pt x="2702" y="19631"/>
                    <a:pt x="2626" y="19517"/>
                    <a:pt x="2588" y="19365"/>
                  </a:cubicBezTo>
                  <a:close/>
                  <a:moveTo>
                    <a:pt x="3349" y="18566"/>
                  </a:moveTo>
                  <a:cubicBezTo>
                    <a:pt x="3387" y="18604"/>
                    <a:pt x="3387" y="18604"/>
                    <a:pt x="3387" y="18642"/>
                  </a:cubicBezTo>
                  <a:lnTo>
                    <a:pt x="3425" y="18680"/>
                  </a:lnTo>
                  <a:cubicBezTo>
                    <a:pt x="3501" y="18718"/>
                    <a:pt x="3539" y="18794"/>
                    <a:pt x="3539" y="18832"/>
                  </a:cubicBezTo>
                  <a:cubicBezTo>
                    <a:pt x="3539" y="18908"/>
                    <a:pt x="3501" y="18946"/>
                    <a:pt x="3463" y="18984"/>
                  </a:cubicBezTo>
                  <a:cubicBezTo>
                    <a:pt x="3425" y="19022"/>
                    <a:pt x="3387" y="19022"/>
                    <a:pt x="3311" y="19022"/>
                  </a:cubicBezTo>
                  <a:lnTo>
                    <a:pt x="1903" y="19022"/>
                  </a:lnTo>
                  <a:cubicBezTo>
                    <a:pt x="1827" y="19022"/>
                    <a:pt x="1751" y="19060"/>
                    <a:pt x="1675" y="19136"/>
                  </a:cubicBezTo>
                  <a:cubicBezTo>
                    <a:pt x="1599" y="19213"/>
                    <a:pt x="1523" y="19251"/>
                    <a:pt x="1523" y="19327"/>
                  </a:cubicBezTo>
                  <a:cubicBezTo>
                    <a:pt x="1485" y="19403"/>
                    <a:pt x="1485" y="19555"/>
                    <a:pt x="1485" y="19707"/>
                  </a:cubicBezTo>
                  <a:cubicBezTo>
                    <a:pt x="1485" y="19821"/>
                    <a:pt x="1523" y="19935"/>
                    <a:pt x="1599" y="20126"/>
                  </a:cubicBezTo>
                  <a:cubicBezTo>
                    <a:pt x="1675" y="20278"/>
                    <a:pt x="1789" y="20392"/>
                    <a:pt x="1979" y="20506"/>
                  </a:cubicBezTo>
                  <a:cubicBezTo>
                    <a:pt x="2131" y="20620"/>
                    <a:pt x="2246" y="20658"/>
                    <a:pt x="2284" y="20658"/>
                  </a:cubicBezTo>
                  <a:cubicBezTo>
                    <a:pt x="2322" y="20658"/>
                    <a:pt x="2322" y="20658"/>
                    <a:pt x="2360" y="20620"/>
                  </a:cubicBezTo>
                  <a:cubicBezTo>
                    <a:pt x="2360" y="20582"/>
                    <a:pt x="2398" y="20544"/>
                    <a:pt x="2398" y="20506"/>
                  </a:cubicBezTo>
                  <a:cubicBezTo>
                    <a:pt x="2398" y="20468"/>
                    <a:pt x="2360" y="20392"/>
                    <a:pt x="2284" y="20316"/>
                  </a:cubicBezTo>
                  <a:cubicBezTo>
                    <a:pt x="2246" y="20278"/>
                    <a:pt x="2208" y="20278"/>
                    <a:pt x="2131" y="20278"/>
                  </a:cubicBezTo>
                  <a:cubicBezTo>
                    <a:pt x="1979" y="20240"/>
                    <a:pt x="1865" y="20164"/>
                    <a:pt x="1789" y="20088"/>
                  </a:cubicBezTo>
                  <a:cubicBezTo>
                    <a:pt x="1675" y="19973"/>
                    <a:pt x="1637" y="19859"/>
                    <a:pt x="1637" y="19745"/>
                  </a:cubicBezTo>
                  <a:cubicBezTo>
                    <a:pt x="1637" y="19631"/>
                    <a:pt x="1675" y="19517"/>
                    <a:pt x="1751" y="19479"/>
                  </a:cubicBezTo>
                  <a:cubicBezTo>
                    <a:pt x="1865" y="19403"/>
                    <a:pt x="2017" y="19365"/>
                    <a:pt x="2246" y="19365"/>
                  </a:cubicBezTo>
                  <a:lnTo>
                    <a:pt x="2436" y="19365"/>
                  </a:lnTo>
                  <a:cubicBezTo>
                    <a:pt x="2474" y="19403"/>
                    <a:pt x="2512" y="19517"/>
                    <a:pt x="2588" y="19707"/>
                  </a:cubicBezTo>
                  <a:cubicBezTo>
                    <a:pt x="2702" y="19973"/>
                    <a:pt x="2854" y="20202"/>
                    <a:pt x="3045" y="20354"/>
                  </a:cubicBezTo>
                  <a:cubicBezTo>
                    <a:pt x="3235" y="20506"/>
                    <a:pt x="3387" y="20582"/>
                    <a:pt x="3501" y="20582"/>
                  </a:cubicBezTo>
                  <a:cubicBezTo>
                    <a:pt x="3577" y="20582"/>
                    <a:pt x="3653" y="20582"/>
                    <a:pt x="3729" y="20506"/>
                  </a:cubicBezTo>
                  <a:cubicBezTo>
                    <a:pt x="3767" y="20468"/>
                    <a:pt x="3805" y="20392"/>
                    <a:pt x="3805" y="20278"/>
                  </a:cubicBezTo>
                  <a:cubicBezTo>
                    <a:pt x="3805" y="20164"/>
                    <a:pt x="3805" y="20049"/>
                    <a:pt x="3767" y="19935"/>
                  </a:cubicBezTo>
                  <a:cubicBezTo>
                    <a:pt x="3767" y="19897"/>
                    <a:pt x="3729" y="19821"/>
                    <a:pt x="3653" y="19707"/>
                  </a:cubicBezTo>
                  <a:lnTo>
                    <a:pt x="3425" y="19403"/>
                  </a:lnTo>
                  <a:cubicBezTo>
                    <a:pt x="3539" y="19365"/>
                    <a:pt x="3653" y="19327"/>
                    <a:pt x="3691" y="19289"/>
                  </a:cubicBezTo>
                  <a:cubicBezTo>
                    <a:pt x="3767" y="19213"/>
                    <a:pt x="3805" y="19136"/>
                    <a:pt x="3805" y="18984"/>
                  </a:cubicBezTo>
                  <a:cubicBezTo>
                    <a:pt x="3805" y="18908"/>
                    <a:pt x="3805" y="18870"/>
                    <a:pt x="3767" y="18832"/>
                  </a:cubicBezTo>
                  <a:cubicBezTo>
                    <a:pt x="3729" y="18756"/>
                    <a:pt x="3653" y="18680"/>
                    <a:pt x="3577" y="18642"/>
                  </a:cubicBezTo>
                  <a:cubicBezTo>
                    <a:pt x="3501" y="18566"/>
                    <a:pt x="3463" y="18566"/>
                    <a:pt x="3425" y="18566"/>
                  </a:cubicBezTo>
                  <a:close/>
                  <a:moveTo>
                    <a:pt x="3539" y="21039"/>
                  </a:moveTo>
                  <a:cubicBezTo>
                    <a:pt x="3501" y="21039"/>
                    <a:pt x="3501" y="21077"/>
                    <a:pt x="3501" y="21077"/>
                  </a:cubicBezTo>
                  <a:cubicBezTo>
                    <a:pt x="3463" y="21077"/>
                    <a:pt x="3463" y="21077"/>
                    <a:pt x="3463" y="21115"/>
                  </a:cubicBezTo>
                  <a:lnTo>
                    <a:pt x="3463" y="21153"/>
                  </a:lnTo>
                  <a:cubicBezTo>
                    <a:pt x="3539" y="21191"/>
                    <a:pt x="3539" y="21267"/>
                    <a:pt x="3577" y="21305"/>
                  </a:cubicBezTo>
                  <a:cubicBezTo>
                    <a:pt x="3577" y="21419"/>
                    <a:pt x="3615" y="21533"/>
                    <a:pt x="3615" y="21571"/>
                  </a:cubicBezTo>
                  <a:cubicBezTo>
                    <a:pt x="3615" y="21685"/>
                    <a:pt x="3577" y="21723"/>
                    <a:pt x="3501" y="21800"/>
                  </a:cubicBezTo>
                  <a:cubicBezTo>
                    <a:pt x="3463" y="21838"/>
                    <a:pt x="3311" y="21876"/>
                    <a:pt x="3121" y="21876"/>
                  </a:cubicBezTo>
                  <a:lnTo>
                    <a:pt x="1979" y="21876"/>
                  </a:lnTo>
                  <a:cubicBezTo>
                    <a:pt x="1903" y="21876"/>
                    <a:pt x="1865" y="21876"/>
                    <a:pt x="1827" y="21838"/>
                  </a:cubicBezTo>
                  <a:lnTo>
                    <a:pt x="1827" y="21800"/>
                  </a:lnTo>
                  <a:lnTo>
                    <a:pt x="1789" y="21571"/>
                  </a:lnTo>
                  <a:lnTo>
                    <a:pt x="1789" y="21153"/>
                  </a:lnTo>
                  <a:lnTo>
                    <a:pt x="1789" y="21115"/>
                  </a:lnTo>
                  <a:cubicBezTo>
                    <a:pt x="1751" y="21077"/>
                    <a:pt x="1713" y="21077"/>
                    <a:pt x="1675" y="21077"/>
                  </a:cubicBezTo>
                  <a:lnTo>
                    <a:pt x="1599" y="21077"/>
                  </a:lnTo>
                  <a:cubicBezTo>
                    <a:pt x="1599" y="21153"/>
                    <a:pt x="1599" y="21229"/>
                    <a:pt x="1599" y="21267"/>
                  </a:cubicBezTo>
                  <a:cubicBezTo>
                    <a:pt x="1599" y="21343"/>
                    <a:pt x="1599" y="21419"/>
                    <a:pt x="1599" y="21495"/>
                  </a:cubicBezTo>
                  <a:cubicBezTo>
                    <a:pt x="1599" y="21647"/>
                    <a:pt x="1599" y="21723"/>
                    <a:pt x="1599" y="21800"/>
                  </a:cubicBezTo>
                  <a:lnTo>
                    <a:pt x="1599" y="21838"/>
                  </a:lnTo>
                  <a:lnTo>
                    <a:pt x="1256" y="21838"/>
                  </a:lnTo>
                  <a:lnTo>
                    <a:pt x="990" y="21876"/>
                  </a:lnTo>
                  <a:lnTo>
                    <a:pt x="990" y="21952"/>
                  </a:lnTo>
                  <a:cubicBezTo>
                    <a:pt x="1028" y="21952"/>
                    <a:pt x="1066" y="21990"/>
                    <a:pt x="1142" y="22028"/>
                  </a:cubicBezTo>
                  <a:cubicBezTo>
                    <a:pt x="1256" y="22066"/>
                    <a:pt x="1333" y="22066"/>
                    <a:pt x="1371" y="22104"/>
                  </a:cubicBezTo>
                  <a:cubicBezTo>
                    <a:pt x="1447" y="22142"/>
                    <a:pt x="1485" y="22218"/>
                    <a:pt x="1561" y="22256"/>
                  </a:cubicBezTo>
                  <a:cubicBezTo>
                    <a:pt x="1599" y="22332"/>
                    <a:pt x="1637" y="22370"/>
                    <a:pt x="1675" y="22446"/>
                  </a:cubicBezTo>
                  <a:cubicBezTo>
                    <a:pt x="1713" y="22522"/>
                    <a:pt x="1713" y="22560"/>
                    <a:pt x="1751" y="22560"/>
                  </a:cubicBezTo>
                  <a:cubicBezTo>
                    <a:pt x="1751" y="22560"/>
                    <a:pt x="1751" y="22598"/>
                    <a:pt x="1789" y="22598"/>
                  </a:cubicBezTo>
                  <a:cubicBezTo>
                    <a:pt x="1789" y="22598"/>
                    <a:pt x="1827" y="22598"/>
                    <a:pt x="1827" y="22560"/>
                  </a:cubicBezTo>
                  <a:cubicBezTo>
                    <a:pt x="1827" y="22560"/>
                    <a:pt x="1827" y="22560"/>
                    <a:pt x="1827" y="22522"/>
                  </a:cubicBezTo>
                  <a:lnTo>
                    <a:pt x="1827" y="22256"/>
                  </a:lnTo>
                  <a:lnTo>
                    <a:pt x="1827" y="22218"/>
                  </a:lnTo>
                  <a:lnTo>
                    <a:pt x="3006" y="22218"/>
                  </a:lnTo>
                  <a:cubicBezTo>
                    <a:pt x="3273" y="22218"/>
                    <a:pt x="3463" y="22218"/>
                    <a:pt x="3539" y="22180"/>
                  </a:cubicBezTo>
                  <a:cubicBezTo>
                    <a:pt x="3577" y="22180"/>
                    <a:pt x="3653" y="22104"/>
                    <a:pt x="3729" y="22028"/>
                  </a:cubicBezTo>
                  <a:cubicBezTo>
                    <a:pt x="3767" y="21952"/>
                    <a:pt x="3805" y="21876"/>
                    <a:pt x="3805" y="21761"/>
                  </a:cubicBezTo>
                  <a:cubicBezTo>
                    <a:pt x="3805" y="21571"/>
                    <a:pt x="3767" y="21419"/>
                    <a:pt x="3729" y="21343"/>
                  </a:cubicBezTo>
                  <a:cubicBezTo>
                    <a:pt x="3691" y="21229"/>
                    <a:pt x="3653" y="21153"/>
                    <a:pt x="3539" y="21039"/>
                  </a:cubicBezTo>
                  <a:close/>
                  <a:moveTo>
                    <a:pt x="2626" y="23321"/>
                  </a:moveTo>
                  <a:cubicBezTo>
                    <a:pt x="2854" y="23321"/>
                    <a:pt x="3045" y="23359"/>
                    <a:pt x="3235" y="23435"/>
                  </a:cubicBezTo>
                  <a:cubicBezTo>
                    <a:pt x="3387" y="23512"/>
                    <a:pt x="3539" y="23626"/>
                    <a:pt x="3577" y="23740"/>
                  </a:cubicBezTo>
                  <a:cubicBezTo>
                    <a:pt x="3653" y="23892"/>
                    <a:pt x="3691" y="24006"/>
                    <a:pt x="3691" y="24158"/>
                  </a:cubicBezTo>
                  <a:cubicBezTo>
                    <a:pt x="3691" y="24387"/>
                    <a:pt x="3615" y="24577"/>
                    <a:pt x="3463" y="24729"/>
                  </a:cubicBezTo>
                  <a:cubicBezTo>
                    <a:pt x="3273" y="24881"/>
                    <a:pt x="3006" y="24957"/>
                    <a:pt x="2664" y="24957"/>
                  </a:cubicBezTo>
                  <a:cubicBezTo>
                    <a:pt x="2398" y="24957"/>
                    <a:pt x="2131" y="24919"/>
                    <a:pt x="1979" y="24843"/>
                  </a:cubicBezTo>
                  <a:cubicBezTo>
                    <a:pt x="1827" y="24729"/>
                    <a:pt x="1713" y="24615"/>
                    <a:pt x="1637" y="24501"/>
                  </a:cubicBezTo>
                  <a:cubicBezTo>
                    <a:pt x="1599" y="24387"/>
                    <a:pt x="1561" y="24272"/>
                    <a:pt x="1561" y="24120"/>
                  </a:cubicBezTo>
                  <a:cubicBezTo>
                    <a:pt x="1561" y="23968"/>
                    <a:pt x="1599" y="23816"/>
                    <a:pt x="1713" y="23702"/>
                  </a:cubicBezTo>
                  <a:cubicBezTo>
                    <a:pt x="1827" y="23550"/>
                    <a:pt x="1941" y="23473"/>
                    <a:pt x="2131" y="23397"/>
                  </a:cubicBezTo>
                  <a:cubicBezTo>
                    <a:pt x="2322" y="23359"/>
                    <a:pt x="2512" y="23321"/>
                    <a:pt x="2626" y="23321"/>
                  </a:cubicBezTo>
                  <a:close/>
                  <a:moveTo>
                    <a:pt x="2664" y="22903"/>
                  </a:moveTo>
                  <a:cubicBezTo>
                    <a:pt x="2322" y="22903"/>
                    <a:pt x="2055" y="23017"/>
                    <a:pt x="1827" y="23245"/>
                  </a:cubicBezTo>
                  <a:cubicBezTo>
                    <a:pt x="1561" y="23473"/>
                    <a:pt x="1447" y="23778"/>
                    <a:pt x="1447" y="24120"/>
                  </a:cubicBezTo>
                  <a:cubicBezTo>
                    <a:pt x="1447" y="24348"/>
                    <a:pt x="1485" y="24539"/>
                    <a:pt x="1561" y="24729"/>
                  </a:cubicBezTo>
                  <a:cubicBezTo>
                    <a:pt x="1637" y="24843"/>
                    <a:pt x="1713" y="24957"/>
                    <a:pt x="1827" y="25071"/>
                  </a:cubicBezTo>
                  <a:cubicBezTo>
                    <a:pt x="1941" y="25185"/>
                    <a:pt x="2093" y="25262"/>
                    <a:pt x="2208" y="25300"/>
                  </a:cubicBezTo>
                  <a:cubicBezTo>
                    <a:pt x="2360" y="25376"/>
                    <a:pt x="2512" y="25376"/>
                    <a:pt x="2626" y="25376"/>
                  </a:cubicBezTo>
                  <a:cubicBezTo>
                    <a:pt x="2854" y="25376"/>
                    <a:pt x="3045" y="25338"/>
                    <a:pt x="3235" y="25223"/>
                  </a:cubicBezTo>
                  <a:cubicBezTo>
                    <a:pt x="3425" y="25109"/>
                    <a:pt x="3539" y="24995"/>
                    <a:pt x="3653" y="24843"/>
                  </a:cubicBezTo>
                  <a:cubicBezTo>
                    <a:pt x="3767" y="24615"/>
                    <a:pt x="3805" y="24425"/>
                    <a:pt x="3805" y="24196"/>
                  </a:cubicBezTo>
                  <a:cubicBezTo>
                    <a:pt x="3805" y="23816"/>
                    <a:pt x="3691" y="23512"/>
                    <a:pt x="3463" y="23245"/>
                  </a:cubicBezTo>
                  <a:cubicBezTo>
                    <a:pt x="3235" y="23017"/>
                    <a:pt x="2968" y="22903"/>
                    <a:pt x="2664" y="22903"/>
                  </a:cubicBezTo>
                  <a:close/>
                  <a:moveTo>
                    <a:pt x="1180" y="25870"/>
                  </a:moveTo>
                  <a:cubicBezTo>
                    <a:pt x="990" y="25870"/>
                    <a:pt x="838" y="25908"/>
                    <a:pt x="648" y="25984"/>
                  </a:cubicBezTo>
                  <a:cubicBezTo>
                    <a:pt x="458" y="26098"/>
                    <a:pt x="343" y="26213"/>
                    <a:pt x="267" y="26403"/>
                  </a:cubicBezTo>
                  <a:cubicBezTo>
                    <a:pt x="191" y="26593"/>
                    <a:pt x="115" y="26821"/>
                    <a:pt x="115" y="27088"/>
                  </a:cubicBezTo>
                  <a:cubicBezTo>
                    <a:pt x="115" y="27278"/>
                    <a:pt x="153" y="27392"/>
                    <a:pt x="153" y="27544"/>
                  </a:cubicBezTo>
                  <a:lnTo>
                    <a:pt x="191" y="28001"/>
                  </a:lnTo>
                  <a:cubicBezTo>
                    <a:pt x="191" y="28153"/>
                    <a:pt x="191" y="28229"/>
                    <a:pt x="191" y="28267"/>
                  </a:cubicBezTo>
                  <a:cubicBezTo>
                    <a:pt x="191" y="28305"/>
                    <a:pt x="191" y="28343"/>
                    <a:pt x="191" y="28419"/>
                  </a:cubicBezTo>
                  <a:cubicBezTo>
                    <a:pt x="191" y="28571"/>
                    <a:pt x="191" y="28685"/>
                    <a:pt x="191" y="28724"/>
                  </a:cubicBezTo>
                  <a:cubicBezTo>
                    <a:pt x="191" y="28762"/>
                    <a:pt x="191" y="28762"/>
                    <a:pt x="191" y="28800"/>
                  </a:cubicBezTo>
                  <a:cubicBezTo>
                    <a:pt x="191" y="28800"/>
                    <a:pt x="229" y="28838"/>
                    <a:pt x="229" y="28838"/>
                  </a:cubicBezTo>
                  <a:cubicBezTo>
                    <a:pt x="267" y="28838"/>
                    <a:pt x="267" y="28800"/>
                    <a:pt x="305" y="28800"/>
                  </a:cubicBezTo>
                  <a:cubicBezTo>
                    <a:pt x="343" y="28533"/>
                    <a:pt x="381" y="28343"/>
                    <a:pt x="419" y="28267"/>
                  </a:cubicBezTo>
                  <a:cubicBezTo>
                    <a:pt x="458" y="28229"/>
                    <a:pt x="572" y="28229"/>
                    <a:pt x="686" y="28229"/>
                  </a:cubicBezTo>
                  <a:lnTo>
                    <a:pt x="1751" y="28229"/>
                  </a:lnTo>
                  <a:cubicBezTo>
                    <a:pt x="2474" y="28191"/>
                    <a:pt x="2930" y="28191"/>
                    <a:pt x="3159" y="28191"/>
                  </a:cubicBezTo>
                  <a:lnTo>
                    <a:pt x="3425" y="28191"/>
                  </a:lnTo>
                  <a:cubicBezTo>
                    <a:pt x="3501" y="28191"/>
                    <a:pt x="3539" y="28191"/>
                    <a:pt x="3577" y="28229"/>
                  </a:cubicBezTo>
                  <a:cubicBezTo>
                    <a:pt x="3615" y="28229"/>
                    <a:pt x="3615" y="28267"/>
                    <a:pt x="3615" y="28343"/>
                  </a:cubicBezTo>
                  <a:lnTo>
                    <a:pt x="3691" y="28685"/>
                  </a:lnTo>
                  <a:lnTo>
                    <a:pt x="3767" y="28685"/>
                  </a:lnTo>
                  <a:cubicBezTo>
                    <a:pt x="3767" y="28609"/>
                    <a:pt x="3767" y="28533"/>
                    <a:pt x="3767" y="28533"/>
                  </a:cubicBezTo>
                  <a:lnTo>
                    <a:pt x="3767" y="28229"/>
                  </a:lnTo>
                  <a:lnTo>
                    <a:pt x="3767" y="27734"/>
                  </a:lnTo>
                  <a:cubicBezTo>
                    <a:pt x="3767" y="27658"/>
                    <a:pt x="3767" y="27544"/>
                    <a:pt x="3805" y="27354"/>
                  </a:cubicBezTo>
                  <a:cubicBezTo>
                    <a:pt x="3805" y="27278"/>
                    <a:pt x="3805" y="27240"/>
                    <a:pt x="3805" y="27202"/>
                  </a:cubicBezTo>
                  <a:cubicBezTo>
                    <a:pt x="3805" y="27164"/>
                    <a:pt x="3805" y="27164"/>
                    <a:pt x="3805" y="27164"/>
                  </a:cubicBezTo>
                  <a:cubicBezTo>
                    <a:pt x="3767" y="27126"/>
                    <a:pt x="3767" y="27126"/>
                    <a:pt x="3729" y="27126"/>
                  </a:cubicBezTo>
                  <a:cubicBezTo>
                    <a:pt x="3729" y="27126"/>
                    <a:pt x="3691" y="27126"/>
                    <a:pt x="3691" y="27164"/>
                  </a:cubicBezTo>
                  <a:cubicBezTo>
                    <a:pt x="3691" y="27164"/>
                    <a:pt x="3691" y="27202"/>
                    <a:pt x="3653" y="27316"/>
                  </a:cubicBezTo>
                  <a:cubicBezTo>
                    <a:pt x="3615" y="27544"/>
                    <a:pt x="3577" y="27658"/>
                    <a:pt x="3577" y="27696"/>
                  </a:cubicBezTo>
                  <a:cubicBezTo>
                    <a:pt x="3501" y="27734"/>
                    <a:pt x="3463" y="27734"/>
                    <a:pt x="3349" y="27734"/>
                  </a:cubicBezTo>
                  <a:lnTo>
                    <a:pt x="3235" y="27734"/>
                  </a:lnTo>
                  <a:cubicBezTo>
                    <a:pt x="3159" y="27696"/>
                    <a:pt x="3159" y="27696"/>
                    <a:pt x="3121" y="27696"/>
                  </a:cubicBezTo>
                  <a:lnTo>
                    <a:pt x="1865" y="27734"/>
                  </a:lnTo>
                  <a:lnTo>
                    <a:pt x="1675" y="27734"/>
                  </a:lnTo>
                  <a:cubicBezTo>
                    <a:pt x="1599" y="27772"/>
                    <a:pt x="1371" y="27772"/>
                    <a:pt x="990" y="27772"/>
                  </a:cubicBezTo>
                  <a:lnTo>
                    <a:pt x="343" y="27772"/>
                  </a:lnTo>
                  <a:cubicBezTo>
                    <a:pt x="305" y="27734"/>
                    <a:pt x="305" y="27582"/>
                    <a:pt x="305" y="27354"/>
                  </a:cubicBezTo>
                  <a:cubicBezTo>
                    <a:pt x="305" y="27278"/>
                    <a:pt x="305" y="27164"/>
                    <a:pt x="343" y="27050"/>
                  </a:cubicBezTo>
                  <a:cubicBezTo>
                    <a:pt x="381" y="26897"/>
                    <a:pt x="419" y="26821"/>
                    <a:pt x="458" y="26745"/>
                  </a:cubicBezTo>
                  <a:cubicBezTo>
                    <a:pt x="534" y="26631"/>
                    <a:pt x="648" y="26517"/>
                    <a:pt x="800" y="26479"/>
                  </a:cubicBezTo>
                  <a:cubicBezTo>
                    <a:pt x="914" y="26403"/>
                    <a:pt x="1066" y="26365"/>
                    <a:pt x="1218" y="26365"/>
                  </a:cubicBezTo>
                  <a:cubicBezTo>
                    <a:pt x="1371" y="26365"/>
                    <a:pt x="1485" y="26403"/>
                    <a:pt x="1637" y="26479"/>
                  </a:cubicBezTo>
                  <a:cubicBezTo>
                    <a:pt x="1751" y="26517"/>
                    <a:pt x="1865" y="26631"/>
                    <a:pt x="1941" y="26745"/>
                  </a:cubicBezTo>
                  <a:cubicBezTo>
                    <a:pt x="2017" y="26897"/>
                    <a:pt x="2055" y="27012"/>
                    <a:pt x="2055" y="27164"/>
                  </a:cubicBezTo>
                  <a:cubicBezTo>
                    <a:pt x="2055" y="27278"/>
                    <a:pt x="2055" y="27354"/>
                    <a:pt x="2017" y="27430"/>
                  </a:cubicBezTo>
                  <a:cubicBezTo>
                    <a:pt x="2017" y="27430"/>
                    <a:pt x="2017" y="27468"/>
                    <a:pt x="2017" y="27506"/>
                  </a:cubicBezTo>
                  <a:cubicBezTo>
                    <a:pt x="2017" y="27506"/>
                    <a:pt x="2017" y="27506"/>
                    <a:pt x="2017" y="27544"/>
                  </a:cubicBezTo>
                  <a:cubicBezTo>
                    <a:pt x="2055" y="27506"/>
                    <a:pt x="2093" y="27506"/>
                    <a:pt x="2093" y="27468"/>
                  </a:cubicBezTo>
                  <a:cubicBezTo>
                    <a:pt x="2169" y="27392"/>
                    <a:pt x="2208" y="27316"/>
                    <a:pt x="2208" y="27240"/>
                  </a:cubicBezTo>
                  <a:cubicBezTo>
                    <a:pt x="2246" y="27164"/>
                    <a:pt x="2246" y="27088"/>
                    <a:pt x="2246" y="26974"/>
                  </a:cubicBezTo>
                  <a:cubicBezTo>
                    <a:pt x="2246" y="26631"/>
                    <a:pt x="2131" y="26365"/>
                    <a:pt x="1941" y="26175"/>
                  </a:cubicBezTo>
                  <a:cubicBezTo>
                    <a:pt x="1713" y="25984"/>
                    <a:pt x="1447" y="25870"/>
                    <a:pt x="1180" y="25870"/>
                  </a:cubicBezTo>
                  <a:close/>
                  <a:moveTo>
                    <a:pt x="267" y="29941"/>
                  </a:moveTo>
                  <a:cubicBezTo>
                    <a:pt x="191" y="29941"/>
                    <a:pt x="153" y="29979"/>
                    <a:pt x="77" y="30055"/>
                  </a:cubicBezTo>
                  <a:cubicBezTo>
                    <a:pt x="39" y="30131"/>
                    <a:pt x="1" y="30245"/>
                    <a:pt x="1" y="30436"/>
                  </a:cubicBezTo>
                  <a:cubicBezTo>
                    <a:pt x="1" y="30550"/>
                    <a:pt x="39" y="30664"/>
                    <a:pt x="77" y="30778"/>
                  </a:cubicBezTo>
                  <a:cubicBezTo>
                    <a:pt x="77" y="30892"/>
                    <a:pt x="153" y="30968"/>
                    <a:pt x="229" y="31044"/>
                  </a:cubicBezTo>
                  <a:cubicBezTo>
                    <a:pt x="305" y="31158"/>
                    <a:pt x="419" y="31272"/>
                    <a:pt x="534" y="31349"/>
                  </a:cubicBezTo>
                  <a:cubicBezTo>
                    <a:pt x="648" y="31425"/>
                    <a:pt x="800" y="31463"/>
                    <a:pt x="914" y="31501"/>
                  </a:cubicBezTo>
                  <a:cubicBezTo>
                    <a:pt x="952" y="31501"/>
                    <a:pt x="1066" y="31539"/>
                    <a:pt x="1256" y="31577"/>
                  </a:cubicBezTo>
                  <a:lnTo>
                    <a:pt x="1409" y="31577"/>
                  </a:lnTo>
                  <a:cubicBezTo>
                    <a:pt x="1485" y="31577"/>
                    <a:pt x="1523" y="31577"/>
                    <a:pt x="1561" y="31615"/>
                  </a:cubicBezTo>
                  <a:cubicBezTo>
                    <a:pt x="1599" y="31615"/>
                    <a:pt x="1599" y="31653"/>
                    <a:pt x="1637" y="31729"/>
                  </a:cubicBezTo>
                  <a:cubicBezTo>
                    <a:pt x="1713" y="31881"/>
                    <a:pt x="1751" y="31957"/>
                    <a:pt x="1751" y="31957"/>
                  </a:cubicBezTo>
                  <a:cubicBezTo>
                    <a:pt x="1789" y="31957"/>
                    <a:pt x="1789" y="31995"/>
                    <a:pt x="1827" y="31995"/>
                  </a:cubicBezTo>
                  <a:lnTo>
                    <a:pt x="1865" y="31995"/>
                  </a:lnTo>
                  <a:cubicBezTo>
                    <a:pt x="1865" y="31881"/>
                    <a:pt x="1865" y="31843"/>
                    <a:pt x="1865" y="31805"/>
                  </a:cubicBezTo>
                  <a:cubicBezTo>
                    <a:pt x="1865" y="31691"/>
                    <a:pt x="1865" y="31615"/>
                    <a:pt x="1903" y="31577"/>
                  </a:cubicBezTo>
                  <a:lnTo>
                    <a:pt x="3463" y="31577"/>
                  </a:lnTo>
                  <a:cubicBezTo>
                    <a:pt x="3501" y="31577"/>
                    <a:pt x="3539" y="31577"/>
                    <a:pt x="3539" y="31615"/>
                  </a:cubicBezTo>
                  <a:cubicBezTo>
                    <a:pt x="3577" y="31653"/>
                    <a:pt x="3615" y="31767"/>
                    <a:pt x="3653" y="31919"/>
                  </a:cubicBezTo>
                  <a:cubicBezTo>
                    <a:pt x="3653" y="31919"/>
                    <a:pt x="3653" y="31957"/>
                    <a:pt x="3653" y="31995"/>
                  </a:cubicBezTo>
                  <a:lnTo>
                    <a:pt x="3729" y="31995"/>
                  </a:lnTo>
                  <a:lnTo>
                    <a:pt x="3729" y="31881"/>
                  </a:lnTo>
                  <a:lnTo>
                    <a:pt x="3729" y="31196"/>
                  </a:lnTo>
                  <a:lnTo>
                    <a:pt x="3729" y="30968"/>
                  </a:lnTo>
                  <a:cubicBezTo>
                    <a:pt x="3729" y="30854"/>
                    <a:pt x="3729" y="30740"/>
                    <a:pt x="3729" y="30626"/>
                  </a:cubicBezTo>
                  <a:lnTo>
                    <a:pt x="3729" y="30588"/>
                  </a:lnTo>
                  <a:lnTo>
                    <a:pt x="3653" y="30588"/>
                  </a:lnTo>
                  <a:lnTo>
                    <a:pt x="3615" y="30778"/>
                  </a:lnTo>
                  <a:cubicBezTo>
                    <a:pt x="3615" y="30930"/>
                    <a:pt x="3577" y="31006"/>
                    <a:pt x="3577" y="31044"/>
                  </a:cubicBezTo>
                  <a:cubicBezTo>
                    <a:pt x="3539" y="31120"/>
                    <a:pt x="3501" y="31158"/>
                    <a:pt x="3463" y="31158"/>
                  </a:cubicBezTo>
                  <a:cubicBezTo>
                    <a:pt x="3425" y="31196"/>
                    <a:pt x="3311" y="31196"/>
                    <a:pt x="3197" y="31196"/>
                  </a:cubicBezTo>
                  <a:lnTo>
                    <a:pt x="2512" y="31196"/>
                  </a:lnTo>
                  <a:cubicBezTo>
                    <a:pt x="2436" y="31196"/>
                    <a:pt x="2246" y="31196"/>
                    <a:pt x="1979" y="31234"/>
                  </a:cubicBezTo>
                  <a:lnTo>
                    <a:pt x="1827" y="31234"/>
                  </a:lnTo>
                  <a:cubicBezTo>
                    <a:pt x="1827" y="31120"/>
                    <a:pt x="1789" y="30968"/>
                    <a:pt x="1789" y="30740"/>
                  </a:cubicBezTo>
                  <a:lnTo>
                    <a:pt x="1789" y="30626"/>
                  </a:lnTo>
                  <a:cubicBezTo>
                    <a:pt x="1789" y="30588"/>
                    <a:pt x="1789" y="30550"/>
                    <a:pt x="1789" y="30474"/>
                  </a:cubicBezTo>
                  <a:lnTo>
                    <a:pt x="1599" y="30474"/>
                  </a:lnTo>
                  <a:cubicBezTo>
                    <a:pt x="1599" y="30512"/>
                    <a:pt x="1599" y="30778"/>
                    <a:pt x="1561" y="31234"/>
                  </a:cubicBezTo>
                  <a:lnTo>
                    <a:pt x="1256" y="31234"/>
                  </a:lnTo>
                  <a:cubicBezTo>
                    <a:pt x="914" y="31234"/>
                    <a:pt x="686" y="31234"/>
                    <a:pt x="610" y="31196"/>
                  </a:cubicBezTo>
                  <a:cubicBezTo>
                    <a:pt x="496" y="31158"/>
                    <a:pt x="419" y="31120"/>
                    <a:pt x="381" y="31044"/>
                  </a:cubicBezTo>
                  <a:cubicBezTo>
                    <a:pt x="305" y="30968"/>
                    <a:pt x="267" y="30854"/>
                    <a:pt x="267" y="30740"/>
                  </a:cubicBezTo>
                  <a:cubicBezTo>
                    <a:pt x="267" y="30702"/>
                    <a:pt x="267" y="30664"/>
                    <a:pt x="305" y="30664"/>
                  </a:cubicBezTo>
                  <a:cubicBezTo>
                    <a:pt x="305" y="30626"/>
                    <a:pt x="343" y="30550"/>
                    <a:pt x="381" y="30397"/>
                  </a:cubicBezTo>
                  <a:cubicBezTo>
                    <a:pt x="419" y="30321"/>
                    <a:pt x="419" y="30207"/>
                    <a:pt x="419" y="30169"/>
                  </a:cubicBezTo>
                  <a:cubicBezTo>
                    <a:pt x="419" y="30093"/>
                    <a:pt x="419" y="30055"/>
                    <a:pt x="381" y="30017"/>
                  </a:cubicBezTo>
                  <a:cubicBezTo>
                    <a:pt x="343" y="29979"/>
                    <a:pt x="305" y="29941"/>
                    <a:pt x="267" y="29941"/>
                  </a:cubicBezTo>
                  <a:close/>
                  <a:moveTo>
                    <a:pt x="2626" y="32832"/>
                  </a:moveTo>
                  <a:cubicBezTo>
                    <a:pt x="2854" y="32832"/>
                    <a:pt x="3045" y="32870"/>
                    <a:pt x="3235" y="32946"/>
                  </a:cubicBezTo>
                  <a:cubicBezTo>
                    <a:pt x="3387" y="33023"/>
                    <a:pt x="3539" y="33137"/>
                    <a:pt x="3577" y="33251"/>
                  </a:cubicBezTo>
                  <a:cubicBezTo>
                    <a:pt x="3653" y="33403"/>
                    <a:pt x="3691" y="33517"/>
                    <a:pt x="3691" y="33669"/>
                  </a:cubicBezTo>
                  <a:cubicBezTo>
                    <a:pt x="3691" y="33898"/>
                    <a:pt x="3615" y="34088"/>
                    <a:pt x="3463" y="34240"/>
                  </a:cubicBezTo>
                  <a:cubicBezTo>
                    <a:pt x="3273" y="34392"/>
                    <a:pt x="3006" y="34468"/>
                    <a:pt x="2664" y="34468"/>
                  </a:cubicBezTo>
                  <a:cubicBezTo>
                    <a:pt x="2398" y="34468"/>
                    <a:pt x="2131" y="34430"/>
                    <a:pt x="1979" y="34354"/>
                  </a:cubicBezTo>
                  <a:cubicBezTo>
                    <a:pt x="1827" y="34240"/>
                    <a:pt x="1713" y="34126"/>
                    <a:pt x="1637" y="34012"/>
                  </a:cubicBezTo>
                  <a:cubicBezTo>
                    <a:pt x="1599" y="33898"/>
                    <a:pt x="1561" y="33783"/>
                    <a:pt x="1561" y="33631"/>
                  </a:cubicBezTo>
                  <a:cubicBezTo>
                    <a:pt x="1561" y="33479"/>
                    <a:pt x="1599" y="33327"/>
                    <a:pt x="1713" y="33213"/>
                  </a:cubicBezTo>
                  <a:cubicBezTo>
                    <a:pt x="1827" y="33061"/>
                    <a:pt x="1941" y="32984"/>
                    <a:pt x="2131" y="32908"/>
                  </a:cubicBezTo>
                  <a:cubicBezTo>
                    <a:pt x="2322" y="32870"/>
                    <a:pt x="2512" y="32832"/>
                    <a:pt x="2626" y="32832"/>
                  </a:cubicBezTo>
                  <a:close/>
                  <a:moveTo>
                    <a:pt x="2664" y="32414"/>
                  </a:moveTo>
                  <a:cubicBezTo>
                    <a:pt x="2322" y="32414"/>
                    <a:pt x="2055" y="32528"/>
                    <a:pt x="1827" y="32756"/>
                  </a:cubicBezTo>
                  <a:cubicBezTo>
                    <a:pt x="1561" y="32984"/>
                    <a:pt x="1447" y="33289"/>
                    <a:pt x="1447" y="33631"/>
                  </a:cubicBezTo>
                  <a:cubicBezTo>
                    <a:pt x="1447" y="33859"/>
                    <a:pt x="1485" y="34050"/>
                    <a:pt x="1561" y="34240"/>
                  </a:cubicBezTo>
                  <a:cubicBezTo>
                    <a:pt x="1637" y="34354"/>
                    <a:pt x="1713" y="34468"/>
                    <a:pt x="1827" y="34582"/>
                  </a:cubicBezTo>
                  <a:cubicBezTo>
                    <a:pt x="1941" y="34696"/>
                    <a:pt x="2093" y="34773"/>
                    <a:pt x="2208" y="34811"/>
                  </a:cubicBezTo>
                  <a:cubicBezTo>
                    <a:pt x="2360" y="34887"/>
                    <a:pt x="2512" y="34887"/>
                    <a:pt x="2626" y="34887"/>
                  </a:cubicBezTo>
                  <a:cubicBezTo>
                    <a:pt x="2854" y="34887"/>
                    <a:pt x="3045" y="34849"/>
                    <a:pt x="3235" y="34734"/>
                  </a:cubicBezTo>
                  <a:cubicBezTo>
                    <a:pt x="3425" y="34620"/>
                    <a:pt x="3539" y="34506"/>
                    <a:pt x="3653" y="34354"/>
                  </a:cubicBezTo>
                  <a:cubicBezTo>
                    <a:pt x="3767" y="34126"/>
                    <a:pt x="3805" y="33936"/>
                    <a:pt x="3805" y="33707"/>
                  </a:cubicBezTo>
                  <a:cubicBezTo>
                    <a:pt x="3805" y="33327"/>
                    <a:pt x="3691" y="33023"/>
                    <a:pt x="3463" y="32756"/>
                  </a:cubicBezTo>
                  <a:cubicBezTo>
                    <a:pt x="3235" y="32528"/>
                    <a:pt x="2968" y="32414"/>
                    <a:pt x="2664" y="32414"/>
                  </a:cubicBezTo>
                  <a:close/>
                  <a:moveTo>
                    <a:pt x="3159" y="36599"/>
                  </a:moveTo>
                  <a:cubicBezTo>
                    <a:pt x="3083" y="36599"/>
                    <a:pt x="2968" y="36637"/>
                    <a:pt x="2892" y="36675"/>
                  </a:cubicBezTo>
                  <a:cubicBezTo>
                    <a:pt x="2778" y="36713"/>
                    <a:pt x="2702" y="36789"/>
                    <a:pt x="2626" y="36865"/>
                  </a:cubicBezTo>
                  <a:cubicBezTo>
                    <a:pt x="2550" y="36979"/>
                    <a:pt x="2474" y="37131"/>
                    <a:pt x="2398" y="37321"/>
                  </a:cubicBezTo>
                  <a:cubicBezTo>
                    <a:pt x="2284" y="37512"/>
                    <a:pt x="2208" y="37664"/>
                    <a:pt x="2169" y="37702"/>
                  </a:cubicBezTo>
                  <a:cubicBezTo>
                    <a:pt x="2093" y="37778"/>
                    <a:pt x="2017" y="37778"/>
                    <a:pt x="1941" y="37778"/>
                  </a:cubicBezTo>
                  <a:cubicBezTo>
                    <a:pt x="1827" y="37778"/>
                    <a:pt x="1751" y="37778"/>
                    <a:pt x="1675" y="37702"/>
                  </a:cubicBezTo>
                  <a:cubicBezTo>
                    <a:pt x="1599" y="37626"/>
                    <a:pt x="1561" y="37550"/>
                    <a:pt x="1561" y="37436"/>
                  </a:cubicBezTo>
                  <a:cubicBezTo>
                    <a:pt x="1561" y="37321"/>
                    <a:pt x="1599" y="37207"/>
                    <a:pt x="1713" y="37093"/>
                  </a:cubicBezTo>
                  <a:cubicBezTo>
                    <a:pt x="1789" y="36979"/>
                    <a:pt x="1903" y="36865"/>
                    <a:pt x="2055" y="36827"/>
                  </a:cubicBezTo>
                  <a:lnTo>
                    <a:pt x="2055" y="36789"/>
                  </a:lnTo>
                  <a:lnTo>
                    <a:pt x="2055" y="36713"/>
                  </a:lnTo>
                  <a:lnTo>
                    <a:pt x="1979" y="36751"/>
                  </a:lnTo>
                  <a:cubicBezTo>
                    <a:pt x="1789" y="36751"/>
                    <a:pt x="1637" y="36751"/>
                    <a:pt x="1561" y="36789"/>
                  </a:cubicBezTo>
                  <a:cubicBezTo>
                    <a:pt x="1523" y="36827"/>
                    <a:pt x="1485" y="36941"/>
                    <a:pt x="1485" y="37055"/>
                  </a:cubicBezTo>
                  <a:cubicBezTo>
                    <a:pt x="1447" y="37131"/>
                    <a:pt x="1447" y="37283"/>
                    <a:pt x="1447" y="37398"/>
                  </a:cubicBezTo>
                  <a:cubicBezTo>
                    <a:pt x="1447" y="37512"/>
                    <a:pt x="1447" y="37626"/>
                    <a:pt x="1523" y="37740"/>
                  </a:cubicBezTo>
                  <a:cubicBezTo>
                    <a:pt x="1561" y="37854"/>
                    <a:pt x="1637" y="37930"/>
                    <a:pt x="1713" y="38006"/>
                  </a:cubicBezTo>
                  <a:cubicBezTo>
                    <a:pt x="1827" y="38082"/>
                    <a:pt x="1941" y="38120"/>
                    <a:pt x="2055" y="38120"/>
                  </a:cubicBezTo>
                  <a:cubicBezTo>
                    <a:pt x="2208" y="38120"/>
                    <a:pt x="2322" y="38082"/>
                    <a:pt x="2436" y="38006"/>
                  </a:cubicBezTo>
                  <a:cubicBezTo>
                    <a:pt x="2512" y="37930"/>
                    <a:pt x="2626" y="37740"/>
                    <a:pt x="2702" y="37512"/>
                  </a:cubicBezTo>
                  <a:cubicBezTo>
                    <a:pt x="2816" y="37245"/>
                    <a:pt x="2892" y="37093"/>
                    <a:pt x="3006" y="37017"/>
                  </a:cubicBezTo>
                  <a:cubicBezTo>
                    <a:pt x="3121" y="36903"/>
                    <a:pt x="3235" y="36865"/>
                    <a:pt x="3349" y="36865"/>
                  </a:cubicBezTo>
                  <a:cubicBezTo>
                    <a:pt x="3425" y="36865"/>
                    <a:pt x="3501" y="36903"/>
                    <a:pt x="3577" y="36979"/>
                  </a:cubicBezTo>
                  <a:cubicBezTo>
                    <a:pt x="3653" y="37093"/>
                    <a:pt x="3729" y="37207"/>
                    <a:pt x="3729" y="37283"/>
                  </a:cubicBezTo>
                  <a:cubicBezTo>
                    <a:pt x="3729" y="37398"/>
                    <a:pt x="3691" y="37512"/>
                    <a:pt x="3615" y="37626"/>
                  </a:cubicBezTo>
                  <a:cubicBezTo>
                    <a:pt x="3577" y="37702"/>
                    <a:pt x="3501" y="37816"/>
                    <a:pt x="3387" y="37892"/>
                  </a:cubicBezTo>
                  <a:cubicBezTo>
                    <a:pt x="3311" y="37930"/>
                    <a:pt x="3197" y="37968"/>
                    <a:pt x="3045" y="38044"/>
                  </a:cubicBezTo>
                  <a:cubicBezTo>
                    <a:pt x="3045" y="38082"/>
                    <a:pt x="3045" y="38082"/>
                    <a:pt x="3045" y="38082"/>
                  </a:cubicBezTo>
                  <a:cubicBezTo>
                    <a:pt x="3045" y="38120"/>
                    <a:pt x="3083" y="38120"/>
                    <a:pt x="3083" y="38120"/>
                  </a:cubicBezTo>
                  <a:cubicBezTo>
                    <a:pt x="3121" y="38120"/>
                    <a:pt x="3273" y="38082"/>
                    <a:pt x="3539" y="38082"/>
                  </a:cubicBezTo>
                  <a:cubicBezTo>
                    <a:pt x="3577" y="38082"/>
                    <a:pt x="3615" y="38044"/>
                    <a:pt x="3615" y="38044"/>
                  </a:cubicBezTo>
                  <a:lnTo>
                    <a:pt x="3691" y="38044"/>
                  </a:lnTo>
                  <a:cubicBezTo>
                    <a:pt x="3805" y="37816"/>
                    <a:pt x="3843" y="37626"/>
                    <a:pt x="3843" y="37398"/>
                  </a:cubicBezTo>
                  <a:cubicBezTo>
                    <a:pt x="3843" y="37283"/>
                    <a:pt x="3805" y="37169"/>
                    <a:pt x="3767" y="37055"/>
                  </a:cubicBezTo>
                  <a:cubicBezTo>
                    <a:pt x="3729" y="36903"/>
                    <a:pt x="3653" y="36827"/>
                    <a:pt x="3539" y="36713"/>
                  </a:cubicBezTo>
                  <a:cubicBezTo>
                    <a:pt x="3425" y="36637"/>
                    <a:pt x="3311" y="36599"/>
                    <a:pt x="3159" y="36599"/>
                  </a:cubicBezTo>
                  <a:close/>
                  <a:moveTo>
                    <a:pt x="3159" y="38501"/>
                  </a:moveTo>
                  <a:cubicBezTo>
                    <a:pt x="3083" y="38501"/>
                    <a:pt x="2968" y="38539"/>
                    <a:pt x="2892" y="38577"/>
                  </a:cubicBezTo>
                  <a:cubicBezTo>
                    <a:pt x="2778" y="38615"/>
                    <a:pt x="2702" y="38691"/>
                    <a:pt x="2626" y="38767"/>
                  </a:cubicBezTo>
                  <a:cubicBezTo>
                    <a:pt x="2550" y="38881"/>
                    <a:pt x="2474" y="39033"/>
                    <a:pt x="2398" y="39224"/>
                  </a:cubicBezTo>
                  <a:cubicBezTo>
                    <a:pt x="2284" y="39414"/>
                    <a:pt x="2208" y="39566"/>
                    <a:pt x="2169" y="39604"/>
                  </a:cubicBezTo>
                  <a:cubicBezTo>
                    <a:pt x="2093" y="39680"/>
                    <a:pt x="2017" y="39680"/>
                    <a:pt x="1941" y="39680"/>
                  </a:cubicBezTo>
                  <a:cubicBezTo>
                    <a:pt x="1827" y="39680"/>
                    <a:pt x="1751" y="39680"/>
                    <a:pt x="1675" y="39604"/>
                  </a:cubicBezTo>
                  <a:cubicBezTo>
                    <a:pt x="1599" y="39528"/>
                    <a:pt x="1561" y="39452"/>
                    <a:pt x="1561" y="39338"/>
                  </a:cubicBezTo>
                  <a:cubicBezTo>
                    <a:pt x="1561" y="39224"/>
                    <a:pt x="1599" y="39110"/>
                    <a:pt x="1713" y="38995"/>
                  </a:cubicBezTo>
                  <a:cubicBezTo>
                    <a:pt x="1789" y="38881"/>
                    <a:pt x="1903" y="38767"/>
                    <a:pt x="2055" y="38729"/>
                  </a:cubicBezTo>
                  <a:lnTo>
                    <a:pt x="2055" y="38691"/>
                  </a:lnTo>
                  <a:lnTo>
                    <a:pt x="2055" y="38615"/>
                  </a:lnTo>
                  <a:lnTo>
                    <a:pt x="1979" y="38653"/>
                  </a:lnTo>
                  <a:cubicBezTo>
                    <a:pt x="1789" y="38653"/>
                    <a:pt x="1637" y="38653"/>
                    <a:pt x="1561" y="38691"/>
                  </a:cubicBezTo>
                  <a:cubicBezTo>
                    <a:pt x="1523" y="38729"/>
                    <a:pt x="1485" y="38843"/>
                    <a:pt x="1485" y="38957"/>
                  </a:cubicBezTo>
                  <a:cubicBezTo>
                    <a:pt x="1447" y="39033"/>
                    <a:pt x="1447" y="39186"/>
                    <a:pt x="1447" y="39300"/>
                  </a:cubicBezTo>
                  <a:cubicBezTo>
                    <a:pt x="1447" y="39414"/>
                    <a:pt x="1447" y="39528"/>
                    <a:pt x="1523" y="39642"/>
                  </a:cubicBezTo>
                  <a:cubicBezTo>
                    <a:pt x="1561" y="39756"/>
                    <a:pt x="1637" y="39832"/>
                    <a:pt x="1713" y="39908"/>
                  </a:cubicBezTo>
                  <a:cubicBezTo>
                    <a:pt x="1827" y="39985"/>
                    <a:pt x="1941" y="40023"/>
                    <a:pt x="2055" y="40023"/>
                  </a:cubicBezTo>
                  <a:cubicBezTo>
                    <a:pt x="2208" y="40023"/>
                    <a:pt x="2322" y="39985"/>
                    <a:pt x="2436" y="39908"/>
                  </a:cubicBezTo>
                  <a:cubicBezTo>
                    <a:pt x="2512" y="39832"/>
                    <a:pt x="2626" y="39642"/>
                    <a:pt x="2702" y="39414"/>
                  </a:cubicBezTo>
                  <a:cubicBezTo>
                    <a:pt x="2816" y="39148"/>
                    <a:pt x="2892" y="38995"/>
                    <a:pt x="3006" y="38919"/>
                  </a:cubicBezTo>
                  <a:cubicBezTo>
                    <a:pt x="3121" y="38805"/>
                    <a:pt x="3235" y="38767"/>
                    <a:pt x="3349" y="38767"/>
                  </a:cubicBezTo>
                  <a:cubicBezTo>
                    <a:pt x="3425" y="38767"/>
                    <a:pt x="3501" y="38805"/>
                    <a:pt x="3577" y="38881"/>
                  </a:cubicBezTo>
                  <a:cubicBezTo>
                    <a:pt x="3653" y="38995"/>
                    <a:pt x="3729" y="39110"/>
                    <a:pt x="3729" y="39186"/>
                  </a:cubicBezTo>
                  <a:cubicBezTo>
                    <a:pt x="3729" y="39300"/>
                    <a:pt x="3691" y="39414"/>
                    <a:pt x="3615" y="39528"/>
                  </a:cubicBezTo>
                  <a:cubicBezTo>
                    <a:pt x="3577" y="39604"/>
                    <a:pt x="3501" y="39718"/>
                    <a:pt x="3387" y="39794"/>
                  </a:cubicBezTo>
                  <a:cubicBezTo>
                    <a:pt x="3311" y="39832"/>
                    <a:pt x="3197" y="39870"/>
                    <a:pt x="3045" y="39947"/>
                  </a:cubicBezTo>
                  <a:cubicBezTo>
                    <a:pt x="3045" y="39985"/>
                    <a:pt x="3045" y="39985"/>
                    <a:pt x="3045" y="39985"/>
                  </a:cubicBezTo>
                  <a:cubicBezTo>
                    <a:pt x="3045" y="40023"/>
                    <a:pt x="3083" y="40023"/>
                    <a:pt x="3083" y="40023"/>
                  </a:cubicBezTo>
                  <a:cubicBezTo>
                    <a:pt x="3121" y="40023"/>
                    <a:pt x="3273" y="39985"/>
                    <a:pt x="3539" y="39985"/>
                  </a:cubicBezTo>
                  <a:cubicBezTo>
                    <a:pt x="3577" y="39985"/>
                    <a:pt x="3615" y="39947"/>
                    <a:pt x="3615" y="39947"/>
                  </a:cubicBezTo>
                  <a:lnTo>
                    <a:pt x="3691" y="39947"/>
                  </a:lnTo>
                  <a:cubicBezTo>
                    <a:pt x="3805" y="39718"/>
                    <a:pt x="3843" y="39528"/>
                    <a:pt x="3843" y="39300"/>
                  </a:cubicBezTo>
                  <a:cubicBezTo>
                    <a:pt x="3843" y="39186"/>
                    <a:pt x="3805" y="39072"/>
                    <a:pt x="3767" y="38957"/>
                  </a:cubicBezTo>
                  <a:cubicBezTo>
                    <a:pt x="3729" y="38805"/>
                    <a:pt x="3653" y="38729"/>
                    <a:pt x="3539" y="38615"/>
                  </a:cubicBezTo>
                  <a:cubicBezTo>
                    <a:pt x="3425" y="38539"/>
                    <a:pt x="3311" y="38501"/>
                    <a:pt x="3159" y="38501"/>
                  </a:cubicBezTo>
                  <a:close/>
                  <a:moveTo>
                    <a:pt x="2778" y="41240"/>
                  </a:moveTo>
                  <a:cubicBezTo>
                    <a:pt x="2892" y="41240"/>
                    <a:pt x="3045" y="41240"/>
                    <a:pt x="3273" y="41278"/>
                  </a:cubicBezTo>
                  <a:cubicBezTo>
                    <a:pt x="3387" y="41392"/>
                    <a:pt x="3463" y="41506"/>
                    <a:pt x="3539" y="41620"/>
                  </a:cubicBezTo>
                  <a:cubicBezTo>
                    <a:pt x="3577" y="41697"/>
                    <a:pt x="3577" y="41773"/>
                    <a:pt x="3577" y="41811"/>
                  </a:cubicBezTo>
                  <a:cubicBezTo>
                    <a:pt x="3577" y="41887"/>
                    <a:pt x="3577" y="41963"/>
                    <a:pt x="3539" y="42001"/>
                  </a:cubicBezTo>
                  <a:cubicBezTo>
                    <a:pt x="3463" y="42039"/>
                    <a:pt x="3425" y="42077"/>
                    <a:pt x="3349" y="42077"/>
                  </a:cubicBezTo>
                  <a:cubicBezTo>
                    <a:pt x="3273" y="42077"/>
                    <a:pt x="3197" y="42039"/>
                    <a:pt x="3083" y="42001"/>
                  </a:cubicBezTo>
                  <a:cubicBezTo>
                    <a:pt x="2968" y="41887"/>
                    <a:pt x="2892" y="41773"/>
                    <a:pt x="2778" y="41659"/>
                  </a:cubicBezTo>
                  <a:cubicBezTo>
                    <a:pt x="2702" y="41506"/>
                    <a:pt x="2626" y="41392"/>
                    <a:pt x="2588" y="41240"/>
                  </a:cubicBezTo>
                  <a:close/>
                  <a:moveTo>
                    <a:pt x="3349" y="40441"/>
                  </a:moveTo>
                  <a:cubicBezTo>
                    <a:pt x="3387" y="40479"/>
                    <a:pt x="3387" y="40479"/>
                    <a:pt x="3387" y="40517"/>
                  </a:cubicBezTo>
                  <a:lnTo>
                    <a:pt x="3425" y="40555"/>
                  </a:lnTo>
                  <a:cubicBezTo>
                    <a:pt x="3501" y="40593"/>
                    <a:pt x="3539" y="40669"/>
                    <a:pt x="3539" y="40707"/>
                  </a:cubicBezTo>
                  <a:cubicBezTo>
                    <a:pt x="3539" y="40784"/>
                    <a:pt x="3501" y="40822"/>
                    <a:pt x="3463" y="40860"/>
                  </a:cubicBezTo>
                  <a:cubicBezTo>
                    <a:pt x="3425" y="40898"/>
                    <a:pt x="3387" y="40898"/>
                    <a:pt x="3311" y="40898"/>
                  </a:cubicBezTo>
                  <a:lnTo>
                    <a:pt x="1903" y="40898"/>
                  </a:lnTo>
                  <a:cubicBezTo>
                    <a:pt x="1827" y="40898"/>
                    <a:pt x="1751" y="40936"/>
                    <a:pt x="1675" y="41012"/>
                  </a:cubicBezTo>
                  <a:cubicBezTo>
                    <a:pt x="1599" y="41088"/>
                    <a:pt x="1523" y="41126"/>
                    <a:pt x="1523" y="41202"/>
                  </a:cubicBezTo>
                  <a:cubicBezTo>
                    <a:pt x="1485" y="41278"/>
                    <a:pt x="1485" y="41430"/>
                    <a:pt x="1485" y="41582"/>
                  </a:cubicBezTo>
                  <a:cubicBezTo>
                    <a:pt x="1485" y="41697"/>
                    <a:pt x="1523" y="41811"/>
                    <a:pt x="1599" y="42001"/>
                  </a:cubicBezTo>
                  <a:cubicBezTo>
                    <a:pt x="1675" y="42153"/>
                    <a:pt x="1789" y="42267"/>
                    <a:pt x="1979" y="42381"/>
                  </a:cubicBezTo>
                  <a:cubicBezTo>
                    <a:pt x="2131" y="42495"/>
                    <a:pt x="2246" y="42534"/>
                    <a:pt x="2284" y="42534"/>
                  </a:cubicBezTo>
                  <a:cubicBezTo>
                    <a:pt x="2322" y="42534"/>
                    <a:pt x="2322" y="42534"/>
                    <a:pt x="2360" y="42495"/>
                  </a:cubicBezTo>
                  <a:cubicBezTo>
                    <a:pt x="2360" y="42457"/>
                    <a:pt x="2398" y="42419"/>
                    <a:pt x="2398" y="42381"/>
                  </a:cubicBezTo>
                  <a:cubicBezTo>
                    <a:pt x="2398" y="42343"/>
                    <a:pt x="2360" y="42267"/>
                    <a:pt x="2284" y="42191"/>
                  </a:cubicBezTo>
                  <a:cubicBezTo>
                    <a:pt x="2246" y="42153"/>
                    <a:pt x="2208" y="42153"/>
                    <a:pt x="2131" y="42153"/>
                  </a:cubicBezTo>
                  <a:cubicBezTo>
                    <a:pt x="1979" y="42115"/>
                    <a:pt x="1865" y="42039"/>
                    <a:pt x="1789" y="41963"/>
                  </a:cubicBezTo>
                  <a:cubicBezTo>
                    <a:pt x="1675" y="41849"/>
                    <a:pt x="1637" y="41735"/>
                    <a:pt x="1637" y="41620"/>
                  </a:cubicBezTo>
                  <a:cubicBezTo>
                    <a:pt x="1637" y="41506"/>
                    <a:pt x="1675" y="41392"/>
                    <a:pt x="1751" y="41354"/>
                  </a:cubicBezTo>
                  <a:cubicBezTo>
                    <a:pt x="1865" y="41278"/>
                    <a:pt x="2017" y="41240"/>
                    <a:pt x="2246" y="41240"/>
                  </a:cubicBezTo>
                  <a:lnTo>
                    <a:pt x="2436" y="41240"/>
                  </a:lnTo>
                  <a:cubicBezTo>
                    <a:pt x="2474" y="41278"/>
                    <a:pt x="2512" y="41392"/>
                    <a:pt x="2588" y="41582"/>
                  </a:cubicBezTo>
                  <a:cubicBezTo>
                    <a:pt x="2702" y="41849"/>
                    <a:pt x="2854" y="42077"/>
                    <a:pt x="3045" y="42229"/>
                  </a:cubicBezTo>
                  <a:cubicBezTo>
                    <a:pt x="3235" y="42381"/>
                    <a:pt x="3387" y="42457"/>
                    <a:pt x="3501" y="42457"/>
                  </a:cubicBezTo>
                  <a:cubicBezTo>
                    <a:pt x="3577" y="42457"/>
                    <a:pt x="3653" y="42457"/>
                    <a:pt x="3729" y="42381"/>
                  </a:cubicBezTo>
                  <a:cubicBezTo>
                    <a:pt x="3767" y="42343"/>
                    <a:pt x="3805" y="42267"/>
                    <a:pt x="3805" y="42153"/>
                  </a:cubicBezTo>
                  <a:cubicBezTo>
                    <a:pt x="3805" y="42039"/>
                    <a:pt x="3805" y="41925"/>
                    <a:pt x="3767" y="41811"/>
                  </a:cubicBezTo>
                  <a:cubicBezTo>
                    <a:pt x="3767" y="41773"/>
                    <a:pt x="3729" y="41697"/>
                    <a:pt x="3653" y="41582"/>
                  </a:cubicBezTo>
                  <a:lnTo>
                    <a:pt x="3425" y="41278"/>
                  </a:lnTo>
                  <a:cubicBezTo>
                    <a:pt x="3539" y="41240"/>
                    <a:pt x="3653" y="41202"/>
                    <a:pt x="3691" y="41164"/>
                  </a:cubicBezTo>
                  <a:cubicBezTo>
                    <a:pt x="3767" y="41088"/>
                    <a:pt x="3805" y="41012"/>
                    <a:pt x="3805" y="40860"/>
                  </a:cubicBezTo>
                  <a:cubicBezTo>
                    <a:pt x="3805" y="40784"/>
                    <a:pt x="3805" y="40745"/>
                    <a:pt x="3767" y="40707"/>
                  </a:cubicBezTo>
                  <a:cubicBezTo>
                    <a:pt x="3729" y="40631"/>
                    <a:pt x="3653" y="40555"/>
                    <a:pt x="3577" y="40517"/>
                  </a:cubicBezTo>
                  <a:cubicBezTo>
                    <a:pt x="3501" y="40441"/>
                    <a:pt x="3463" y="40441"/>
                    <a:pt x="3425" y="40441"/>
                  </a:cubicBezTo>
                  <a:close/>
                  <a:moveTo>
                    <a:pt x="191" y="42762"/>
                  </a:moveTo>
                  <a:cubicBezTo>
                    <a:pt x="191" y="42876"/>
                    <a:pt x="191" y="42990"/>
                    <a:pt x="191" y="43104"/>
                  </a:cubicBezTo>
                  <a:cubicBezTo>
                    <a:pt x="191" y="43370"/>
                    <a:pt x="191" y="43523"/>
                    <a:pt x="191" y="43637"/>
                  </a:cubicBezTo>
                  <a:cubicBezTo>
                    <a:pt x="191" y="43675"/>
                    <a:pt x="191" y="43713"/>
                    <a:pt x="191" y="43751"/>
                  </a:cubicBezTo>
                  <a:cubicBezTo>
                    <a:pt x="191" y="43789"/>
                    <a:pt x="191" y="43789"/>
                    <a:pt x="191" y="43827"/>
                  </a:cubicBezTo>
                  <a:cubicBezTo>
                    <a:pt x="229" y="43865"/>
                    <a:pt x="419" y="43903"/>
                    <a:pt x="686" y="44017"/>
                  </a:cubicBezTo>
                  <a:cubicBezTo>
                    <a:pt x="762" y="44055"/>
                    <a:pt x="876" y="44093"/>
                    <a:pt x="990" y="44131"/>
                  </a:cubicBezTo>
                  <a:cubicBezTo>
                    <a:pt x="1218" y="44246"/>
                    <a:pt x="1371" y="44284"/>
                    <a:pt x="1409" y="44322"/>
                  </a:cubicBezTo>
                  <a:cubicBezTo>
                    <a:pt x="1447" y="44322"/>
                    <a:pt x="1485" y="44360"/>
                    <a:pt x="1523" y="44360"/>
                  </a:cubicBezTo>
                  <a:cubicBezTo>
                    <a:pt x="1561" y="44360"/>
                    <a:pt x="1561" y="44398"/>
                    <a:pt x="1599" y="44398"/>
                  </a:cubicBezTo>
                  <a:cubicBezTo>
                    <a:pt x="2017" y="44550"/>
                    <a:pt x="2474" y="44740"/>
                    <a:pt x="2968" y="45006"/>
                  </a:cubicBezTo>
                  <a:lnTo>
                    <a:pt x="2246" y="45311"/>
                  </a:lnTo>
                  <a:lnTo>
                    <a:pt x="496" y="46110"/>
                  </a:lnTo>
                  <a:lnTo>
                    <a:pt x="229" y="46224"/>
                  </a:lnTo>
                  <a:cubicBezTo>
                    <a:pt x="229" y="46224"/>
                    <a:pt x="191" y="46262"/>
                    <a:pt x="191" y="46262"/>
                  </a:cubicBezTo>
                  <a:cubicBezTo>
                    <a:pt x="153" y="46300"/>
                    <a:pt x="153" y="46338"/>
                    <a:pt x="153" y="46376"/>
                  </a:cubicBezTo>
                  <a:cubicBezTo>
                    <a:pt x="153" y="46376"/>
                    <a:pt x="153" y="46414"/>
                    <a:pt x="153" y="46528"/>
                  </a:cubicBezTo>
                  <a:cubicBezTo>
                    <a:pt x="191" y="46642"/>
                    <a:pt x="191" y="46718"/>
                    <a:pt x="191" y="46794"/>
                  </a:cubicBezTo>
                  <a:cubicBezTo>
                    <a:pt x="191" y="46947"/>
                    <a:pt x="191" y="47061"/>
                    <a:pt x="153" y="47175"/>
                  </a:cubicBezTo>
                  <a:cubicBezTo>
                    <a:pt x="153" y="47213"/>
                    <a:pt x="153" y="47251"/>
                    <a:pt x="153" y="47251"/>
                  </a:cubicBezTo>
                  <a:cubicBezTo>
                    <a:pt x="153" y="47289"/>
                    <a:pt x="153" y="47289"/>
                    <a:pt x="153" y="47327"/>
                  </a:cubicBezTo>
                  <a:cubicBezTo>
                    <a:pt x="191" y="47327"/>
                    <a:pt x="229" y="47365"/>
                    <a:pt x="229" y="47365"/>
                  </a:cubicBezTo>
                  <a:cubicBezTo>
                    <a:pt x="229" y="47365"/>
                    <a:pt x="267" y="47327"/>
                    <a:pt x="267" y="47327"/>
                  </a:cubicBezTo>
                  <a:cubicBezTo>
                    <a:pt x="305" y="47023"/>
                    <a:pt x="343" y="46833"/>
                    <a:pt x="381" y="46680"/>
                  </a:cubicBezTo>
                  <a:lnTo>
                    <a:pt x="458" y="46680"/>
                  </a:lnTo>
                  <a:cubicBezTo>
                    <a:pt x="572" y="46680"/>
                    <a:pt x="876" y="46718"/>
                    <a:pt x="1371" y="46718"/>
                  </a:cubicBezTo>
                  <a:cubicBezTo>
                    <a:pt x="2055" y="46756"/>
                    <a:pt x="2550" y="46794"/>
                    <a:pt x="2968" y="46833"/>
                  </a:cubicBezTo>
                  <a:cubicBezTo>
                    <a:pt x="3273" y="46833"/>
                    <a:pt x="3463" y="46833"/>
                    <a:pt x="3539" y="46871"/>
                  </a:cubicBezTo>
                  <a:cubicBezTo>
                    <a:pt x="3539" y="46871"/>
                    <a:pt x="3539" y="46909"/>
                    <a:pt x="3577" y="46909"/>
                  </a:cubicBezTo>
                  <a:cubicBezTo>
                    <a:pt x="3577" y="46947"/>
                    <a:pt x="3577" y="46985"/>
                    <a:pt x="3577" y="47137"/>
                  </a:cubicBezTo>
                  <a:cubicBezTo>
                    <a:pt x="3615" y="47251"/>
                    <a:pt x="3653" y="47365"/>
                    <a:pt x="3691" y="47441"/>
                  </a:cubicBezTo>
                  <a:lnTo>
                    <a:pt x="3767" y="47441"/>
                  </a:lnTo>
                  <a:cubicBezTo>
                    <a:pt x="3767" y="47289"/>
                    <a:pt x="3767" y="47175"/>
                    <a:pt x="3729" y="47099"/>
                  </a:cubicBezTo>
                  <a:cubicBezTo>
                    <a:pt x="3729" y="46985"/>
                    <a:pt x="3729" y="46871"/>
                    <a:pt x="3729" y="46794"/>
                  </a:cubicBezTo>
                  <a:lnTo>
                    <a:pt x="3767" y="45957"/>
                  </a:lnTo>
                  <a:cubicBezTo>
                    <a:pt x="3729" y="45919"/>
                    <a:pt x="3729" y="45919"/>
                    <a:pt x="3729" y="45919"/>
                  </a:cubicBezTo>
                  <a:cubicBezTo>
                    <a:pt x="3691" y="45919"/>
                    <a:pt x="3691" y="45957"/>
                    <a:pt x="3653" y="45957"/>
                  </a:cubicBezTo>
                  <a:cubicBezTo>
                    <a:pt x="3653" y="46034"/>
                    <a:pt x="3615" y="46072"/>
                    <a:pt x="3615" y="46148"/>
                  </a:cubicBezTo>
                  <a:cubicBezTo>
                    <a:pt x="3615" y="46338"/>
                    <a:pt x="3615" y="46490"/>
                    <a:pt x="3577" y="46528"/>
                  </a:cubicBezTo>
                  <a:cubicBezTo>
                    <a:pt x="3539" y="46566"/>
                    <a:pt x="3501" y="46604"/>
                    <a:pt x="3425" y="46604"/>
                  </a:cubicBezTo>
                  <a:cubicBezTo>
                    <a:pt x="3235" y="46642"/>
                    <a:pt x="3006" y="46642"/>
                    <a:pt x="2854" y="46642"/>
                  </a:cubicBezTo>
                  <a:cubicBezTo>
                    <a:pt x="2284" y="46642"/>
                    <a:pt x="1751" y="46642"/>
                    <a:pt x="1294" y="46604"/>
                  </a:cubicBezTo>
                  <a:cubicBezTo>
                    <a:pt x="914" y="46604"/>
                    <a:pt x="686" y="46566"/>
                    <a:pt x="610" y="46566"/>
                  </a:cubicBezTo>
                  <a:cubicBezTo>
                    <a:pt x="800" y="46452"/>
                    <a:pt x="1218" y="46224"/>
                    <a:pt x="1865" y="45957"/>
                  </a:cubicBezTo>
                  <a:cubicBezTo>
                    <a:pt x="2512" y="45653"/>
                    <a:pt x="3159" y="45387"/>
                    <a:pt x="3767" y="45197"/>
                  </a:cubicBezTo>
                  <a:lnTo>
                    <a:pt x="3767" y="45121"/>
                  </a:lnTo>
                  <a:cubicBezTo>
                    <a:pt x="3729" y="45121"/>
                    <a:pt x="3653" y="45082"/>
                    <a:pt x="3577" y="45044"/>
                  </a:cubicBezTo>
                  <a:cubicBezTo>
                    <a:pt x="3425" y="45006"/>
                    <a:pt x="3235" y="44930"/>
                    <a:pt x="3045" y="44854"/>
                  </a:cubicBezTo>
                  <a:lnTo>
                    <a:pt x="2588" y="44664"/>
                  </a:lnTo>
                  <a:lnTo>
                    <a:pt x="2208" y="44512"/>
                  </a:lnTo>
                  <a:lnTo>
                    <a:pt x="1218" y="44093"/>
                  </a:lnTo>
                  <a:lnTo>
                    <a:pt x="1104" y="44055"/>
                  </a:lnTo>
                  <a:cubicBezTo>
                    <a:pt x="876" y="43941"/>
                    <a:pt x="762" y="43903"/>
                    <a:pt x="686" y="43865"/>
                  </a:cubicBezTo>
                  <a:cubicBezTo>
                    <a:pt x="838" y="43865"/>
                    <a:pt x="1066" y="43827"/>
                    <a:pt x="1371" y="43827"/>
                  </a:cubicBezTo>
                  <a:cubicBezTo>
                    <a:pt x="1751" y="43827"/>
                    <a:pt x="2017" y="43865"/>
                    <a:pt x="2169" y="43865"/>
                  </a:cubicBezTo>
                  <a:lnTo>
                    <a:pt x="3501" y="43865"/>
                  </a:lnTo>
                  <a:cubicBezTo>
                    <a:pt x="3539" y="43941"/>
                    <a:pt x="3577" y="44017"/>
                    <a:pt x="3615" y="44131"/>
                  </a:cubicBezTo>
                  <a:cubicBezTo>
                    <a:pt x="3615" y="44246"/>
                    <a:pt x="3653" y="44322"/>
                    <a:pt x="3653" y="44398"/>
                  </a:cubicBezTo>
                  <a:lnTo>
                    <a:pt x="3767" y="44398"/>
                  </a:lnTo>
                  <a:cubicBezTo>
                    <a:pt x="3767" y="44398"/>
                    <a:pt x="3767" y="44360"/>
                    <a:pt x="3767" y="44360"/>
                  </a:cubicBezTo>
                  <a:cubicBezTo>
                    <a:pt x="3767" y="44322"/>
                    <a:pt x="3767" y="44284"/>
                    <a:pt x="3767" y="44207"/>
                  </a:cubicBezTo>
                  <a:cubicBezTo>
                    <a:pt x="3767" y="44093"/>
                    <a:pt x="3767" y="43827"/>
                    <a:pt x="3767" y="43447"/>
                  </a:cubicBezTo>
                  <a:cubicBezTo>
                    <a:pt x="3767" y="43447"/>
                    <a:pt x="3767" y="43370"/>
                    <a:pt x="3767" y="43256"/>
                  </a:cubicBezTo>
                  <a:cubicBezTo>
                    <a:pt x="3767" y="43104"/>
                    <a:pt x="3767" y="42990"/>
                    <a:pt x="3767" y="42876"/>
                  </a:cubicBezTo>
                  <a:lnTo>
                    <a:pt x="3767" y="42762"/>
                  </a:lnTo>
                  <a:lnTo>
                    <a:pt x="3691" y="42762"/>
                  </a:lnTo>
                  <a:cubicBezTo>
                    <a:pt x="3653" y="42990"/>
                    <a:pt x="3615" y="43180"/>
                    <a:pt x="3577" y="43256"/>
                  </a:cubicBezTo>
                  <a:cubicBezTo>
                    <a:pt x="3539" y="43332"/>
                    <a:pt x="3539" y="43370"/>
                    <a:pt x="3501" y="43370"/>
                  </a:cubicBezTo>
                  <a:cubicBezTo>
                    <a:pt x="3463" y="43409"/>
                    <a:pt x="3387" y="43409"/>
                    <a:pt x="3273" y="43409"/>
                  </a:cubicBezTo>
                  <a:lnTo>
                    <a:pt x="419" y="43409"/>
                  </a:lnTo>
                  <a:cubicBezTo>
                    <a:pt x="419" y="43370"/>
                    <a:pt x="381" y="43332"/>
                    <a:pt x="381" y="43294"/>
                  </a:cubicBezTo>
                  <a:cubicBezTo>
                    <a:pt x="343" y="43256"/>
                    <a:pt x="343" y="43142"/>
                    <a:pt x="343" y="42990"/>
                  </a:cubicBezTo>
                  <a:cubicBezTo>
                    <a:pt x="343" y="42914"/>
                    <a:pt x="305" y="42838"/>
                    <a:pt x="267" y="42762"/>
                  </a:cubicBezTo>
                  <a:close/>
                  <a:moveTo>
                    <a:pt x="3653" y="48887"/>
                  </a:moveTo>
                  <a:cubicBezTo>
                    <a:pt x="3615" y="48925"/>
                    <a:pt x="3577" y="49039"/>
                    <a:pt x="3577" y="49191"/>
                  </a:cubicBezTo>
                  <a:cubicBezTo>
                    <a:pt x="3539" y="49229"/>
                    <a:pt x="3501" y="49267"/>
                    <a:pt x="3501" y="49267"/>
                  </a:cubicBezTo>
                  <a:cubicBezTo>
                    <a:pt x="3463" y="49305"/>
                    <a:pt x="3387" y="49305"/>
                    <a:pt x="3235" y="49305"/>
                  </a:cubicBezTo>
                  <a:lnTo>
                    <a:pt x="2512" y="49305"/>
                  </a:lnTo>
                  <a:cubicBezTo>
                    <a:pt x="2169" y="49305"/>
                    <a:pt x="1941" y="49305"/>
                    <a:pt x="1827" y="49343"/>
                  </a:cubicBezTo>
                  <a:cubicBezTo>
                    <a:pt x="1713" y="49381"/>
                    <a:pt x="1637" y="49458"/>
                    <a:pt x="1561" y="49534"/>
                  </a:cubicBezTo>
                  <a:cubicBezTo>
                    <a:pt x="1485" y="49648"/>
                    <a:pt x="1409" y="49800"/>
                    <a:pt x="1409" y="49952"/>
                  </a:cubicBezTo>
                  <a:cubicBezTo>
                    <a:pt x="1409" y="50028"/>
                    <a:pt x="1447" y="50066"/>
                    <a:pt x="1447" y="50142"/>
                  </a:cubicBezTo>
                  <a:cubicBezTo>
                    <a:pt x="1485" y="50218"/>
                    <a:pt x="1523" y="50333"/>
                    <a:pt x="1561" y="50447"/>
                  </a:cubicBezTo>
                  <a:cubicBezTo>
                    <a:pt x="1599" y="50561"/>
                    <a:pt x="1675" y="50675"/>
                    <a:pt x="1751" y="50789"/>
                  </a:cubicBezTo>
                  <a:cubicBezTo>
                    <a:pt x="1789" y="50827"/>
                    <a:pt x="1789" y="50865"/>
                    <a:pt x="1827" y="50865"/>
                  </a:cubicBezTo>
                  <a:lnTo>
                    <a:pt x="1409" y="50865"/>
                  </a:lnTo>
                  <a:lnTo>
                    <a:pt x="1409" y="50979"/>
                  </a:lnTo>
                  <a:cubicBezTo>
                    <a:pt x="1523" y="51055"/>
                    <a:pt x="1637" y="51131"/>
                    <a:pt x="1751" y="51246"/>
                  </a:cubicBezTo>
                  <a:cubicBezTo>
                    <a:pt x="1789" y="51322"/>
                    <a:pt x="1827" y="51436"/>
                    <a:pt x="1865" y="51550"/>
                  </a:cubicBezTo>
                  <a:lnTo>
                    <a:pt x="1979" y="51550"/>
                  </a:lnTo>
                  <a:cubicBezTo>
                    <a:pt x="2017" y="51436"/>
                    <a:pt x="2055" y="51322"/>
                    <a:pt x="2093" y="51284"/>
                  </a:cubicBezTo>
                  <a:cubicBezTo>
                    <a:pt x="2131" y="51246"/>
                    <a:pt x="2208" y="51246"/>
                    <a:pt x="2322" y="51246"/>
                  </a:cubicBezTo>
                  <a:lnTo>
                    <a:pt x="3425" y="51246"/>
                  </a:lnTo>
                  <a:cubicBezTo>
                    <a:pt x="3501" y="51246"/>
                    <a:pt x="3539" y="51246"/>
                    <a:pt x="3577" y="51284"/>
                  </a:cubicBezTo>
                  <a:cubicBezTo>
                    <a:pt x="3577" y="51284"/>
                    <a:pt x="3615" y="51360"/>
                    <a:pt x="3615" y="51474"/>
                  </a:cubicBezTo>
                  <a:cubicBezTo>
                    <a:pt x="3615" y="51550"/>
                    <a:pt x="3653" y="51588"/>
                    <a:pt x="3653" y="51664"/>
                  </a:cubicBezTo>
                  <a:lnTo>
                    <a:pt x="3729" y="51664"/>
                  </a:lnTo>
                  <a:lnTo>
                    <a:pt x="3729" y="51588"/>
                  </a:lnTo>
                  <a:lnTo>
                    <a:pt x="3729" y="51322"/>
                  </a:lnTo>
                  <a:lnTo>
                    <a:pt x="3767" y="50713"/>
                  </a:lnTo>
                  <a:lnTo>
                    <a:pt x="3767" y="50409"/>
                  </a:lnTo>
                  <a:lnTo>
                    <a:pt x="3691" y="50409"/>
                  </a:lnTo>
                  <a:cubicBezTo>
                    <a:pt x="3653" y="50409"/>
                    <a:pt x="3653" y="50447"/>
                    <a:pt x="3653" y="50485"/>
                  </a:cubicBezTo>
                  <a:lnTo>
                    <a:pt x="3615" y="50599"/>
                  </a:lnTo>
                  <a:cubicBezTo>
                    <a:pt x="3577" y="50675"/>
                    <a:pt x="3577" y="50713"/>
                    <a:pt x="3577" y="50751"/>
                  </a:cubicBezTo>
                  <a:cubicBezTo>
                    <a:pt x="3539" y="50789"/>
                    <a:pt x="3539" y="50827"/>
                    <a:pt x="3539" y="50865"/>
                  </a:cubicBezTo>
                  <a:lnTo>
                    <a:pt x="2892" y="50865"/>
                  </a:lnTo>
                  <a:lnTo>
                    <a:pt x="2284" y="50903"/>
                  </a:lnTo>
                  <a:lnTo>
                    <a:pt x="2017" y="50903"/>
                  </a:lnTo>
                  <a:cubicBezTo>
                    <a:pt x="1941" y="50789"/>
                    <a:pt x="1827" y="50675"/>
                    <a:pt x="1789" y="50523"/>
                  </a:cubicBezTo>
                  <a:cubicBezTo>
                    <a:pt x="1751" y="50409"/>
                    <a:pt x="1713" y="50295"/>
                    <a:pt x="1713" y="50180"/>
                  </a:cubicBezTo>
                  <a:cubicBezTo>
                    <a:pt x="1713" y="50028"/>
                    <a:pt x="1751" y="49876"/>
                    <a:pt x="1827" y="49800"/>
                  </a:cubicBezTo>
                  <a:cubicBezTo>
                    <a:pt x="1941" y="49686"/>
                    <a:pt x="2093" y="49648"/>
                    <a:pt x="2322" y="49648"/>
                  </a:cubicBezTo>
                  <a:lnTo>
                    <a:pt x="3539" y="49648"/>
                  </a:lnTo>
                  <a:cubicBezTo>
                    <a:pt x="3539" y="49686"/>
                    <a:pt x="3577" y="49724"/>
                    <a:pt x="3577" y="49762"/>
                  </a:cubicBezTo>
                  <a:cubicBezTo>
                    <a:pt x="3577" y="49762"/>
                    <a:pt x="3577" y="49800"/>
                    <a:pt x="3577" y="49838"/>
                  </a:cubicBezTo>
                  <a:cubicBezTo>
                    <a:pt x="3615" y="49952"/>
                    <a:pt x="3615" y="50028"/>
                    <a:pt x="3653" y="50066"/>
                  </a:cubicBezTo>
                  <a:cubicBezTo>
                    <a:pt x="3653" y="50066"/>
                    <a:pt x="3691" y="50104"/>
                    <a:pt x="3691" y="50104"/>
                  </a:cubicBezTo>
                  <a:lnTo>
                    <a:pt x="3729" y="50066"/>
                  </a:lnTo>
                  <a:cubicBezTo>
                    <a:pt x="3767" y="49952"/>
                    <a:pt x="3767" y="49838"/>
                    <a:pt x="3729" y="49686"/>
                  </a:cubicBezTo>
                  <a:lnTo>
                    <a:pt x="3729" y="49343"/>
                  </a:lnTo>
                  <a:lnTo>
                    <a:pt x="3729" y="48963"/>
                  </a:lnTo>
                  <a:lnTo>
                    <a:pt x="3729" y="48925"/>
                  </a:lnTo>
                  <a:cubicBezTo>
                    <a:pt x="3729" y="48887"/>
                    <a:pt x="3691" y="48887"/>
                    <a:pt x="3691" y="48887"/>
                  </a:cubicBezTo>
                  <a:close/>
                  <a:moveTo>
                    <a:pt x="343" y="52273"/>
                  </a:moveTo>
                  <a:cubicBezTo>
                    <a:pt x="267" y="52273"/>
                    <a:pt x="229" y="52311"/>
                    <a:pt x="153" y="52349"/>
                  </a:cubicBezTo>
                  <a:cubicBezTo>
                    <a:pt x="115" y="52425"/>
                    <a:pt x="77" y="52463"/>
                    <a:pt x="77" y="52539"/>
                  </a:cubicBezTo>
                  <a:cubicBezTo>
                    <a:pt x="77" y="52615"/>
                    <a:pt x="115" y="52653"/>
                    <a:pt x="153" y="52729"/>
                  </a:cubicBezTo>
                  <a:cubicBezTo>
                    <a:pt x="191" y="52767"/>
                    <a:pt x="267" y="52767"/>
                    <a:pt x="305" y="52767"/>
                  </a:cubicBezTo>
                  <a:cubicBezTo>
                    <a:pt x="381" y="52767"/>
                    <a:pt x="458" y="52767"/>
                    <a:pt x="496" y="52729"/>
                  </a:cubicBezTo>
                  <a:cubicBezTo>
                    <a:pt x="534" y="52653"/>
                    <a:pt x="572" y="52615"/>
                    <a:pt x="572" y="52539"/>
                  </a:cubicBezTo>
                  <a:cubicBezTo>
                    <a:pt x="572" y="52463"/>
                    <a:pt x="534" y="52425"/>
                    <a:pt x="496" y="52349"/>
                  </a:cubicBezTo>
                  <a:cubicBezTo>
                    <a:pt x="458" y="52311"/>
                    <a:pt x="381" y="52273"/>
                    <a:pt x="343" y="52273"/>
                  </a:cubicBezTo>
                  <a:close/>
                  <a:moveTo>
                    <a:pt x="3691" y="51930"/>
                  </a:moveTo>
                  <a:cubicBezTo>
                    <a:pt x="3653" y="51968"/>
                    <a:pt x="3653" y="52006"/>
                    <a:pt x="3615" y="52083"/>
                  </a:cubicBezTo>
                  <a:cubicBezTo>
                    <a:pt x="3615" y="52197"/>
                    <a:pt x="3577" y="52273"/>
                    <a:pt x="3539" y="52311"/>
                  </a:cubicBezTo>
                  <a:cubicBezTo>
                    <a:pt x="3501" y="52311"/>
                    <a:pt x="3463" y="52349"/>
                    <a:pt x="3387" y="52349"/>
                  </a:cubicBezTo>
                  <a:lnTo>
                    <a:pt x="2550" y="52311"/>
                  </a:lnTo>
                  <a:lnTo>
                    <a:pt x="1485" y="52311"/>
                  </a:lnTo>
                  <a:cubicBezTo>
                    <a:pt x="1447" y="52311"/>
                    <a:pt x="1371" y="52311"/>
                    <a:pt x="1294" y="52349"/>
                  </a:cubicBezTo>
                  <a:lnTo>
                    <a:pt x="1256" y="52349"/>
                  </a:lnTo>
                  <a:cubicBezTo>
                    <a:pt x="1256" y="52387"/>
                    <a:pt x="1256" y="52387"/>
                    <a:pt x="1294" y="52425"/>
                  </a:cubicBezTo>
                  <a:cubicBezTo>
                    <a:pt x="1333" y="52463"/>
                    <a:pt x="1409" y="52539"/>
                    <a:pt x="1485" y="52615"/>
                  </a:cubicBezTo>
                  <a:cubicBezTo>
                    <a:pt x="1561" y="52691"/>
                    <a:pt x="1599" y="52767"/>
                    <a:pt x="1637" y="52805"/>
                  </a:cubicBezTo>
                  <a:cubicBezTo>
                    <a:pt x="1637" y="52843"/>
                    <a:pt x="1637" y="52882"/>
                    <a:pt x="1675" y="52996"/>
                  </a:cubicBezTo>
                  <a:lnTo>
                    <a:pt x="1751" y="52996"/>
                  </a:lnTo>
                  <a:cubicBezTo>
                    <a:pt x="1789" y="52882"/>
                    <a:pt x="1827" y="52805"/>
                    <a:pt x="1865" y="52767"/>
                  </a:cubicBezTo>
                  <a:cubicBezTo>
                    <a:pt x="1865" y="52729"/>
                    <a:pt x="1903" y="52691"/>
                    <a:pt x="1941" y="52691"/>
                  </a:cubicBezTo>
                  <a:cubicBezTo>
                    <a:pt x="1941" y="52691"/>
                    <a:pt x="2055" y="52653"/>
                    <a:pt x="2169" y="52653"/>
                  </a:cubicBezTo>
                  <a:lnTo>
                    <a:pt x="3349" y="52653"/>
                  </a:lnTo>
                  <a:cubicBezTo>
                    <a:pt x="3425" y="52653"/>
                    <a:pt x="3501" y="52691"/>
                    <a:pt x="3539" y="52729"/>
                  </a:cubicBezTo>
                  <a:cubicBezTo>
                    <a:pt x="3539" y="52729"/>
                    <a:pt x="3577" y="52767"/>
                    <a:pt x="3577" y="52843"/>
                  </a:cubicBezTo>
                  <a:cubicBezTo>
                    <a:pt x="3615" y="53034"/>
                    <a:pt x="3653" y="53110"/>
                    <a:pt x="3653" y="53110"/>
                  </a:cubicBezTo>
                  <a:cubicBezTo>
                    <a:pt x="3653" y="53148"/>
                    <a:pt x="3691" y="53186"/>
                    <a:pt x="3691" y="53186"/>
                  </a:cubicBezTo>
                  <a:cubicBezTo>
                    <a:pt x="3729" y="53186"/>
                    <a:pt x="3729" y="53186"/>
                    <a:pt x="3729" y="53148"/>
                  </a:cubicBezTo>
                  <a:cubicBezTo>
                    <a:pt x="3767" y="53148"/>
                    <a:pt x="3767" y="53110"/>
                    <a:pt x="3767" y="53110"/>
                  </a:cubicBezTo>
                  <a:cubicBezTo>
                    <a:pt x="3729" y="53072"/>
                    <a:pt x="3729" y="52996"/>
                    <a:pt x="3729" y="52958"/>
                  </a:cubicBezTo>
                  <a:cubicBezTo>
                    <a:pt x="3729" y="52691"/>
                    <a:pt x="3729" y="52539"/>
                    <a:pt x="3729" y="52501"/>
                  </a:cubicBezTo>
                  <a:cubicBezTo>
                    <a:pt x="3729" y="52463"/>
                    <a:pt x="3729" y="52349"/>
                    <a:pt x="3729" y="52197"/>
                  </a:cubicBezTo>
                  <a:cubicBezTo>
                    <a:pt x="3767" y="52083"/>
                    <a:pt x="3767" y="52006"/>
                    <a:pt x="3767" y="51930"/>
                  </a:cubicBezTo>
                  <a:close/>
                  <a:moveTo>
                    <a:pt x="2017" y="55164"/>
                  </a:moveTo>
                  <a:cubicBezTo>
                    <a:pt x="2055" y="55164"/>
                    <a:pt x="2055" y="55164"/>
                    <a:pt x="2093" y="55202"/>
                  </a:cubicBezTo>
                  <a:cubicBezTo>
                    <a:pt x="2131" y="55240"/>
                    <a:pt x="2131" y="55278"/>
                    <a:pt x="2131" y="55354"/>
                  </a:cubicBezTo>
                  <a:cubicBezTo>
                    <a:pt x="2169" y="55811"/>
                    <a:pt x="2169" y="56115"/>
                    <a:pt x="2169" y="56191"/>
                  </a:cubicBezTo>
                  <a:lnTo>
                    <a:pt x="2169" y="56344"/>
                  </a:lnTo>
                  <a:cubicBezTo>
                    <a:pt x="2055" y="56344"/>
                    <a:pt x="1941" y="56267"/>
                    <a:pt x="1827" y="56191"/>
                  </a:cubicBezTo>
                  <a:cubicBezTo>
                    <a:pt x="1675" y="56039"/>
                    <a:pt x="1599" y="55887"/>
                    <a:pt x="1599" y="55659"/>
                  </a:cubicBezTo>
                  <a:cubicBezTo>
                    <a:pt x="1599" y="55545"/>
                    <a:pt x="1599" y="55469"/>
                    <a:pt x="1637" y="55392"/>
                  </a:cubicBezTo>
                  <a:cubicBezTo>
                    <a:pt x="1675" y="55316"/>
                    <a:pt x="1751" y="55240"/>
                    <a:pt x="1827" y="55202"/>
                  </a:cubicBezTo>
                  <a:cubicBezTo>
                    <a:pt x="1903" y="55164"/>
                    <a:pt x="1941" y="55164"/>
                    <a:pt x="2017" y="55164"/>
                  </a:cubicBezTo>
                  <a:close/>
                  <a:moveTo>
                    <a:pt x="3197" y="54746"/>
                  </a:moveTo>
                  <a:lnTo>
                    <a:pt x="3349" y="54974"/>
                  </a:lnTo>
                  <a:cubicBezTo>
                    <a:pt x="3425" y="55088"/>
                    <a:pt x="3463" y="55164"/>
                    <a:pt x="3501" y="55240"/>
                  </a:cubicBezTo>
                  <a:cubicBezTo>
                    <a:pt x="3501" y="55278"/>
                    <a:pt x="3539" y="55354"/>
                    <a:pt x="3539" y="55469"/>
                  </a:cubicBezTo>
                  <a:cubicBezTo>
                    <a:pt x="3539" y="55697"/>
                    <a:pt x="3463" y="55849"/>
                    <a:pt x="3387" y="55963"/>
                  </a:cubicBezTo>
                  <a:cubicBezTo>
                    <a:pt x="3311" y="56115"/>
                    <a:pt x="3197" y="56229"/>
                    <a:pt x="3006" y="56267"/>
                  </a:cubicBezTo>
                  <a:cubicBezTo>
                    <a:pt x="2854" y="56344"/>
                    <a:pt x="2702" y="56382"/>
                    <a:pt x="2588" y="56382"/>
                  </a:cubicBezTo>
                  <a:lnTo>
                    <a:pt x="2284" y="56382"/>
                  </a:lnTo>
                  <a:cubicBezTo>
                    <a:pt x="2284" y="56267"/>
                    <a:pt x="2284" y="56191"/>
                    <a:pt x="2284" y="56115"/>
                  </a:cubicBezTo>
                  <a:lnTo>
                    <a:pt x="2284" y="55887"/>
                  </a:lnTo>
                  <a:lnTo>
                    <a:pt x="2284" y="54784"/>
                  </a:lnTo>
                  <a:lnTo>
                    <a:pt x="2246" y="54784"/>
                  </a:lnTo>
                  <a:cubicBezTo>
                    <a:pt x="2131" y="54784"/>
                    <a:pt x="2017" y="54822"/>
                    <a:pt x="1865" y="54898"/>
                  </a:cubicBezTo>
                  <a:cubicBezTo>
                    <a:pt x="1751" y="54974"/>
                    <a:pt x="1637" y="55088"/>
                    <a:pt x="1561" y="55202"/>
                  </a:cubicBezTo>
                  <a:cubicBezTo>
                    <a:pt x="1485" y="55316"/>
                    <a:pt x="1447" y="55469"/>
                    <a:pt x="1447" y="55659"/>
                  </a:cubicBezTo>
                  <a:cubicBezTo>
                    <a:pt x="1447" y="55811"/>
                    <a:pt x="1485" y="55925"/>
                    <a:pt x="1523" y="56077"/>
                  </a:cubicBezTo>
                  <a:cubicBezTo>
                    <a:pt x="1561" y="56153"/>
                    <a:pt x="1637" y="56229"/>
                    <a:pt x="1713" y="56344"/>
                  </a:cubicBezTo>
                  <a:cubicBezTo>
                    <a:pt x="1789" y="56420"/>
                    <a:pt x="1865" y="56496"/>
                    <a:pt x="1979" y="56534"/>
                  </a:cubicBezTo>
                  <a:cubicBezTo>
                    <a:pt x="2093" y="56648"/>
                    <a:pt x="2246" y="56686"/>
                    <a:pt x="2360" y="56724"/>
                  </a:cubicBezTo>
                  <a:cubicBezTo>
                    <a:pt x="2512" y="56762"/>
                    <a:pt x="2588" y="56762"/>
                    <a:pt x="2664" y="56762"/>
                  </a:cubicBezTo>
                  <a:cubicBezTo>
                    <a:pt x="2930" y="56762"/>
                    <a:pt x="3159" y="56724"/>
                    <a:pt x="3349" y="56610"/>
                  </a:cubicBezTo>
                  <a:cubicBezTo>
                    <a:pt x="3539" y="56496"/>
                    <a:pt x="3653" y="56344"/>
                    <a:pt x="3729" y="56153"/>
                  </a:cubicBezTo>
                  <a:cubicBezTo>
                    <a:pt x="3805" y="56039"/>
                    <a:pt x="3805" y="55887"/>
                    <a:pt x="3805" y="55773"/>
                  </a:cubicBezTo>
                  <a:cubicBezTo>
                    <a:pt x="3805" y="55621"/>
                    <a:pt x="3805" y="55507"/>
                    <a:pt x="3805" y="55469"/>
                  </a:cubicBezTo>
                  <a:cubicBezTo>
                    <a:pt x="3767" y="55316"/>
                    <a:pt x="3691" y="55202"/>
                    <a:pt x="3615" y="55050"/>
                  </a:cubicBezTo>
                  <a:cubicBezTo>
                    <a:pt x="3539" y="54936"/>
                    <a:pt x="3425" y="54822"/>
                    <a:pt x="3349" y="54746"/>
                  </a:cubicBezTo>
                  <a:close/>
                  <a:moveTo>
                    <a:pt x="2322" y="57599"/>
                  </a:moveTo>
                  <a:cubicBezTo>
                    <a:pt x="2588" y="57599"/>
                    <a:pt x="2778" y="57675"/>
                    <a:pt x="2892" y="57751"/>
                  </a:cubicBezTo>
                  <a:cubicBezTo>
                    <a:pt x="3045" y="57865"/>
                    <a:pt x="3083" y="58017"/>
                    <a:pt x="3083" y="58170"/>
                  </a:cubicBezTo>
                  <a:cubicBezTo>
                    <a:pt x="3083" y="58246"/>
                    <a:pt x="3045" y="58360"/>
                    <a:pt x="3006" y="58436"/>
                  </a:cubicBezTo>
                  <a:cubicBezTo>
                    <a:pt x="2968" y="58512"/>
                    <a:pt x="2854" y="58588"/>
                    <a:pt x="2740" y="58664"/>
                  </a:cubicBezTo>
                  <a:cubicBezTo>
                    <a:pt x="2626" y="58702"/>
                    <a:pt x="2512" y="58702"/>
                    <a:pt x="2322" y="58702"/>
                  </a:cubicBezTo>
                  <a:cubicBezTo>
                    <a:pt x="2055" y="58702"/>
                    <a:pt x="1865" y="58664"/>
                    <a:pt x="1751" y="58588"/>
                  </a:cubicBezTo>
                  <a:cubicBezTo>
                    <a:pt x="1637" y="58474"/>
                    <a:pt x="1561" y="58360"/>
                    <a:pt x="1561" y="58170"/>
                  </a:cubicBezTo>
                  <a:cubicBezTo>
                    <a:pt x="1561" y="58017"/>
                    <a:pt x="1637" y="57903"/>
                    <a:pt x="1751" y="57789"/>
                  </a:cubicBezTo>
                  <a:cubicBezTo>
                    <a:pt x="1903" y="57675"/>
                    <a:pt x="2093" y="57599"/>
                    <a:pt x="2322" y="57599"/>
                  </a:cubicBezTo>
                  <a:close/>
                  <a:moveTo>
                    <a:pt x="4452" y="57104"/>
                  </a:moveTo>
                  <a:cubicBezTo>
                    <a:pt x="4566" y="57104"/>
                    <a:pt x="4680" y="57142"/>
                    <a:pt x="4795" y="57219"/>
                  </a:cubicBezTo>
                  <a:cubicBezTo>
                    <a:pt x="4871" y="57295"/>
                    <a:pt x="4985" y="57447"/>
                    <a:pt x="5023" y="57637"/>
                  </a:cubicBezTo>
                  <a:cubicBezTo>
                    <a:pt x="5099" y="57789"/>
                    <a:pt x="5099" y="57979"/>
                    <a:pt x="5099" y="58170"/>
                  </a:cubicBezTo>
                  <a:cubicBezTo>
                    <a:pt x="5099" y="58436"/>
                    <a:pt x="5061" y="58626"/>
                    <a:pt x="4909" y="58816"/>
                  </a:cubicBezTo>
                  <a:cubicBezTo>
                    <a:pt x="4795" y="58931"/>
                    <a:pt x="4680" y="59007"/>
                    <a:pt x="4566" y="59007"/>
                  </a:cubicBezTo>
                  <a:cubicBezTo>
                    <a:pt x="4414" y="59007"/>
                    <a:pt x="4300" y="58931"/>
                    <a:pt x="4186" y="58816"/>
                  </a:cubicBezTo>
                  <a:cubicBezTo>
                    <a:pt x="4034" y="58664"/>
                    <a:pt x="3996" y="58474"/>
                    <a:pt x="3996" y="58284"/>
                  </a:cubicBezTo>
                  <a:cubicBezTo>
                    <a:pt x="3996" y="58208"/>
                    <a:pt x="3996" y="58017"/>
                    <a:pt x="4034" y="57713"/>
                  </a:cubicBezTo>
                  <a:cubicBezTo>
                    <a:pt x="4034" y="57599"/>
                    <a:pt x="4034" y="57523"/>
                    <a:pt x="4072" y="57447"/>
                  </a:cubicBezTo>
                  <a:cubicBezTo>
                    <a:pt x="4072" y="57371"/>
                    <a:pt x="4110" y="57295"/>
                    <a:pt x="4148" y="57257"/>
                  </a:cubicBezTo>
                  <a:cubicBezTo>
                    <a:pt x="4186" y="57219"/>
                    <a:pt x="4224" y="57180"/>
                    <a:pt x="4300" y="57142"/>
                  </a:cubicBezTo>
                  <a:cubicBezTo>
                    <a:pt x="4338" y="57104"/>
                    <a:pt x="4414" y="57104"/>
                    <a:pt x="4452" y="57104"/>
                  </a:cubicBezTo>
                  <a:close/>
                  <a:moveTo>
                    <a:pt x="1903" y="56724"/>
                  </a:moveTo>
                  <a:cubicBezTo>
                    <a:pt x="1827" y="56724"/>
                    <a:pt x="1751" y="56724"/>
                    <a:pt x="1713" y="56762"/>
                  </a:cubicBezTo>
                  <a:cubicBezTo>
                    <a:pt x="1713" y="56800"/>
                    <a:pt x="1675" y="56838"/>
                    <a:pt x="1675" y="56876"/>
                  </a:cubicBezTo>
                  <a:cubicBezTo>
                    <a:pt x="1675" y="56876"/>
                    <a:pt x="1713" y="56952"/>
                    <a:pt x="1713" y="57066"/>
                  </a:cubicBezTo>
                  <a:cubicBezTo>
                    <a:pt x="1751" y="57219"/>
                    <a:pt x="1751" y="57295"/>
                    <a:pt x="1751" y="57333"/>
                  </a:cubicBezTo>
                  <a:cubicBezTo>
                    <a:pt x="1751" y="57333"/>
                    <a:pt x="1751" y="57371"/>
                    <a:pt x="1713" y="57409"/>
                  </a:cubicBezTo>
                  <a:cubicBezTo>
                    <a:pt x="1713" y="57409"/>
                    <a:pt x="1713" y="57485"/>
                    <a:pt x="1637" y="57561"/>
                  </a:cubicBezTo>
                  <a:cubicBezTo>
                    <a:pt x="1561" y="57675"/>
                    <a:pt x="1523" y="57751"/>
                    <a:pt x="1523" y="57789"/>
                  </a:cubicBezTo>
                  <a:cubicBezTo>
                    <a:pt x="1485" y="57903"/>
                    <a:pt x="1447" y="58017"/>
                    <a:pt x="1447" y="58170"/>
                  </a:cubicBezTo>
                  <a:cubicBezTo>
                    <a:pt x="1447" y="58436"/>
                    <a:pt x="1523" y="58664"/>
                    <a:pt x="1713" y="58816"/>
                  </a:cubicBezTo>
                  <a:cubicBezTo>
                    <a:pt x="1903" y="59007"/>
                    <a:pt x="2093" y="59083"/>
                    <a:pt x="2360" y="59083"/>
                  </a:cubicBezTo>
                  <a:cubicBezTo>
                    <a:pt x="2664" y="59083"/>
                    <a:pt x="2892" y="58969"/>
                    <a:pt x="3045" y="58664"/>
                  </a:cubicBezTo>
                  <a:cubicBezTo>
                    <a:pt x="3083" y="58626"/>
                    <a:pt x="3121" y="58588"/>
                    <a:pt x="3121" y="58550"/>
                  </a:cubicBezTo>
                  <a:cubicBezTo>
                    <a:pt x="3159" y="58626"/>
                    <a:pt x="3197" y="58740"/>
                    <a:pt x="3235" y="58854"/>
                  </a:cubicBezTo>
                  <a:cubicBezTo>
                    <a:pt x="3273" y="58969"/>
                    <a:pt x="3311" y="59045"/>
                    <a:pt x="3349" y="59083"/>
                  </a:cubicBezTo>
                  <a:cubicBezTo>
                    <a:pt x="3387" y="59121"/>
                    <a:pt x="3425" y="59159"/>
                    <a:pt x="3501" y="59159"/>
                  </a:cubicBezTo>
                  <a:cubicBezTo>
                    <a:pt x="3539" y="59159"/>
                    <a:pt x="3577" y="59121"/>
                    <a:pt x="3615" y="59083"/>
                  </a:cubicBezTo>
                  <a:cubicBezTo>
                    <a:pt x="3691" y="59045"/>
                    <a:pt x="3729" y="58969"/>
                    <a:pt x="3843" y="58816"/>
                  </a:cubicBezTo>
                  <a:cubicBezTo>
                    <a:pt x="3881" y="58702"/>
                    <a:pt x="3920" y="58626"/>
                    <a:pt x="3920" y="58626"/>
                  </a:cubicBezTo>
                  <a:cubicBezTo>
                    <a:pt x="3958" y="58626"/>
                    <a:pt x="3958" y="58664"/>
                    <a:pt x="3996" y="58740"/>
                  </a:cubicBezTo>
                  <a:cubicBezTo>
                    <a:pt x="4110" y="58969"/>
                    <a:pt x="4224" y="59121"/>
                    <a:pt x="4338" y="59197"/>
                  </a:cubicBezTo>
                  <a:cubicBezTo>
                    <a:pt x="4452" y="59273"/>
                    <a:pt x="4528" y="59311"/>
                    <a:pt x="4604" y="59311"/>
                  </a:cubicBezTo>
                  <a:cubicBezTo>
                    <a:pt x="4680" y="59311"/>
                    <a:pt x="4795" y="59273"/>
                    <a:pt x="4871" y="59235"/>
                  </a:cubicBezTo>
                  <a:cubicBezTo>
                    <a:pt x="4947" y="59159"/>
                    <a:pt x="5023" y="59045"/>
                    <a:pt x="5099" y="58892"/>
                  </a:cubicBezTo>
                  <a:cubicBezTo>
                    <a:pt x="5175" y="58702"/>
                    <a:pt x="5213" y="58474"/>
                    <a:pt x="5213" y="58170"/>
                  </a:cubicBezTo>
                  <a:cubicBezTo>
                    <a:pt x="5213" y="57903"/>
                    <a:pt x="5175" y="57675"/>
                    <a:pt x="5099" y="57485"/>
                  </a:cubicBezTo>
                  <a:cubicBezTo>
                    <a:pt x="5023" y="57257"/>
                    <a:pt x="4909" y="57104"/>
                    <a:pt x="4795" y="57028"/>
                  </a:cubicBezTo>
                  <a:cubicBezTo>
                    <a:pt x="4642" y="56914"/>
                    <a:pt x="4528" y="56838"/>
                    <a:pt x="4376" y="56838"/>
                  </a:cubicBezTo>
                  <a:cubicBezTo>
                    <a:pt x="4262" y="56838"/>
                    <a:pt x="4148" y="56876"/>
                    <a:pt x="4034" y="56952"/>
                  </a:cubicBezTo>
                  <a:cubicBezTo>
                    <a:pt x="3920" y="56990"/>
                    <a:pt x="3843" y="57104"/>
                    <a:pt x="3805" y="57219"/>
                  </a:cubicBezTo>
                  <a:cubicBezTo>
                    <a:pt x="3767" y="57333"/>
                    <a:pt x="3729" y="57485"/>
                    <a:pt x="3691" y="57713"/>
                  </a:cubicBezTo>
                  <a:cubicBezTo>
                    <a:pt x="3691" y="58208"/>
                    <a:pt x="3653" y="58550"/>
                    <a:pt x="3539" y="58702"/>
                  </a:cubicBezTo>
                  <a:cubicBezTo>
                    <a:pt x="3501" y="58778"/>
                    <a:pt x="3463" y="58816"/>
                    <a:pt x="3425" y="58816"/>
                  </a:cubicBezTo>
                  <a:cubicBezTo>
                    <a:pt x="3387" y="58816"/>
                    <a:pt x="3349" y="58778"/>
                    <a:pt x="3311" y="58702"/>
                  </a:cubicBezTo>
                  <a:cubicBezTo>
                    <a:pt x="3235" y="58550"/>
                    <a:pt x="3197" y="58398"/>
                    <a:pt x="3197" y="58246"/>
                  </a:cubicBezTo>
                  <a:lnTo>
                    <a:pt x="3197" y="58132"/>
                  </a:lnTo>
                  <a:cubicBezTo>
                    <a:pt x="3197" y="57979"/>
                    <a:pt x="3159" y="57827"/>
                    <a:pt x="3083" y="57713"/>
                  </a:cubicBezTo>
                  <a:cubicBezTo>
                    <a:pt x="3006" y="57561"/>
                    <a:pt x="2892" y="57447"/>
                    <a:pt x="2740" y="57371"/>
                  </a:cubicBezTo>
                  <a:cubicBezTo>
                    <a:pt x="2626" y="57257"/>
                    <a:pt x="2474" y="57219"/>
                    <a:pt x="2322" y="57219"/>
                  </a:cubicBezTo>
                  <a:cubicBezTo>
                    <a:pt x="2208" y="57219"/>
                    <a:pt x="2055" y="57257"/>
                    <a:pt x="1903" y="57371"/>
                  </a:cubicBezTo>
                  <a:lnTo>
                    <a:pt x="1903" y="57295"/>
                  </a:lnTo>
                  <a:cubicBezTo>
                    <a:pt x="1903" y="57257"/>
                    <a:pt x="1903" y="57180"/>
                    <a:pt x="1941" y="57066"/>
                  </a:cubicBezTo>
                  <a:cubicBezTo>
                    <a:pt x="1979" y="56952"/>
                    <a:pt x="1979" y="56876"/>
                    <a:pt x="1979" y="56800"/>
                  </a:cubicBezTo>
                  <a:cubicBezTo>
                    <a:pt x="1979" y="56800"/>
                    <a:pt x="1979" y="56762"/>
                    <a:pt x="1979" y="56762"/>
                  </a:cubicBezTo>
                  <a:cubicBezTo>
                    <a:pt x="1979" y="56724"/>
                    <a:pt x="1941" y="56724"/>
                    <a:pt x="1903" y="56724"/>
                  </a:cubicBezTo>
                  <a:close/>
                  <a:moveTo>
                    <a:pt x="3653" y="59349"/>
                  </a:moveTo>
                  <a:cubicBezTo>
                    <a:pt x="3615" y="59387"/>
                    <a:pt x="3577" y="59501"/>
                    <a:pt x="3577" y="59653"/>
                  </a:cubicBezTo>
                  <a:cubicBezTo>
                    <a:pt x="3539" y="59691"/>
                    <a:pt x="3501" y="59729"/>
                    <a:pt x="3501" y="59729"/>
                  </a:cubicBezTo>
                  <a:cubicBezTo>
                    <a:pt x="3463" y="59767"/>
                    <a:pt x="3387" y="59767"/>
                    <a:pt x="3235" y="59767"/>
                  </a:cubicBezTo>
                  <a:lnTo>
                    <a:pt x="2512" y="59767"/>
                  </a:lnTo>
                  <a:cubicBezTo>
                    <a:pt x="2169" y="59767"/>
                    <a:pt x="1941" y="59767"/>
                    <a:pt x="1827" y="59806"/>
                  </a:cubicBezTo>
                  <a:cubicBezTo>
                    <a:pt x="1713" y="59844"/>
                    <a:pt x="1637" y="59920"/>
                    <a:pt x="1561" y="59996"/>
                  </a:cubicBezTo>
                  <a:cubicBezTo>
                    <a:pt x="1485" y="60110"/>
                    <a:pt x="1409" y="60262"/>
                    <a:pt x="1409" y="60414"/>
                  </a:cubicBezTo>
                  <a:cubicBezTo>
                    <a:pt x="1409" y="60490"/>
                    <a:pt x="1447" y="60528"/>
                    <a:pt x="1447" y="60604"/>
                  </a:cubicBezTo>
                  <a:cubicBezTo>
                    <a:pt x="1485" y="60681"/>
                    <a:pt x="1523" y="60795"/>
                    <a:pt x="1561" y="60909"/>
                  </a:cubicBezTo>
                  <a:cubicBezTo>
                    <a:pt x="1599" y="61023"/>
                    <a:pt x="1675" y="61137"/>
                    <a:pt x="1751" y="61251"/>
                  </a:cubicBezTo>
                  <a:cubicBezTo>
                    <a:pt x="1789" y="61289"/>
                    <a:pt x="1789" y="61327"/>
                    <a:pt x="1827" y="61327"/>
                  </a:cubicBezTo>
                  <a:lnTo>
                    <a:pt x="1409" y="61327"/>
                  </a:lnTo>
                  <a:lnTo>
                    <a:pt x="1409" y="61441"/>
                  </a:lnTo>
                  <a:cubicBezTo>
                    <a:pt x="1523" y="61518"/>
                    <a:pt x="1637" y="61594"/>
                    <a:pt x="1751" y="61708"/>
                  </a:cubicBezTo>
                  <a:cubicBezTo>
                    <a:pt x="1789" y="61784"/>
                    <a:pt x="1827" y="61898"/>
                    <a:pt x="1865" y="62012"/>
                  </a:cubicBezTo>
                  <a:lnTo>
                    <a:pt x="1979" y="62012"/>
                  </a:lnTo>
                  <a:cubicBezTo>
                    <a:pt x="2017" y="61898"/>
                    <a:pt x="2055" y="61784"/>
                    <a:pt x="2093" y="61746"/>
                  </a:cubicBezTo>
                  <a:cubicBezTo>
                    <a:pt x="2131" y="61708"/>
                    <a:pt x="2208" y="61708"/>
                    <a:pt x="2322" y="61708"/>
                  </a:cubicBezTo>
                  <a:lnTo>
                    <a:pt x="3425" y="61708"/>
                  </a:lnTo>
                  <a:cubicBezTo>
                    <a:pt x="3501" y="61708"/>
                    <a:pt x="3539" y="61708"/>
                    <a:pt x="3577" y="61746"/>
                  </a:cubicBezTo>
                  <a:cubicBezTo>
                    <a:pt x="3577" y="61746"/>
                    <a:pt x="3615" y="61822"/>
                    <a:pt x="3615" y="61936"/>
                  </a:cubicBezTo>
                  <a:cubicBezTo>
                    <a:pt x="3615" y="62012"/>
                    <a:pt x="3653" y="62050"/>
                    <a:pt x="3653" y="62126"/>
                  </a:cubicBezTo>
                  <a:lnTo>
                    <a:pt x="3729" y="62126"/>
                  </a:lnTo>
                  <a:lnTo>
                    <a:pt x="3729" y="62050"/>
                  </a:lnTo>
                  <a:lnTo>
                    <a:pt x="3729" y="61784"/>
                  </a:lnTo>
                  <a:lnTo>
                    <a:pt x="3767" y="61175"/>
                  </a:lnTo>
                  <a:lnTo>
                    <a:pt x="3767" y="60871"/>
                  </a:lnTo>
                  <a:lnTo>
                    <a:pt x="3691" y="60871"/>
                  </a:lnTo>
                  <a:cubicBezTo>
                    <a:pt x="3653" y="60871"/>
                    <a:pt x="3653" y="60909"/>
                    <a:pt x="3653" y="60947"/>
                  </a:cubicBezTo>
                  <a:lnTo>
                    <a:pt x="3615" y="61061"/>
                  </a:lnTo>
                  <a:cubicBezTo>
                    <a:pt x="3577" y="61137"/>
                    <a:pt x="3577" y="61175"/>
                    <a:pt x="3577" y="61213"/>
                  </a:cubicBezTo>
                  <a:cubicBezTo>
                    <a:pt x="3539" y="61251"/>
                    <a:pt x="3539" y="61289"/>
                    <a:pt x="3539" y="61327"/>
                  </a:cubicBezTo>
                  <a:lnTo>
                    <a:pt x="2892" y="61327"/>
                  </a:lnTo>
                  <a:lnTo>
                    <a:pt x="2284" y="61365"/>
                  </a:lnTo>
                  <a:lnTo>
                    <a:pt x="2017" y="61365"/>
                  </a:lnTo>
                  <a:cubicBezTo>
                    <a:pt x="1941" y="61251"/>
                    <a:pt x="1827" y="61137"/>
                    <a:pt x="1789" y="60985"/>
                  </a:cubicBezTo>
                  <a:cubicBezTo>
                    <a:pt x="1751" y="60871"/>
                    <a:pt x="1713" y="60757"/>
                    <a:pt x="1713" y="60642"/>
                  </a:cubicBezTo>
                  <a:cubicBezTo>
                    <a:pt x="1713" y="60490"/>
                    <a:pt x="1751" y="60338"/>
                    <a:pt x="1827" y="60262"/>
                  </a:cubicBezTo>
                  <a:cubicBezTo>
                    <a:pt x="1941" y="60148"/>
                    <a:pt x="2093" y="60110"/>
                    <a:pt x="2322" y="60110"/>
                  </a:cubicBezTo>
                  <a:lnTo>
                    <a:pt x="3539" y="60110"/>
                  </a:lnTo>
                  <a:cubicBezTo>
                    <a:pt x="3539" y="60148"/>
                    <a:pt x="3577" y="60186"/>
                    <a:pt x="3577" y="60224"/>
                  </a:cubicBezTo>
                  <a:cubicBezTo>
                    <a:pt x="3577" y="60224"/>
                    <a:pt x="3577" y="60262"/>
                    <a:pt x="3577" y="60300"/>
                  </a:cubicBezTo>
                  <a:cubicBezTo>
                    <a:pt x="3615" y="60414"/>
                    <a:pt x="3615" y="60490"/>
                    <a:pt x="3653" y="60528"/>
                  </a:cubicBezTo>
                  <a:cubicBezTo>
                    <a:pt x="3653" y="60528"/>
                    <a:pt x="3691" y="60566"/>
                    <a:pt x="3691" y="60566"/>
                  </a:cubicBezTo>
                  <a:lnTo>
                    <a:pt x="3729" y="60528"/>
                  </a:lnTo>
                  <a:cubicBezTo>
                    <a:pt x="3767" y="60414"/>
                    <a:pt x="3767" y="60300"/>
                    <a:pt x="3729" y="60148"/>
                  </a:cubicBezTo>
                  <a:lnTo>
                    <a:pt x="3729" y="59806"/>
                  </a:lnTo>
                  <a:lnTo>
                    <a:pt x="3729" y="59425"/>
                  </a:lnTo>
                  <a:lnTo>
                    <a:pt x="3729" y="59387"/>
                  </a:lnTo>
                  <a:cubicBezTo>
                    <a:pt x="3729" y="59349"/>
                    <a:pt x="3691" y="59349"/>
                    <a:pt x="3691" y="59349"/>
                  </a:cubicBezTo>
                  <a:close/>
                  <a:moveTo>
                    <a:pt x="2778" y="63115"/>
                  </a:moveTo>
                  <a:cubicBezTo>
                    <a:pt x="2892" y="63115"/>
                    <a:pt x="3045" y="63115"/>
                    <a:pt x="3273" y="63153"/>
                  </a:cubicBezTo>
                  <a:cubicBezTo>
                    <a:pt x="3387" y="63268"/>
                    <a:pt x="3463" y="63382"/>
                    <a:pt x="3539" y="63496"/>
                  </a:cubicBezTo>
                  <a:cubicBezTo>
                    <a:pt x="3577" y="63572"/>
                    <a:pt x="3577" y="63648"/>
                    <a:pt x="3577" y="63686"/>
                  </a:cubicBezTo>
                  <a:cubicBezTo>
                    <a:pt x="3577" y="63762"/>
                    <a:pt x="3577" y="63838"/>
                    <a:pt x="3539" y="63876"/>
                  </a:cubicBezTo>
                  <a:cubicBezTo>
                    <a:pt x="3463" y="63914"/>
                    <a:pt x="3425" y="63952"/>
                    <a:pt x="3349" y="63952"/>
                  </a:cubicBezTo>
                  <a:cubicBezTo>
                    <a:pt x="3273" y="63952"/>
                    <a:pt x="3197" y="63914"/>
                    <a:pt x="3083" y="63876"/>
                  </a:cubicBezTo>
                  <a:cubicBezTo>
                    <a:pt x="2968" y="63762"/>
                    <a:pt x="2892" y="63648"/>
                    <a:pt x="2778" y="63534"/>
                  </a:cubicBezTo>
                  <a:cubicBezTo>
                    <a:pt x="2702" y="63382"/>
                    <a:pt x="2626" y="63268"/>
                    <a:pt x="2588" y="63115"/>
                  </a:cubicBezTo>
                  <a:close/>
                  <a:moveTo>
                    <a:pt x="3349" y="62316"/>
                  </a:moveTo>
                  <a:cubicBezTo>
                    <a:pt x="3387" y="62354"/>
                    <a:pt x="3387" y="62354"/>
                    <a:pt x="3387" y="62393"/>
                  </a:cubicBezTo>
                  <a:lnTo>
                    <a:pt x="3425" y="62431"/>
                  </a:lnTo>
                  <a:cubicBezTo>
                    <a:pt x="3501" y="62469"/>
                    <a:pt x="3539" y="62545"/>
                    <a:pt x="3539" y="62583"/>
                  </a:cubicBezTo>
                  <a:cubicBezTo>
                    <a:pt x="3539" y="62659"/>
                    <a:pt x="3501" y="62697"/>
                    <a:pt x="3463" y="62735"/>
                  </a:cubicBezTo>
                  <a:cubicBezTo>
                    <a:pt x="3425" y="62773"/>
                    <a:pt x="3387" y="62773"/>
                    <a:pt x="3311" y="62773"/>
                  </a:cubicBezTo>
                  <a:lnTo>
                    <a:pt x="1903" y="62773"/>
                  </a:lnTo>
                  <a:cubicBezTo>
                    <a:pt x="1827" y="62773"/>
                    <a:pt x="1751" y="62811"/>
                    <a:pt x="1675" y="62887"/>
                  </a:cubicBezTo>
                  <a:cubicBezTo>
                    <a:pt x="1599" y="62963"/>
                    <a:pt x="1523" y="63001"/>
                    <a:pt x="1523" y="63077"/>
                  </a:cubicBezTo>
                  <a:cubicBezTo>
                    <a:pt x="1485" y="63153"/>
                    <a:pt x="1485" y="63306"/>
                    <a:pt x="1485" y="63458"/>
                  </a:cubicBezTo>
                  <a:cubicBezTo>
                    <a:pt x="1485" y="63572"/>
                    <a:pt x="1523" y="63686"/>
                    <a:pt x="1599" y="63876"/>
                  </a:cubicBezTo>
                  <a:cubicBezTo>
                    <a:pt x="1675" y="64028"/>
                    <a:pt x="1789" y="64143"/>
                    <a:pt x="1979" y="64257"/>
                  </a:cubicBezTo>
                  <a:cubicBezTo>
                    <a:pt x="2131" y="64371"/>
                    <a:pt x="2246" y="64409"/>
                    <a:pt x="2284" y="64409"/>
                  </a:cubicBezTo>
                  <a:cubicBezTo>
                    <a:pt x="2322" y="64409"/>
                    <a:pt x="2322" y="64409"/>
                    <a:pt x="2360" y="64371"/>
                  </a:cubicBezTo>
                  <a:cubicBezTo>
                    <a:pt x="2360" y="64333"/>
                    <a:pt x="2398" y="64295"/>
                    <a:pt x="2398" y="64257"/>
                  </a:cubicBezTo>
                  <a:cubicBezTo>
                    <a:pt x="2398" y="64219"/>
                    <a:pt x="2360" y="64143"/>
                    <a:pt x="2284" y="64066"/>
                  </a:cubicBezTo>
                  <a:cubicBezTo>
                    <a:pt x="2246" y="64028"/>
                    <a:pt x="2208" y="64028"/>
                    <a:pt x="2131" y="64028"/>
                  </a:cubicBezTo>
                  <a:cubicBezTo>
                    <a:pt x="1979" y="63990"/>
                    <a:pt x="1865" y="63914"/>
                    <a:pt x="1789" y="63838"/>
                  </a:cubicBezTo>
                  <a:cubicBezTo>
                    <a:pt x="1675" y="63724"/>
                    <a:pt x="1637" y="63610"/>
                    <a:pt x="1637" y="63496"/>
                  </a:cubicBezTo>
                  <a:cubicBezTo>
                    <a:pt x="1637" y="63382"/>
                    <a:pt x="1675" y="63268"/>
                    <a:pt x="1751" y="63229"/>
                  </a:cubicBezTo>
                  <a:cubicBezTo>
                    <a:pt x="1865" y="63153"/>
                    <a:pt x="2017" y="63115"/>
                    <a:pt x="2246" y="63115"/>
                  </a:cubicBezTo>
                  <a:lnTo>
                    <a:pt x="2436" y="63115"/>
                  </a:lnTo>
                  <a:cubicBezTo>
                    <a:pt x="2474" y="63153"/>
                    <a:pt x="2512" y="63268"/>
                    <a:pt x="2588" y="63458"/>
                  </a:cubicBezTo>
                  <a:cubicBezTo>
                    <a:pt x="2702" y="63724"/>
                    <a:pt x="2854" y="63952"/>
                    <a:pt x="3045" y="64105"/>
                  </a:cubicBezTo>
                  <a:cubicBezTo>
                    <a:pt x="3235" y="64257"/>
                    <a:pt x="3387" y="64333"/>
                    <a:pt x="3501" y="64333"/>
                  </a:cubicBezTo>
                  <a:cubicBezTo>
                    <a:pt x="3577" y="64333"/>
                    <a:pt x="3653" y="64333"/>
                    <a:pt x="3729" y="64257"/>
                  </a:cubicBezTo>
                  <a:cubicBezTo>
                    <a:pt x="3767" y="64219"/>
                    <a:pt x="3805" y="64143"/>
                    <a:pt x="3805" y="64028"/>
                  </a:cubicBezTo>
                  <a:cubicBezTo>
                    <a:pt x="3805" y="63914"/>
                    <a:pt x="3805" y="63800"/>
                    <a:pt x="3767" y="63686"/>
                  </a:cubicBezTo>
                  <a:cubicBezTo>
                    <a:pt x="3767" y="63648"/>
                    <a:pt x="3729" y="63572"/>
                    <a:pt x="3653" y="63458"/>
                  </a:cubicBezTo>
                  <a:lnTo>
                    <a:pt x="3425" y="63153"/>
                  </a:lnTo>
                  <a:cubicBezTo>
                    <a:pt x="3539" y="63115"/>
                    <a:pt x="3653" y="63077"/>
                    <a:pt x="3691" y="63039"/>
                  </a:cubicBezTo>
                  <a:cubicBezTo>
                    <a:pt x="3767" y="62963"/>
                    <a:pt x="3805" y="62887"/>
                    <a:pt x="3805" y="62735"/>
                  </a:cubicBezTo>
                  <a:cubicBezTo>
                    <a:pt x="3805" y="62659"/>
                    <a:pt x="3805" y="62621"/>
                    <a:pt x="3767" y="62583"/>
                  </a:cubicBezTo>
                  <a:cubicBezTo>
                    <a:pt x="3729" y="62507"/>
                    <a:pt x="3653" y="62431"/>
                    <a:pt x="3577" y="62393"/>
                  </a:cubicBezTo>
                  <a:cubicBezTo>
                    <a:pt x="3501" y="62316"/>
                    <a:pt x="3463" y="62316"/>
                    <a:pt x="3425" y="62316"/>
                  </a:cubicBezTo>
                  <a:close/>
                  <a:moveTo>
                    <a:pt x="3691" y="64599"/>
                  </a:moveTo>
                  <a:cubicBezTo>
                    <a:pt x="3653" y="64675"/>
                    <a:pt x="3653" y="64751"/>
                    <a:pt x="3615" y="64865"/>
                  </a:cubicBezTo>
                  <a:lnTo>
                    <a:pt x="3577" y="65018"/>
                  </a:lnTo>
                  <a:lnTo>
                    <a:pt x="2968" y="65018"/>
                  </a:lnTo>
                  <a:lnTo>
                    <a:pt x="2702" y="64980"/>
                  </a:lnTo>
                  <a:lnTo>
                    <a:pt x="2246" y="64980"/>
                  </a:lnTo>
                  <a:cubicBezTo>
                    <a:pt x="2055" y="64980"/>
                    <a:pt x="1903" y="65018"/>
                    <a:pt x="1789" y="65094"/>
                  </a:cubicBezTo>
                  <a:cubicBezTo>
                    <a:pt x="1599" y="65246"/>
                    <a:pt x="1485" y="65436"/>
                    <a:pt x="1485" y="65664"/>
                  </a:cubicBezTo>
                  <a:cubicBezTo>
                    <a:pt x="1485" y="65778"/>
                    <a:pt x="1523" y="65893"/>
                    <a:pt x="1561" y="66007"/>
                  </a:cubicBezTo>
                  <a:cubicBezTo>
                    <a:pt x="1599" y="66121"/>
                    <a:pt x="1675" y="66235"/>
                    <a:pt x="1751" y="66311"/>
                  </a:cubicBezTo>
                  <a:cubicBezTo>
                    <a:pt x="1789" y="66387"/>
                    <a:pt x="1865" y="66463"/>
                    <a:pt x="2017" y="66577"/>
                  </a:cubicBezTo>
                  <a:lnTo>
                    <a:pt x="39" y="66577"/>
                  </a:lnTo>
                  <a:lnTo>
                    <a:pt x="39" y="66730"/>
                  </a:lnTo>
                  <a:cubicBezTo>
                    <a:pt x="77" y="66806"/>
                    <a:pt x="153" y="66996"/>
                    <a:pt x="229" y="67224"/>
                  </a:cubicBezTo>
                  <a:cubicBezTo>
                    <a:pt x="229" y="67224"/>
                    <a:pt x="229" y="67262"/>
                    <a:pt x="229" y="67262"/>
                  </a:cubicBezTo>
                  <a:lnTo>
                    <a:pt x="229" y="67338"/>
                  </a:lnTo>
                  <a:lnTo>
                    <a:pt x="305" y="67338"/>
                  </a:lnTo>
                  <a:cubicBezTo>
                    <a:pt x="343" y="67148"/>
                    <a:pt x="381" y="67034"/>
                    <a:pt x="458" y="66996"/>
                  </a:cubicBezTo>
                  <a:cubicBezTo>
                    <a:pt x="458" y="66958"/>
                    <a:pt x="534" y="66958"/>
                    <a:pt x="610" y="66920"/>
                  </a:cubicBezTo>
                  <a:lnTo>
                    <a:pt x="3501" y="66920"/>
                  </a:lnTo>
                  <a:cubicBezTo>
                    <a:pt x="3539" y="66920"/>
                    <a:pt x="3577" y="66958"/>
                    <a:pt x="3577" y="66958"/>
                  </a:cubicBezTo>
                  <a:cubicBezTo>
                    <a:pt x="3615" y="66996"/>
                    <a:pt x="3653" y="67110"/>
                    <a:pt x="3691" y="67338"/>
                  </a:cubicBezTo>
                  <a:cubicBezTo>
                    <a:pt x="3691" y="67338"/>
                    <a:pt x="3729" y="67376"/>
                    <a:pt x="3729" y="67376"/>
                  </a:cubicBezTo>
                  <a:lnTo>
                    <a:pt x="3767" y="67338"/>
                  </a:lnTo>
                  <a:cubicBezTo>
                    <a:pt x="3767" y="67300"/>
                    <a:pt x="3767" y="67300"/>
                    <a:pt x="3767" y="67262"/>
                  </a:cubicBezTo>
                  <a:lnTo>
                    <a:pt x="3729" y="66920"/>
                  </a:lnTo>
                  <a:lnTo>
                    <a:pt x="3729" y="66425"/>
                  </a:lnTo>
                  <a:lnTo>
                    <a:pt x="3729" y="66235"/>
                  </a:lnTo>
                  <a:lnTo>
                    <a:pt x="3729" y="66083"/>
                  </a:lnTo>
                  <a:lnTo>
                    <a:pt x="3653" y="66083"/>
                  </a:lnTo>
                  <a:cubicBezTo>
                    <a:pt x="3653" y="66121"/>
                    <a:pt x="3653" y="66159"/>
                    <a:pt x="3615" y="66197"/>
                  </a:cubicBezTo>
                  <a:lnTo>
                    <a:pt x="3539" y="66577"/>
                  </a:lnTo>
                  <a:lnTo>
                    <a:pt x="2169" y="66577"/>
                  </a:lnTo>
                  <a:cubicBezTo>
                    <a:pt x="2131" y="66539"/>
                    <a:pt x="2055" y="66463"/>
                    <a:pt x="1979" y="66387"/>
                  </a:cubicBezTo>
                  <a:cubicBezTo>
                    <a:pt x="1903" y="66273"/>
                    <a:pt x="1827" y="66235"/>
                    <a:pt x="1789" y="66159"/>
                  </a:cubicBezTo>
                  <a:cubicBezTo>
                    <a:pt x="1751" y="66083"/>
                    <a:pt x="1751" y="65969"/>
                    <a:pt x="1751" y="65893"/>
                  </a:cubicBezTo>
                  <a:cubicBezTo>
                    <a:pt x="1751" y="65740"/>
                    <a:pt x="1789" y="65626"/>
                    <a:pt x="1827" y="65550"/>
                  </a:cubicBezTo>
                  <a:cubicBezTo>
                    <a:pt x="1903" y="65474"/>
                    <a:pt x="1979" y="65398"/>
                    <a:pt x="2055" y="65360"/>
                  </a:cubicBezTo>
                  <a:cubicBezTo>
                    <a:pt x="2208" y="65322"/>
                    <a:pt x="2398" y="65322"/>
                    <a:pt x="2588" y="65322"/>
                  </a:cubicBezTo>
                  <a:lnTo>
                    <a:pt x="2816" y="65322"/>
                  </a:lnTo>
                  <a:cubicBezTo>
                    <a:pt x="3235" y="65360"/>
                    <a:pt x="3501" y="65360"/>
                    <a:pt x="3539" y="65360"/>
                  </a:cubicBezTo>
                  <a:cubicBezTo>
                    <a:pt x="3539" y="65360"/>
                    <a:pt x="3577" y="65360"/>
                    <a:pt x="3577" y="65398"/>
                  </a:cubicBezTo>
                  <a:lnTo>
                    <a:pt x="3615" y="65550"/>
                  </a:lnTo>
                  <a:cubicBezTo>
                    <a:pt x="3653" y="65626"/>
                    <a:pt x="3653" y="65664"/>
                    <a:pt x="3691" y="65702"/>
                  </a:cubicBezTo>
                  <a:lnTo>
                    <a:pt x="3767" y="65702"/>
                  </a:lnTo>
                  <a:lnTo>
                    <a:pt x="3767" y="65626"/>
                  </a:lnTo>
                  <a:cubicBezTo>
                    <a:pt x="3767" y="65626"/>
                    <a:pt x="3767" y="65550"/>
                    <a:pt x="3767" y="65474"/>
                  </a:cubicBezTo>
                  <a:cubicBezTo>
                    <a:pt x="3767" y="65322"/>
                    <a:pt x="3729" y="65246"/>
                    <a:pt x="3729" y="65208"/>
                  </a:cubicBezTo>
                  <a:lnTo>
                    <a:pt x="3767" y="64599"/>
                  </a:lnTo>
                  <a:close/>
                  <a:moveTo>
                    <a:pt x="2930" y="67338"/>
                  </a:moveTo>
                  <a:cubicBezTo>
                    <a:pt x="2930" y="67376"/>
                    <a:pt x="2930" y="67376"/>
                    <a:pt x="2930" y="67376"/>
                  </a:cubicBezTo>
                  <a:lnTo>
                    <a:pt x="2930" y="67414"/>
                  </a:lnTo>
                  <a:cubicBezTo>
                    <a:pt x="3083" y="67490"/>
                    <a:pt x="3159" y="67528"/>
                    <a:pt x="3273" y="67643"/>
                  </a:cubicBezTo>
                  <a:cubicBezTo>
                    <a:pt x="3387" y="67719"/>
                    <a:pt x="3425" y="67795"/>
                    <a:pt x="3501" y="67909"/>
                  </a:cubicBezTo>
                  <a:cubicBezTo>
                    <a:pt x="3539" y="67985"/>
                    <a:pt x="3615" y="68099"/>
                    <a:pt x="3653" y="68213"/>
                  </a:cubicBezTo>
                  <a:cubicBezTo>
                    <a:pt x="3653" y="68289"/>
                    <a:pt x="3653" y="68365"/>
                    <a:pt x="3691" y="68518"/>
                  </a:cubicBezTo>
                  <a:lnTo>
                    <a:pt x="3691" y="68670"/>
                  </a:lnTo>
                  <a:cubicBezTo>
                    <a:pt x="3691" y="68860"/>
                    <a:pt x="3653" y="69088"/>
                    <a:pt x="3539" y="69317"/>
                  </a:cubicBezTo>
                  <a:cubicBezTo>
                    <a:pt x="3425" y="69507"/>
                    <a:pt x="3235" y="69659"/>
                    <a:pt x="2968" y="69811"/>
                  </a:cubicBezTo>
                  <a:cubicBezTo>
                    <a:pt x="2702" y="69925"/>
                    <a:pt x="2398" y="69963"/>
                    <a:pt x="1979" y="69963"/>
                  </a:cubicBezTo>
                  <a:cubicBezTo>
                    <a:pt x="1789" y="69963"/>
                    <a:pt x="1561" y="69963"/>
                    <a:pt x="1371" y="69887"/>
                  </a:cubicBezTo>
                  <a:cubicBezTo>
                    <a:pt x="1180" y="69849"/>
                    <a:pt x="990" y="69773"/>
                    <a:pt x="876" y="69697"/>
                  </a:cubicBezTo>
                  <a:cubicBezTo>
                    <a:pt x="724" y="69621"/>
                    <a:pt x="610" y="69507"/>
                    <a:pt x="496" y="69393"/>
                  </a:cubicBezTo>
                  <a:cubicBezTo>
                    <a:pt x="419" y="69240"/>
                    <a:pt x="343" y="69088"/>
                    <a:pt x="267" y="68936"/>
                  </a:cubicBezTo>
                  <a:cubicBezTo>
                    <a:pt x="229" y="68822"/>
                    <a:pt x="229" y="68708"/>
                    <a:pt x="229" y="68594"/>
                  </a:cubicBezTo>
                  <a:cubicBezTo>
                    <a:pt x="229" y="68327"/>
                    <a:pt x="267" y="68099"/>
                    <a:pt x="381" y="67909"/>
                  </a:cubicBezTo>
                  <a:cubicBezTo>
                    <a:pt x="496" y="67757"/>
                    <a:pt x="686" y="67605"/>
                    <a:pt x="914" y="67528"/>
                  </a:cubicBezTo>
                  <a:lnTo>
                    <a:pt x="914" y="67490"/>
                  </a:lnTo>
                  <a:cubicBezTo>
                    <a:pt x="914" y="67490"/>
                    <a:pt x="914" y="67452"/>
                    <a:pt x="876" y="67452"/>
                  </a:cubicBezTo>
                  <a:lnTo>
                    <a:pt x="762" y="67452"/>
                  </a:lnTo>
                  <a:cubicBezTo>
                    <a:pt x="610" y="67452"/>
                    <a:pt x="496" y="67452"/>
                    <a:pt x="343" y="67490"/>
                  </a:cubicBezTo>
                  <a:cubicBezTo>
                    <a:pt x="267" y="67528"/>
                    <a:pt x="229" y="67643"/>
                    <a:pt x="153" y="67833"/>
                  </a:cubicBezTo>
                  <a:cubicBezTo>
                    <a:pt x="115" y="68023"/>
                    <a:pt x="77" y="68213"/>
                    <a:pt x="77" y="68403"/>
                  </a:cubicBezTo>
                  <a:cubicBezTo>
                    <a:pt x="77" y="68708"/>
                    <a:pt x="115" y="68898"/>
                    <a:pt x="153" y="69088"/>
                  </a:cubicBezTo>
                  <a:cubicBezTo>
                    <a:pt x="191" y="69278"/>
                    <a:pt x="267" y="69507"/>
                    <a:pt x="381" y="69659"/>
                  </a:cubicBezTo>
                  <a:cubicBezTo>
                    <a:pt x="534" y="69849"/>
                    <a:pt x="686" y="70001"/>
                    <a:pt x="838" y="70154"/>
                  </a:cubicBezTo>
                  <a:cubicBezTo>
                    <a:pt x="1028" y="70268"/>
                    <a:pt x="1218" y="70382"/>
                    <a:pt x="1371" y="70420"/>
                  </a:cubicBezTo>
                  <a:cubicBezTo>
                    <a:pt x="1561" y="70496"/>
                    <a:pt x="1789" y="70534"/>
                    <a:pt x="2017" y="70534"/>
                  </a:cubicBezTo>
                  <a:cubicBezTo>
                    <a:pt x="2284" y="70534"/>
                    <a:pt x="2512" y="70496"/>
                    <a:pt x="2702" y="70420"/>
                  </a:cubicBezTo>
                  <a:cubicBezTo>
                    <a:pt x="2930" y="70306"/>
                    <a:pt x="3083" y="70230"/>
                    <a:pt x="3235" y="70077"/>
                  </a:cubicBezTo>
                  <a:cubicBezTo>
                    <a:pt x="3387" y="69963"/>
                    <a:pt x="3501" y="69811"/>
                    <a:pt x="3577" y="69621"/>
                  </a:cubicBezTo>
                  <a:cubicBezTo>
                    <a:pt x="3653" y="69469"/>
                    <a:pt x="3729" y="69317"/>
                    <a:pt x="3767" y="69164"/>
                  </a:cubicBezTo>
                  <a:cubicBezTo>
                    <a:pt x="3805" y="69012"/>
                    <a:pt x="3805" y="68784"/>
                    <a:pt x="3805" y="68480"/>
                  </a:cubicBezTo>
                  <a:cubicBezTo>
                    <a:pt x="3805" y="68137"/>
                    <a:pt x="3767" y="67833"/>
                    <a:pt x="3691" y="67643"/>
                  </a:cubicBezTo>
                  <a:cubicBezTo>
                    <a:pt x="3691" y="67567"/>
                    <a:pt x="3691" y="67528"/>
                    <a:pt x="3691" y="67528"/>
                  </a:cubicBezTo>
                  <a:cubicBezTo>
                    <a:pt x="3539" y="67490"/>
                    <a:pt x="3349" y="67414"/>
                    <a:pt x="3045" y="67338"/>
                  </a:cubicBezTo>
                  <a:close/>
                  <a:moveTo>
                    <a:pt x="2017" y="72741"/>
                  </a:moveTo>
                  <a:cubicBezTo>
                    <a:pt x="2055" y="72741"/>
                    <a:pt x="2055" y="72779"/>
                    <a:pt x="2093" y="72817"/>
                  </a:cubicBezTo>
                  <a:cubicBezTo>
                    <a:pt x="2131" y="72817"/>
                    <a:pt x="2131" y="72893"/>
                    <a:pt x="2131" y="72931"/>
                  </a:cubicBezTo>
                  <a:cubicBezTo>
                    <a:pt x="2169" y="73425"/>
                    <a:pt x="2169" y="73692"/>
                    <a:pt x="2169" y="73806"/>
                  </a:cubicBezTo>
                  <a:lnTo>
                    <a:pt x="2169" y="73920"/>
                  </a:lnTo>
                  <a:cubicBezTo>
                    <a:pt x="2055" y="73920"/>
                    <a:pt x="1941" y="73882"/>
                    <a:pt x="1827" y="73768"/>
                  </a:cubicBezTo>
                  <a:cubicBezTo>
                    <a:pt x="1675" y="73654"/>
                    <a:pt x="1599" y="73463"/>
                    <a:pt x="1599" y="73235"/>
                  </a:cubicBezTo>
                  <a:cubicBezTo>
                    <a:pt x="1599" y="73159"/>
                    <a:pt x="1599" y="73083"/>
                    <a:pt x="1637" y="72969"/>
                  </a:cubicBezTo>
                  <a:cubicBezTo>
                    <a:pt x="1675" y="72893"/>
                    <a:pt x="1751" y="72855"/>
                    <a:pt x="1827" y="72817"/>
                  </a:cubicBezTo>
                  <a:cubicBezTo>
                    <a:pt x="1903" y="72779"/>
                    <a:pt x="1941" y="72741"/>
                    <a:pt x="2017" y="72741"/>
                  </a:cubicBezTo>
                  <a:close/>
                  <a:moveTo>
                    <a:pt x="3311" y="72322"/>
                  </a:moveTo>
                  <a:lnTo>
                    <a:pt x="3197" y="72360"/>
                  </a:lnTo>
                  <a:lnTo>
                    <a:pt x="3349" y="72550"/>
                  </a:lnTo>
                  <a:cubicBezTo>
                    <a:pt x="3425" y="72664"/>
                    <a:pt x="3463" y="72741"/>
                    <a:pt x="3501" y="72817"/>
                  </a:cubicBezTo>
                  <a:cubicBezTo>
                    <a:pt x="3501" y="72893"/>
                    <a:pt x="3539" y="72969"/>
                    <a:pt x="3539" y="73083"/>
                  </a:cubicBezTo>
                  <a:cubicBezTo>
                    <a:pt x="3539" y="73273"/>
                    <a:pt x="3463" y="73425"/>
                    <a:pt x="3387" y="73577"/>
                  </a:cubicBezTo>
                  <a:cubicBezTo>
                    <a:pt x="3311" y="73692"/>
                    <a:pt x="3197" y="73806"/>
                    <a:pt x="3006" y="73882"/>
                  </a:cubicBezTo>
                  <a:cubicBezTo>
                    <a:pt x="2854" y="73958"/>
                    <a:pt x="2702" y="73996"/>
                    <a:pt x="2588" y="73996"/>
                  </a:cubicBezTo>
                  <a:lnTo>
                    <a:pt x="2398" y="73996"/>
                  </a:lnTo>
                  <a:cubicBezTo>
                    <a:pt x="2398" y="73996"/>
                    <a:pt x="2360" y="73958"/>
                    <a:pt x="2284" y="73958"/>
                  </a:cubicBezTo>
                  <a:cubicBezTo>
                    <a:pt x="2284" y="73882"/>
                    <a:pt x="2284" y="73768"/>
                    <a:pt x="2284" y="73692"/>
                  </a:cubicBezTo>
                  <a:lnTo>
                    <a:pt x="2284" y="73501"/>
                  </a:lnTo>
                  <a:lnTo>
                    <a:pt x="2284" y="72360"/>
                  </a:lnTo>
                  <a:lnTo>
                    <a:pt x="2246" y="72360"/>
                  </a:lnTo>
                  <a:cubicBezTo>
                    <a:pt x="2131" y="72360"/>
                    <a:pt x="2017" y="72398"/>
                    <a:pt x="1865" y="72474"/>
                  </a:cubicBezTo>
                  <a:cubicBezTo>
                    <a:pt x="1751" y="72550"/>
                    <a:pt x="1637" y="72664"/>
                    <a:pt x="1561" y="72817"/>
                  </a:cubicBezTo>
                  <a:cubicBezTo>
                    <a:pt x="1485" y="72931"/>
                    <a:pt x="1447" y="73083"/>
                    <a:pt x="1447" y="73235"/>
                  </a:cubicBezTo>
                  <a:cubicBezTo>
                    <a:pt x="1447" y="73387"/>
                    <a:pt x="1485" y="73539"/>
                    <a:pt x="1523" y="73654"/>
                  </a:cubicBezTo>
                  <a:cubicBezTo>
                    <a:pt x="1561" y="73730"/>
                    <a:pt x="1637" y="73844"/>
                    <a:pt x="1713" y="73958"/>
                  </a:cubicBezTo>
                  <a:cubicBezTo>
                    <a:pt x="1789" y="74034"/>
                    <a:pt x="1865" y="74072"/>
                    <a:pt x="1979" y="74148"/>
                  </a:cubicBezTo>
                  <a:cubicBezTo>
                    <a:pt x="2093" y="74224"/>
                    <a:pt x="2246" y="74300"/>
                    <a:pt x="2360" y="74300"/>
                  </a:cubicBezTo>
                  <a:cubicBezTo>
                    <a:pt x="2512" y="74338"/>
                    <a:pt x="2588" y="74376"/>
                    <a:pt x="2664" y="74376"/>
                  </a:cubicBezTo>
                  <a:cubicBezTo>
                    <a:pt x="2930" y="74376"/>
                    <a:pt x="3159" y="74300"/>
                    <a:pt x="3349" y="74186"/>
                  </a:cubicBezTo>
                  <a:cubicBezTo>
                    <a:pt x="3539" y="74072"/>
                    <a:pt x="3653" y="73958"/>
                    <a:pt x="3729" y="73768"/>
                  </a:cubicBezTo>
                  <a:cubicBezTo>
                    <a:pt x="3805" y="73616"/>
                    <a:pt x="3805" y="73501"/>
                    <a:pt x="3805" y="73349"/>
                  </a:cubicBezTo>
                  <a:cubicBezTo>
                    <a:pt x="3805" y="73197"/>
                    <a:pt x="3805" y="73121"/>
                    <a:pt x="3805" y="73045"/>
                  </a:cubicBezTo>
                  <a:cubicBezTo>
                    <a:pt x="3767" y="72931"/>
                    <a:pt x="3691" y="72779"/>
                    <a:pt x="3615" y="72664"/>
                  </a:cubicBezTo>
                  <a:cubicBezTo>
                    <a:pt x="3539" y="72512"/>
                    <a:pt x="3425" y="72436"/>
                    <a:pt x="3349" y="72322"/>
                  </a:cubicBezTo>
                  <a:close/>
                  <a:moveTo>
                    <a:pt x="2322" y="75213"/>
                  </a:moveTo>
                  <a:cubicBezTo>
                    <a:pt x="2588" y="75213"/>
                    <a:pt x="2778" y="75251"/>
                    <a:pt x="2892" y="75366"/>
                  </a:cubicBezTo>
                  <a:cubicBezTo>
                    <a:pt x="3045" y="75480"/>
                    <a:pt x="3083" y="75594"/>
                    <a:pt x="3083" y="75784"/>
                  </a:cubicBezTo>
                  <a:cubicBezTo>
                    <a:pt x="3083" y="75860"/>
                    <a:pt x="3045" y="75936"/>
                    <a:pt x="3006" y="76050"/>
                  </a:cubicBezTo>
                  <a:cubicBezTo>
                    <a:pt x="2968" y="76126"/>
                    <a:pt x="2854" y="76203"/>
                    <a:pt x="2740" y="76241"/>
                  </a:cubicBezTo>
                  <a:cubicBezTo>
                    <a:pt x="2626" y="76279"/>
                    <a:pt x="2512" y="76317"/>
                    <a:pt x="2322" y="76317"/>
                  </a:cubicBezTo>
                  <a:cubicBezTo>
                    <a:pt x="2055" y="76317"/>
                    <a:pt x="1865" y="76279"/>
                    <a:pt x="1751" y="76164"/>
                  </a:cubicBezTo>
                  <a:cubicBezTo>
                    <a:pt x="1637" y="76088"/>
                    <a:pt x="1561" y="75936"/>
                    <a:pt x="1561" y="75784"/>
                  </a:cubicBezTo>
                  <a:cubicBezTo>
                    <a:pt x="1561" y="75632"/>
                    <a:pt x="1637" y="75480"/>
                    <a:pt x="1751" y="75366"/>
                  </a:cubicBezTo>
                  <a:cubicBezTo>
                    <a:pt x="1903" y="75251"/>
                    <a:pt x="2093" y="75213"/>
                    <a:pt x="2322" y="75213"/>
                  </a:cubicBezTo>
                  <a:close/>
                  <a:moveTo>
                    <a:pt x="4452" y="74681"/>
                  </a:moveTo>
                  <a:cubicBezTo>
                    <a:pt x="4566" y="74681"/>
                    <a:pt x="4680" y="74719"/>
                    <a:pt x="4795" y="74833"/>
                  </a:cubicBezTo>
                  <a:cubicBezTo>
                    <a:pt x="4871" y="74909"/>
                    <a:pt x="4985" y="75023"/>
                    <a:pt x="5023" y="75213"/>
                  </a:cubicBezTo>
                  <a:cubicBezTo>
                    <a:pt x="5099" y="75404"/>
                    <a:pt x="5099" y="75594"/>
                    <a:pt x="5099" y="75784"/>
                  </a:cubicBezTo>
                  <a:cubicBezTo>
                    <a:pt x="5099" y="76012"/>
                    <a:pt x="5061" y="76241"/>
                    <a:pt x="4909" y="76393"/>
                  </a:cubicBezTo>
                  <a:cubicBezTo>
                    <a:pt x="4795" y="76545"/>
                    <a:pt x="4680" y="76583"/>
                    <a:pt x="4566" y="76583"/>
                  </a:cubicBezTo>
                  <a:cubicBezTo>
                    <a:pt x="4414" y="76583"/>
                    <a:pt x="4300" y="76545"/>
                    <a:pt x="4186" y="76393"/>
                  </a:cubicBezTo>
                  <a:cubicBezTo>
                    <a:pt x="4034" y="76241"/>
                    <a:pt x="3996" y="76088"/>
                    <a:pt x="3996" y="75898"/>
                  </a:cubicBezTo>
                  <a:cubicBezTo>
                    <a:pt x="3996" y="75822"/>
                    <a:pt x="3996" y="75632"/>
                    <a:pt x="4034" y="75289"/>
                  </a:cubicBezTo>
                  <a:cubicBezTo>
                    <a:pt x="4034" y="75213"/>
                    <a:pt x="4034" y="75099"/>
                    <a:pt x="4072" y="75061"/>
                  </a:cubicBezTo>
                  <a:cubicBezTo>
                    <a:pt x="4072" y="74985"/>
                    <a:pt x="4110" y="74909"/>
                    <a:pt x="4148" y="74833"/>
                  </a:cubicBezTo>
                  <a:cubicBezTo>
                    <a:pt x="4186" y="74795"/>
                    <a:pt x="4224" y="74757"/>
                    <a:pt x="4300" y="74719"/>
                  </a:cubicBezTo>
                  <a:cubicBezTo>
                    <a:pt x="4338" y="74719"/>
                    <a:pt x="4414" y="74681"/>
                    <a:pt x="4452" y="74681"/>
                  </a:cubicBezTo>
                  <a:close/>
                  <a:moveTo>
                    <a:pt x="1713" y="74338"/>
                  </a:moveTo>
                  <a:cubicBezTo>
                    <a:pt x="1713" y="74376"/>
                    <a:pt x="1675" y="74414"/>
                    <a:pt x="1675" y="74452"/>
                  </a:cubicBezTo>
                  <a:cubicBezTo>
                    <a:pt x="1675" y="74491"/>
                    <a:pt x="1713" y="74567"/>
                    <a:pt x="1713" y="74681"/>
                  </a:cubicBezTo>
                  <a:cubicBezTo>
                    <a:pt x="1751" y="74795"/>
                    <a:pt x="1751" y="74871"/>
                    <a:pt x="1751" y="74909"/>
                  </a:cubicBezTo>
                  <a:cubicBezTo>
                    <a:pt x="1751" y="74947"/>
                    <a:pt x="1751" y="74985"/>
                    <a:pt x="1713" y="75023"/>
                  </a:cubicBezTo>
                  <a:cubicBezTo>
                    <a:pt x="1713" y="75023"/>
                    <a:pt x="1713" y="75061"/>
                    <a:pt x="1637" y="75137"/>
                  </a:cubicBezTo>
                  <a:cubicBezTo>
                    <a:pt x="1561" y="75251"/>
                    <a:pt x="1523" y="75328"/>
                    <a:pt x="1523" y="75404"/>
                  </a:cubicBezTo>
                  <a:cubicBezTo>
                    <a:pt x="1485" y="75518"/>
                    <a:pt x="1447" y="75632"/>
                    <a:pt x="1447" y="75746"/>
                  </a:cubicBezTo>
                  <a:cubicBezTo>
                    <a:pt x="1447" y="76012"/>
                    <a:pt x="1523" y="76241"/>
                    <a:pt x="1713" y="76431"/>
                  </a:cubicBezTo>
                  <a:cubicBezTo>
                    <a:pt x="1903" y="76583"/>
                    <a:pt x="2093" y="76697"/>
                    <a:pt x="2360" y="76697"/>
                  </a:cubicBezTo>
                  <a:cubicBezTo>
                    <a:pt x="2664" y="76697"/>
                    <a:pt x="2892" y="76545"/>
                    <a:pt x="3045" y="76279"/>
                  </a:cubicBezTo>
                  <a:cubicBezTo>
                    <a:pt x="3083" y="76203"/>
                    <a:pt x="3121" y="76203"/>
                    <a:pt x="3121" y="76164"/>
                  </a:cubicBezTo>
                  <a:cubicBezTo>
                    <a:pt x="3159" y="76241"/>
                    <a:pt x="3197" y="76317"/>
                    <a:pt x="3235" y="76469"/>
                  </a:cubicBezTo>
                  <a:cubicBezTo>
                    <a:pt x="3273" y="76583"/>
                    <a:pt x="3311" y="76659"/>
                    <a:pt x="3349" y="76697"/>
                  </a:cubicBezTo>
                  <a:cubicBezTo>
                    <a:pt x="3387" y="76735"/>
                    <a:pt x="3425" y="76735"/>
                    <a:pt x="3501" y="76735"/>
                  </a:cubicBezTo>
                  <a:cubicBezTo>
                    <a:pt x="3539" y="76735"/>
                    <a:pt x="3577" y="76735"/>
                    <a:pt x="3615" y="76697"/>
                  </a:cubicBezTo>
                  <a:cubicBezTo>
                    <a:pt x="3691" y="76659"/>
                    <a:pt x="3729" y="76545"/>
                    <a:pt x="3843" y="76431"/>
                  </a:cubicBezTo>
                  <a:cubicBezTo>
                    <a:pt x="3881" y="76279"/>
                    <a:pt x="3920" y="76241"/>
                    <a:pt x="3920" y="76203"/>
                  </a:cubicBezTo>
                  <a:cubicBezTo>
                    <a:pt x="3958" y="76241"/>
                    <a:pt x="3958" y="76279"/>
                    <a:pt x="3996" y="76355"/>
                  </a:cubicBezTo>
                  <a:cubicBezTo>
                    <a:pt x="4110" y="76583"/>
                    <a:pt x="4224" y="76735"/>
                    <a:pt x="4338" y="76811"/>
                  </a:cubicBezTo>
                  <a:cubicBezTo>
                    <a:pt x="4452" y="76887"/>
                    <a:pt x="4528" y="76925"/>
                    <a:pt x="4604" y="76925"/>
                  </a:cubicBezTo>
                  <a:cubicBezTo>
                    <a:pt x="4680" y="76925"/>
                    <a:pt x="4795" y="76887"/>
                    <a:pt x="4871" y="76811"/>
                  </a:cubicBezTo>
                  <a:cubicBezTo>
                    <a:pt x="4947" y="76735"/>
                    <a:pt x="5023" y="76621"/>
                    <a:pt x="5099" y="76469"/>
                  </a:cubicBezTo>
                  <a:cubicBezTo>
                    <a:pt x="5175" y="76317"/>
                    <a:pt x="5213" y="76088"/>
                    <a:pt x="5213" y="75784"/>
                  </a:cubicBezTo>
                  <a:cubicBezTo>
                    <a:pt x="5213" y="75518"/>
                    <a:pt x="5175" y="75289"/>
                    <a:pt x="5099" y="75061"/>
                  </a:cubicBezTo>
                  <a:cubicBezTo>
                    <a:pt x="5023" y="74871"/>
                    <a:pt x="4909" y="74719"/>
                    <a:pt x="4795" y="74605"/>
                  </a:cubicBezTo>
                  <a:cubicBezTo>
                    <a:pt x="4642" y="74491"/>
                    <a:pt x="4528" y="74452"/>
                    <a:pt x="4376" y="74452"/>
                  </a:cubicBezTo>
                  <a:cubicBezTo>
                    <a:pt x="4262" y="74452"/>
                    <a:pt x="4148" y="74491"/>
                    <a:pt x="4034" y="74529"/>
                  </a:cubicBezTo>
                  <a:cubicBezTo>
                    <a:pt x="3920" y="74605"/>
                    <a:pt x="3843" y="74681"/>
                    <a:pt x="3805" y="74795"/>
                  </a:cubicBezTo>
                  <a:cubicBezTo>
                    <a:pt x="3767" y="74909"/>
                    <a:pt x="3729" y="75099"/>
                    <a:pt x="3691" y="75289"/>
                  </a:cubicBezTo>
                  <a:cubicBezTo>
                    <a:pt x="3691" y="75784"/>
                    <a:pt x="3653" y="76126"/>
                    <a:pt x="3539" y="76317"/>
                  </a:cubicBezTo>
                  <a:cubicBezTo>
                    <a:pt x="3501" y="76393"/>
                    <a:pt x="3463" y="76393"/>
                    <a:pt x="3425" y="76393"/>
                  </a:cubicBezTo>
                  <a:cubicBezTo>
                    <a:pt x="3387" y="76393"/>
                    <a:pt x="3349" y="76393"/>
                    <a:pt x="3311" y="76317"/>
                  </a:cubicBezTo>
                  <a:cubicBezTo>
                    <a:pt x="3235" y="76164"/>
                    <a:pt x="3197" y="76012"/>
                    <a:pt x="3197" y="75822"/>
                  </a:cubicBezTo>
                  <a:lnTo>
                    <a:pt x="3197" y="75746"/>
                  </a:lnTo>
                  <a:cubicBezTo>
                    <a:pt x="3197" y="75594"/>
                    <a:pt x="3159" y="75442"/>
                    <a:pt x="3083" y="75289"/>
                  </a:cubicBezTo>
                  <a:cubicBezTo>
                    <a:pt x="3006" y="75137"/>
                    <a:pt x="2892" y="75023"/>
                    <a:pt x="2740" y="74947"/>
                  </a:cubicBezTo>
                  <a:cubicBezTo>
                    <a:pt x="2626" y="74871"/>
                    <a:pt x="2474" y="74833"/>
                    <a:pt x="2322" y="74833"/>
                  </a:cubicBezTo>
                  <a:cubicBezTo>
                    <a:pt x="2208" y="74833"/>
                    <a:pt x="2055" y="74871"/>
                    <a:pt x="1903" y="74947"/>
                  </a:cubicBezTo>
                  <a:lnTo>
                    <a:pt x="1903" y="74871"/>
                  </a:lnTo>
                  <a:cubicBezTo>
                    <a:pt x="1903" y="74871"/>
                    <a:pt x="1903" y="74795"/>
                    <a:pt x="1941" y="74681"/>
                  </a:cubicBezTo>
                  <a:cubicBezTo>
                    <a:pt x="1979" y="74567"/>
                    <a:pt x="1979" y="74452"/>
                    <a:pt x="1979" y="74414"/>
                  </a:cubicBezTo>
                  <a:cubicBezTo>
                    <a:pt x="1979" y="74376"/>
                    <a:pt x="1979" y="74376"/>
                    <a:pt x="1979" y="74338"/>
                  </a:cubicBezTo>
                  <a:close/>
                  <a:moveTo>
                    <a:pt x="3273" y="77876"/>
                  </a:moveTo>
                  <a:cubicBezTo>
                    <a:pt x="3387" y="77991"/>
                    <a:pt x="3463" y="78105"/>
                    <a:pt x="3539" y="78219"/>
                  </a:cubicBezTo>
                  <a:cubicBezTo>
                    <a:pt x="3577" y="78295"/>
                    <a:pt x="3577" y="78371"/>
                    <a:pt x="3577" y="78447"/>
                  </a:cubicBezTo>
                  <a:cubicBezTo>
                    <a:pt x="3577" y="78523"/>
                    <a:pt x="3577" y="78561"/>
                    <a:pt x="3539" y="78637"/>
                  </a:cubicBezTo>
                  <a:cubicBezTo>
                    <a:pt x="3463" y="78675"/>
                    <a:pt x="3425" y="78675"/>
                    <a:pt x="3349" y="78675"/>
                  </a:cubicBezTo>
                  <a:cubicBezTo>
                    <a:pt x="3273" y="78675"/>
                    <a:pt x="3197" y="78675"/>
                    <a:pt x="3083" y="78599"/>
                  </a:cubicBezTo>
                  <a:cubicBezTo>
                    <a:pt x="2968" y="78523"/>
                    <a:pt x="2892" y="78409"/>
                    <a:pt x="2778" y="78257"/>
                  </a:cubicBezTo>
                  <a:cubicBezTo>
                    <a:pt x="2702" y="78143"/>
                    <a:pt x="2626" y="77991"/>
                    <a:pt x="2588" y="77876"/>
                  </a:cubicBezTo>
                  <a:close/>
                  <a:moveTo>
                    <a:pt x="3425" y="77039"/>
                  </a:moveTo>
                  <a:cubicBezTo>
                    <a:pt x="3425" y="77039"/>
                    <a:pt x="3387" y="77039"/>
                    <a:pt x="3349" y="77078"/>
                  </a:cubicBezTo>
                  <a:cubicBezTo>
                    <a:pt x="3387" y="77078"/>
                    <a:pt x="3387" y="77116"/>
                    <a:pt x="3387" y="77116"/>
                  </a:cubicBezTo>
                  <a:lnTo>
                    <a:pt x="3425" y="77154"/>
                  </a:lnTo>
                  <a:cubicBezTo>
                    <a:pt x="3501" y="77230"/>
                    <a:pt x="3539" y="77268"/>
                    <a:pt x="3539" y="77344"/>
                  </a:cubicBezTo>
                  <a:cubicBezTo>
                    <a:pt x="3539" y="77382"/>
                    <a:pt x="3501" y="77420"/>
                    <a:pt x="3463" y="77458"/>
                  </a:cubicBezTo>
                  <a:cubicBezTo>
                    <a:pt x="3425" y="77496"/>
                    <a:pt x="3387" y="77534"/>
                    <a:pt x="3311" y="77534"/>
                  </a:cubicBezTo>
                  <a:lnTo>
                    <a:pt x="3197" y="77534"/>
                  </a:lnTo>
                  <a:cubicBezTo>
                    <a:pt x="3197" y="77496"/>
                    <a:pt x="3159" y="77496"/>
                    <a:pt x="3121" y="77496"/>
                  </a:cubicBezTo>
                  <a:lnTo>
                    <a:pt x="2778" y="77534"/>
                  </a:lnTo>
                  <a:lnTo>
                    <a:pt x="2322" y="77496"/>
                  </a:lnTo>
                  <a:cubicBezTo>
                    <a:pt x="2093" y="77496"/>
                    <a:pt x="1941" y="77496"/>
                    <a:pt x="1903" y="77534"/>
                  </a:cubicBezTo>
                  <a:cubicBezTo>
                    <a:pt x="1827" y="77534"/>
                    <a:pt x="1751" y="77572"/>
                    <a:pt x="1675" y="77648"/>
                  </a:cubicBezTo>
                  <a:cubicBezTo>
                    <a:pt x="1599" y="77686"/>
                    <a:pt x="1523" y="77762"/>
                    <a:pt x="1523" y="77838"/>
                  </a:cubicBezTo>
                  <a:cubicBezTo>
                    <a:pt x="1485" y="77915"/>
                    <a:pt x="1485" y="78029"/>
                    <a:pt x="1485" y="78181"/>
                  </a:cubicBezTo>
                  <a:cubicBezTo>
                    <a:pt x="1485" y="78295"/>
                    <a:pt x="1523" y="78447"/>
                    <a:pt x="1599" y="78599"/>
                  </a:cubicBezTo>
                  <a:cubicBezTo>
                    <a:pt x="1675" y="78751"/>
                    <a:pt x="1789" y="78904"/>
                    <a:pt x="1979" y="78980"/>
                  </a:cubicBezTo>
                  <a:cubicBezTo>
                    <a:pt x="2131" y="79094"/>
                    <a:pt x="2246" y="79132"/>
                    <a:pt x="2284" y="79132"/>
                  </a:cubicBezTo>
                  <a:lnTo>
                    <a:pt x="2360" y="79132"/>
                  </a:lnTo>
                  <a:cubicBezTo>
                    <a:pt x="2360" y="79094"/>
                    <a:pt x="2398" y="79056"/>
                    <a:pt x="2398" y="79018"/>
                  </a:cubicBezTo>
                  <a:cubicBezTo>
                    <a:pt x="2398" y="78942"/>
                    <a:pt x="2360" y="78904"/>
                    <a:pt x="2284" y="78828"/>
                  </a:cubicBezTo>
                  <a:cubicBezTo>
                    <a:pt x="2246" y="78790"/>
                    <a:pt x="2208" y="78751"/>
                    <a:pt x="2131" y="78751"/>
                  </a:cubicBezTo>
                  <a:cubicBezTo>
                    <a:pt x="1979" y="78713"/>
                    <a:pt x="1865" y="78675"/>
                    <a:pt x="1789" y="78599"/>
                  </a:cubicBezTo>
                  <a:cubicBezTo>
                    <a:pt x="1675" y="78485"/>
                    <a:pt x="1637" y="78371"/>
                    <a:pt x="1637" y="78257"/>
                  </a:cubicBezTo>
                  <a:cubicBezTo>
                    <a:pt x="1637" y="78105"/>
                    <a:pt x="1675" y="78029"/>
                    <a:pt x="1751" y="77953"/>
                  </a:cubicBezTo>
                  <a:cubicBezTo>
                    <a:pt x="1865" y="77876"/>
                    <a:pt x="2017" y="77838"/>
                    <a:pt x="2246" y="77838"/>
                  </a:cubicBezTo>
                  <a:cubicBezTo>
                    <a:pt x="2322" y="77838"/>
                    <a:pt x="2398" y="77838"/>
                    <a:pt x="2436" y="77876"/>
                  </a:cubicBezTo>
                  <a:cubicBezTo>
                    <a:pt x="2474" y="77915"/>
                    <a:pt x="2512" y="78029"/>
                    <a:pt x="2588" y="78219"/>
                  </a:cubicBezTo>
                  <a:cubicBezTo>
                    <a:pt x="2702" y="78485"/>
                    <a:pt x="2854" y="78675"/>
                    <a:pt x="3045" y="78866"/>
                  </a:cubicBezTo>
                  <a:cubicBezTo>
                    <a:pt x="3235" y="79018"/>
                    <a:pt x="3387" y="79094"/>
                    <a:pt x="3501" y="79094"/>
                  </a:cubicBezTo>
                  <a:cubicBezTo>
                    <a:pt x="3577" y="79094"/>
                    <a:pt x="3653" y="79056"/>
                    <a:pt x="3729" y="79018"/>
                  </a:cubicBezTo>
                  <a:cubicBezTo>
                    <a:pt x="3767" y="78942"/>
                    <a:pt x="3805" y="78866"/>
                    <a:pt x="3805" y="78790"/>
                  </a:cubicBezTo>
                  <a:cubicBezTo>
                    <a:pt x="3805" y="78637"/>
                    <a:pt x="3805" y="78523"/>
                    <a:pt x="3767" y="78447"/>
                  </a:cubicBezTo>
                  <a:cubicBezTo>
                    <a:pt x="3767" y="78371"/>
                    <a:pt x="3729" y="78295"/>
                    <a:pt x="3653" y="78181"/>
                  </a:cubicBezTo>
                  <a:lnTo>
                    <a:pt x="3425" y="77876"/>
                  </a:lnTo>
                  <a:cubicBezTo>
                    <a:pt x="3539" y="77876"/>
                    <a:pt x="3653" y="77838"/>
                    <a:pt x="3691" y="77800"/>
                  </a:cubicBezTo>
                  <a:cubicBezTo>
                    <a:pt x="3767" y="77724"/>
                    <a:pt x="3805" y="77610"/>
                    <a:pt x="3805" y="77496"/>
                  </a:cubicBezTo>
                  <a:cubicBezTo>
                    <a:pt x="3805" y="77420"/>
                    <a:pt x="3805" y="77344"/>
                    <a:pt x="3767" y="77306"/>
                  </a:cubicBezTo>
                  <a:cubicBezTo>
                    <a:pt x="3729" y="77230"/>
                    <a:pt x="3653" y="77154"/>
                    <a:pt x="3577" y="77116"/>
                  </a:cubicBezTo>
                  <a:cubicBezTo>
                    <a:pt x="3501" y="77078"/>
                    <a:pt x="3463" y="77039"/>
                    <a:pt x="3425" y="77039"/>
                  </a:cubicBezTo>
                  <a:close/>
                  <a:moveTo>
                    <a:pt x="3501" y="79550"/>
                  </a:moveTo>
                  <a:cubicBezTo>
                    <a:pt x="3463" y="79588"/>
                    <a:pt x="3463" y="79588"/>
                    <a:pt x="3463" y="79588"/>
                  </a:cubicBezTo>
                  <a:lnTo>
                    <a:pt x="3463" y="79626"/>
                  </a:lnTo>
                  <a:cubicBezTo>
                    <a:pt x="3539" y="79703"/>
                    <a:pt x="3539" y="79741"/>
                    <a:pt x="3577" y="79779"/>
                  </a:cubicBezTo>
                  <a:cubicBezTo>
                    <a:pt x="3577" y="79931"/>
                    <a:pt x="3615" y="80007"/>
                    <a:pt x="3615" y="80083"/>
                  </a:cubicBezTo>
                  <a:cubicBezTo>
                    <a:pt x="3615" y="80159"/>
                    <a:pt x="3577" y="80235"/>
                    <a:pt x="3501" y="80273"/>
                  </a:cubicBezTo>
                  <a:cubicBezTo>
                    <a:pt x="3463" y="80349"/>
                    <a:pt x="3311" y="80349"/>
                    <a:pt x="3121" y="80349"/>
                  </a:cubicBezTo>
                  <a:lnTo>
                    <a:pt x="1827" y="80349"/>
                  </a:lnTo>
                  <a:lnTo>
                    <a:pt x="1827" y="80273"/>
                  </a:lnTo>
                  <a:lnTo>
                    <a:pt x="1789" y="80083"/>
                  </a:lnTo>
                  <a:lnTo>
                    <a:pt x="1789" y="79626"/>
                  </a:lnTo>
                  <a:lnTo>
                    <a:pt x="1789" y="79588"/>
                  </a:lnTo>
                  <a:lnTo>
                    <a:pt x="1599" y="79588"/>
                  </a:lnTo>
                  <a:cubicBezTo>
                    <a:pt x="1599" y="79665"/>
                    <a:pt x="1599" y="79703"/>
                    <a:pt x="1599" y="79741"/>
                  </a:cubicBezTo>
                  <a:cubicBezTo>
                    <a:pt x="1599" y="79817"/>
                    <a:pt x="1599" y="79931"/>
                    <a:pt x="1599" y="80007"/>
                  </a:cubicBezTo>
                  <a:cubicBezTo>
                    <a:pt x="1599" y="80121"/>
                    <a:pt x="1599" y="80235"/>
                    <a:pt x="1599" y="80273"/>
                  </a:cubicBezTo>
                  <a:lnTo>
                    <a:pt x="1599" y="80349"/>
                  </a:lnTo>
                  <a:lnTo>
                    <a:pt x="990" y="80349"/>
                  </a:lnTo>
                  <a:lnTo>
                    <a:pt x="990" y="80425"/>
                  </a:lnTo>
                  <a:cubicBezTo>
                    <a:pt x="1028" y="80463"/>
                    <a:pt x="1066" y="80463"/>
                    <a:pt x="1142" y="80501"/>
                  </a:cubicBezTo>
                  <a:cubicBezTo>
                    <a:pt x="1256" y="80540"/>
                    <a:pt x="1333" y="80578"/>
                    <a:pt x="1371" y="80578"/>
                  </a:cubicBezTo>
                  <a:cubicBezTo>
                    <a:pt x="1447" y="80654"/>
                    <a:pt x="1485" y="80692"/>
                    <a:pt x="1561" y="80768"/>
                  </a:cubicBezTo>
                  <a:cubicBezTo>
                    <a:pt x="1599" y="80806"/>
                    <a:pt x="1637" y="80882"/>
                    <a:pt x="1675" y="80920"/>
                  </a:cubicBezTo>
                  <a:cubicBezTo>
                    <a:pt x="1713" y="80996"/>
                    <a:pt x="1713" y="81034"/>
                    <a:pt x="1751" y="81072"/>
                  </a:cubicBezTo>
                  <a:lnTo>
                    <a:pt x="1827" y="81072"/>
                  </a:lnTo>
                  <a:cubicBezTo>
                    <a:pt x="1827" y="81034"/>
                    <a:pt x="1827" y="81034"/>
                    <a:pt x="1827" y="81034"/>
                  </a:cubicBezTo>
                  <a:lnTo>
                    <a:pt x="1827" y="80996"/>
                  </a:lnTo>
                  <a:lnTo>
                    <a:pt x="1827" y="80768"/>
                  </a:lnTo>
                  <a:lnTo>
                    <a:pt x="1827" y="80730"/>
                  </a:lnTo>
                  <a:lnTo>
                    <a:pt x="2093" y="80730"/>
                  </a:lnTo>
                  <a:lnTo>
                    <a:pt x="2398" y="80692"/>
                  </a:lnTo>
                  <a:lnTo>
                    <a:pt x="3006" y="80730"/>
                  </a:lnTo>
                  <a:cubicBezTo>
                    <a:pt x="3273" y="80730"/>
                    <a:pt x="3463" y="80730"/>
                    <a:pt x="3539" y="80692"/>
                  </a:cubicBezTo>
                  <a:cubicBezTo>
                    <a:pt x="3577" y="80654"/>
                    <a:pt x="3653" y="80616"/>
                    <a:pt x="3729" y="80540"/>
                  </a:cubicBezTo>
                  <a:cubicBezTo>
                    <a:pt x="3767" y="80463"/>
                    <a:pt x="3805" y="80349"/>
                    <a:pt x="3805" y="80235"/>
                  </a:cubicBezTo>
                  <a:cubicBezTo>
                    <a:pt x="3805" y="80083"/>
                    <a:pt x="3767" y="79931"/>
                    <a:pt x="3729" y="79817"/>
                  </a:cubicBezTo>
                  <a:cubicBezTo>
                    <a:pt x="3691" y="79741"/>
                    <a:pt x="3653" y="79626"/>
                    <a:pt x="3539" y="79550"/>
                  </a:cubicBezTo>
                  <a:close/>
                  <a:moveTo>
                    <a:pt x="3653" y="81224"/>
                  </a:moveTo>
                  <a:cubicBezTo>
                    <a:pt x="3615" y="81262"/>
                    <a:pt x="3577" y="81377"/>
                    <a:pt x="3577" y="81529"/>
                  </a:cubicBezTo>
                  <a:cubicBezTo>
                    <a:pt x="3539" y="81567"/>
                    <a:pt x="3501" y="81605"/>
                    <a:pt x="3501" y="81605"/>
                  </a:cubicBezTo>
                  <a:cubicBezTo>
                    <a:pt x="3463" y="81643"/>
                    <a:pt x="3387" y="81643"/>
                    <a:pt x="3235" y="81643"/>
                  </a:cubicBezTo>
                  <a:lnTo>
                    <a:pt x="2512" y="81643"/>
                  </a:lnTo>
                  <a:cubicBezTo>
                    <a:pt x="2169" y="81643"/>
                    <a:pt x="1941" y="81643"/>
                    <a:pt x="1827" y="81681"/>
                  </a:cubicBezTo>
                  <a:cubicBezTo>
                    <a:pt x="1713" y="81719"/>
                    <a:pt x="1637" y="81795"/>
                    <a:pt x="1561" y="81871"/>
                  </a:cubicBezTo>
                  <a:cubicBezTo>
                    <a:pt x="1485" y="81985"/>
                    <a:pt x="1409" y="82137"/>
                    <a:pt x="1409" y="82290"/>
                  </a:cubicBezTo>
                  <a:cubicBezTo>
                    <a:pt x="1409" y="82366"/>
                    <a:pt x="1447" y="82404"/>
                    <a:pt x="1447" y="82480"/>
                  </a:cubicBezTo>
                  <a:cubicBezTo>
                    <a:pt x="1485" y="82556"/>
                    <a:pt x="1523" y="82670"/>
                    <a:pt x="1561" y="82784"/>
                  </a:cubicBezTo>
                  <a:cubicBezTo>
                    <a:pt x="1599" y="82898"/>
                    <a:pt x="1675" y="83012"/>
                    <a:pt x="1751" y="83127"/>
                  </a:cubicBezTo>
                  <a:cubicBezTo>
                    <a:pt x="1789" y="83165"/>
                    <a:pt x="1789" y="83203"/>
                    <a:pt x="1827" y="83203"/>
                  </a:cubicBezTo>
                  <a:lnTo>
                    <a:pt x="1409" y="83203"/>
                  </a:lnTo>
                  <a:lnTo>
                    <a:pt x="1409" y="83317"/>
                  </a:lnTo>
                  <a:cubicBezTo>
                    <a:pt x="1523" y="83393"/>
                    <a:pt x="1637" y="83469"/>
                    <a:pt x="1751" y="83583"/>
                  </a:cubicBezTo>
                  <a:cubicBezTo>
                    <a:pt x="1789" y="83659"/>
                    <a:pt x="1827" y="83773"/>
                    <a:pt x="1865" y="83887"/>
                  </a:cubicBezTo>
                  <a:lnTo>
                    <a:pt x="1979" y="83887"/>
                  </a:lnTo>
                  <a:cubicBezTo>
                    <a:pt x="2017" y="83773"/>
                    <a:pt x="2055" y="83659"/>
                    <a:pt x="2093" y="83621"/>
                  </a:cubicBezTo>
                  <a:cubicBezTo>
                    <a:pt x="2131" y="83583"/>
                    <a:pt x="2208" y="83583"/>
                    <a:pt x="2322" y="83583"/>
                  </a:cubicBezTo>
                  <a:lnTo>
                    <a:pt x="3425" y="83583"/>
                  </a:lnTo>
                  <a:cubicBezTo>
                    <a:pt x="3501" y="83583"/>
                    <a:pt x="3539" y="83583"/>
                    <a:pt x="3577" y="83621"/>
                  </a:cubicBezTo>
                  <a:cubicBezTo>
                    <a:pt x="3577" y="83621"/>
                    <a:pt x="3615" y="83697"/>
                    <a:pt x="3615" y="83811"/>
                  </a:cubicBezTo>
                  <a:cubicBezTo>
                    <a:pt x="3615" y="83887"/>
                    <a:pt x="3653" y="83925"/>
                    <a:pt x="3653" y="84002"/>
                  </a:cubicBezTo>
                  <a:lnTo>
                    <a:pt x="3729" y="84002"/>
                  </a:lnTo>
                  <a:lnTo>
                    <a:pt x="3729" y="83925"/>
                  </a:lnTo>
                  <a:lnTo>
                    <a:pt x="3729" y="83659"/>
                  </a:lnTo>
                  <a:lnTo>
                    <a:pt x="3767" y="83050"/>
                  </a:lnTo>
                  <a:lnTo>
                    <a:pt x="3767" y="82746"/>
                  </a:lnTo>
                  <a:lnTo>
                    <a:pt x="3691" y="82746"/>
                  </a:lnTo>
                  <a:cubicBezTo>
                    <a:pt x="3653" y="82746"/>
                    <a:pt x="3653" y="82784"/>
                    <a:pt x="3653" y="82822"/>
                  </a:cubicBezTo>
                  <a:lnTo>
                    <a:pt x="3615" y="82936"/>
                  </a:lnTo>
                  <a:cubicBezTo>
                    <a:pt x="3577" y="83012"/>
                    <a:pt x="3577" y="83050"/>
                    <a:pt x="3577" y="83088"/>
                  </a:cubicBezTo>
                  <a:cubicBezTo>
                    <a:pt x="3539" y="83127"/>
                    <a:pt x="3539" y="83165"/>
                    <a:pt x="3539" y="83203"/>
                  </a:cubicBezTo>
                  <a:lnTo>
                    <a:pt x="2892" y="83203"/>
                  </a:lnTo>
                  <a:lnTo>
                    <a:pt x="2284" y="83241"/>
                  </a:lnTo>
                  <a:lnTo>
                    <a:pt x="2017" y="83241"/>
                  </a:lnTo>
                  <a:cubicBezTo>
                    <a:pt x="1941" y="83127"/>
                    <a:pt x="1827" y="83012"/>
                    <a:pt x="1789" y="82860"/>
                  </a:cubicBezTo>
                  <a:cubicBezTo>
                    <a:pt x="1751" y="82746"/>
                    <a:pt x="1713" y="82632"/>
                    <a:pt x="1713" y="82518"/>
                  </a:cubicBezTo>
                  <a:cubicBezTo>
                    <a:pt x="1713" y="82366"/>
                    <a:pt x="1751" y="82213"/>
                    <a:pt x="1827" y="82137"/>
                  </a:cubicBezTo>
                  <a:cubicBezTo>
                    <a:pt x="1941" y="82023"/>
                    <a:pt x="2093" y="81985"/>
                    <a:pt x="2322" y="81985"/>
                  </a:cubicBezTo>
                  <a:lnTo>
                    <a:pt x="3539" y="81985"/>
                  </a:lnTo>
                  <a:cubicBezTo>
                    <a:pt x="3539" y="82023"/>
                    <a:pt x="3577" y="82061"/>
                    <a:pt x="3577" y="82099"/>
                  </a:cubicBezTo>
                  <a:cubicBezTo>
                    <a:pt x="3577" y="82099"/>
                    <a:pt x="3577" y="82137"/>
                    <a:pt x="3577" y="82175"/>
                  </a:cubicBezTo>
                  <a:cubicBezTo>
                    <a:pt x="3615" y="82290"/>
                    <a:pt x="3615" y="82366"/>
                    <a:pt x="3653" y="82404"/>
                  </a:cubicBezTo>
                  <a:cubicBezTo>
                    <a:pt x="3653" y="82404"/>
                    <a:pt x="3691" y="82442"/>
                    <a:pt x="3691" y="82442"/>
                  </a:cubicBezTo>
                  <a:lnTo>
                    <a:pt x="3729" y="82404"/>
                  </a:lnTo>
                  <a:cubicBezTo>
                    <a:pt x="3767" y="82290"/>
                    <a:pt x="3767" y="82175"/>
                    <a:pt x="3729" y="82023"/>
                  </a:cubicBezTo>
                  <a:lnTo>
                    <a:pt x="3729" y="81681"/>
                  </a:lnTo>
                  <a:lnTo>
                    <a:pt x="3729" y="81300"/>
                  </a:lnTo>
                  <a:lnTo>
                    <a:pt x="3729" y="81262"/>
                  </a:lnTo>
                  <a:cubicBezTo>
                    <a:pt x="3729" y="81224"/>
                    <a:pt x="3691" y="81224"/>
                    <a:pt x="3691" y="81224"/>
                  </a:cubicBezTo>
                  <a:close/>
                  <a:moveTo>
                    <a:pt x="2017" y="84648"/>
                  </a:moveTo>
                  <a:cubicBezTo>
                    <a:pt x="2055" y="84648"/>
                    <a:pt x="2055" y="84648"/>
                    <a:pt x="2093" y="84686"/>
                  </a:cubicBezTo>
                  <a:cubicBezTo>
                    <a:pt x="2131" y="84724"/>
                    <a:pt x="2131" y="84762"/>
                    <a:pt x="2131" y="84839"/>
                  </a:cubicBezTo>
                  <a:cubicBezTo>
                    <a:pt x="2169" y="85295"/>
                    <a:pt x="2169" y="85599"/>
                    <a:pt x="2169" y="85675"/>
                  </a:cubicBezTo>
                  <a:lnTo>
                    <a:pt x="2169" y="85828"/>
                  </a:lnTo>
                  <a:cubicBezTo>
                    <a:pt x="2055" y="85828"/>
                    <a:pt x="1941" y="85752"/>
                    <a:pt x="1827" y="85675"/>
                  </a:cubicBezTo>
                  <a:cubicBezTo>
                    <a:pt x="1675" y="85523"/>
                    <a:pt x="1599" y="85371"/>
                    <a:pt x="1599" y="85143"/>
                  </a:cubicBezTo>
                  <a:cubicBezTo>
                    <a:pt x="1599" y="85029"/>
                    <a:pt x="1599" y="84953"/>
                    <a:pt x="1637" y="84877"/>
                  </a:cubicBezTo>
                  <a:cubicBezTo>
                    <a:pt x="1675" y="84800"/>
                    <a:pt x="1751" y="84724"/>
                    <a:pt x="1827" y="84686"/>
                  </a:cubicBezTo>
                  <a:cubicBezTo>
                    <a:pt x="1903" y="84648"/>
                    <a:pt x="1941" y="84648"/>
                    <a:pt x="2017" y="84648"/>
                  </a:cubicBezTo>
                  <a:close/>
                  <a:moveTo>
                    <a:pt x="3197" y="84230"/>
                  </a:moveTo>
                  <a:lnTo>
                    <a:pt x="3349" y="84458"/>
                  </a:lnTo>
                  <a:cubicBezTo>
                    <a:pt x="3425" y="84572"/>
                    <a:pt x="3463" y="84648"/>
                    <a:pt x="3501" y="84724"/>
                  </a:cubicBezTo>
                  <a:cubicBezTo>
                    <a:pt x="3501" y="84762"/>
                    <a:pt x="3539" y="84839"/>
                    <a:pt x="3539" y="84953"/>
                  </a:cubicBezTo>
                  <a:cubicBezTo>
                    <a:pt x="3539" y="85181"/>
                    <a:pt x="3463" y="85333"/>
                    <a:pt x="3387" y="85447"/>
                  </a:cubicBezTo>
                  <a:cubicBezTo>
                    <a:pt x="3311" y="85599"/>
                    <a:pt x="3197" y="85714"/>
                    <a:pt x="3006" y="85752"/>
                  </a:cubicBezTo>
                  <a:cubicBezTo>
                    <a:pt x="2854" y="85828"/>
                    <a:pt x="2702" y="85866"/>
                    <a:pt x="2588" y="85866"/>
                  </a:cubicBezTo>
                  <a:lnTo>
                    <a:pt x="2284" y="85866"/>
                  </a:lnTo>
                  <a:cubicBezTo>
                    <a:pt x="2284" y="85752"/>
                    <a:pt x="2284" y="85675"/>
                    <a:pt x="2284" y="85599"/>
                  </a:cubicBezTo>
                  <a:lnTo>
                    <a:pt x="2284" y="85371"/>
                  </a:lnTo>
                  <a:lnTo>
                    <a:pt x="2284" y="84268"/>
                  </a:lnTo>
                  <a:lnTo>
                    <a:pt x="2246" y="84268"/>
                  </a:lnTo>
                  <a:cubicBezTo>
                    <a:pt x="2131" y="84268"/>
                    <a:pt x="2017" y="84306"/>
                    <a:pt x="1865" y="84382"/>
                  </a:cubicBezTo>
                  <a:cubicBezTo>
                    <a:pt x="1751" y="84458"/>
                    <a:pt x="1637" y="84572"/>
                    <a:pt x="1561" y="84686"/>
                  </a:cubicBezTo>
                  <a:cubicBezTo>
                    <a:pt x="1485" y="84800"/>
                    <a:pt x="1447" y="84953"/>
                    <a:pt x="1447" y="85143"/>
                  </a:cubicBezTo>
                  <a:cubicBezTo>
                    <a:pt x="1447" y="85295"/>
                    <a:pt x="1485" y="85409"/>
                    <a:pt x="1523" y="85561"/>
                  </a:cubicBezTo>
                  <a:cubicBezTo>
                    <a:pt x="1561" y="85637"/>
                    <a:pt x="1637" y="85714"/>
                    <a:pt x="1713" y="85828"/>
                  </a:cubicBezTo>
                  <a:cubicBezTo>
                    <a:pt x="1789" y="85904"/>
                    <a:pt x="1865" y="85980"/>
                    <a:pt x="1979" y="86018"/>
                  </a:cubicBezTo>
                  <a:cubicBezTo>
                    <a:pt x="2093" y="86132"/>
                    <a:pt x="2246" y="86170"/>
                    <a:pt x="2360" y="86208"/>
                  </a:cubicBezTo>
                  <a:cubicBezTo>
                    <a:pt x="2512" y="86246"/>
                    <a:pt x="2588" y="86246"/>
                    <a:pt x="2664" y="86246"/>
                  </a:cubicBezTo>
                  <a:cubicBezTo>
                    <a:pt x="2930" y="86246"/>
                    <a:pt x="3159" y="86208"/>
                    <a:pt x="3349" y="86094"/>
                  </a:cubicBezTo>
                  <a:cubicBezTo>
                    <a:pt x="3539" y="85980"/>
                    <a:pt x="3653" y="85828"/>
                    <a:pt x="3729" y="85637"/>
                  </a:cubicBezTo>
                  <a:cubicBezTo>
                    <a:pt x="3805" y="85523"/>
                    <a:pt x="3805" y="85371"/>
                    <a:pt x="3805" y="85257"/>
                  </a:cubicBezTo>
                  <a:cubicBezTo>
                    <a:pt x="3805" y="85105"/>
                    <a:pt x="3805" y="84991"/>
                    <a:pt x="3805" y="84953"/>
                  </a:cubicBezTo>
                  <a:cubicBezTo>
                    <a:pt x="3767" y="84800"/>
                    <a:pt x="3691" y="84686"/>
                    <a:pt x="3615" y="84534"/>
                  </a:cubicBezTo>
                  <a:cubicBezTo>
                    <a:pt x="3539" y="84420"/>
                    <a:pt x="3425" y="84306"/>
                    <a:pt x="3349" y="84230"/>
                  </a:cubicBezTo>
                  <a:close/>
                  <a:moveTo>
                    <a:pt x="1789" y="86627"/>
                  </a:moveTo>
                  <a:cubicBezTo>
                    <a:pt x="1713" y="86627"/>
                    <a:pt x="1637" y="86665"/>
                    <a:pt x="1599" y="86779"/>
                  </a:cubicBezTo>
                  <a:cubicBezTo>
                    <a:pt x="1523" y="86893"/>
                    <a:pt x="1485" y="87083"/>
                    <a:pt x="1485" y="87349"/>
                  </a:cubicBezTo>
                  <a:cubicBezTo>
                    <a:pt x="1485" y="87616"/>
                    <a:pt x="1523" y="87844"/>
                    <a:pt x="1599" y="88034"/>
                  </a:cubicBezTo>
                  <a:cubicBezTo>
                    <a:pt x="1713" y="88224"/>
                    <a:pt x="1827" y="88339"/>
                    <a:pt x="2017" y="88453"/>
                  </a:cubicBezTo>
                  <a:cubicBezTo>
                    <a:pt x="2208" y="88567"/>
                    <a:pt x="2398" y="88643"/>
                    <a:pt x="2626" y="88643"/>
                  </a:cubicBezTo>
                  <a:cubicBezTo>
                    <a:pt x="2816" y="88643"/>
                    <a:pt x="3006" y="88567"/>
                    <a:pt x="3197" y="88491"/>
                  </a:cubicBezTo>
                  <a:cubicBezTo>
                    <a:pt x="3425" y="88415"/>
                    <a:pt x="3577" y="88262"/>
                    <a:pt x="3653" y="88110"/>
                  </a:cubicBezTo>
                  <a:cubicBezTo>
                    <a:pt x="3767" y="87920"/>
                    <a:pt x="3843" y="87768"/>
                    <a:pt x="3843" y="87540"/>
                  </a:cubicBezTo>
                  <a:cubicBezTo>
                    <a:pt x="3843" y="87349"/>
                    <a:pt x="3805" y="87197"/>
                    <a:pt x="3729" y="87045"/>
                  </a:cubicBezTo>
                  <a:cubicBezTo>
                    <a:pt x="3691" y="86893"/>
                    <a:pt x="3577" y="86741"/>
                    <a:pt x="3425" y="86627"/>
                  </a:cubicBezTo>
                  <a:lnTo>
                    <a:pt x="3235" y="86627"/>
                  </a:lnTo>
                  <a:cubicBezTo>
                    <a:pt x="3349" y="86779"/>
                    <a:pt x="3463" y="86893"/>
                    <a:pt x="3501" y="87007"/>
                  </a:cubicBezTo>
                  <a:cubicBezTo>
                    <a:pt x="3539" y="87121"/>
                    <a:pt x="3577" y="87235"/>
                    <a:pt x="3577" y="87387"/>
                  </a:cubicBezTo>
                  <a:cubicBezTo>
                    <a:pt x="3577" y="87616"/>
                    <a:pt x="3463" y="87768"/>
                    <a:pt x="3311" y="87958"/>
                  </a:cubicBezTo>
                  <a:cubicBezTo>
                    <a:pt x="3121" y="88110"/>
                    <a:pt x="2892" y="88186"/>
                    <a:pt x="2588" y="88186"/>
                  </a:cubicBezTo>
                  <a:cubicBezTo>
                    <a:pt x="2284" y="88186"/>
                    <a:pt x="2055" y="88110"/>
                    <a:pt x="1865" y="87958"/>
                  </a:cubicBezTo>
                  <a:cubicBezTo>
                    <a:pt x="1713" y="87844"/>
                    <a:pt x="1637" y="87692"/>
                    <a:pt x="1637" y="87540"/>
                  </a:cubicBezTo>
                  <a:cubicBezTo>
                    <a:pt x="1637" y="87464"/>
                    <a:pt x="1675" y="87387"/>
                    <a:pt x="1675" y="87349"/>
                  </a:cubicBezTo>
                  <a:cubicBezTo>
                    <a:pt x="1713" y="87311"/>
                    <a:pt x="1751" y="87235"/>
                    <a:pt x="1827" y="87159"/>
                  </a:cubicBezTo>
                  <a:cubicBezTo>
                    <a:pt x="1941" y="87045"/>
                    <a:pt x="2017" y="86931"/>
                    <a:pt x="2017" y="86855"/>
                  </a:cubicBezTo>
                  <a:cubicBezTo>
                    <a:pt x="2017" y="86779"/>
                    <a:pt x="1979" y="86741"/>
                    <a:pt x="1941" y="86703"/>
                  </a:cubicBezTo>
                  <a:cubicBezTo>
                    <a:pt x="1903" y="86665"/>
                    <a:pt x="1865" y="86627"/>
                    <a:pt x="1789" y="86627"/>
                  </a:cubicBezTo>
                  <a:close/>
                  <a:moveTo>
                    <a:pt x="1751" y="88833"/>
                  </a:moveTo>
                  <a:cubicBezTo>
                    <a:pt x="1637" y="88833"/>
                    <a:pt x="1599" y="88871"/>
                    <a:pt x="1523" y="88947"/>
                  </a:cubicBezTo>
                  <a:cubicBezTo>
                    <a:pt x="1485" y="88985"/>
                    <a:pt x="1447" y="89061"/>
                    <a:pt x="1447" y="89137"/>
                  </a:cubicBezTo>
                  <a:cubicBezTo>
                    <a:pt x="1447" y="89176"/>
                    <a:pt x="1485" y="89290"/>
                    <a:pt x="1561" y="89404"/>
                  </a:cubicBezTo>
                  <a:cubicBezTo>
                    <a:pt x="1599" y="89442"/>
                    <a:pt x="1599" y="89480"/>
                    <a:pt x="1637" y="89480"/>
                  </a:cubicBezTo>
                  <a:lnTo>
                    <a:pt x="1713" y="89556"/>
                  </a:lnTo>
                  <a:cubicBezTo>
                    <a:pt x="1827" y="89670"/>
                    <a:pt x="1941" y="89746"/>
                    <a:pt x="2055" y="89822"/>
                  </a:cubicBezTo>
                  <a:lnTo>
                    <a:pt x="1333" y="89822"/>
                  </a:lnTo>
                  <a:lnTo>
                    <a:pt x="1333" y="89936"/>
                  </a:lnTo>
                  <a:cubicBezTo>
                    <a:pt x="1485" y="90013"/>
                    <a:pt x="1561" y="90089"/>
                    <a:pt x="1675" y="90165"/>
                  </a:cubicBezTo>
                  <a:cubicBezTo>
                    <a:pt x="1713" y="90241"/>
                    <a:pt x="1789" y="90355"/>
                    <a:pt x="1865" y="90583"/>
                  </a:cubicBezTo>
                  <a:lnTo>
                    <a:pt x="1941" y="90583"/>
                  </a:lnTo>
                  <a:cubicBezTo>
                    <a:pt x="1979" y="90545"/>
                    <a:pt x="1979" y="90507"/>
                    <a:pt x="1979" y="90431"/>
                  </a:cubicBezTo>
                  <a:cubicBezTo>
                    <a:pt x="2017" y="90317"/>
                    <a:pt x="2017" y="90241"/>
                    <a:pt x="2055" y="90241"/>
                  </a:cubicBezTo>
                  <a:cubicBezTo>
                    <a:pt x="2055" y="90203"/>
                    <a:pt x="2131" y="90203"/>
                    <a:pt x="2246" y="90165"/>
                  </a:cubicBezTo>
                  <a:lnTo>
                    <a:pt x="3539" y="90165"/>
                  </a:lnTo>
                  <a:cubicBezTo>
                    <a:pt x="3539" y="90203"/>
                    <a:pt x="3577" y="90203"/>
                    <a:pt x="3577" y="90203"/>
                  </a:cubicBezTo>
                  <a:lnTo>
                    <a:pt x="3615" y="90469"/>
                  </a:lnTo>
                  <a:lnTo>
                    <a:pt x="3653" y="90621"/>
                  </a:lnTo>
                  <a:cubicBezTo>
                    <a:pt x="3691" y="90621"/>
                    <a:pt x="3691" y="90659"/>
                    <a:pt x="3729" y="90659"/>
                  </a:cubicBezTo>
                  <a:lnTo>
                    <a:pt x="3767" y="90621"/>
                  </a:lnTo>
                  <a:lnTo>
                    <a:pt x="3729" y="90165"/>
                  </a:lnTo>
                  <a:lnTo>
                    <a:pt x="3729" y="90013"/>
                  </a:lnTo>
                  <a:lnTo>
                    <a:pt x="3729" y="89708"/>
                  </a:lnTo>
                  <a:lnTo>
                    <a:pt x="3729" y="89556"/>
                  </a:lnTo>
                  <a:lnTo>
                    <a:pt x="3729" y="89442"/>
                  </a:lnTo>
                  <a:lnTo>
                    <a:pt x="3729" y="89137"/>
                  </a:lnTo>
                  <a:cubicBezTo>
                    <a:pt x="3729" y="89099"/>
                    <a:pt x="3691" y="89099"/>
                    <a:pt x="3691" y="89099"/>
                  </a:cubicBezTo>
                  <a:cubicBezTo>
                    <a:pt x="3653" y="89099"/>
                    <a:pt x="3653" y="89099"/>
                    <a:pt x="3653" y="89137"/>
                  </a:cubicBezTo>
                  <a:cubicBezTo>
                    <a:pt x="3615" y="89176"/>
                    <a:pt x="3615" y="89214"/>
                    <a:pt x="3615" y="89290"/>
                  </a:cubicBezTo>
                  <a:cubicBezTo>
                    <a:pt x="3615" y="89328"/>
                    <a:pt x="3615" y="89328"/>
                    <a:pt x="3615" y="89366"/>
                  </a:cubicBezTo>
                  <a:cubicBezTo>
                    <a:pt x="3615" y="89404"/>
                    <a:pt x="3577" y="89518"/>
                    <a:pt x="3577" y="89708"/>
                  </a:cubicBezTo>
                  <a:cubicBezTo>
                    <a:pt x="3539" y="89746"/>
                    <a:pt x="3539" y="89746"/>
                    <a:pt x="3539" y="89784"/>
                  </a:cubicBezTo>
                  <a:lnTo>
                    <a:pt x="2854" y="89784"/>
                  </a:lnTo>
                  <a:lnTo>
                    <a:pt x="2398" y="89822"/>
                  </a:lnTo>
                  <a:cubicBezTo>
                    <a:pt x="2322" y="89822"/>
                    <a:pt x="2208" y="89784"/>
                    <a:pt x="2131" y="89708"/>
                  </a:cubicBezTo>
                  <a:cubicBezTo>
                    <a:pt x="2017" y="89670"/>
                    <a:pt x="1941" y="89594"/>
                    <a:pt x="1865" y="89518"/>
                  </a:cubicBezTo>
                  <a:cubicBezTo>
                    <a:pt x="1865" y="89518"/>
                    <a:pt x="1865" y="89480"/>
                    <a:pt x="1865" y="89442"/>
                  </a:cubicBezTo>
                  <a:cubicBezTo>
                    <a:pt x="1865" y="89404"/>
                    <a:pt x="1865" y="89328"/>
                    <a:pt x="1903" y="89252"/>
                  </a:cubicBezTo>
                  <a:cubicBezTo>
                    <a:pt x="1941" y="89176"/>
                    <a:pt x="1941" y="89099"/>
                    <a:pt x="1941" y="89099"/>
                  </a:cubicBezTo>
                  <a:cubicBezTo>
                    <a:pt x="1941" y="89023"/>
                    <a:pt x="1941" y="88947"/>
                    <a:pt x="1865" y="88909"/>
                  </a:cubicBezTo>
                  <a:cubicBezTo>
                    <a:pt x="1827" y="88871"/>
                    <a:pt x="1789" y="88833"/>
                    <a:pt x="1751" y="88833"/>
                  </a:cubicBezTo>
                  <a:close/>
                  <a:moveTo>
                    <a:pt x="2017" y="91306"/>
                  </a:moveTo>
                  <a:cubicBezTo>
                    <a:pt x="2055" y="91306"/>
                    <a:pt x="2055" y="91306"/>
                    <a:pt x="2093" y="91344"/>
                  </a:cubicBezTo>
                  <a:cubicBezTo>
                    <a:pt x="2131" y="91382"/>
                    <a:pt x="2131" y="91420"/>
                    <a:pt x="2131" y="91496"/>
                  </a:cubicBezTo>
                  <a:cubicBezTo>
                    <a:pt x="2169" y="91953"/>
                    <a:pt x="2169" y="92257"/>
                    <a:pt x="2169" y="92333"/>
                  </a:cubicBezTo>
                  <a:lnTo>
                    <a:pt x="2169" y="92485"/>
                  </a:lnTo>
                  <a:cubicBezTo>
                    <a:pt x="2055" y="92485"/>
                    <a:pt x="1941" y="92409"/>
                    <a:pt x="1827" y="92333"/>
                  </a:cubicBezTo>
                  <a:cubicBezTo>
                    <a:pt x="1675" y="92181"/>
                    <a:pt x="1599" y="92029"/>
                    <a:pt x="1599" y="91801"/>
                  </a:cubicBezTo>
                  <a:cubicBezTo>
                    <a:pt x="1599" y="91686"/>
                    <a:pt x="1599" y="91610"/>
                    <a:pt x="1637" y="91534"/>
                  </a:cubicBezTo>
                  <a:cubicBezTo>
                    <a:pt x="1675" y="91458"/>
                    <a:pt x="1751" y="91382"/>
                    <a:pt x="1827" y="91344"/>
                  </a:cubicBezTo>
                  <a:cubicBezTo>
                    <a:pt x="1903" y="91306"/>
                    <a:pt x="1941" y="91306"/>
                    <a:pt x="2017" y="91306"/>
                  </a:cubicBezTo>
                  <a:close/>
                  <a:moveTo>
                    <a:pt x="3197" y="90888"/>
                  </a:moveTo>
                  <a:lnTo>
                    <a:pt x="3349" y="91116"/>
                  </a:lnTo>
                  <a:cubicBezTo>
                    <a:pt x="3425" y="91230"/>
                    <a:pt x="3463" y="91306"/>
                    <a:pt x="3501" y="91382"/>
                  </a:cubicBezTo>
                  <a:cubicBezTo>
                    <a:pt x="3501" y="91420"/>
                    <a:pt x="3539" y="91496"/>
                    <a:pt x="3539" y="91610"/>
                  </a:cubicBezTo>
                  <a:cubicBezTo>
                    <a:pt x="3539" y="91839"/>
                    <a:pt x="3463" y="91991"/>
                    <a:pt x="3387" y="92105"/>
                  </a:cubicBezTo>
                  <a:cubicBezTo>
                    <a:pt x="3311" y="92257"/>
                    <a:pt x="3197" y="92371"/>
                    <a:pt x="3006" y="92409"/>
                  </a:cubicBezTo>
                  <a:cubicBezTo>
                    <a:pt x="2854" y="92485"/>
                    <a:pt x="2702" y="92523"/>
                    <a:pt x="2588" y="92523"/>
                  </a:cubicBezTo>
                  <a:lnTo>
                    <a:pt x="2284" y="92523"/>
                  </a:lnTo>
                  <a:cubicBezTo>
                    <a:pt x="2284" y="92409"/>
                    <a:pt x="2284" y="92333"/>
                    <a:pt x="2284" y="92257"/>
                  </a:cubicBezTo>
                  <a:lnTo>
                    <a:pt x="2284" y="92029"/>
                  </a:lnTo>
                  <a:lnTo>
                    <a:pt x="2284" y="90926"/>
                  </a:lnTo>
                  <a:lnTo>
                    <a:pt x="2246" y="90926"/>
                  </a:lnTo>
                  <a:cubicBezTo>
                    <a:pt x="2131" y="90926"/>
                    <a:pt x="2017" y="90964"/>
                    <a:pt x="1865" y="91040"/>
                  </a:cubicBezTo>
                  <a:cubicBezTo>
                    <a:pt x="1751" y="91116"/>
                    <a:pt x="1637" y="91230"/>
                    <a:pt x="1561" y="91344"/>
                  </a:cubicBezTo>
                  <a:cubicBezTo>
                    <a:pt x="1485" y="91458"/>
                    <a:pt x="1447" y="91610"/>
                    <a:pt x="1447" y="91801"/>
                  </a:cubicBezTo>
                  <a:cubicBezTo>
                    <a:pt x="1447" y="91953"/>
                    <a:pt x="1485" y="92067"/>
                    <a:pt x="1523" y="92219"/>
                  </a:cubicBezTo>
                  <a:cubicBezTo>
                    <a:pt x="1561" y="92295"/>
                    <a:pt x="1637" y="92371"/>
                    <a:pt x="1713" y="92485"/>
                  </a:cubicBezTo>
                  <a:cubicBezTo>
                    <a:pt x="1789" y="92561"/>
                    <a:pt x="1865" y="92638"/>
                    <a:pt x="1979" y="92676"/>
                  </a:cubicBezTo>
                  <a:cubicBezTo>
                    <a:pt x="2093" y="92790"/>
                    <a:pt x="2246" y="92828"/>
                    <a:pt x="2360" y="92866"/>
                  </a:cubicBezTo>
                  <a:cubicBezTo>
                    <a:pt x="2512" y="92904"/>
                    <a:pt x="2588" y="92904"/>
                    <a:pt x="2664" y="92904"/>
                  </a:cubicBezTo>
                  <a:cubicBezTo>
                    <a:pt x="2930" y="92904"/>
                    <a:pt x="3159" y="92866"/>
                    <a:pt x="3349" y="92752"/>
                  </a:cubicBezTo>
                  <a:cubicBezTo>
                    <a:pt x="3539" y="92638"/>
                    <a:pt x="3653" y="92485"/>
                    <a:pt x="3729" y="92295"/>
                  </a:cubicBezTo>
                  <a:cubicBezTo>
                    <a:pt x="3805" y="92181"/>
                    <a:pt x="3805" y="92029"/>
                    <a:pt x="3805" y="91915"/>
                  </a:cubicBezTo>
                  <a:cubicBezTo>
                    <a:pt x="3805" y="91763"/>
                    <a:pt x="3805" y="91648"/>
                    <a:pt x="3805" y="91610"/>
                  </a:cubicBezTo>
                  <a:cubicBezTo>
                    <a:pt x="3767" y="91458"/>
                    <a:pt x="3691" y="91344"/>
                    <a:pt x="3615" y="91192"/>
                  </a:cubicBezTo>
                  <a:cubicBezTo>
                    <a:pt x="3539" y="91078"/>
                    <a:pt x="3425" y="90964"/>
                    <a:pt x="3349" y="90888"/>
                  </a:cubicBezTo>
                  <a:close/>
                  <a:moveTo>
                    <a:pt x="1180" y="93398"/>
                  </a:moveTo>
                  <a:cubicBezTo>
                    <a:pt x="990" y="93398"/>
                    <a:pt x="838" y="93436"/>
                    <a:pt x="648" y="93513"/>
                  </a:cubicBezTo>
                  <a:cubicBezTo>
                    <a:pt x="458" y="93627"/>
                    <a:pt x="343" y="93741"/>
                    <a:pt x="267" y="93931"/>
                  </a:cubicBezTo>
                  <a:cubicBezTo>
                    <a:pt x="191" y="94121"/>
                    <a:pt x="115" y="94350"/>
                    <a:pt x="115" y="94616"/>
                  </a:cubicBezTo>
                  <a:cubicBezTo>
                    <a:pt x="115" y="94806"/>
                    <a:pt x="153" y="94920"/>
                    <a:pt x="153" y="95072"/>
                  </a:cubicBezTo>
                  <a:lnTo>
                    <a:pt x="191" y="95529"/>
                  </a:lnTo>
                  <a:cubicBezTo>
                    <a:pt x="191" y="95681"/>
                    <a:pt x="191" y="95757"/>
                    <a:pt x="191" y="95795"/>
                  </a:cubicBezTo>
                  <a:cubicBezTo>
                    <a:pt x="191" y="95833"/>
                    <a:pt x="191" y="95871"/>
                    <a:pt x="191" y="95947"/>
                  </a:cubicBezTo>
                  <a:cubicBezTo>
                    <a:pt x="191" y="96100"/>
                    <a:pt x="191" y="96214"/>
                    <a:pt x="191" y="96252"/>
                  </a:cubicBezTo>
                  <a:cubicBezTo>
                    <a:pt x="191" y="96290"/>
                    <a:pt x="191" y="96290"/>
                    <a:pt x="191" y="96328"/>
                  </a:cubicBezTo>
                  <a:cubicBezTo>
                    <a:pt x="191" y="96328"/>
                    <a:pt x="229" y="96366"/>
                    <a:pt x="229" y="96366"/>
                  </a:cubicBezTo>
                  <a:cubicBezTo>
                    <a:pt x="267" y="96366"/>
                    <a:pt x="267" y="96328"/>
                    <a:pt x="305" y="96328"/>
                  </a:cubicBezTo>
                  <a:cubicBezTo>
                    <a:pt x="343" y="96062"/>
                    <a:pt x="381" y="95871"/>
                    <a:pt x="419" y="95795"/>
                  </a:cubicBezTo>
                  <a:cubicBezTo>
                    <a:pt x="458" y="95757"/>
                    <a:pt x="572" y="95757"/>
                    <a:pt x="686" y="95757"/>
                  </a:cubicBezTo>
                  <a:lnTo>
                    <a:pt x="1751" y="95757"/>
                  </a:lnTo>
                  <a:cubicBezTo>
                    <a:pt x="2474" y="95719"/>
                    <a:pt x="2930" y="95719"/>
                    <a:pt x="3159" y="95719"/>
                  </a:cubicBezTo>
                  <a:lnTo>
                    <a:pt x="3425" y="95719"/>
                  </a:lnTo>
                  <a:cubicBezTo>
                    <a:pt x="3501" y="95719"/>
                    <a:pt x="3539" y="95719"/>
                    <a:pt x="3577" y="95757"/>
                  </a:cubicBezTo>
                  <a:cubicBezTo>
                    <a:pt x="3615" y="95757"/>
                    <a:pt x="3615" y="95795"/>
                    <a:pt x="3615" y="95871"/>
                  </a:cubicBezTo>
                  <a:lnTo>
                    <a:pt x="3691" y="96214"/>
                  </a:lnTo>
                  <a:lnTo>
                    <a:pt x="3767" y="96214"/>
                  </a:lnTo>
                  <a:cubicBezTo>
                    <a:pt x="3767" y="96138"/>
                    <a:pt x="3767" y="96062"/>
                    <a:pt x="3767" y="96062"/>
                  </a:cubicBezTo>
                  <a:lnTo>
                    <a:pt x="3767" y="95757"/>
                  </a:lnTo>
                  <a:lnTo>
                    <a:pt x="3767" y="95263"/>
                  </a:lnTo>
                  <a:cubicBezTo>
                    <a:pt x="3767" y="95187"/>
                    <a:pt x="3767" y="95072"/>
                    <a:pt x="3805" y="94882"/>
                  </a:cubicBezTo>
                  <a:cubicBezTo>
                    <a:pt x="3805" y="94806"/>
                    <a:pt x="3805" y="94768"/>
                    <a:pt x="3805" y="94730"/>
                  </a:cubicBezTo>
                  <a:cubicBezTo>
                    <a:pt x="3805" y="94692"/>
                    <a:pt x="3805" y="94692"/>
                    <a:pt x="3805" y="94692"/>
                  </a:cubicBezTo>
                  <a:cubicBezTo>
                    <a:pt x="3767" y="94654"/>
                    <a:pt x="3767" y="94654"/>
                    <a:pt x="3729" y="94654"/>
                  </a:cubicBezTo>
                  <a:cubicBezTo>
                    <a:pt x="3729" y="94654"/>
                    <a:pt x="3691" y="94654"/>
                    <a:pt x="3691" y="94692"/>
                  </a:cubicBezTo>
                  <a:cubicBezTo>
                    <a:pt x="3691" y="94692"/>
                    <a:pt x="3691" y="94730"/>
                    <a:pt x="3653" y="94844"/>
                  </a:cubicBezTo>
                  <a:cubicBezTo>
                    <a:pt x="3615" y="95072"/>
                    <a:pt x="3577" y="95187"/>
                    <a:pt x="3577" y="95225"/>
                  </a:cubicBezTo>
                  <a:cubicBezTo>
                    <a:pt x="3501" y="95263"/>
                    <a:pt x="3463" y="95263"/>
                    <a:pt x="3349" y="95263"/>
                  </a:cubicBezTo>
                  <a:lnTo>
                    <a:pt x="3235" y="95263"/>
                  </a:lnTo>
                  <a:cubicBezTo>
                    <a:pt x="3159" y="95225"/>
                    <a:pt x="3159" y="95225"/>
                    <a:pt x="3121" y="95225"/>
                  </a:cubicBezTo>
                  <a:lnTo>
                    <a:pt x="1865" y="95263"/>
                  </a:lnTo>
                  <a:lnTo>
                    <a:pt x="1675" y="95263"/>
                  </a:lnTo>
                  <a:cubicBezTo>
                    <a:pt x="1599" y="95301"/>
                    <a:pt x="1371" y="95301"/>
                    <a:pt x="990" y="95301"/>
                  </a:cubicBezTo>
                  <a:lnTo>
                    <a:pt x="343" y="95301"/>
                  </a:lnTo>
                  <a:cubicBezTo>
                    <a:pt x="305" y="95263"/>
                    <a:pt x="305" y="95110"/>
                    <a:pt x="305" y="94882"/>
                  </a:cubicBezTo>
                  <a:cubicBezTo>
                    <a:pt x="305" y="94806"/>
                    <a:pt x="305" y="94692"/>
                    <a:pt x="343" y="94578"/>
                  </a:cubicBezTo>
                  <a:cubicBezTo>
                    <a:pt x="381" y="94426"/>
                    <a:pt x="419" y="94350"/>
                    <a:pt x="458" y="94273"/>
                  </a:cubicBezTo>
                  <a:cubicBezTo>
                    <a:pt x="534" y="94159"/>
                    <a:pt x="648" y="94045"/>
                    <a:pt x="800" y="94007"/>
                  </a:cubicBezTo>
                  <a:cubicBezTo>
                    <a:pt x="914" y="93931"/>
                    <a:pt x="1066" y="93893"/>
                    <a:pt x="1218" y="93893"/>
                  </a:cubicBezTo>
                  <a:cubicBezTo>
                    <a:pt x="1371" y="93893"/>
                    <a:pt x="1485" y="93931"/>
                    <a:pt x="1637" y="94007"/>
                  </a:cubicBezTo>
                  <a:cubicBezTo>
                    <a:pt x="1751" y="94045"/>
                    <a:pt x="1865" y="94159"/>
                    <a:pt x="1941" y="94273"/>
                  </a:cubicBezTo>
                  <a:cubicBezTo>
                    <a:pt x="2017" y="94426"/>
                    <a:pt x="2055" y="94540"/>
                    <a:pt x="2055" y="94692"/>
                  </a:cubicBezTo>
                  <a:cubicBezTo>
                    <a:pt x="2055" y="94806"/>
                    <a:pt x="2055" y="94882"/>
                    <a:pt x="2017" y="94958"/>
                  </a:cubicBezTo>
                  <a:cubicBezTo>
                    <a:pt x="2017" y="94958"/>
                    <a:pt x="2017" y="94996"/>
                    <a:pt x="2017" y="95034"/>
                  </a:cubicBezTo>
                  <a:cubicBezTo>
                    <a:pt x="2017" y="95034"/>
                    <a:pt x="2017" y="95034"/>
                    <a:pt x="2017" y="95072"/>
                  </a:cubicBezTo>
                  <a:cubicBezTo>
                    <a:pt x="2055" y="95034"/>
                    <a:pt x="2093" y="95034"/>
                    <a:pt x="2093" y="94996"/>
                  </a:cubicBezTo>
                  <a:cubicBezTo>
                    <a:pt x="2169" y="94920"/>
                    <a:pt x="2208" y="94844"/>
                    <a:pt x="2208" y="94768"/>
                  </a:cubicBezTo>
                  <a:cubicBezTo>
                    <a:pt x="2246" y="94692"/>
                    <a:pt x="2246" y="94616"/>
                    <a:pt x="2246" y="94502"/>
                  </a:cubicBezTo>
                  <a:cubicBezTo>
                    <a:pt x="2246" y="94159"/>
                    <a:pt x="2131" y="93893"/>
                    <a:pt x="1941" y="93703"/>
                  </a:cubicBezTo>
                  <a:cubicBezTo>
                    <a:pt x="1713" y="93513"/>
                    <a:pt x="1447" y="93398"/>
                    <a:pt x="1180" y="93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880100" y="4144325"/>
              <a:ext cx="176000" cy="93225"/>
            </a:xfrm>
            <a:custGeom>
              <a:avLst/>
              <a:gdLst/>
              <a:ahLst/>
              <a:cxnLst/>
              <a:rect l="l" t="t" r="r" b="b"/>
              <a:pathLst>
                <a:path w="7040" h="3729" extrusionOk="0">
                  <a:moveTo>
                    <a:pt x="1" y="2397"/>
                  </a:moveTo>
                  <a:cubicBezTo>
                    <a:pt x="1" y="2473"/>
                    <a:pt x="1" y="2512"/>
                    <a:pt x="1" y="2550"/>
                  </a:cubicBezTo>
                  <a:lnTo>
                    <a:pt x="1" y="2626"/>
                  </a:lnTo>
                  <a:cubicBezTo>
                    <a:pt x="77" y="2626"/>
                    <a:pt x="267" y="2664"/>
                    <a:pt x="495" y="2664"/>
                  </a:cubicBezTo>
                  <a:lnTo>
                    <a:pt x="1370" y="2664"/>
                  </a:lnTo>
                  <a:lnTo>
                    <a:pt x="1370" y="2435"/>
                  </a:lnTo>
                  <a:cubicBezTo>
                    <a:pt x="1294" y="2397"/>
                    <a:pt x="1180" y="2397"/>
                    <a:pt x="1066" y="2397"/>
                  </a:cubicBezTo>
                  <a:lnTo>
                    <a:pt x="648" y="2397"/>
                  </a:lnTo>
                  <a:lnTo>
                    <a:pt x="267" y="2435"/>
                  </a:lnTo>
                  <a:lnTo>
                    <a:pt x="39" y="2397"/>
                  </a:lnTo>
                  <a:close/>
                  <a:moveTo>
                    <a:pt x="5898" y="153"/>
                  </a:moveTo>
                  <a:cubicBezTo>
                    <a:pt x="6050" y="153"/>
                    <a:pt x="6202" y="191"/>
                    <a:pt x="6316" y="305"/>
                  </a:cubicBezTo>
                  <a:cubicBezTo>
                    <a:pt x="6430" y="419"/>
                    <a:pt x="6506" y="609"/>
                    <a:pt x="6582" y="876"/>
                  </a:cubicBezTo>
                  <a:cubicBezTo>
                    <a:pt x="6582" y="1028"/>
                    <a:pt x="6621" y="1332"/>
                    <a:pt x="6621" y="1789"/>
                  </a:cubicBezTo>
                  <a:lnTo>
                    <a:pt x="6621" y="1979"/>
                  </a:lnTo>
                  <a:cubicBezTo>
                    <a:pt x="6621" y="2321"/>
                    <a:pt x="6621" y="2626"/>
                    <a:pt x="6544" y="2892"/>
                  </a:cubicBezTo>
                  <a:cubicBezTo>
                    <a:pt x="6506" y="3196"/>
                    <a:pt x="6430" y="3348"/>
                    <a:pt x="6278" y="3463"/>
                  </a:cubicBezTo>
                  <a:cubicBezTo>
                    <a:pt x="6164" y="3577"/>
                    <a:pt x="6050" y="3615"/>
                    <a:pt x="5898" y="3615"/>
                  </a:cubicBezTo>
                  <a:cubicBezTo>
                    <a:pt x="5631" y="3615"/>
                    <a:pt x="5479" y="3501"/>
                    <a:pt x="5327" y="3272"/>
                  </a:cubicBezTo>
                  <a:cubicBezTo>
                    <a:pt x="5213" y="3006"/>
                    <a:pt x="5175" y="2626"/>
                    <a:pt x="5175" y="2017"/>
                  </a:cubicBezTo>
                  <a:cubicBezTo>
                    <a:pt x="5175" y="1408"/>
                    <a:pt x="5213" y="952"/>
                    <a:pt x="5289" y="685"/>
                  </a:cubicBezTo>
                  <a:cubicBezTo>
                    <a:pt x="5327" y="495"/>
                    <a:pt x="5403" y="343"/>
                    <a:pt x="5517" y="267"/>
                  </a:cubicBezTo>
                  <a:cubicBezTo>
                    <a:pt x="5631" y="191"/>
                    <a:pt x="5784" y="153"/>
                    <a:pt x="5898" y="153"/>
                  </a:cubicBezTo>
                  <a:close/>
                  <a:moveTo>
                    <a:pt x="3082" y="39"/>
                  </a:moveTo>
                  <a:cubicBezTo>
                    <a:pt x="2854" y="39"/>
                    <a:pt x="2664" y="77"/>
                    <a:pt x="2512" y="191"/>
                  </a:cubicBezTo>
                  <a:cubicBezTo>
                    <a:pt x="2322" y="305"/>
                    <a:pt x="2207" y="419"/>
                    <a:pt x="2131" y="609"/>
                  </a:cubicBezTo>
                  <a:cubicBezTo>
                    <a:pt x="2055" y="800"/>
                    <a:pt x="2017" y="952"/>
                    <a:pt x="2017" y="1028"/>
                  </a:cubicBezTo>
                  <a:cubicBezTo>
                    <a:pt x="2017" y="1028"/>
                    <a:pt x="2017" y="1066"/>
                    <a:pt x="2017" y="1066"/>
                  </a:cubicBezTo>
                  <a:cubicBezTo>
                    <a:pt x="2017" y="1104"/>
                    <a:pt x="2055" y="1104"/>
                    <a:pt x="2055" y="1104"/>
                  </a:cubicBezTo>
                  <a:cubicBezTo>
                    <a:pt x="2093" y="1104"/>
                    <a:pt x="2093" y="1104"/>
                    <a:pt x="2093" y="1066"/>
                  </a:cubicBezTo>
                  <a:cubicBezTo>
                    <a:pt x="2093" y="1066"/>
                    <a:pt x="2131" y="1028"/>
                    <a:pt x="2169" y="952"/>
                  </a:cubicBezTo>
                  <a:cubicBezTo>
                    <a:pt x="2245" y="761"/>
                    <a:pt x="2283" y="685"/>
                    <a:pt x="2360" y="609"/>
                  </a:cubicBezTo>
                  <a:cubicBezTo>
                    <a:pt x="2398" y="533"/>
                    <a:pt x="2512" y="457"/>
                    <a:pt x="2588" y="419"/>
                  </a:cubicBezTo>
                  <a:cubicBezTo>
                    <a:pt x="2702" y="343"/>
                    <a:pt x="2816" y="343"/>
                    <a:pt x="2930" y="343"/>
                  </a:cubicBezTo>
                  <a:cubicBezTo>
                    <a:pt x="3159" y="343"/>
                    <a:pt x="3311" y="381"/>
                    <a:pt x="3425" y="533"/>
                  </a:cubicBezTo>
                  <a:cubicBezTo>
                    <a:pt x="3577" y="647"/>
                    <a:pt x="3653" y="838"/>
                    <a:pt x="3653" y="1028"/>
                  </a:cubicBezTo>
                  <a:cubicBezTo>
                    <a:pt x="3653" y="1218"/>
                    <a:pt x="3577" y="1446"/>
                    <a:pt x="3425" y="1713"/>
                  </a:cubicBezTo>
                  <a:cubicBezTo>
                    <a:pt x="3311" y="1941"/>
                    <a:pt x="3044" y="2245"/>
                    <a:pt x="2626" y="2664"/>
                  </a:cubicBezTo>
                  <a:cubicBezTo>
                    <a:pt x="2322" y="2968"/>
                    <a:pt x="2093" y="3234"/>
                    <a:pt x="1941" y="3425"/>
                  </a:cubicBezTo>
                  <a:cubicBezTo>
                    <a:pt x="1903" y="3463"/>
                    <a:pt x="1865" y="3539"/>
                    <a:pt x="1827" y="3615"/>
                  </a:cubicBezTo>
                  <a:cubicBezTo>
                    <a:pt x="1865" y="3653"/>
                    <a:pt x="1903" y="3653"/>
                    <a:pt x="1903" y="3653"/>
                  </a:cubicBezTo>
                  <a:lnTo>
                    <a:pt x="2131" y="3615"/>
                  </a:lnTo>
                  <a:lnTo>
                    <a:pt x="2398" y="3653"/>
                  </a:lnTo>
                  <a:lnTo>
                    <a:pt x="3006" y="3615"/>
                  </a:lnTo>
                  <a:cubicBezTo>
                    <a:pt x="3463" y="3615"/>
                    <a:pt x="3843" y="3615"/>
                    <a:pt x="4110" y="3653"/>
                  </a:cubicBezTo>
                  <a:cubicBezTo>
                    <a:pt x="4148" y="3463"/>
                    <a:pt x="4148" y="3348"/>
                    <a:pt x="4148" y="3272"/>
                  </a:cubicBezTo>
                  <a:cubicBezTo>
                    <a:pt x="4186" y="3120"/>
                    <a:pt x="4186" y="3006"/>
                    <a:pt x="4186" y="2968"/>
                  </a:cubicBezTo>
                  <a:lnTo>
                    <a:pt x="4224" y="2930"/>
                  </a:lnTo>
                  <a:cubicBezTo>
                    <a:pt x="4224" y="2930"/>
                    <a:pt x="4186" y="2930"/>
                    <a:pt x="4186" y="2892"/>
                  </a:cubicBezTo>
                  <a:lnTo>
                    <a:pt x="4072" y="2892"/>
                  </a:lnTo>
                  <a:cubicBezTo>
                    <a:pt x="3995" y="3082"/>
                    <a:pt x="3957" y="3196"/>
                    <a:pt x="3919" y="3234"/>
                  </a:cubicBezTo>
                  <a:cubicBezTo>
                    <a:pt x="3843" y="3272"/>
                    <a:pt x="3805" y="3310"/>
                    <a:pt x="3767" y="3310"/>
                  </a:cubicBezTo>
                  <a:lnTo>
                    <a:pt x="2245" y="3310"/>
                  </a:lnTo>
                  <a:cubicBezTo>
                    <a:pt x="2436" y="3082"/>
                    <a:pt x="2588" y="2930"/>
                    <a:pt x="2664" y="2854"/>
                  </a:cubicBezTo>
                  <a:cubicBezTo>
                    <a:pt x="2702" y="2778"/>
                    <a:pt x="2816" y="2702"/>
                    <a:pt x="2968" y="2550"/>
                  </a:cubicBezTo>
                  <a:cubicBezTo>
                    <a:pt x="3463" y="2131"/>
                    <a:pt x="3729" y="1789"/>
                    <a:pt x="3881" y="1598"/>
                  </a:cubicBezTo>
                  <a:cubicBezTo>
                    <a:pt x="3995" y="1370"/>
                    <a:pt x="4072" y="1180"/>
                    <a:pt x="4072" y="990"/>
                  </a:cubicBezTo>
                  <a:cubicBezTo>
                    <a:pt x="4072" y="723"/>
                    <a:pt x="3957" y="495"/>
                    <a:pt x="3767" y="305"/>
                  </a:cubicBezTo>
                  <a:cubicBezTo>
                    <a:pt x="3577" y="115"/>
                    <a:pt x="3349" y="39"/>
                    <a:pt x="3082" y="39"/>
                  </a:cubicBezTo>
                  <a:close/>
                  <a:moveTo>
                    <a:pt x="5898" y="1"/>
                  </a:moveTo>
                  <a:cubicBezTo>
                    <a:pt x="5746" y="1"/>
                    <a:pt x="5631" y="39"/>
                    <a:pt x="5517" y="115"/>
                  </a:cubicBezTo>
                  <a:cubicBezTo>
                    <a:pt x="5403" y="191"/>
                    <a:pt x="5251" y="305"/>
                    <a:pt x="5137" y="457"/>
                  </a:cubicBezTo>
                  <a:cubicBezTo>
                    <a:pt x="5023" y="609"/>
                    <a:pt x="4947" y="800"/>
                    <a:pt x="4870" y="1066"/>
                  </a:cubicBezTo>
                  <a:cubicBezTo>
                    <a:pt x="4794" y="1370"/>
                    <a:pt x="4756" y="1637"/>
                    <a:pt x="4756" y="1941"/>
                  </a:cubicBezTo>
                  <a:cubicBezTo>
                    <a:pt x="4756" y="2321"/>
                    <a:pt x="4794" y="2664"/>
                    <a:pt x="4947" y="2930"/>
                  </a:cubicBezTo>
                  <a:cubicBezTo>
                    <a:pt x="5061" y="3234"/>
                    <a:pt x="5213" y="3425"/>
                    <a:pt x="5365" y="3539"/>
                  </a:cubicBezTo>
                  <a:cubicBezTo>
                    <a:pt x="5517" y="3653"/>
                    <a:pt x="5707" y="3729"/>
                    <a:pt x="5898" y="3729"/>
                  </a:cubicBezTo>
                  <a:cubicBezTo>
                    <a:pt x="5974" y="3729"/>
                    <a:pt x="6088" y="3729"/>
                    <a:pt x="6202" y="3653"/>
                  </a:cubicBezTo>
                  <a:cubicBezTo>
                    <a:pt x="6278" y="3615"/>
                    <a:pt x="6392" y="3577"/>
                    <a:pt x="6468" y="3463"/>
                  </a:cubicBezTo>
                  <a:cubicBezTo>
                    <a:pt x="6582" y="3348"/>
                    <a:pt x="6697" y="3196"/>
                    <a:pt x="6773" y="3044"/>
                  </a:cubicBezTo>
                  <a:cubicBezTo>
                    <a:pt x="6887" y="2854"/>
                    <a:pt x="6963" y="2664"/>
                    <a:pt x="7001" y="2397"/>
                  </a:cubicBezTo>
                  <a:cubicBezTo>
                    <a:pt x="7039" y="2245"/>
                    <a:pt x="7039" y="2093"/>
                    <a:pt x="7039" y="1903"/>
                  </a:cubicBezTo>
                  <a:cubicBezTo>
                    <a:pt x="7039" y="1484"/>
                    <a:pt x="7001" y="1180"/>
                    <a:pt x="6925" y="990"/>
                  </a:cubicBezTo>
                  <a:cubicBezTo>
                    <a:pt x="6811" y="647"/>
                    <a:pt x="6659" y="419"/>
                    <a:pt x="6468" y="267"/>
                  </a:cubicBezTo>
                  <a:cubicBezTo>
                    <a:pt x="6278" y="77"/>
                    <a:pt x="6088" y="1"/>
                    <a:pt x="5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999000" y="3061025"/>
              <a:ext cx="57100" cy="93225"/>
            </a:xfrm>
            <a:custGeom>
              <a:avLst/>
              <a:gdLst/>
              <a:ahLst/>
              <a:cxnLst/>
              <a:rect l="l" t="t" r="r" b="b"/>
              <a:pathLst>
                <a:path w="2284" h="3729" extrusionOk="0">
                  <a:moveTo>
                    <a:pt x="1142" y="153"/>
                  </a:moveTo>
                  <a:cubicBezTo>
                    <a:pt x="1294" y="153"/>
                    <a:pt x="1446" y="191"/>
                    <a:pt x="1560" y="305"/>
                  </a:cubicBezTo>
                  <a:cubicBezTo>
                    <a:pt x="1674" y="419"/>
                    <a:pt x="1750" y="609"/>
                    <a:pt x="1826" y="875"/>
                  </a:cubicBezTo>
                  <a:cubicBezTo>
                    <a:pt x="1826" y="1028"/>
                    <a:pt x="1865" y="1332"/>
                    <a:pt x="1865" y="1789"/>
                  </a:cubicBezTo>
                  <a:lnTo>
                    <a:pt x="1865" y="1979"/>
                  </a:lnTo>
                  <a:cubicBezTo>
                    <a:pt x="1865" y="2321"/>
                    <a:pt x="1865" y="2625"/>
                    <a:pt x="1788" y="2892"/>
                  </a:cubicBezTo>
                  <a:cubicBezTo>
                    <a:pt x="1750" y="3158"/>
                    <a:pt x="1674" y="3348"/>
                    <a:pt x="1522" y="3462"/>
                  </a:cubicBezTo>
                  <a:cubicBezTo>
                    <a:pt x="1408" y="3539"/>
                    <a:pt x="1294" y="3615"/>
                    <a:pt x="1142" y="3615"/>
                  </a:cubicBezTo>
                  <a:cubicBezTo>
                    <a:pt x="875" y="3615"/>
                    <a:pt x="723" y="3500"/>
                    <a:pt x="571" y="3272"/>
                  </a:cubicBezTo>
                  <a:cubicBezTo>
                    <a:pt x="457" y="3006"/>
                    <a:pt x="419" y="2587"/>
                    <a:pt x="419" y="2017"/>
                  </a:cubicBezTo>
                  <a:cubicBezTo>
                    <a:pt x="419" y="1408"/>
                    <a:pt x="457" y="952"/>
                    <a:pt x="533" y="647"/>
                  </a:cubicBezTo>
                  <a:cubicBezTo>
                    <a:pt x="571" y="495"/>
                    <a:pt x="647" y="343"/>
                    <a:pt x="761" y="267"/>
                  </a:cubicBezTo>
                  <a:cubicBezTo>
                    <a:pt x="875" y="191"/>
                    <a:pt x="1028" y="153"/>
                    <a:pt x="1142" y="153"/>
                  </a:cubicBezTo>
                  <a:close/>
                  <a:moveTo>
                    <a:pt x="1142" y="0"/>
                  </a:moveTo>
                  <a:cubicBezTo>
                    <a:pt x="990" y="0"/>
                    <a:pt x="875" y="38"/>
                    <a:pt x="761" y="115"/>
                  </a:cubicBezTo>
                  <a:cubicBezTo>
                    <a:pt x="647" y="191"/>
                    <a:pt x="495" y="267"/>
                    <a:pt x="381" y="457"/>
                  </a:cubicBezTo>
                  <a:cubicBezTo>
                    <a:pt x="267" y="571"/>
                    <a:pt x="191" y="799"/>
                    <a:pt x="114" y="1066"/>
                  </a:cubicBezTo>
                  <a:cubicBezTo>
                    <a:pt x="38" y="1332"/>
                    <a:pt x="0" y="1636"/>
                    <a:pt x="0" y="1941"/>
                  </a:cubicBezTo>
                  <a:cubicBezTo>
                    <a:pt x="0" y="2321"/>
                    <a:pt x="38" y="2664"/>
                    <a:pt x="191" y="2930"/>
                  </a:cubicBezTo>
                  <a:cubicBezTo>
                    <a:pt x="305" y="3234"/>
                    <a:pt x="457" y="3424"/>
                    <a:pt x="609" y="3539"/>
                  </a:cubicBezTo>
                  <a:cubicBezTo>
                    <a:pt x="761" y="3653"/>
                    <a:pt x="951" y="3729"/>
                    <a:pt x="1142" y="3729"/>
                  </a:cubicBezTo>
                  <a:cubicBezTo>
                    <a:pt x="1218" y="3729"/>
                    <a:pt x="1332" y="3691"/>
                    <a:pt x="1446" y="3653"/>
                  </a:cubicBezTo>
                  <a:cubicBezTo>
                    <a:pt x="1522" y="3615"/>
                    <a:pt x="1636" y="3577"/>
                    <a:pt x="1712" y="3462"/>
                  </a:cubicBezTo>
                  <a:cubicBezTo>
                    <a:pt x="1826" y="3348"/>
                    <a:pt x="1941" y="3196"/>
                    <a:pt x="2017" y="3044"/>
                  </a:cubicBezTo>
                  <a:cubicBezTo>
                    <a:pt x="2131" y="2854"/>
                    <a:pt x="2207" y="2664"/>
                    <a:pt x="2245" y="2397"/>
                  </a:cubicBezTo>
                  <a:cubicBezTo>
                    <a:pt x="2283" y="2245"/>
                    <a:pt x="2283" y="2055"/>
                    <a:pt x="2283" y="1865"/>
                  </a:cubicBezTo>
                  <a:cubicBezTo>
                    <a:pt x="2283" y="1484"/>
                    <a:pt x="2245" y="1180"/>
                    <a:pt x="2169" y="952"/>
                  </a:cubicBezTo>
                  <a:cubicBezTo>
                    <a:pt x="2055" y="647"/>
                    <a:pt x="1903" y="381"/>
                    <a:pt x="1712" y="229"/>
                  </a:cubicBezTo>
                  <a:cubicBezTo>
                    <a:pt x="1522" y="77"/>
                    <a:pt x="1332" y="0"/>
                    <a:pt x="1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925750" y="1977725"/>
              <a:ext cx="130350" cy="93225"/>
            </a:xfrm>
            <a:custGeom>
              <a:avLst/>
              <a:gdLst/>
              <a:ahLst/>
              <a:cxnLst/>
              <a:rect l="l" t="t" r="r" b="b"/>
              <a:pathLst>
                <a:path w="5214" h="3729" extrusionOk="0">
                  <a:moveTo>
                    <a:pt x="1256" y="0"/>
                  </a:moveTo>
                  <a:cubicBezTo>
                    <a:pt x="1028" y="0"/>
                    <a:pt x="838" y="76"/>
                    <a:pt x="686" y="190"/>
                  </a:cubicBezTo>
                  <a:cubicBezTo>
                    <a:pt x="496" y="267"/>
                    <a:pt x="381" y="419"/>
                    <a:pt x="305" y="609"/>
                  </a:cubicBezTo>
                  <a:cubicBezTo>
                    <a:pt x="229" y="799"/>
                    <a:pt x="191" y="913"/>
                    <a:pt x="191" y="989"/>
                  </a:cubicBezTo>
                  <a:cubicBezTo>
                    <a:pt x="191" y="1027"/>
                    <a:pt x="191" y="1065"/>
                    <a:pt x="191" y="1065"/>
                  </a:cubicBezTo>
                  <a:cubicBezTo>
                    <a:pt x="191" y="1104"/>
                    <a:pt x="229" y="1104"/>
                    <a:pt x="229" y="1104"/>
                  </a:cubicBezTo>
                  <a:cubicBezTo>
                    <a:pt x="267" y="1104"/>
                    <a:pt x="267" y="1104"/>
                    <a:pt x="267" y="1065"/>
                  </a:cubicBezTo>
                  <a:cubicBezTo>
                    <a:pt x="267" y="1065"/>
                    <a:pt x="305" y="1027"/>
                    <a:pt x="343" y="913"/>
                  </a:cubicBezTo>
                  <a:cubicBezTo>
                    <a:pt x="419" y="761"/>
                    <a:pt x="457" y="647"/>
                    <a:pt x="534" y="609"/>
                  </a:cubicBezTo>
                  <a:cubicBezTo>
                    <a:pt x="572" y="533"/>
                    <a:pt x="686" y="457"/>
                    <a:pt x="762" y="381"/>
                  </a:cubicBezTo>
                  <a:cubicBezTo>
                    <a:pt x="876" y="343"/>
                    <a:pt x="990" y="305"/>
                    <a:pt x="1104" y="305"/>
                  </a:cubicBezTo>
                  <a:cubicBezTo>
                    <a:pt x="1333" y="305"/>
                    <a:pt x="1485" y="381"/>
                    <a:pt x="1599" y="533"/>
                  </a:cubicBezTo>
                  <a:cubicBezTo>
                    <a:pt x="1751" y="647"/>
                    <a:pt x="1827" y="799"/>
                    <a:pt x="1827" y="1027"/>
                  </a:cubicBezTo>
                  <a:cubicBezTo>
                    <a:pt x="1827" y="1218"/>
                    <a:pt x="1751" y="1446"/>
                    <a:pt x="1599" y="1674"/>
                  </a:cubicBezTo>
                  <a:cubicBezTo>
                    <a:pt x="1485" y="1902"/>
                    <a:pt x="1218" y="2245"/>
                    <a:pt x="800" y="2663"/>
                  </a:cubicBezTo>
                  <a:cubicBezTo>
                    <a:pt x="496" y="2968"/>
                    <a:pt x="267" y="3196"/>
                    <a:pt x="115" y="3386"/>
                  </a:cubicBezTo>
                  <a:cubicBezTo>
                    <a:pt x="77" y="3462"/>
                    <a:pt x="39" y="3538"/>
                    <a:pt x="1" y="3614"/>
                  </a:cubicBezTo>
                  <a:lnTo>
                    <a:pt x="2284" y="3614"/>
                  </a:lnTo>
                  <a:cubicBezTo>
                    <a:pt x="2322" y="3462"/>
                    <a:pt x="2322" y="3348"/>
                    <a:pt x="2322" y="3234"/>
                  </a:cubicBezTo>
                  <a:cubicBezTo>
                    <a:pt x="2360" y="3120"/>
                    <a:pt x="2360" y="3006"/>
                    <a:pt x="2360" y="2968"/>
                  </a:cubicBezTo>
                  <a:lnTo>
                    <a:pt x="2398" y="2930"/>
                  </a:lnTo>
                  <a:cubicBezTo>
                    <a:pt x="2398" y="2930"/>
                    <a:pt x="2360" y="2892"/>
                    <a:pt x="2360" y="2892"/>
                  </a:cubicBezTo>
                  <a:lnTo>
                    <a:pt x="2246" y="2892"/>
                  </a:lnTo>
                  <a:cubicBezTo>
                    <a:pt x="2169" y="3082"/>
                    <a:pt x="2131" y="3196"/>
                    <a:pt x="2093" y="3234"/>
                  </a:cubicBezTo>
                  <a:cubicBezTo>
                    <a:pt x="2017" y="3272"/>
                    <a:pt x="1979" y="3310"/>
                    <a:pt x="1941" y="3310"/>
                  </a:cubicBezTo>
                  <a:lnTo>
                    <a:pt x="1561" y="3272"/>
                  </a:lnTo>
                  <a:cubicBezTo>
                    <a:pt x="1561" y="3272"/>
                    <a:pt x="1485" y="3272"/>
                    <a:pt x="1371" y="3310"/>
                  </a:cubicBezTo>
                  <a:lnTo>
                    <a:pt x="1218" y="3310"/>
                  </a:lnTo>
                  <a:cubicBezTo>
                    <a:pt x="990" y="3310"/>
                    <a:pt x="724" y="3310"/>
                    <a:pt x="419" y="3272"/>
                  </a:cubicBezTo>
                  <a:cubicBezTo>
                    <a:pt x="610" y="3044"/>
                    <a:pt x="762" y="2930"/>
                    <a:pt x="838" y="2854"/>
                  </a:cubicBezTo>
                  <a:cubicBezTo>
                    <a:pt x="876" y="2777"/>
                    <a:pt x="990" y="2663"/>
                    <a:pt x="1142" y="2549"/>
                  </a:cubicBezTo>
                  <a:cubicBezTo>
                    <a:pt x="1637" y="2093"/>
                    <a:pt x="1903" y="1788"/>
                    <a:pt x="2055" y="1560"/>
                  </a:cubicBezTo>
                  <a:cubicBezTo>
                    <a:pt x="2169" y="1370"/>
                    <a:pt x="2246" y="1142"/>
                    <a:pt x="2246" y="951"/>
                  </a:cubicBezTo>
                  <a:cubicBezTo>
                    <a:pt x="2246" y="685"/>
                    <a:pt x="2131" y="495"/>
                    <a:pt x="1941" y="305"/>
                  </a:cubicBezTo>
                  <a:cubicBezTo>
                    <a:pt x="1751" y="114"/>
                    <a:pt x="1523" y="0"/>
                    <a:pt x="1256" y="0"/>
                  </a:cubicBezTo>
                  <a:close/>
                  <a:moveTo>
                    <a:pt x="4072" y="114"/>
                  </a:moveTo>
                  <a:cubicBezTo>
                    <a:pt x="4224" y="114"/>
                    <a:pt x="4376" y="190"/>
                    <a:pt x="4490" y="305"/>
                  </a:cubicBezTo>
                  <a:cubicBezTo>
                    <a:pt x="4604" y="381"/>
                    <a:pt x="4680" y="571"/>
                    <a:pt x="4756" y="837"/>
                  </a:cubicBezTo>
                  <a:cubicBezTo>
                    <a:pt x="4756" y="1027"/>
                    <a:pt x="4795" y="1332"/>
                    <a:pt x="4795" y="1788"/>
                  </a:cubicBezTo>
                  <a:lnTo>
                    <a:pt x="4795" y="1979"/>
                  </a:lnTo>
                  <a:cubicBezTo>
                    <a:pt x="4795" y="2321"/>
                    <a:pt x="4795" y="2625"/>
                    <a:pt x="4718" y="2892"/>
                  </a:cubicBezTo>
                  <a:cubicBezTo>
                    <a:pt x="4680" y="3158"/>
                    <a:pt x="4604" y="3348"/>
                    <a:pt x="4452" y="3462"/>
                  </a:cubicBezTo>
                  <a:cubicBezTo>
                    <a:pt x="4338" y="3538"/>
                    <a:pt x="4224" y="3614"/>
                    <a:pt x="4072" y="3614"/>
                  </a:cubicBezTo>
                  <a:cubicBezTo>
                    <a:pt x="3805" y="3614"/>
                    <a:pt x="3653" y="3500"/>
                    <a:pt x="3501" y="3234"/>
                  </a:cubicBezTo>
                  <a:cubicBezTo>
                    <a:pt x="3387" y="3006"/>
                    <a:pt x="3349" y="2587"/>
                    <a:pt x="3349" y="2017"/>
                  </a:cubicBezTo>
                  <a:cubicBezTo>
                    <a:pt x="3349" y="1408"/>
                    <a:pt x="3387" y="951"/>
                    <a:pt x="3463" y="647"/>
                  </a:cubicBezTo>
                  <a:cubicBezTo>
                    <a:pt x="3501" y="457"/>
                    <a:pt x="3577" y="343"/>
                    <a:pt x="3691" y="267"/>
                  </a:cubicBezTo>
                  <a:cubicBezTo>
                    <a:pt x="3805" y="152"/>
                    <a:pt x="3958" y="114"/>
                    <a:pt x="4072" y="114"/>
                  </a:cubicBezTo>
                  <a:close/>
                  <a:moveTo>
                    <a:pt x="4072" y="0"/>
                  </a:moveTo>
                  <a:cubicBezTo>
                    <a:pt x="3920" y="0"/>
                    <a:pt x="3805" y="38"/>
                    <a:pt x="3691" y="114"/>
                  </a:cubicBezTo>
                  <a:cubicBezTo>
                    <a:pt x="3577" y="152"/>
                    <a:pt x="3425" y="267"/>
                    <a:pt x="3311" y="419"/>
                  </a:cubicBezTo>
                  <a:cubicBezTo>
                    <a:pt x="3197" y="571"/>
                    <a:pt x="3121" y="799"/>
                    <a:pt x="3044" y="1065"/>
                  </a:cubicBezTo>
                  <a:cubicBezTo>
                    <a:pt x="2968" y="1332"/>
                    <a:pt x="2930" y="1636"/>
                    <a:pt x="2930" y="1941"/>
                  </a:cubicBezTo>
                  <a:cubicBezTo>
                    <a:pt x="2930" y="2321"/>
                    <a:pt x="2968" y="2663"/>
                    <a:pt x="3121" y="2930"/>
                  </a:cubicBezTo>
                  <a:cubicBezTo>
                    <a:pt x="3235" y="3196"/>
                    <a:pt x="3387" y="3424"/>
                    <a:pt x="3539" y="3538"/>
                  </a:cubicBezTo>
                  <a:cubicBezTo>
                    <a:pt x="3691" y="3652"/>
                    <a:pt x="3881" y="3729"/>
                    <a:pt x="4072" y="3729"/>
                  </a:cubicBezTo>
                  <a:cubicBezTo>
                    <a:pt x="4148" y="3729"/>
                    <a:pt x="4262" y="3691"/>
                    <a:pt x="4376" y="3652"/>
                  </a:cubicBezTo>
                  <a:cubicBezTo>
                    <a:pt x="4452" y="3614"/>
                    <a:pt x="4566" y="3538"/>
                    <a:pt x="4642" y="3462"/>
                  </a:cubicBezTo>
                  <a:cubicBezTo>
                    <a:pt x="4756" y="3348"/>
                    <a:pt x="4871" y="3196"/>
                    <a:pt x="4947" y="3044"/>
                  </a:cubicBezTo>
                  <a:cubicBezTo>
                    <a:pt x="5061" y="2854"/>
                    <a:pt x="5137" y="2663"/>
                    <a:pt x="5175" y="2397"/>
                  </a:cubicBezTo>
                  <a:cubicBezTo>
                    <a:pt x="5213" y="2245"/>
                    <a:pt x="5213" y="2055"/>
                    <a:pt x="5213" y="1864"/>
                  </a:cubicBezTo>
                  <a:cubicBezTo>
                    <a:pt x="5213" y="1484"/>
                    <a:pt x="5175" y="1180"/>
                    <a:pt x="5099" y="951"/>
                  </a:cubicBezTo>
                  <a:cubicBezTo>
                    <a:pt x="4985" y="647"/>
                    <a:pt x="4833" y="381"/>
                    <a:pt x="4642" y="229"/>
                  </a:cubicBezTo>
                  <a:cubicBezTo>
                    <a:pt x="4452" y="76"/>
                    <a:pt x="4262" y="0"/>
                    <a:pt x="4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925750" y="894425"/>
              <a:ext cx="130350" cy="93225"/>
            </a:xfrm>
            <a:custGeom>
              <a:avLst/>
              <a:gdLst/>
              <a:ahLst/>
              <a:cxnLst/>
              <a:rect l="l" t="t" r="r" b="b"/>
              <a:pathLst>
                <a:path w="5214" h="3729" extrusionOk="0">
                  <a:moveTo>
                    <a:pt x="1485" y="609"/>
                  </a:moveTo>
                  <a:lnTo>
                    <a:pt x="1485" y="1522"/>
                  </a:lnTo>
                  <a:lnTo>
                    <a:pt x="1485" y="1902"/>
                  </a:lnTo>
                  <a:lnTo>
                    <a:pt x="1485" y="2359"/>
                  </a:lnTo>
                  <a:lnTo>
                    <a:pt x="305" y="2359"/>
                  </a:lnTo>
                  <a:cubicBezTo>
                    <a:pt x="343" y="2283"/>
                    <a:pt x="534" y="1978"/>
                    <a:pt x="838" y="1522"/>
                  </a:cubicBezTo>
                  <a:cubicBezTo>
                    <a:pt x="1104" y="1103"/>
                    <a:pt x="1333" y="799"/>
                    <a:pt x="1485" y="609"/>
                  </a:cubicBezTo>
                  <a:close/>
                  <a:moveTo>
                    <a:pt x="4072" y="114"/>
                  </a:moveTo>
                  <a:cubicBezTo>
                    <a:pt x="4224" y="114"/>
                    <a:pt x="4376" y="190"/>
                    <a:pt x="4490" y="266"/>
                  </a:cubicBezTo>
                  <a:cubicBezTo>
                    <a:pt x="4604" y="381"/>
                    <a:pt x="4680" y="571"/>
                    <a:pt x="4756" y="837"/>
                  </a:cubicBezTo>
                  <a:cubicBezTo>
                    <a:pt x="4756" y="1027"/>
                    <a:pt x="4795" y="1332"/>
                    <a:pt x="4795" y="1788"/>
                  </a:cubicBezTo>
                  <a:lnTo>
                    <a:pt x="4795" y="1978"/>
                  </a:lnTo>
                  <a:cubicBezTo>
                    <a:pt x="4795" y="2321"/>
                    <a:pt x="4795" y="2625"/>
                    <a:pt x="4718" y="2891"/>
                  </a:cubicBezTo>
                  <a:cubicBezTo>
                    <a:pt x="4680" y="3158"/>
                    <a:pt x="4604" y="3348"/>
                    <a:pt x="4452" y="3424"/>
                  </a:cubicBezTo>
                  <a:cubicBezTo>
                    <a:pt x="4338" y="3538"/>
                    <a:pt x="4224" y="3576"/>
                    <a:pt x="4072" y="3576"/>
                  </a:cubicBezTo>
                  <a:cubicBezTo>
                    <a:pt x="3805" y="3576"/>
                    <a:pt x="3653" y="3462"/>
                    <a:pt x="3501" y="3234"/>
                  </a:cubicBezTo>
                  <a:cubicBezTo>
                    <a:pt x="3387" y="3006"/>
                    <a:pt x="3349" y="2587"/>
                    <a:pt x="3349" y="1978"/>
                  </a:cubicBezTo>
                  <a:cubicBezTo>
                    <a:pt x="3349" y="1408"/>
                    <a:pt x="3387" y="951"/>
                    <a:pt x="3463" y="647"/>
                  </a:cubicBezTo>
                  <a:cubicBezTo>
                    <a:pt x="3501" y="457"/>
                    <a:pt x="3577" y="342"/>
                    <a:pt x="3691" y="266"/>
                  </a:cubicBezTo>
                  <a:cubicBezTo>
                    <a:pt x="3805" y="152"/>
                    <a:pt x="3958" y="114"/>
                    <a:pt x="4072" y="114"/>
                  </a:cubicBezTo>
                  <a:close/>
                  <a:moveTo>
                    <a:pt x="1751" y="0"/>
                  </a:moveTo>
                  <a:cubicBezTo>
                    <a:pt x="1637" y="114"/>
                    <a:pt x="1561" y="228"/>
                    <a:pt x="1447" y="381"/>
                  </a:cubicBezTo>
                  <a:cubicBezTo>
                    <a:pt x="1371" y="495"/>
                    <a:pt x="1294" y="647"/>
                    <a:pt x="1180" y="761"/>
                  </a:cubicBezTo>
                  <a:cubicBezTo>
                    <a:pt x="1104" y="875"/>
                    <a:pt x="990" y="1027"/>
                    <a:pt x="838" y="1217"/>
                  </a:cubicBezTo>
                  <a:lnTo>
                    <a:pt x="305" y="2016"/>
                  </a:lnTo>
                  <a:cubicBezTo>
                    <a:pt x="153" y="2207"/>
                    <a:pt x="77" y="2359"/>
                    <a:pt x="1" y="2435"/>
                  </a:cubicBezTo>
                  <a:lnTo>
                    <a:pt x="1" y="2511"/>
                  </a:lnTo>
                  <a:lnTo>
                    <a:pt x="1" y="2625"/>
                  </a:lnTo>
                  <a:lnTo>
                    <a:pt x="1485" y="2625"/>
                  </a:lnTo>
                  <a:cubicBezTo>
                    <a:pt x="1485" y="2701"/>
                    <a:pt x="1485" y="2739"/>
                    <a:pt x="1485" y="2777"/>
                  </a:cubicBezTo>
                  <a:cubicBezTo>
                    <a:pt x="1485" y="2777"/>
                    <a:pt x="1485" y="2853"/>
                    <a:pt x="1485" y="3006"/>
                  </a:cubicBezTo>
                  <a:cubicBezTo>
                    <a:pt x="1485" y="3044"/>
                    <a:pt x="1485" y="3120"/>
                    <a:pt x="1485" y="3234"/>
                  </a:cubicBezTo>
                  <a:cubicBezTo>
                    <a:pt x="1485" y="3310"/>
                    <a:pt x="1485" y="3462"/>
                    <a:pt x="1485" y="3690"/>
                  </a:cubicBezTo>
                  <a:lnTo>
                    <a:pt x="1827" y="3690"/>
                  </a:lnTo>
                  <a:cubicBezTo>
                    <a:pt x="1827" y="3690"/>
                    <a:pt x="1865" y="3690"/>
                    <a:pt x="1865" y="3652"/>
                  </a:cubicBezTo>
                  <a:cubicBezTo>
                    <a:pt x="1865" y="3234"/>
                    <a:pt x="1865" y="2891"/>
                    <a:pt x="1865" y="2625"/>
                  </a:cubicBezTo>
                  <a:lnTo>
                    <a:pt x="2474" y="2625"/>
                  </a:lnTo>
                  <a:cubicBezTo>
                    <a:pt x="2474" y="2549"/>
                    <a:pt x="2474" y="2511"/>
                    <a:pt x="2474" y="2473"/>
                  </a:cubicBezTo>
                  <a:cubicBezTo>
                    <a:pt x="2474" y="2473"/>
                    <a:pt x="2474" y="2435"/>
                    <a:pt x="2474" y="2359"/>
                  </a:cubicBezTo>
                  <a:lnTo>
                    <a:pt x="1865" y="2359"/>
                  </a:lnTo>
                  <a:cubicBezTo>
                    <a:pt x="1865" y="2207"/>
                    <a:pt x="1865" y="2131"/>
                    <a:pt x="1865" y="2054"/>
                  </a:cubicBezTo>
                  <a:lnTo>
                    <a:pt x="1865" y="1598"/>
                  </a:lnTo>
                  <a:lnTo>
                    <a:pt x="1865" y="1294"/>
                  </a:lnTo>
                  <a:lnTo>
                    <a:pt x="1865" y="875"/>
                  </a:lnTo>
                  <a:lnTo>
                    <a:pt x="1865" y="495"/>
                  </a:lnTo>
                  <a:lnTo>
                    <a:pt x="1865" y="114"/>
                  </a:lnTo>
                  <a:lnTo>
                    <a:pt x="1865" y="0"/>
                  </a:lnTo>
                  <a:close/>
                  <a:moveTo>
                    <a:pt x="4072" y="0"/>
                  </a:moveTo>
                  <a:cubicBezTo>
                    <a:pt x="3920" y="0"/>
                    <a:pt x="3805" y="38"/>
                    <a:pt x="3691" y="114"/>
                  </a:cubicBezTo>
                  <a:cubicBezTo>
                    <a:pt x="3577" y="152"/>
                    <a:pt x="3425" y="266"/>
                    <a:pt x="3311" y="419"/>
                  </a:cubicBezTo>
                  <a:cubicBezTo>
                    <a:pt x="3197" y="571"/>
                    <a:pt x="3121" y="799"/>
                    <a:pt x="3044" y="1065"/>
                  </a:cubicBezTo>
                  <a:cubicBezTo>
                    <a:pt x="2968" y="1332"/>
                    <a:pt x="2930" y="1636"/>
                    <a:pt x="2930" y="1902"/>
                  </a:cubicBezTo>
                  <a:cubicBezTo>
                    <a:pt x="2930" y="2321"/>
                    <a:pt x="2968" y="2625"/>
                    <a:pt x="3121" y="2929"/>
                  </a:cubicBezTo>
                  <a:cubicBezTo>
                    <a:pt x="3235" y="3196"/>
                    <a:pt x="3387" y="3424"/>
                    <a:pt x="3539" y="3538"/>
                  </a:cubicBezTo>
                  <a:cubicBezTo>
                    <a:pt x="3691" y="3652"/>
                    <a:pt x="3881" y="3728"/>
                    <a:pt x="4072" y="3728"/>
                  </a:cubicBezTo>
                  <a:cubicBezTo>
                    <a:pt x="4148" y="3728"/>
                    <a:pt x="4262" y="3690"/>
                    <a:pt x="4376" y="3652"/>
                  </a:cubicBezTo>
                  <a:cubicBezTo>
                    <a:pt x="4452" y="3614"/>
                    <a:pt x="4566" y="3538"/>
                    <a:pt x="4642" y="3462"/>
                  </a:cubicBezTo>
                  <a:cubicBezTo>
                    <a:pt x="4756" y="3348"/>
                    <a:pt x="4871" y="3196"/>
                    <a:pt x="4947" y="3044"/>
                  </a:cubicBezTo>
                  <a:cubicBezTo>
                    <a:pt x="5061" y="2853"/>
                    <a:pt x="5137" y="2625"/>
                    <a:pt x="5175" y="2397"/>
                  </a:cubicBezTo>
                  <a:cubicBezTo>
                    <a:pt x="5213" y="2245"/>
                    <a:pt x="5213" y="2054"/>
                    <a:pt x="5213" y="1864"/>
                  </a:cubicBezTo>
                  <a:cubicBezTo>
                    <a:pt x="5213" y="1484"/>
                    <a:pt x="5175" y="1179"/>
                    <a:pt x="5099" y="951"/>
                  </a:cubicBezTo>
                  <a:cubicBezTo>
                    <a:pt x="4985" y="609"/>
                    <a:pt x="4833" y="381"/>
                    <a:pt x="4642" y="228"/>
                  </a:cubicBezTo>
                  <a:cubicBezTo>
                    <a:pt x="4452" y="76"/>
                    <a:pt x="4262" y="0"/>
                    <a:pt x="40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091250" y="4319325"/>
              <a:ext cx="311050" cy="78975"/>
            </a:xfrm>
            <a:custGeom>
              <a:avLst/>
              <a:gdLst/>
              <a:ahLst/>
              <a:cxnLst/>
              <a:rect l="l" t="t" r="r" b="b"/>
              <a:pathLst>
                <a:path w="12442" h="3159" extrusionOk="0">
                  <a:moveTo>
                    <a:pt x="1484" y="191"/>
                  </a:moveTo>
                  <a:cubicBezTo>
                    <a:pt x="1751" y="191"/>
                    <a:pt x="1941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1" y="2854"/>
                    <a:pt x="1751" y="2968"/>
                    <a:pt x="1484" y="2968"/>
                  </a:cubicBezTo>
                  <a:cubicBezTo>
                    <a:pt x="1180" y="2968"/>
                    <a:pt x="990" y="2854"/>
                    <a:pt x="838" y="2588"/>
                  </a:cubicBezTo>
                  <a:cubicBezTo>
                    <a:pt x="685" y="2321"/>
                    <a:pt x="609" y="1979"/>
                    <a:pt x="609" y="1561"/>
                  </a:cubicBezTo>
                  <a:cubicBezTo>
                    <a:pt x="609" y="1142"/>
                    <a:pt x="685" y="800"/>
                    <a:pt x="838" y="533"/>
                  </a:cubicBezTo>
                  <a:cubicBezTo>
                    <a:pt x="990" y="305"/>
                    <a:pt x="1218" y="191"/>
                    <a:pt x="1484" y="191"/>
                  </a:cubicBezTo>
                  <a:close/>
                  <a:moveTo>
                    <a:pt x="7191" y="191"/>
                  </a:moveTo>
                  <a:cubicBezTo>
                    <a:pt x="7457" y="191"/>
                    <a:pt x="7648" y="305"/>
                    <a:pt x="7800" y="533"/>
                  </a:cubicBezTo>
                  <a:cubicBezTo>
                    <a:pt x="7952" y="800"/>
                    <a:pt x="8028" y="1142"/>
                    <a:pt x="8028" y="1561"/>
                  </a:cubicBezTo>
                  <a:cubicBezTo>
                    <a:pt x="8028" y="1979"/>
                    <a:pt x="7952" y="2321"/>
                    <a:pt x="7800" y="2588"/>
                  </a:cubicBezTo>
                  <a:cubicBezTo>
                    <a:pt x="7648" y="2854"/>
                    <a:pt x="7457" y="2968"/>
                    <a:pt x="7191" y="2968"/>
                  </a:cubicBezTo>
                  <a:cubicBezTo>
                    <a:pt x="6887" y="2968"/>
                    <a:pt x="6696" y="2854"/>
                    <a:pt x="6544" y="2588"/>
                  </a:cubicBezTo>
                  <a:cubicBezTo>
                    <a:pt x="6392" y="2321"/>
                    <a:pt x="6316" y="1979"/>
                    <a:pt x="6316" y="1561"/>
                  </a:cubicBezTo>
                  <a:cubicBezTo>
                    <a:pt x="6316" y="1142"/>
                    <a:pt x="6392" y="800"/>
                    <a:pt x="6544" y="533"/>
                  </a:cubicBezTo>
                  <a:cubicBezTo>
                    <a:pt x="6696" y="305"/>
                    <a:pt x="6925" y="191"/>
                    <a:pt x="7191" y="191"/>
                  </a:cubicBezTo>
                  <a:close/>
                  <a:moveTo>
                    <a:pt x="10995" y="191"/>
                  </a:moveTo>
                  <a:cubicBezTo>
                    <a:pt x="11262" y="191"/>
                    <a:pt x="11452" y="305"/>
                    <a:pt x="11604" y="533"/>
                  </a:cubicBezTo>
                  <a:cubicBezTo>
                    <a:pt x="11756" y="800"/>
                    <a:pt x="11832" y="1142"/>
                    <a:pt x="11832" y="1561"/>
                  </a:cubicBezTo>
                  <a:cubicBezTo>
                    <a:pt x="11832" y="1979"/>
                    <a:pt x="11756" y="2321"/>
                    <a:pt x="11604" y="2588"/>
                  </a:cubicBezTo>
                  <a:cubicBezTo>
                    <a:pt x="11452" y="2854"/>
                    <a:pt x="11262" y="2968"/>
                    <a:pt x="10995" y="2968"/>
                  </a:cubicBezTo>
                  <a:cubicBezTo>
                    <a:pt x="10691" y="2968"/>
                    <a:pt x="10501" y="2854"/>
                    <a:pt x="10349" y="2588"/>
                  </a:cubicBezTo>
                  <a:cubicBezTo>
                    <a:pt x="10196" y="2321"/>
                    <a:pt x="10120" y="1979"/>
                    <a:pt x="10120" y="1561"/>
                  </a:cubicBezTo>
                  <a:cubicBezTo>
                    <a:pt x="10120" y="1142"/>
                    <a:pt x="10196" y="800"/>
                    <a:pt x="10349" y="533"/>
                  </a:cubicBezTo>
                  <a:cubicBezTo>
                    <a:pt x="10501" y="305"/>
                    <a:pt x="10729" y="191"/>
                    <a:pt x="10995" y="191"/>
                  </a:cubicBezTo>
                  <a:close/>
                  <a:moveTo>
                    <a:pt x="4300" y="2359"/>
                  </a:moveTo>
                  <a:cubicBezTo>
                    <a:pt x="4186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6" y="3120"/>
                    <a:pt x="4300" y="3120"/>
                  </a:cubicBezTo>
                  <a:cubicBezTo>
                    <a:pt x="4414" y="3120"/>
                    <a:pt x="4490" y="3082"/>
                    <a:pt x="4566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6" y="2474"/>
                  </a:cubicBezTo>
                  <a:cubicBezTo>
                    <a:pt x="4490" y="2397"/>
                    <a:pt x="4414" y="2359"/>
                    <a:pt x="4300" y="2359"/>
                  </a:cubicBezTo>
                  <a:close/>
                  <a:moveTo>
                    <a:pt x="1484" y="1"/>
                  </a:moveTo>
                  <a:cubicBezTo>
                    <a:pt x="1218" y="1"/>
                    <a:pt x="1028" y="39"/>
                    <a:pt x="838" y="115"/>
                  </a:cubicBezTo>
                  <a:cubicBezTo>
                    <a:pt x="647" y="191"/>
                    <a:pt x="495" y="305"/>
                    <a:pt x="381" y="457"/>
                  </a:cubicBezTo>
                  <a:cubicBezTo>
                    <a:pt x="229" y="609"/>
                    <a:pt x="153" y="762"/>
                    <a:pt x="77" y="952"/>
                  </a:cubicBezTo>
                  <a:cubicBezTo>
                    <a:pt x="39" y="1142"/>
                    <a:pt x="1" y="1370"/>
                    <a:pt x="1" y="1561"/>
                  </a:cubicBezTo>
                  <a:cubicBezTo>
                    <a:pt x="1" y="1789"/>
                    <a:pt x="39" y="2017"/>
                    <a:pt x="115" y="2207"/>
                  </a:cubicBezTo>
                  <a:cubicBezTo>
                    <a:pt x="153" y="2397"/>
                    <a:pt x="267" y="2550"/>
                    <a:pt x="381" y="2702"/>
                  </a:cubicBezTo>
                  <a:cubicBezTo>
                    <a:pt x="495" y="2854"/>
                    <a:pt x="647" y="2968"/>
                    <a:pt x="838" y="3044"/>
                  </a:cubicBezTo>
                  <a:cubicBezTo>
                    <a:pt x="1028" y="3120"/>
                    <a:pt x="1218" y="3158"/>
                    <a:pt x="1484" y="3158"/>
                  </a:cubicBezTo>
                  <a:cubicBezTo>
                    <a:pt x="1675" y="3158"/>
                    <a:pt x="1903" y="3120"/>
                    <a:pt x="2055" y="3044"/>
                  </a:cubicBezTo>
                  <a:cubicBezTo>
                    <a:pt x="2245" y="2968"/>
                    <a:pt x="2397" y="2892"/>
                    <a:pt x="2512" y="2740"/>
                  </a:cubicBezTo>
                  <a:cubicBezTo>
                    <a:pt x="2664" y="2626"/>
                    <a:pt x="2740" y="2436"/>
                    <a:pt x="2816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4" y="990"/>
                  </a:cubicBezTo>
                  <a:cubicBezTo>
                    <a:pt x="2778" y="762"/>
                    <a:pt x="2702" y="609"/>
                    <a:pt x="2588" y="457"/>
                  </a:cubicBezTo>
                  <a:cubicBezTo>
                    <a:pt x="2474" y="305"/>
                    <a:pt x="2321" y="191"/>
                    <a:pt x="2131" y="115"/>
                  </a:cubicBezTo>
                  <a:cubicBezTo>
                    <a:pt x="1941" y="39"/>
                    <a:pt x="1713" y="1"/>
                    <a:pt x="1484" y="1"/>
                  </a:cubicBezTo>
                  <a:close/>
                  <a:moveTo>
                    <a:pt x="7191" y="1"/>
                  </a:moveTo>
                  <a:cubicBezTo>
                    <a:pt x="6925" y="1"/>
                    <a:pt x="6734" y="39"/>
                    <a:pt x="6544" y="115"/>
                  </a:cubicBezTo>
                  <a:cubicBezTo>
                    <a:pt x="6354" y="191"/>
                    <a:pt x="6202" y="305"/>
                    <a:pt x="6088" y="457"/>
                  </a:cubicBezTo>
                  <a:cubicBezTo>
                    <a:pt x="5936" y="609"/>
                    <a:pt x="5859" y="762"/>
                    <a:pt x="5783" y="952"/>
                  </a:cubicBezTo>
                  <a:cubicBezTo>
                    <a:pt x="5745" y="1142"/>
                    <a:pt x="5707" y="1370"/>
                    <a:pt x="5707" y="1561"/>
                  </a:cubicBezTo>
                  <a:cubicBezTo>
                    <a:pt x="5707" y="1789"/>
                    <a:pt x="5745" y="2017"/>
                    <a:pt x="5821" y="2207"/>
                  </a:cubicBezTo>
                  <a:cubicBezTo>
                    <a:pt x="5859" y="2397"/>
                    <a:pt x="5974" y="2550"/>
                    <a:pt x="6088" y="2702"/>
                  </a:cubicBezTo>
                  <a:cubicBezTo>
                    <a:pt x="6202" y="2854"/>
                    <a:pt x="6354" y="2968"/>
                    <a:pt x="6544" y="3044"/>
                  </a:cubicBezTo>
                  <a:cubicBezTo>
                    <a:pt x="6734" y="3120"/>
                    <a:pt x="6925" y="3158"/>
                    <a:pt x="7191" y="3158"/>
                  </a:cubicBezTo>
                  <a:cubicBezTo>
                    <a:pt x="7381" y="3158"/>
                    <a:pt x="7609" y="3120"/>
                    <a:pt x="7762" y="3044"/>
                  </a:cubicBezTo>
                  <a:cubicBezTo>
                    <a:pt x="7952" y="2968"/>
                    <a:pt x="8104" y="2892"/>
                    <a:pt x="8218" y="2740"/>
                  </a:cubicBezTo>
                  <a:cubicBezTo>
                    <a:pt x="8370" y="2626"/>
                    <a:pt x="8446" y="2436"/>
                    <a:pt x="8523" y="2245"/>
                  </a:cubicBezTo>
                  <a:cubicBezTo>
                    <a:pt x="8599" y="2055"/>
                    <a:pt x="8637" y="1827"/>
                    <a:pt x="8637" y="1561"/>
                  </a:cubicBezTo>
                  <a:cubicBezTo>
                    <a:pt x="8637" y="1370"/>
                    <a:pt x="8599" y="1142"/>
                    <a:pt x="8561" y="990"/>
                  </a:cubicBezTo>
                  <a:cubicBezTo>
                    <a:pt x="8485" y="762"/>
                    <a:pt x="8408" y="609"/>
                    <a:pt x="8294" y="457"/>
                  </a:cubicBezTo>
                  <a:cubicBezTo>
                    <a:pt x="8180" y="305"/>
                    <a:pt x="8028" y="191"/>
                    <a:pt x="7838" y="115"/>
                  </a:cubicBezTo>
                  <a:cubicBezTo>
                    <a:pt x="7648" y="39"/>
                    <a:pt x="7419" y="1"/>
                    <a:pt x="7191" y="1"/>
                  </a:cubicBezTo>
                  <a:close/>
                  <a:moveTo>
                    <a:pt x="10995" y="1"/>
                  </a:moveTo>
                  <a:cubicBezTo>
                    <a:pt x="10729" y="1"/>
                    <a:pt x="10539" y="39"/>
                    <a:pt x="10349" y="115"/>
                  </a:cubicBezTo>
                  <a:cubicBezTo>
                    <a:pt x="10158" y="191"/>
                    <a:pt x="10006" y="305"/>
                    <a:pt x="9892" y="457"/>
                  </a:cubicBezTo>
                  <a:cubicBezTo>
                    <a:pt x="9740" y="609"/>
                    <a:pt x="9664" y="762"/>
                    <a:pt x="9588" y="952"/>
                  </a:cubicBezTo>
                  <a:cubicBezTo>
                    <a:pt x="9550" y="1142"/>
                    <a:pt x="9512" y="1370"/>
                    <a:pt x="9512" y="1561"/>
                  </a:cubicBezTo>
                  <a:cubicBezTo>
                    <a:pt x="9512" y="1789"/>
                    <a:pt x="9550" y="2017"/>
                    <a:pt x="9626" y="2207"/>
                  </a:cubicBezTo>
                  <a:cubicBezTo>
                    <a:pt x="9664" y="2397"/>
                    <a:pt x="9778" y="2550"/>
                    <a:pt x="9892" y="2702"/>
                  </a:cubicBezTo>
                  <a:cubicBezTo>
                    <a:pt x="10006" y="2854"/>
                    <a:pt x="10158" y="2968"/>
                    <a:pt x="10349" y="3044"/>
                  </a:cubicBezTo>
                  <a:cubicBezTo>
                    <a:pt x="10539" y="3120"/>
                    <a:pt x="10729" y="3158"/>
                    <a:pt x="10995" y="3158"/>
                  </a:cubicBezTo>
                  <a:cubicBezTo>
                    <a:pt x="11186" y="3158"/>
                    <a:pt x="11414" y="3120"/>
                    <a:pt x="11566" y="3044"/>
                  </a:cubicBezTo>
                  <a:cubicBezTo>
                    <a:pt x="11756" y="2968"/>
                    <a:pt x="11908" y="2892"/>
                    <a:pt x="12023" y="2740"/>
                  </a:cubicBezTo>
                  <a:cubicBezTo>
                    <a:pt x="12175" y="2626"/>
                    <a:pt x="12251" y="2436"/>
                    <a:pt x="12327" y="2245"/>
                  </a:cubicBezTo>
                  <a:cubicBezTo>
                    <a:pt x="12403" y="2055"/>
                    <a:pt x="12441" y="1827"/>
                    <a:pt x="12441" y="1561"/>
                  </a:cubicBezTo>
                  <a:cubicBezTo>
                    <a:pt x="12441" y="1370"/>
                    <a:pt x="12403" y="1142"/>
                    <a:pt x="12365" y="990"/>
                  </a:cubicBezTo>
                  <a:cubicBezTo>
                    <a:pt x="12289" y="762"/>
                    <a:pt x="12213" y="609"/>
                    <a:pt x="12099" y="457"/>
                  </a:cubicBezTo>
                  <a:cubicBezTo>
                    <a:pt x="11985" y="305"/>
                    <a:pt x="11832" y="191"/>
                    <a:pt x="11642" y="115"/>
                  </a:cubicBezTo>
                  <a:cubicBezTo>
                    <a:pt x="11452" y="39"/>
                    <a:pt x="11224" y="1"/>
                    <a:pt x="109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2543600" y="4319325"/>
              <a:ext cx="300575" cy="101800"/>
            </a:xfrm>
            <a:custGeom>
              <a:avLst/>
              <a:gdLst/>
              <a:ahLst/>
              <a:cxnLst/>
              <a:rect l="l" t="t" r="r" b="b"/>
              <a:pathLst>
                <a:path w="12023" h="4072" extrusionOk="0">
                  <a:moveTo>
                    <a:pt x="1484" y="191"/>
                  </a:moveTo>
                  <a:cubicBezTo>
                    <a:pt x="1750" y="191"/>
                    <a:pt x="1940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0" y="2854"/>
                    <a:pt x="1750" y="2968"/>
                    <a:pt x="1484" y="2968"/>
                  </a:cubicBezTo>
                  <a:cubicBezTo>
                    <a:pt x="1180" y="2968"/>
                    <a:pt x="989" y="2854"/>
                    <a:pt x="837" y="2588"/>
                  </a:cubicBezTo>
                  <a:cubicBezTo>
                    <a:pt x="685" y="2321"/>
                    <a:pt x="647" y="1979"/>
                    <a:pt x="647" y="1561"/>
                  </a:cubicBezTo>
                  <a:cubicBezTo>
                    <a:pt x="647" y="1142"/>
                    <a:pt x="685" y="800"/>
                    <a:pt x="837" y="533"/>
                  </a:cubicBezTo>
                  <a:cubicBezTo>
                    <a:pt x="989" y="305"/>
                    <a:pt x="1218" y="191"/>
                    <a:pt x="1484" y="191"/>
                  </a:cubicBezTo>
                  <a:close/>
                  <a:moveTo>
                    <a:pt x="6962" y="1"/>
                  </a:moveTo>
                  <a:cubicBezTo>
                    <a:pt x="6772" y="1"/>
                    <a:pt x="6620" y="1"/>
                    <a:pt x="6468" y="77"/>
                  </a:cubicBezTo>
                  <a:cubicBezTo>
                    <a:pt x="6315" y="115"/>
                    <a:pt x="6201" y="191"/>
                    <a:pt x="6087" y="267"/>
                  </a:cubicBezTo>
                  <a:cubicBezTo>
                    <a:pt x="5973" y="343"/>
                    <a:pt x="5897" y="457"/>
                    <a:pt x="5859" y="571"/>
                  </a:cubicBezTo>
                  <a:cubicBezTo>
                    <a:pt x="5783" y="647"/>
                    <a:pt x="5783" y="762"/>
                    <a:pt x="5783" y="838"/>
                  </a:cubicBezTo>
                  <a:cubicBezTo>
                    <a:pt x="5783" y="952"/>
                    <a:pt x="5783" y="1066"/>
                    <a:pt x="5859" y="1104"/>
                  </a:cubicBezTo>
                  <a:cubicBezTo>
                    <a:pt x="5897" y="1180"/>
                    <a:pt x="5973" y="1218"/>
                    <a:pt x="6049" y="1218"/>
                  </a:cubicBezTo>
                  <a:cubicBezTo>
                    <a:pt x="6163" y="1218"/>
                    <a:pt x="6277" y="1180"/>
                    <a:pt x="6315" y="1104"/>
                  </a:cubicBezTo>
                  <a:cubicBezTo>
                    <a:pt x="6392" y="1066"/>
                    <a:pt x="6392" y="990"/>
                    <a:pt x="6392" y="952"/>
                  </a:cubicBezTo>
                  <a:cubicBezTo>
                    <a:pt x="6392" y="838"/>
                    <a:pt x="6392" y="762"/>
                    <a:pt x="6392" y="686"/>
                  </a:cubicBezTo>
                  <a:cubicBezTo>
                    <a:pt x="6354" y="609"/>
                    <a:pt x="6354" y="533"/>
                    <a:pt x="6315" y="495"/>
                  </a:cubicBezTo>
                  <a:cubicBezTo>
                    <a:pt x="6392" y="381"/>
                    <a:pt x="6468" y="343"/>
                    <a:pt x="6582" y="305"/>
                  </a:cubicBezTo>
                  <a:cubicBezTo>
                    <a:pt x="6696" y="229"/>
                    <a:pt x="6810" y="229"/>
                    <a:pt x="6924" y="229"/>
                  </a:cubicBezTo>
                  <a:cubicBezTo>
                    <a:pt x="7114" y="229"/>
                    <a:pt x="7267" y="267"/>
                    <a:pt x="7381" y="381"/>
                  </a:cubicBezTo>
                  <a:cubicBezTo>
                    <a:pt x="7533" y="495"/>
                    <a:pt x="7571" y="647"/>
                    <a:pt x="7571" y="876"/>
                  </a:cubicBezTo>
                  <a:cubicBezTo>
                    <a:pt x="7571" y="1066"/>
                    <a:pt x="7571" y="1180"/>
                    <a:pt x="7533" y="1256"/>
                  </a:cubicBezTo>
                  <a:cubicBezTo>
                    <a:pt x="7533" y="1332"/>
                    <a:pt x="7495" y="1408"/>
                    <a:pt x="7419" y="1484"/>
                  </a:cubicBezTo>
                  <a:cubicBezTo>
                    <a:pt x="7381" y="1561"/>
                    <a:pt x="7305" y="1637"/>
                    <a:pt x="7229" y="1675"/>
                  </a:cubicBezTo>
                  <a:cubicBezTo>
                    <a:pt x="7152" y="1751"/>
                    <a:pt x="7038" y="1827"/>
                    <a:pt x="6886" y="1903"/>
                  </a:cubicBezTo>
                  <a:cubicBezTo>
                    <a:pt x="6734" y="1979"/>
                    <a:pt x="6620" y="2017"/>
                    <a:pt x="6544" y="2093"/>
                  </a:cubicBezTo>
                  <a:cubicBezTo>
                    <a:pt x="6430" y="2169"/>
                    <a:pt x="6354" y="2207"/>
                    <a:pt x="6277" y="2283"/>
                  </a:cubicBezTo>
                  <a:cubicBezTo>
                    <a:pt x="6125" y="2359"/>
                    <a:pt x="6049" y="2436"/>
                    <a:pt x="5935" y="2512"/>
                  </a:cubicBezTo>
                  <a:cubicBezTo>
                    <a:pt x="5859" y="2550"/>
                    <a:pt x="5783" y="2626"/>
                    <a:pt x="5745" y="2702"/>
                  </a:cubicBezTo>
                  <a:lnTo>
                    <a:pt x="5745" y="3082"/>
                  </a:lnTo>
                  <a:lnTo>
                    <a:pt x="8332" y="3082"/>
                  </a:lnTo>
                  <a:lnTo>
                    <a:pt x="8332" y="2588"/>
                  </a:lnTo>
                  <a:lnTo>
                    <a:pt x="6201" y="2588"/>
                  </a:lnTo>
                  <a:cubicBezTo>
                    <a:pt x="6277" y="2512"/>
                    <a:pt x="6392" y="2436"/>
                    <a:pt x="6544" y="2359"/>
                  </a:cubicBezTo>
                  <a:cubicBezTo>
                    <a:pt x="6696" y="2283"/>
                    <a:pt x="6848" y="2207"/>
                    <a:pt x="7000" y="2131"/>
                  </a:cubicBezTo>
                  <a:cubicBezTo>
                    <a:pt x="7267" y="2017"/>
                    <a:pt x="7457" y="1903"/>
                    <a:pt x="7609" y="1827"/>
                  </a:cubicBezTo>
                  <a:cubicBezTo>
                    <a:pt x="7723" y="1751"/>
                    <a:pt x="7837" y="1675"/>
                    <a:pt x="7951" y="1599"/>
                  </a:cubicBezTo>
                  <a:cubicBezTo>
                    <a:pt x="8027" y="1522"/>
                    <a:pt x="8104" y="1408"/>
                    <a:pt x="8142" y="1294"/>
                  </a:cubicBezTo>
                  <a:cubicBezTo>
                    <a:pt x="8180" y="1180"/>
                    <a:pt x="8218" y="1066"/>
                    <a:pt x="8218" y="914"/>
                  </a:cubicBezTo>
                  <a:cubicBezTo>
                    <a:pt x="8218" y="647"/>
                    <a:pt x="8104" y="419"/>
                    <a:pt x="7875" y="229"/>
                  </a:cubicBezTo>
                  <a:cubicBezTo>
                    <a:pt x="7647" y="77"/>
                    <a:pt x="7343" y="1"/>
                    <a:pt x="6962" y="1"/>
                  </a:cubicBezTo>
                  <a:close/>
                  <a:moveTo>
                    <a:pt x="4299" y="2359"/>
                  </a:moveTo>
                  <a:cubicBezTo>
                    <a:pt x="4185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5" y="3120"/>
                    <a:pt x="4299" y="3120"/>
                  </a:cubicBezTo>
                  <a:cubicBezTo>
                    <a:pt x="4413" y="3120"/>
                    <a:pt x="4489" y="3082"/>
                    <a:pt x="4565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5" y="2474"/>
                  </a:cubicBezTo>
                  <a:cubicBezTo>
                    <a:pt x="4489" y="2397"/>
                    <a:pt x="4413" y="2359"/>
                    <a:pt x="4299" y="2359"/>
                  </a:cubicBezTo>
                  <a:close/>
                  <a:moveTo>
                    <a:pt x="1484" y="1"/>
                  </a:moveTo>
                  <a:cubicBezTo>
                    <a:pt x="1218" y="1"/>
                    <a:pt x="1027" y="39"/>
                    <a:pt x="837" y="115"/>
                  </a:cubicBezTo>
                  <a:cubicBezTo>
                    <a:pt x="647" y="191"/>
                    <a:pt x="495" y="305"/>
                    <a:pt x="381" y="457"/>
                  </a:cubicBezTo>
                  <a:cubicBezTo>
                    <a:pt x="228" y="609"/>
                    <a:pt x="152" y="762"/>
                    <a:pt x="76" y="952"/>
                  </a:cubicBezTo>
                  <a:cubicBezTo>
                    <a:pt x="38" y="1142"/>
                    <a:pt x="0" y="1370"/>
                    <a:pt x="0" y="1561"/>
                  </a:cubicBezTo>
                  <a:cubicBezTo>
                    <a:pt x="0" y="1789"/>
                    <a:pt x="38" y="2017"/>
                    <a:pt x="114" y="2207"/>
                  </a:cubicBezTo>
                  <a:cubicBezTo>
                    <a:pt x="152" y="2397"/>
                    <a:pt x="266" y="2550"/>
                    <a:pt x="381" y="2702"/>
                  </a:cubicBezTo>
                  <a:cubicBezTo>
                    <a:pt x="495" y="2854"/>
                    <a:pt x="647" y="2968"/>
                    <a:pt x="837" y="3044"/>
                  </a:cubicBezTo>
                  <a:cubicBezTo>
                    <a:pt x="1027" y="3120"/>
                    <a:pt x="1218" y="3158"/>
                    <a:pt x="1484" y="3158"/>
                  </a:cubicBezTo>
                  <a:cubicBezTo>
                    <a:pt x="1712" y="3158"/>
                    <a:pt x="1902" y="3120"/>
                    <a:pt x="2055" y="3044"/>
                  </a:cubicBezTo>
                  <a:cubicBezTo>
                    <a:pt x="2245" y="2968"/>
                    <a:pt x="2397" y="2892"/>
                    <a:pt x="2549" y="2740"/>
                  </a:cubicBezTo>
                  <a:cubicBezTo>
                    <a:pt x="2663" y="2626"/>
                    <a:pt x="2777" y="2436"/>
                    <a:pt x="2815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3" y="990"/>
                  </a:cubicBezTo>
                  <a:cubicBezTo>
                    <a:pt x="2777" y="762"/>
                    <a:pt x="2701" y="609"/>
                    <a:pt x="2587" y="457"/>
                  </a:cubicBezTo>
                  <a:cubicBezTo>
                    <a:pt x="2473" y="305"/>
                    <a:pt x="2321" y="191"/>
                    <a:pt x="2131" y="115"/>
                  </a:cubicBezTo>
                  <a:cubicBezTo>
                    <a:pt x="1940" y="39"/>
                    <a:pt x="1712" y="1"/>
                    <a:pt x="1484" y="1"/>
                  </a:cubicBezTo>
                  <a:close/>
                  <a:moveTo>
                    <a:pt x="9892" y="77"/>
                  </a:moveTo>
                  <a:lnTo>
                    <a:pt x="9663" y="2093"/>
                  </a:lnTo>
                  <a:lnTo>
                    <a:pt x="9854" y="2169"/>
                  </a:lnTo>
                  <a:cubicBezTo>
                    <a:pt x="9968" y="2017"/>
                    <a:pt x="10044" y="1941"/>
                    <a:pt x="10196" y="1903"/>
                  </a:cubicBezTo>
                  <a:cubicBezTo>
                    <a:pt x="10310" y="1827"/>
                    <a:pt x="10462" y="1789"/>
                    <a:pt x="10614" y="1789"/>
                  </a:cubicBezTo>
                  <a:cubicBezTo>
                    <a:pt x="10843" y="1789"/>
                    <a:pt x="11033" y="1903"/>
                    <a:pt x="11185" y="2055"/>
                  </a:cubicBezTo>
                  <a:cubicBezTo>
                    <a:pt x="11337" y="2245"/>
                    <a:pt x="11413" y="2436"/>
                    <a:pt x="11413" y="2702"/>
                  </a:cubicBezTo>
                  <a:cubicBezTo>
                    <a:pt x="11413" y="2930"/>
                    <a:pt x="11375" y="3082"/>
                    <a:pt x="11337" y="3234"/>
                  </a:cubicBezTo>
                  <a:cubicBezTo>
                    <a:pt x="11299" y="3349"/>
                    <a:pt x="11261" y="3463"/>
                    <a:pt x="11147" y="3577"/>
                  </a:cubicBezTo>
                  <a:cubicBezTo>
                    <a:pt x="11109" y="3653"/>
                    <a:pt x="10995" y="3729"/>
                    <a:pt x="10881" y="3767"/>
                  </a:cubicBezTo>
                  <a:cubicBezTo>
                    <a:pt x="10805" y="3843"/>
                    <a:pt x="10691" y="3843"/>
                    <a:pt x="10576" y="3843"/>
                  </a:cubicBezTo>
                  <a:lnTo>
                    <a:pt x="10310" y="3843"/>
                  </a:lnTo>
                  <a:cubicBezTo>
                    <a:pt x="10234" y="3805"/>
                    <a:pt x="10196" y="3805"/>
                    <a:pt x="10158" y="3767"/>
                  </a:cubicBezTo>
                  <a:cubicBezTo>
                    <a:pt x="10082" y="3767"/>
                    <a:pt x="10044" y="3729"/>
                    <a:pt x="10006" y="3729"/>
                  </a:cubicBezTo>
                  <a:cubicBezTo>
                    <a:pt x="9968" y="3691"/>
                    <a:pt x="9968" y="3691"/>
                    <a:pt x="9930" y="3653"/>
                  </a:cubicBezTo>
                  <a:cubicBezTo>
                    <a:pt x="9968" y="3615"/>
                    <a:pt x="9968" y="3539"/>
                    <a:pt x="10006" y="3463"/>
                  </a:cubicBezTo>
                  <a:cubicBezTo>
                    <a:pt x="10006" y="3387"/>
                    <a:pt x="10044" y="3311"/>
                    <a:pt x="10044" y="3234"/>
                  </a:cubicBezTo>
                  <a:cubicBezTo>
                    <a:pt x="10044" y="3158"/>
                    <a:pt x="10006" y="3120"/>
                    <a:pt x="9930" y="3044"/>
                  </a:cubicBezTo>
                  <a:cubicBezTo>
                    <a:pt x="9892" y="3006"/>
                    <a:pt x="9778" y="2968"/>
                    <a:pt x="9663" y="2968"/>
                  </a:cubicBezTo>
                  <a:cubicBezTo>
                    <a:pt x="9587" y="2968"/>
                    <a:pt x="9511" y="3006"/>
                    <a:pt x="9473" y="3082"/>
                  </a:cubicBezTo>
                  <a:cubicBezTo>
                    <a:pt x="9435" y="3120"/>
                    <a:pt x="9397" y="3234"/>
                    <a:pt x="9397" y="3311"/>
                  </a:cubicBezTo>
                  <a:cubicBezTo>
                    <a:pt x="9397" y="3539"/>
                    <a:pt x="9511" y="3691"/>
                    <a:pt x="9739" y="3843"/>
                  </a:cubicBezTo>
                  <a:cubicBezTo>
                    <a:pt x="9968" y="3995"/>
                    <a:pt x="10234" y="4071"/>
                    <a:pt x="10576" y="4071"/>
                  </a:cubicBezTo>
                  <a:cubicBezTo>
                    <a:pt x="10995" y="4071"/>
                    <a:pt x="11337" y="3957"/>
                    <a:pt x="11604" y="3691"/>
                  </a:cubicBezTo>
                  <a:cubicBezTo>
                    <a:pt x="11870" y="3425"/>
                    <a:pt x="12022" y="3120"/>
                    <a:pt x="12022" y="2702"/>
                  </a:cubicBezTo>
                  <a:cubicBezTo>
                    <a:pt x="12022" y="2474"/>
                    <a:pt x="11984" y="2283"/>
                    <a:pt x="11870" y="2131"/>
                  </a:cubicBezTo>
                  <a:cubicBezTo>
                    <a:pt x="11794" y="1979"/>
                    <a:pt x="11718" y="1865"/>
                    <a:pt x="11566" y="1751"/>
                  </a:cubicBezTo>
                  <a:cubicBezTo>
                    <a:pt x="11451" y="1675"/>
                    <a:pt x="11337" y="1599"/>
                    <a:pt x="11185" y="1561"/>
                  </a:cubicBezTo>
                  <a:cubicBezTo>
                    <a:pt x="11033" y="1522"/>
                    <a:pt x="10881" y="1484"/>
                    <a:pt x="10767" y="1484"/>
                  </a:cubicBezTo>
                  <a:cubicBezTo>
                    <a:pt x="10576" y="1484"/>
                    <a:pt x="10424" y="1522"/>
                    <a:pt x="10310" y="1599"/>
                  </a:cubicBezTo>
                  <a:cubicBezTo>
                    <a:pt x="10158" y="1637"/>
                    <a:pt x="10044" y="1675"/>
                    <a:pt x="9968" y="1751"/>
                  </a:cubicBezTo>
                  <a:lnTo>
                    <a:pt x="10120" y="571"/>
                  </a:lnTo>
                  <a:lnTo>
                    <a:pt x="11908" y="571"/>
                  </a:lnTo>
                  <a:lnTo>
                    <a:pt x="11908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3990225" y="4319325"/>
              <a:ext cx="299625" cy="101800"/>
            </a:xfrm>
            <a:custGeom>
              <a:avLst/>
              <a:gdLst/>
              <a:ahLst/>
              <a:cxnLst/>
              <a:rect l="l" t="t" r="r" b="b"/>
              <a:pathLst>
                <a:path w="11985" h="4072" extrusionOk="0">
                  <a:moveTo>
                    <a:pt x="1484" y="191"/>
                  </a:moveTo>
                  <a:cubicBezTo>
                    <a:pt x="1712" y="191"/>
                    <a:pt x="1941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1" y="2854"/>
                    <a:pt x="1750" y="2968"/>
                    <a:pt x="1484" y="2968"/>
                  </a:cubicBezTo>
                  <a:cubicBezTo>
                    <a:pt x="1180" y="2968"/>
                    <a:pt x="990" y="2854"/>
                    <a:pt x="837" y="2588"/>
                  </a:cubicBezTo>
                  <a:cubicBezTo>
                    <a:pt x="685" y="2321"/>
                    <a:pt x="609" y="1979"/>
                    <a:pt x="609" y="1561"/>
                  </a:cubicBezTo>
                  <a:cubicBezTo>
                    <a:pt x="609" y="1142"/>
                    <a:pt x="685" y="800"/>
                    <a:pt x="837" y="533"/>
                  </a:cubicBezTo>
                  <a:cubicBezTo>
                    <a:pt x="990" y="305"/>
                    <a:pt x="1218" y="191"/>
                    <a:pt x="1484" y="191"/>
                  </a:cubicBezTo>
                  <a:close/>
                  <a:moveTo>
                    <a:pt x="10501" y="191"/>
                  </a:moveTo>
                  <a:cubicBezTo>
                    <a:pt x="10767" y="191"/>
                    <a:pt x="10957" y="305"/>
                    <a:pt x="11109" y="533"/>
                  </a:cubicBezTo>
                  <a:cubicBezTo>
                    <a:pt x="11261" y="800"/>
                    <a:pt x="11338" y="1142"/>
                    <a:pt x="11338" y="1561"/>
                  </a:cubicBezTo>
                  <a:cubicBezTo>
                    <a:pt x="11338" y="1979"/>
                    <a:pt x="11261" y="2321"/>
                    <a:pt x="11147" y="2588"/>
                  </a:cubicBezTo>
                  <a:cubicBezTo>
                    <a:pt x="10995" y="2854"/>
                    <a:pt x="10767" y="2968"/>
                    <a:pt x="10501" y="2968"/>
                  </a:cubicBezTo>
                  <a:cubicBezTo>
                    <a:pt x="10234" y="2968"/>
                    <a:pt x="10006" y="2854"/>
                    <a:pt x="9854" y="2588"/>
                  </a:cubicBezTo>
                  <a:cubicBezTo>
                    <a:pt x="9740" y="2321"/>
                    <a:pt x="9664" y="1979"/>
                    <a:pt x="9664" y="1561"/>
                  </a:cubicBezTo>
                  <a:cubicBezTo>
                    <a:pt x="9664" y="1142"/>
                    <a:pt x="9740" y="800"/>
                    <a:pt x="9892" y="533"/>
                  </a:cubicBezTo>
                  <a:cubicBezTo>
                    <a:pt x="10044" y="305"/>
                    <a:pt x="10234" y="191"/>
                    <a:pt x="10501" y="191"/>
                  </a:cubicBezTo>
                  <a:close/>
                  <a:moveTo>
                    <a:pt x="4299" y="2359"/>
                  </a:moveTo>
                  <a:cubicBezTo>
                    <a:pt x="4185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5" y="3120"/>
                    <a:pt x="4299" y="3120"/>
                  </a:cubicBezTo>
                  <a:cubicBezTo>
                    <a:pt x="4414" y="3120"/>
                    <a:pt x="4490" y="3082"/>
                    <a:pt x="4566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6" y="2474"/>
                  </a:cubicBezTo>
                  <a:cubicBezTo>
                    <a:pt x="4490" y="2397"/>
                    <a:pt x="4414" y="2359"/>
                    <a:pt x="4299" y="2359"/>
                  </a:cubicBezTo>
                  <a:close/>
                  <a:moveTo>
                    <a:pt x="1484" y="1"/>
                  </a:moveTo>
                  <a:cubicBezTo>
                    <a:pt x="1218" y="1"/>
                    <a:pt x="1028" y="39"/>
                    <a:pt x="837" y="115"/>
                  </a:cubicBezTo>
                  <a:cubicBezTo>
                    <a:pt x="647" y="191"/>
                    <a:pt x="495" y="305"/>
                    <a:pt x="343" y="457"/>
                  </a:cubicBezTo>
                  <a:cubicBezTo>
                    <a:pt x="229" y="609"/>
                    <a:pt x="153" y="762"/>
                    <a:pt x="76" y="952"/>
                  </a:cubicBezTo>
                  <a:cubicBezTo>
                    <a:pt x="38" y="1142"/>
                    <a:pt x="0" y="1370"/>
                    <a:pt x="0" y="1561"/>
                  </a:cubicBezTo>
                  <a:cubicBezTo>
                    <a:pt x="0" y="1789"/>
                    <a:pt x="38" y="2017"/>
                    <a:pt x="76" y="2207"/>
                  </a:cubicBezTo>
                  <a:cubicBezTo>
                    <a:pt x="153" y="2397"/>
                    <a:pt x="229" y="2550"/>
                    <a:pt x="381" y="2702"/>
                  </a:cubicBezTo>
                  <a:cubicBezTo>
                    <a:pt x="495" y="2854"/>
                    <a:pt x="647" y="2968"/>
                    <a:pt x="837" y="3044"/>
                  </a:cubicBezTo>
                  <a:cubicBezTo>
                    <a:pt x="1028" y="3120"/>
                    <a:pt x="1218" y="3158"/>
                    <a:pt x="1484" y="3158"/>
                  </a:cubicBezTo>
                  <a:cubicBezTo>
                    <a:pt x="1674" y="3158"/>
                    <a:pt x="1903" y="3120"/>
                    <a:pt x="2055" y="3044"/>
                  </a:cubicBezTo>
                  <a:cubicBezTo>
                    <a:pt x="2245" y="2968"/>
                    <a:pt x="2397" y="2892"/>
                    <a:pt x="2511" y="2740"/>
                  </a:cubicBezTo>
                  <a:cubicBezTo>
                    <a:pt x="2663" y="2626"/>
                    <a:pt x="2740" y="2436"/>
                    <a:pt x="2816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4" y="990"/>
                  </a:cubicBezTo>
                  <a:cubicBezTo>
                    <a:pt x="2778" y="762"/>
                    <a:pt x="2702" y="609"/>
                    <a:pt x="2587" y="457"/>
                  </a:cubicBezTo>
                  <a:cubicBezTo>
                    <a:pt x="2473" y="305"/>
                    <a:pt x="2321" y="191"/>
                    <a:pt x="2131" y="115"/>
                  </a:cubicBezTo>
                  <a:cubicBezTo>
                    <a:pt x="1941" y="39"/>
                    <a:pt x="1712" y="1"/>
                    <a:pt x="1484" y="1"/>
                  </a:cubicBezTo>
                  <a:close/>
                  <a:moveTo>
                    <a:pt x="10501" y="1"/>
                  </a:moveTo>
                  <a:cubicBezTo>
                    <a:pt x="10272" y="1"/>
                    <a:pt x="10044" y="39"/>
                    <a:pt x="9854" y="115"/>
                  </a:cubicBezTo>
                  <a:cubicBezTo>
                    <a:pt x="9664" y="191"/>
                    <a:pt x="9511" y="305"/>
                    <a:pt x="9397" y="457"/>
                  </a:cubicBezTo>
                  <a:cubicBezTo>
                    <a:pt x="9283" y="609"/>
                    <a:pt x="9169" y="762"/>
                    <a:pt x="9131" y="952"/>
                  </a:cubicBezTo>
                  <a:cubicBezTo>
                    <a:pt x="9055" y="1142"/>
                    <a:pt x="9055" y="1370"/>
                    <a:pt x="9055" y="1561"/>
                  </a:cubicBezTo>
                  <a:cubicBezTo>
                    <a:pt x="9055" y="1789"/>
                    <a:pt x="9055" y="2017"/>
                    <a:pt x="9131" y="2207"/>
                  </a:cubicBezTo>
                  <a:cubicBezTo>
                    <a:pt x="9207" y="2397"/>
                    <a:pt x="9283" y="2550"/>
                    <a:pt x="9397" y="2702"/>
                  </a:cubicBezTo>
                  <a:cubicBezTo>
                    <a:pt x="9511" y="2854"/>
                    <a:pt x="9664" y="2968"/>
                    <a:pt x="9854" y="3044"/>
                  </a:cubicBezTo>
                  <a:cubicBezTo>
                    <a:pt x="10044" y="3120"/>
                    <a:pt x="10272" y="3158"/>
                    <a:pt x="10501" y="3158"/>
                  </a:cubicBezTo>
                  <a:cubicBezTo>
                    <a:pt x="10729" y="3158"/>
                    <a:pt x="10919" y="3120"/>
                    <a:pt x="11109" y="3044"/>
                  </a:cubicBezTo>
                  <a:cubicBezTo>
                    <a:pt x="11261" y="2968"/>
                    <a:pt x="11414" y="2892"/>
                    <a:pt x="11566" y="2740"/>
                  </a:cubicBezTo>
                  <a:cubicBezTo>
                    <a:pt x="11680" y="2626"/>
                    <a:pt x="11794" y="2436"/>
                    <a:pt x="11870" y="2245"/>
                  </a:cubicBezTo>
                  <a:cubicBezTo>
                    <a:pt x="11946" y="2055"/>
                    <a:pt x="11984" y="1827"/>
                    <a:pt x="11984" y="1561"/>
                  </a:cubicBezTo>
                  <a:cubicBezTo>
                    <a:pt x="11984" y="1370"/>
                    <a:pt x="11946" y="1142"/>
                    <a:pt x="11870" y="990"/>
                  </a:cubicBezTo>
                  <a:cubicBezTo>
                    <a:pt x="11832" y="762"/>
                    <a:pt x="11718" y="609"/>
                    <a:pt x="11604" y="457"/>
                  </a:cubicBezTo>
                  <a:cubicBezTo>
                    <a:pt x="11490" y="305"/>
                    <a:pt x="11338" y="191"/>
                    <a:pt x="11147" y="115"/>
                  </a:cubicBezTo>
                  <a:cubicBezTo>
                    <a:pt x="10957" y="39"/>
                    <a:pt x="10767" y="1"/>
                    <a:pt x="10501" y="1"/>
                  </a:cubicBezTo>
                  <a:close/>
                  <a:moveTo>
                    <a:pt x="6087" y="77"/>
                  </a:moveTo>
                  <a:lnTo>
                    <a:pt x="5859" y="2093"/>
                  </a:lnTo>
                  <a:lnTo>
                    <a:pt x="6049" y="2169"/>
                  </a:lnTo>
                  <a:cubicBezTo>
                    <a:pt x="6126" y="2017"/>
                    <a:pt x="6240" y="1941"/>
                    <a:pt x="6392" y="1903"/>
                  </a:cubicBezTo>
                  <a:cubicBezTo>
                    <a:pt x="6506" y="1827"/>
                    <a:pt x="6658" y="1789"/>
                    <a:pt x="6810" y="1789"/>
                  </a:cubicBezTo>
                  <a:cubicBezTo>
                    <a:pt x="7039" y="1789"/>
                    <a:pt x="7229" y="1903"/>
                    <a:pt x="7381" y="2055"/>
                  </a:cubicBezTo>
                  <a:cubicBezTo>
                    <a:pt x="7533" y="2245"/>
                    <a:pt x="7609" y="2436"/>
                    <a:pt x="7609" y="2702"/>
                  </a:cubicBezTo>
                  <a:cubicBezTo>
                    <a:pt x="7609" y="2930"/>
                    <a:pt x="7571" y="3082"/>
                    <a:pt x="7533" y="3234"/>
                  </a:cubicBezTo>
                  <a:cubicBezTo>
                    <a:pt x="7495" y="3349"/>
                    <a:pt x="7419" y="3463"/>
                    <a:pt x="7343" y="3577"/>
                  </a:cubicBezTo>
                  <a:cubicBezTo>
                    <a:pt x="7267" y="3653"/>
                    <a:pt x="7191" y="3729"/>
                    <a:pt x="7077" y="3767"/>
                  </a:cubicBezTo>
                  <a:cubicBezTo>
                    <a:pt x="7001" y="3843"/>
                    <a:pt x="6886" y="3843"/>
                    <a:pt x="6734" y="3843"/>
                  </a:cubicBezTo>
                  <a:lnTo>
                    <a:pt x="6506" y="3843"/>
                  </a:lnTo>
                  <a:cubicBezTo>
                    <a:pt x="6430" y="3805"/>
                    <a:pt x="6392" y="3805"/>
                    <a:pt x="6316" y="3767"/>
                  </a:cubicBezTo>
                  <a:cubicBezTo>
                    <a:pt x="6278" y="3767"/>
                    <a:pt x="6240" y="3729"/>
                    <a:pt x="6202" y="3729"/>
                  </a:cubicBezTo>
                  <a:cubicBezTo>
                    <a:pt x="6164" y="3691"/>
                    <a:pt x="6164" y="3691"/>
                    <a:pt x="6126" y="3653"/>
                  </a:cubicBezTo>
                  <a:cubicBezTo>
                    <a:pt x="6164" y="3615"/>
                    <a:pt x="6164" y="3539"/>
                    <a:pt x="6164" y="3463"/>
                  </a:cubicBezTo>
                  <a:cubicBezTo>
                    <a:pt x="6202" y="3387"/>
                    <a:pt x="6202" y="3311"/>
                    <a:pt x="6202" y="3234"/>
                  </a:cubicBezTo>
                  <a:cubicBezTo>
                    <a:pt x="6202" y="3158"/>
                    <a:pt x="6202" y="3120"/>
                    <a:pt x="6126" y="3044"/>
                  </a:cubicBezTo>
                  <a:cubicBezTo>
                    <a:pt x="6049" y="3006"/>
                    <a:pt x="5973" y="2968"/>
                    <a:pt x="5859" y="2968"/>
                  </a:cubicBezTo>
                  <a:cubicBezTo>
                    <a:pt x="5783" y="2968"/>
                    <a:pt x="5707" y="3006"/>
                    <a:pt x="5669" y="3082"/>
                  </a:cubicBezTo>
                  <a:cubicBezTo>
                    <a:pt x="5593" y="3120"/>
                    <a:pt x="5593" y="3234"/>
                    <a:pt x="5593" y="3311"/>
                  </a:cubicBezTo>
                  <a:cubicBezTo>
                    <a:pt x="5593" y="3539"/>
                    <a:pt x="5707" y="3691"/>
                    <a:pt x="5935" y="3843"/>
                  </a:cubicBezTo>
                  <a:cubicBezTo>
                    <a:pt x="6164" y="3995"/>
                    <a:pt x="6430" y="4071"/>
                    <a:pt x="6734" y="4071"/>
                  </a:cubicBezTo>
                  <a:cubicBezTo>
                    <a:pt x="7153" y="4071"/>
                    <a:pt x="7495" y="3957"/>
                    <a:pt x="7799" y="3691"/>
                  </a:cubicBezTo>
                  <a:cubicBezTo>
                    <a:pt x="8066" y="3425"/>
                    <a:pt x="8218" y="3120"/>
                    <a:pt x="8218" y="2702"/>
                  </a:cubicBezTo>
                  <a:cubicBezTo>
                    <a:pt x="8218" y="2474"/>
                    <a:pt x="8142" y="2283"/>
                    <a:pt x="8066" y="2131"/>
                  </a:cubicBezTo>
                  <a:cubicBezTo>
                    <a:pt x="7990" y="1979"/>
                    <a:pt x="7876" y="1865"/>
                    <a:pt x="7761" y="1751"/>
                  </a:cubicBezTo>
                  <a:cubicBezTo>
                    <a:pt x="7647" y="1675"/>
                    <a:pt x="7495" y="1599"/>
                    <a:pt x="7381" y="1561"/>
                  </a:cubicBezTo>
                  <a:cubicBezTo>
                    <a:pt x="7229" y="1522"/>
                    <a:pt x="7077" y="1484"/>
                    <a:pt x="6962" y="1484"/>
                  </a:cubicBezTo>
                  <a:cubicBezTo>
                    <a:pt x="6772" y="1484"/>
                    <a:pt x="6620" y="1522"/>
                    <a:pt x="6506" y="1599"/>
                  </a:cubicBezTo>
                  <a:cubicBezTo>
                    <a:pt x="6354" y="1637"/>
                    <a:pt x="6240" y="1675"/>
                    <a:pt x="6164" y="1751"/>
                  </a:cubicBezTo>
                  <a:lnTo>
                    <a:pt x="6316" y="571"/>
                  </a:lnTo>
                  <a:lnTo>
                    <a:pt x="8066" y="571"/>
                  </a:lnTo>
                  <a:lnTo>
                    <a:pt x="806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5436850" y="4319325"/>
              <a:ext cx="299625" cy="101800"/>
            </a:xfrm>
            <a:custGeom>
              <a:avLst/>
              <a:gdLst/>
              <a:ahLst/>
              <a:cxnLst/>
              <a:rect l="l" t="t" r="r" b="b"/>
              <a:pathLst>
                <a:path w="11985" h="4072" extrusionOk="0">
                  <a:moveTo>
                    <a:pt x="1446" y="191"/>
                  </a:moveTo>
                  <a:cubicBezTo>
                    <a:pt x="1713" y="191"/>
                    <a:pt x="1941" y="305"/>
                    <a:pt x="2093" y="533"/>
                  </a:cubicBezTo>
                  <a:cubicBezTo>
                    <a:pt x="2245" y="800"/>
                    <a:pt x="2321" y="1142"/>
                    <a:pt x="2321" y="1561"/>
                  </a:cubicBezTo>
                  <a:cubicBezTo>
                    <a:pt x="2321" y="1979"/>
                    <a:pt x="2245" y="2321"/>
                    <a:pt x="2093" y="2588"/>
                  </a:cubicBezTo>
                  <a:cubicBezTo>
                    <a:pt x="1941" y="2854"/>
                    <a:pt x="1751" y="2968"/>
                    <a:pt x="1446" y="2968"/>
                  </a:cubicBezTo>
                  <a:cubicBezTo>
                    <a:pt x="1180" y="2968"/>
                    <a:pt x="990" y="2854"/>
                    <a:pt x="838" y="2588"/>
                  </a:cubicBezTo>
                  <a:cubicBezTo>
                    <a:pt x="685" y="2321"/>
                    <a:pt x="609" y="1979"/>
                    <a:pt x="609" y="1561"/>
                  </a:cubicBezTo>
                  <a:cubicBezTo>
                    <a:pt x="609" y="1142"/>
                    <a:pt x="685" y="800"/>
                    <a:pt x="838" y="533"/>
                  </a:cubicBezTo>
                  <a:cubicBezTo>
                    <a:pt x="990" y="305"/>
                    <a:pt x="1218" y="191"/>
                    <a:pt x="1446" y="191"/>
                  </a:cubicBezTo>
                  <a:close/>
                  <a:moveTo>
                    <a:pt x="4300" y="2359"/>
                  </a:moveTo>
                  <a:cubicBezTo>
                    <a:pt x="4185" y="2359"/>
                    <a:pt x="4109" y="2397"/>
                    <a:pt x="4033" y="2474"/>
                  </a:cubicBezTo>
                  <a:cubicBezTo>
                    <a:pt x="3957" y="2550"/>
                    <a:pt x="3919" y="2626"/>
                    <a:pt x="3919" y="2740"/>
                  </a:cubicBezTo>
                  <a:cubicBezTo>
                    <a:pt x="3919" y="2854"/>
                    <a:pt x="3957" y="2930"/>
                    <a:pt x="4033" y="3006"/>
                  </a:cubicBezTo>
                  <a:cubicBezTo>
                    <a:pt x="4109" y="3082"/>
                    <a:pt x="4185" y="3120"/>
                    <a:pt x="4300" y="3120"/>
                  </a:cubicBezTo>
                  <a:cubicBezTo>
                    <a:pt x="4376" y="3120"/>
                    <a:pt x="4490" y="3082"/>
                    <a:pt x="4566" y="3006"/>
                  </a:cubicBezTo>
                  <a:cubicBezTo>
                    <a:pt x="4642" y="2930"/>
                    <a:pt x="4680" y="2854"/>
                    <a:pt x="4680" y="2740"/>
                  </a:cubicBezTo>
                  <a:cubicBezTo>
                    <a:pt x="4680" y="2626"/>
                    <a:pt x="4642" y="2550"/>
                    <a:pt x="4566" y="2474"/>
                  </a:cubicBezTo>
                  <a:cubicBezTo>
                    <a:pt x="4490" y="2397"/>
                    <a:pt x="4376" y="2359"/>
                    <a:pt x="4300" y="2359"/>
                  </a:cubicBezTo>
                  <a:close/>
                  <a:moveTo>
                    <a:pt x="1446" y="1"/>
                  </a:moveTo>
                  <a:cubicBezTo>
                    <a:pt x="1218" y="1"/>
                    <a:pt x="990" y="39"/>
                    <a:pt x="800" y="115"/>
                  </a:cubicBezTo>
                  <a:cubicBezTo>
                    <a:pt x="609" y="191"/>
                    <a:pt x="457" y="305"/>
                    <a:pt x="343" y="457"/>
                  </a:cubicBezTo>
                  <a:cubicBezTo>
                    <a:pt x="229" y="609"/>
                    <a:pt x="153" y="762"/>
                    <a:pt x="77" y="952"/>
                  </a:cubicBezTo>
                  <a:cubicBezTo>
                    <a:pt x="39" y="1142"/>
                    <a:pt x="1" y="1370"/>
                    <a:pt x="1" y="1561"/>
                  </a:cubicBezTo>
                  <a:cubicBezTo>
                    <a:pt x="1" y="1789"/>
                    <a:pt x="39" y="2017"/>
                    <a:pt x="77" y="2207"/>
                  </a:cubicBezTo>
                  <a:cubicBezTo>
                    <a:pt x="153" y="2397"/>
                    <a:pt x="229" y="2550"/>
                    <a:pt x="381" y="2702"/>
                  </a:cubicBezTo>
                  <a:cubicBezTo>
                    <a:pt x="457" y="2854"/>
                    <a:pt x="609" y="2968"/>
                    <a:pt x="800" y="3044"/>
                  </a:cubicBezTo>
                  <a:cubicBezTo>
                    <a:pt x="990" y="3120"/>
                    <a:pt x="1218" y="3158"/>
                    <a:pt x="1446" y="3158"/>
                  </a:cubicBezTo>
                  <a:cubicBezTo>
                    <a:pt x="1675" y="3158"/>
                    <a:pt x="1865" y="3120"/>
                    <a:pt x="2055" y="3044"/>
                  </a:cubicBezTo>
                  <a:cubicBezTo>
                    <a:pt x="2245" y="2968"/>
                    <a:pt x="2397" y="2892"/>
                    <a:pt x="2512" y="2740"/>
                  </a:cubicBezTo>
                  <a:cubicBezTo>
                    <a:pt x="2664" y="2626"/>
                    <a:pt x="2740" y="2436"/>
                    <a:pt x="2816" y="2245"/>
                  </a:cubicBezTo>
                  <a:cubicBezTo>
                    <a:pt x="2892" y="2055"/>
                    <a:pt x="2930" y="1827"/>
                    <a:pt x="2930" y="1561"/>
                  </a:cubicBezTo>
                  <a:cubicBezTo>
                    <a:pt x="2930" y="1370"/>
                    <a:pt x="2892" y="1142"/>
                    <a:pt x="2854" y="990"/>
                  </a:cubicBezTo>
                  <a:cubicBezTo>
                    <a:pt x="2778" y="762"/>
                    <a:pt x="2702" y="609"/>
                    <a:pt x="2588" y="457"/>
                  </a:cubicBezTo>
                  <a:cubicBezTo>
                    <a:pt x="2435" y="305"/>
                    <a:pt x="2283" y="191"/>
                    <a:pt x="2131" y="115"/>
                  </a:cubicBezTo>
                  <a:cubicBezTo>
                    <a:pt x="1941" y="39"/>
                    <a:pt x="1713" y="1"/>
                    <a:pt x="1446" y="1"/>
                  </a:cubicBezTo>
                  <a:close/>
                  <a:moveTo>
                    <a:pt x="5669" y="77"/>
                  </a:moveTo>
                  <a:lnTo>
                    <a:pt x="5669" y="1180"/>
                  </a:lnTo>
                  <a:lnTo>
                    <a:pt x="5821" y="1180"/>
                  </a:lnTo>
                  <a:cubicBezTo>
                    <a:pt x="5859" y="1028"/>
                    <a:pt x="5897" y="876"/>
                    <a:pt x="5936" y="800"/>
                  </a:cubicBezTo>
                  <a:cubicBezTo>
                    <a:pt x="5974" y="686"/>
                    <a:pt x="6050" y="609"/>
                    <a:pt x="6088" y="609"/>
                  </a:cubicBezTo>
                  <a:cubicBezTo>
                    <a:pt x="6164" y="571"/>
                    <a:pt x="6240" y="571"/>
                    <a:pt x="6354" y="571"/>
                  </a:cubicBezTo>
                  <a:cubicBezTo>
                    <a:pt x="6430" y="533"/>
                    <a:pt x="6544" y="533"/>
                    <a:pt x="6734" y="533"/>
                  </a:cubicBezTo>
                  <a:lnTo>
                    <a:pt x="7800" y="533"/>
                  </a:lnTo>
                  <a:lnTo>
                    <a:pt x="5936" y="4071"/>
                  </a:lnTo>
                  <a:lnTo>
                    <a:pt x="6316" y="4071"/>
                  </a:lnTo>
                  <a:lnTo>
                    <a:pt x="8294" y="267"/>
                  </a:lnTo>
                  <a:lnTo>
                    <a:pt x="8294" y="77"/>
                  </a:lnTo>
                  <a:close/>
                  <a:moveTo>
                    <a:pt x="9892" y="77"/>
                  </a:moveTo>
                  <a:lnTo>
                    <a:pt x="9626" y="2093"/>
                  </a:lnTo>
                  <a:lnTo>
                    <a:pt x="9854" y="2169"/>
                  </a:lnTo>
                  <a:cubicBezTo>
                    <a:pt x="9930" y="2017"/>
                    <a:pt x="10044" y="1941"/>
                    <a:pt x="10196" y="1903"/>
                  </a:cubicBezTo>
                  <a:cubicBezTo>
                    <a:pt x="10311" y="1827"/>
                    <a:pt x="10463" y="1789"/>
                    <a:pt x="10577" y="1789"/>
                  </a:cubicBezTo>
                  <a:cubicBezTo>
                    <a:pt x="10843" y="1789"/>
                    <a:pt x="11033" y="1903"/>
                    <a:pt x="11148" y="2055"/>
                  </a:cubicBezTo>
                  <a:cubicBezTo>
                    <a:pt x="11300" y="2245"/>
                    <a:pt x="11376" y="2436"/>
                    <a:pt x="11376" y="2702"/>
                  </a:cubicBezTo>
                  <a:cubicBezTo>
                    <a:pt x="11376" y="2930"/>
                    <a:pt x="11376" y="3082"/>
                    <a:pt x="11338" y="3234"/>
                  </a:cubicBezTo>
                  <a:cubicBezTo>
                    <a:pt x="11300" y="3349"/>
                    <a:pt x="11224" y="3463"/>
                    <a:pt x="11148" y="3577"/>
                  </a:cubicBezTo>
                  <a:cubicBezTo>
                    <a:pt x="11071" y="3653"/>
                    <a:pt x="10995" y="3729"/>
                    <a:pt x="10881" y="3767"/>
                  </a:cubicBezTo>
                  <a:cubicBezTo>
                    <a:pt x="10767" y="3843"/>
                    <a:pt x="10653" y="3843"/>
                    <a:pt x="10539" y="3843"/>
                  </a:cubicBezTo>
                  <a:lnTo>
                    <a:pt x="10311" y="3843"/>
                  </a:lnTo>
                  <a:cubicBezTo>
                    <a:pt x="10235" y="3805"/>
                    <a:pt x="10158" y="3805"/>
                    <a:pt x="10120" y="3767"/>
                  </a:cubicBezTo>
                  <a:cubicBezTo>
                    <a:pt x="10082" y="3767"/>
                    <a:pt x="10044" y="3729"/>
                    <a:pt x="10006" y="3729"/>
                  </a:cubicBezTo>
                  <a:cubicBezTo>
                    <a:pt x="9968" y="3691"/>
                    <a:pt x="9930" y="3691"/>
                    <a:pt x="9930" y="3653"/>
                  </a:cubicBezTo>
                  <a:cubicBezTo>
                    <a:pt x="9930" y="3615"/>
                    <a:pt x="9968" y="3539"/>
                    <a:pt x="9968" y="3463"/>
                  </a:cubicBezTo>
                  <a:cubicBezTo>
                    <a:pt x="10006" y="3387"/>
                    <a:pt x="10006" y="3311"/>
                    <a:pt x="10006" y="3234"/>
                  </a:cubicBezTo>
                  <a:cubicBezTo>
                    <a:pt x="10006" y="3158"/>
                    <a:pt x="9968" y="3120"/>
                    <a:pt x="9930" y="3044"/>
                  </a:cubicBezTo>
                  <a:cubicBezTo>
                    <a:pt x="9854" y="3006"/>
                    <a:pt x="9778" y="2968"/>
                    <a:pt x="9664" y="2968"/>
                  </a:cubicBezTo>
                  <a:cubicBezTo>
                    <a:pt x="9588" y="2968"/>
                    <a:pt x="9512" y="3006"/>
                    <a:pt x="9436" y="3082"/>
                  </a:cubicBezTo>
                  <a:cubicBezTo>
                    <a:pt x="9398" y="3120"/>
                    <a:pt x="9398" y="3234"/>
                    <a:pt x="9398" y="3311"/>
                  </a:cubicBezTo>
                  <a:cubicBezTo>
                    <a:pt x="9398" y="3539"/>
                    <a:pt x="9512" y="3691"/>
                    <a:pt x="9702" y="3843"/>
                  </a:cubicBezTo>
                  <a:cubicBezTo>
                    <a:pt x="9930" y="3995"/>
                    <a:pt x="10235" y="4071"/>
                    <a:pt x="10539" y="4071"/>
                  </a:cubicBezTo>
                  <a:cubicBezTo>
                    <a:pt x="10957" y="4071"/>
                    <a:pt x="11300" y="3957"/>
                    <a:pt x="11566" y="3691"/>
                  </a:cubicBezTo>
                  <a:cubicBezTo>
                    <a:pt x="11870" y="3425"/>
                    <a:pt x="11985" y="3120"/>
                    <a:pt x="11985" y="2702"/>
                  </a:cubicBezTo>
                  <a:cubicBezTo>
                    <a:pt x="11985" y="2474"/>
                    <a:pt x="11946" y="2283"/>
                    <a:pt x="11870" y="2131"/>
                  </a:cubicBezTo>
                  <a:cubicBezTo>
                    <a:pt x="11794" y="1979"/>
                    <a:pt x="11680" y="1865"/>
                    <a:pt x="11566" y="1751"/>
                  </a:cubicBezTo>
                  <a:cubicBezTo>
                    <a:pt x="11452" y="1675"/>
                    <a:pt x="11300" y="1599"/>
                    <a:pt x="11148" y="1561"/>
                  </a:cubicBezTo>
                  <a:cubicBezTo>
                    <a:pt x="11033" y="1522"/>
                    <a:pt x="10881" y="1484"/>
                    <a:pt x="10729" y="1484"/>
                  </a:cubicBezTo>
                  <a:cubicBezTo>
                    <a:pt x="10577" y="1484"/>
                    <a:pt x="10425" y="1522"/>
                    <a:pt x="10273" y="1599"/>
                  </a:cubicBezTo>
                  <a:cubicBezTo>
                    <a:pt x="10158" y="1637"/>
                    <a:pt x="10044" y="1675"/>
                    <a:pt x="9968" y="1751"/>
                  </a:cubicBezTo>
                  <a:lnTo>
                    <a:pt x="10120" y="571"/>
                  </a:lnTo>
                  <a:lnTo>
                    <a:pt x="11870" y="571"/>
                  </a:lnTo>
                  <a:lnTo>
                    <a:pt x="1187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6885375" y="4319325"/>
              <a:ext cx="296775" cy="78975"/>
            </a:xfrm>
            <a:custGeom>
              <a:avLst/>
              <a:gdLst/>
              <a:ahLst/>
              <a:cxnLst/>
              <a:rect l="l" t="t" r="r" b="b"/>
              <a:pathLst>
                <a:path w="11871" h="3159" extrusionOk="0">
                  <a:moveTo>
                    <a:pt x="6621" y="191"/>
                  </a:moveTo>
                  <a:cubicBezTo>
                    <a:pt x="6887" y="191"/>
                    <a:pt x="7077" y="305"/>
                    <a:pt x="7229" y="533"/>
                  </a:cubicBezTo>
                  <a:cubicBezTo>
                    <a:pt x="7382" y="800"/>
                    <a:pt x="7458" y="1142"/>
                    <a:pt x="7458" y="1561"/>
                  </a:cubicBezTo>
                  <a:cubicBezTo>
                    <a:pt x="7458" y="1979"/>
                    <a:pt x="7382" y="2321"/>
                    <a:pt x="7229" y="2588"/>
                  </a:cubicBezTo>
                  <a:cubicBezTo>
                    <a:pt x="7077" y="2854"/>
                    <a:pt x="6887" y="2968"/>
                    <a:pt x="6621" y="2968"/>
                  </a:cubicBezTo>
                  <a:cubicBezTo>
                    <a:pt x="6316" y="2968"/>
                    <a:pt x="6126" y="2854"/>
                    <a:pt x="5974" y="2588"/>
                  </a:cubicBezTo>
                  <a:cubicBezTo>
                    <a:pt x="5822" y="2321"/>
                    <a:pt x="5746" y="1979"/>
                    <a:pt x="5746" y="1561"/>
                  </a:cubicBezTo>
                  <a:cubicBezTo>
                    <a:pt x="5746" y="1142"/>
                    <a:pt x="5822" y="800"/>
                    <a:pt x="5974" y="533"/>
                  </a:cubicBezTo>
                  <a:cubicBezTo>
                    <a:pt x="6126" y="305"/>
                    <a:pt x="6354" y="191"/>
                    <a:pt x="6621" y="191"/>
                  </a:cubicBezTo>
                  <a:close/>
                  <a:moveTo>
                    <a:pt x="10425" y="191"/>
                  </a:moveTo>
                  <a:cubicBezTo>
                    <a:pt x="10691" y="191"/>
                    <a:pt x="10882" y="305"/>
                    <a:pt x="11034" y="533"/>
                  </a:cubicBezTo>
                  <a:cubicBezTo>
                    <a:pt x="11186" y="800"/>
                    <a:pt x="11262" y="1142"/>
                    <a:pt x="11262" y="1561"/>
                  </a:cubicBezTo>
                  <a:cubicBezTo>
                    <a:pt x="11262" y="1979"/>
                    <a:pt x="11186" y="2321"/>
                    <a:pt x="11034" y="2588"/>
                  </a:cubicBezTo>
                  <a:cubicBezTo>
                    <a:pt x="10882" y="2854"/>
                    <a:pt x="10691" y="2968"/>
                    <a:pt x="10425" y="2968"/>
                  </a:cubicBezTo>
                  <a:cubicBezTo>
                    <a:pt x="10121" y="2968"/>
                    <a:pt x="9930" y="2854"/>
                    <a:pt x="9778" y="2588"/>
                  </a:cubicBezTo>
                  <a:cubicBezTo>
                    <a:pt x="9626" y="2321"/>
                    <a:pt x="9550" y="1979"/>
                    <a:pt x="9550" y="1561"/>
                  </a:cubicBezTo>
                  <a:cubicBezTo>
                    <a:pt x="9550" y="1142"/>
                    <a:pt x="9626" y="800"/>
                    <a:pt x="9778" y="533"/>
                  </a:cubicBezTo>
                  <a:cubicBezTo>
                    <a:pt x="9930" y="305"/>
                    <a:pt x="10159" y="191"/>
                    <a:pt x="10425" y="191"/>
                  </a:cubicBezTo>
                  <a:close/>
                  <a:moveTo>
                    <a:pt x="1028" y="1"/>
                  </a:moveTo>
                  <a:cubicBezTo>
                    <a:pt x="952" y="77"/>
                    <a:pt x="838" y="153"/>
                    <a:pt x="686" y="229"/>
                  </a:cubicBezTo>
                  <a:cubicBezTo>
                    <a:pt x="534" y="305"/>
                    <a:pt x="343" y="343"/>
                    <a:pt x="153" y="343"/>
                  </a:cubicBezTo>
                  <a:lnTo>
                    <a:pt x="1" y="343"/>
                  </a:lnTo>
                  <a:lnTo>
                    <a:pt x="1" y="571"/>
                  </a:lnTo>
                  <a:lnTo>
                    <a:pt x="686" y="571"/>
                  </a:lnTo>
                  <a:lnTo>
                    <a:pt x="686" y="2550"/>
                  </a:lnTo>
                  <a:cubicBezTo>
                    <a:pt x="686" y="2626"/>
                    <a:pt x="686" y="2664"/>
                    <a:pt x="648" y="2702"/>
                  </a:cubicBezTo>
                  <a:cubicBezTo>
                    <a:pt x="610" y="2740"/>
                    <a:pt x="572" y="2778"/>
                    <a:pt x="496" y="2816"/>
                  </a:cubicBezTo>
                  <a:cubicBezTo>
                    <a:pt x="457" y="2816"/>
                    <a:pt x="381" y="2854"/>
                    <a:pt x="267" y="2854"/>
                  </a:cubicBezTo>
                  <a:lnTo>
                    <a:pt x="1" y="2854"/>
                  </a:lnTo>
                  <a:lnTo>
                    <a:pt x="1" y="3082"/>
                  </a:lnTo>
                  <a:lnTo>
                    <a:pt x="1865" y="3082"/>
                  </a:lnTo>
                  <a:lnTo>
                    <a:pt x="1865" y="2854"/>
                  </a:lnTo>
                  <a:lnTo>
                    <a:pt x="1637" y="2854"/>
                  </a:lnTo>
                  <a:cubicBezTo>
                    <a:pt x="1523" y="2816"/>
                    <a:pt x="1447" y="2816"/>
                    <a:pt x="1409" y="2778"/>
                  </a:cubicBezTo>
                  <a:cubicBezTo>
                    <a:pt x="1332" y="2778"/>
                    <a:pt x="1294" y="2740"/>
                    <a:pt x="1256" y="2664"/>
                  </a:cubicBezTo>
                  <a:cubicBezTo>
                    <a:pt x="1256" y="2626"/>
                    <a:pt x="1218" y="2550"/>
                    <a:pt x="1218" y="2512"/>
                  </a:cubicBezTo>
                  <a:lnTo>
                    <a:pt x="1218" y="838"/>
                  </a:lnTo>
                  <a:cubicBezTo>
                    <a:pt x="1218" y="724"/>
                    <a:pt x="1218" y="571"/>
                    <a:pt x="1256" y="419"/>
                  </a:cubicBezTo>
                  <a:cubicBezTo>
                    <a:pt x="1256" y="267"/>
                    <a:pt x="1256" y="115"/>
                    <a:pt x="1256" y="1"/>
                  </a:cubicBezTo>
                  <a:close/>
                  <a:moveTo>
                    <a:pt x="3729" y="2359"/>
                  </a:moveTo>
                  <a:cubicBezTo>
                    <a:pt x="3615" y="2359"/>
                    <a:pt x="3539" y="2397"/>
                    <a:pt x="3463" y="2474"/>
                  </a:cubicBezTo>
                  <a:cubicBezTo>
                    <a:pt x="3387" y="2550"/>
                    <a:pt x="3349" y="2626"/>
                    <a:pt x="3349" y="2740"/>
                  </a:cubicBezTo>
                  <a:cubicBezTo>
                    <a:pt x="3349" y="2854"/>
                    <a:pt x="3387" y="2930"/>
                    <a:pt x="3463" y="3006"/>
                  </a:cubicBezTo>
                  <a:cubicBezTo>
                    <a:pt x="3539" y="3082"/>
                    <a:pt x="3615" y="3120"/>
                    <a:pt x="3729" y="3120"/>
                  </a:cubicBezTo>
                  <a:cubicBezTo>
                    <a:pt x="3843" y="3120"/>
                    <a:pt x="3919" y="3082"/>
                    <a:pt x="3996" y="3006"/>
                  </a:cubicBezTo>
                  <a:cubicBezTo>
                    <a:pt x="4072" y="2930"/>
                    <a:pt x="4110" y="2854"/>
                    <a:pt x="4110" y="2740"/>
                  </a:cubicBezTo>
                  <a:cubicBezTo>
                    <a:pt x="4110" y="2626"/>
                    <a:pt x="4072" y="2550"/>
                    <a:pt x="3996" y="2474"/>
                  </a:cubicBezTo>
                  <a:cubicBezTo>
                    <a:pt x="3919" y="2397"/>
                    <a:pt x="3843" y="2359"/>
                    <a:pt x="3729" y="2359"/>
                  </a:cubicBezTo>
                  <a:close/>
                  <a:moveTo>
                    <a:pt x="6621" y="1"/>
                  </a:moveTo>
                  <a:cubicBezTo>
                    <a:pt x="6354" y="1"/>
                    <a:pt x="6164" y="39"/>
                    <a:pt x="5974" y="115"/>
                  </a:cubicBezTo>
                  <a:cubicBezTo>
                    <a:pt x="5784" y="191"/>
                    <a:pt x="5631" y="305"/>
                    <a:pt x="5517" y="457"/>
                  </a:cubicBezTo>
                  <a:cubicBezTo>
                    <a:pt x="5365" y="609"/>
                    <a:pt x="5289" y="762"/>
                    <a:pt x="5213" y="952"/>
                  </a:cubicBezTo>
                  <a:cubicBezTo>
                    <a:pt x="5175" y="1142"/>
                    <a:pt x="5137" y="1370"/>
                    <a:pt x="5137" y="1561"/>
                  </a:cubicBezTo>
                  <a:cubicBezTo>
                    <a:pt x="5137" y="1789"/>
                    <a:pt x="5175" y="2017"/>
                    <a:pt x="5251" y="2207"/>
                  </a:cubicBezTo>
                  <a:cubicBezTo>
                    <a:pt x="5289" y="2397"/>
                    <a:pt x="5403" y="2550"/>
                    <a:pt x="5517" y="2702"/>
                  </a:cubicBezTo>
                  <a:cubicBezTo>
                    <a:pt x="5631" y="2854"/>
                    <a:pt x="5784" y="2968"/>
                    <a:pt x="5974" y="3044"/>
                  </a:cubicBezTo>
                  <a:cubicBezTo>
                    <a:pt x="6164" y="3120"/>
                    <a:pt x="6354" y="3158"/>
                    <a:pt x="6621" y="3158"/>
                  </a:cubicBezTo>
                  <a:cubicBezTo>
                    <a:pt x="6811" y="3158"/>
                    <a:pt x="7039" y="3120"/>
                    <a:pt x="7191" y="3044"/>
                  </a:cubicBezTo>
                  <a:cubicBezTo>
                    <a:pt x="7382" y="2968"/>
                    <a:pt x="7534" y="2892"/>
                    <a:pt x="7648" y="2740"/>
                  </a:cubicBezTo>
                  <a:cubicBezTo>
                    <a:pt x="7800" y="2626"/>
                    <a:pt x="7876" y="2436"/>
                    <a:pt x="7952" y="2245"/>
                  </a:cubicBezTo>
                  <a:cubicBezTo>
                    <a:pt x="8028" y="2055"/>
                    <a:pt x="8066" y="1827"/>
                    <a:pt x="8066" y="1561"/>
                  </a:cubicBezTo>
                  <a:cubicBezTo>
                    <a:pt x="8066" y="1370"/>
                    <a:pt x="8028" y="1142"/>
                    <a:pt x="7990" y="990"/>
                  </a:cubicBezTo>
                  <a:cubicBezTo>
                    <a:pt x="7914" y="762"/>
                    <a:pt x="7838" y="609"/>
                    <a:pt x="7724" y="457"/>
                  </a:cubicBezTo>
                  <a:cubicBezTo>
                    <a:pt x="7610" y="305"/>
                    <a:pt x="7458" y="191"/>
                    <a:pt x="7267" y="115"/>
                  </a:cubicBezTo>
                  <a:cubicBezTo>
                    <a:pt x="7077" y="39"/>
                    <a:pt x="6849" y="1"/>
                    <a:pt x="6621" y="1"/>
                  </a:cubicBezTo>
                  <a:close/>
                  <a:moveTo>
                    <a:pt x="10425" y="1"/>
                  </a:moveTo>
                  <a:cubicBezTo>
                    <a:pt x="10159" y="1"/>
                    <a:pt x="9969" y="39"/>
                    <a:pt x="9778" y="115"/>
                  </a:cubicBezTo>
                  <a:cubicBezTo>
                    <a:pt x="9588" y="191"/>
                    <a:pt x="9436" y="305"/>
                    <a:pt x="9322" y="457"/>
                  </a:cubicBezTo>
                  <a:cubicBezTo>
                    <a:pt x="9170" y="609"/>
                    <a:pt x="9094" y="762"/>
                    <a:pt x="9017" y="952"/>
                  </a:cubicBezTo>
                  <a:cubicBezTo>
                    <a:pt x="8979" y="1142"/>
                    <a:pt x="8941" y="1370"/>
                    <a:pt x="8941" y="1561"/>
                  </a:cubicBezTo>
                  <a:cubicBezTo>
                    <a:pt x="8941" y="1789"/>
                    <a:pt x="8979" y="2017"/>
                    <a:pt x="9055" y="2207"/>
                  </a:cubicBezTo>
                  <a:cubicBezTo>
                    <a:pt x="9094" y="2397"/>
                    <a:pt x="9208" y="2550"/>
                    <a:pt x="9322" y="2702"/>
                  </a:cubicBezTo>
                  <a:cubicBezTo>
                    <a:pt x="9436" y="2854"/>
                    <a:pt x="9588" y="2968"/>
                    <a:pt x="9778" y="3044"/>
                  </a:cubicBezTo>
                  <a:cubicBezTo>
                    <a:pt x="9969" y="3120"/>
                    <a:pt x="10159" y="3158"/>
                    <a:pt x="10425" y="3158"/>
                  </a:cubicBezTo>
                  <a:cubicBezTo>
                    <a:pt x="10615" y="3158"/>
                    <a:pt x="10844" y="3120"/>
                    <a:pt x="10996" y="3044"/>
                  </a:cubicBezTo>
                  <a:cubicBezTo>
                    <a:pt x="11186" y="2968"/>
                    <a:pt x="11338" y="2892"/>
                    <a:pt x="11452" y="2740"/>
                  </a:cubicBezTo>
                  <a:cubicBezTo>
                    <a:pt x="11604" y="2626"/>
                    <a:pt x="11681" y="2436"/>
                    <a:pt x="11757" y="2245"/>
                  </a:cubicBezTo>
                  <a:cubicBezTo>
                    <a:pt x="11833" y="2055"/>
                    <a:pt x="11871" y="1827"/>
                    <a:pt x="11871" y="1561"/>
                  </a:cubicBezTo>
                  <a:cubicBezTo>
                    <a:pt x="11871" y="1370"/>
                    <a:pt x="11833" y="1142"/>
                    <a:pt x="11795" y="990"/>
                  </a:cubicBezTo>
                  <a:cubicBezTo>
                    <a:pt x="11719" y="762"/>
                    <a:pt x="11642" y="609"/>
                    <a:pt x="11528" y="457"/>
                  </a:cubicBezTo>
                  <a:cubicBezTo>
                    <a:pt x="11414" y="305"/>
                    <a:pt x="11262" y="191"/>
                    <a:pt x="11072" y="115"/>
                  </a:cubicBezTo>
                  <a:cubicBezTo>
                    <a:pt x="10882" y="39"/>
                    <a:pt x="10653" y="1"/>
                    <a:pt x="10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0"/>
          <p:cNvSpPr txBox="1"/>
          <p:nvPr/>
        </p:nvSpPr>
        <p:spPr>
          <a:xfrm>
            <a:off x="6017825" y="1378800"/>
            <a:ext cx="24780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Potatoes that are submerged in a low sucrose concentration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gain mass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(water will move from the solution to the potatoes).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Potatoes that are submerged in a high sucrose concentration will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lose mass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(water will move from the potatoes to the solution).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8131C30-0E79-36E9-4AC9-D7D1DA901FE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E5A651F-6C5D-D111-FEA8-1646FF71B97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D47C7-1E61-DFC6-A3B9-B002111B1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EA278-2FFF-3041-B540-24DD9A77C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Percentage Change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3" name="Google Shape;110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mass of the potato will either increase or decrease.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change in mass can be calculated using </a:t>
            </a:r>
            <a:r>
              <a:rPr lang="en" b="1">
                <a:solidFill>
                  <a:srgbClr val="B7B7B7"/>
                </a:solidFill>
              </a:rPr>
              <a:t>percentage change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Percentage change is </a:t>
            </a:r>
            <a:r>
              <a:rPr lang="en" b="1">
                <a:solidFill>
                  <a:srgbClr val="B7B7B7"/>
                </a:solidFill>
              </a:rPr>
              <a:t>more useful </a:t>
            </a:r>
            <a:r>
              <a:rPr lang="en">
                <a:solidFill>
                  <a:srgbClr val="B7B7B7"/>
                </a:solidFill>
              </a:rPr>
              <a:t>than the change in mass.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because two potato cores may have different </a:t>
            </a:r>
            <a:r>
              <a:rPr lang="en" b="1">
                <a:solidFill>
                  <a:srgbClr val="B7B7B7"/>
                </a:solidFill>
              </a:rPr>
              <a:t>starting masses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Percentage change allows for more </a:t>
            </a:r>
            <a:r>
              <a:rPr lang="en" b="1">
                <a:solidFill>
                  <a:srgbClr val="B7B7B7"/>
                </a:solidFill>
              </a:rPr>
              <a:t>accurate </a:t>
            </a:r>
            <a:r>
              <a:rPr lang="en">
                <a:solidFill>
                  <a:srgbClr val="B7B7B7"/>
                </a:solidFill>
              </a:rPr>
              <a:t>comparisons between potato cores.</a:t>
            </a: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4" name="Google Shape;110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105" name="Google Shape;1105;p41"/>
          <p:cNvGrpSpPr/>
          <p:nvPr/>
        </p:nvGrpSpPr>
        <p:grpSpPr>
          <a:xfrm>
            <a:off x="2459300" y="2969825"/>
            <a:ext cx="4225375" cy="950940"/>
            <a:chOff x="1387925" y="2946825"/>
            <a:chExt cx="4225375" cy="950940"/>
          </a:xfrm>
        </p:grpSpPr>
        <p:grpSp>
          <p:nvGrpSpPr>
            <p:cNvPr id="1106" name="Google Shape;1106;p41"/>
            <p:cNvGrpSpPr/>
            <p:nvPr/>
          </p:nvGrpSpPr>
          <p:grpSpPr>
            <a:xfrm>
              <a:off x="1387925" y="2946825"/>
              <a:ext cx="1641894" cy="950940"/>
              <a:chOff x="325950" y="786100"/>
              <a:chExt cx="6841225" cy="3962250"/>
            </a:xfrm>
          </p:grpSpPr>
          <p:sp>
            <p:nvSpPr>
              <p:cNvPr id="1107" name="Google Shape;1107;p41"/>
              <p:cNvSpPr/>
              <p:nvPr/>
            </p:nvSpPr>
            <p:spPr>
              <a:xfrm>
                <a:off x="325950" y="2108450"/>
                <a:ext cx="1317525" cy="1298000"/>
              </a:xfrm>
              <a:custGeom>
                <a:avLst/>
                <a:gdLst/>
                <a:ahLst/>
                <a:cxnLst/>
                <a:rect l="l" t="t" r="r" b="b"/>
                <a:pathLst>
                  <a:path w="52701" h="51920" extrusionOk="0">
                    <a:moveTo>
                      <a:pt x="35914" y="2343"/>
                    </a:moveTo>
                    <a:cubicBezTo>
                      <a:pt x="41575" y="2343"/>
                      <a:pt x="46259" y="4100"/>
                      <a:pt x="46259" y="9760"/>
                    </a:cubicBezTo>
                    <a:cubicBezTo>
                      <a:pt x="46259" y="11712"/>
                      <a:pt x="45283" y="18153"/>
                      <a:pt x="41770" y="21666"/>
                    </a:cubicBezTo>
                    <a:cubicBezTo>
                      <a:pt x="40599" y="23032"/>
                      <a:pt x="36890" y="25960"/>
                      <a:pt x="30059" y="25960"/>
                    </a:cubicBezTo>
                    <a:lnTo>
                      <a:pt x="19324" y="25960"/>
                    </a:lnTo>
                    <a:lnTo>
                      <a:pt x="24398" y="5271"/>
                    </a:lnTo>
                    <a:cubicBezTo>
                      <a:pt x="25179" y="2343"/>
                      <a:pt x="25374" y="2343"/>
                      <a:pt x="28302" y="2343"/>
                    </a:cubicBezTo>
                    <a:close/>
                    <a:moveTo>
                      <a:pt x="14639" y="1"/>
                    </a:moveTo>
                    <a:cubicBezTo>
                      <a:pt x="13273" y="1"/>
                      <a:pt x="12492" y="1"/>
                      <a:pt x="12492" y="1562"/>
                    </a:cubicBezTo>
                    <a:cubicBezTo>
                      <a:pt x="12492" y="2343"/>
                      <a:pt x="13273" y="2343"/>
                      <a:pt x="14249" y="2343"/>
                    </a:cubicBezTo>
                    <a:cubicBezTo>
                      <a:pt x="18933" y="2343"/>
                      <a:pt x="18933" y="2929"/>
                      <a:pt x="18933" y="3709"/>
                    </a:cubicBezTo>
                    <a:cubicBezTo>
                      <a:pt x="18933" y="3904"/>
                      <a:pt x="18933" y="4295"/>
                      <a:pt x="18738" y="5466"/>
                    </a:cubicBezTo>
                    <a:lnTo>
                      <a:pt x="8393" y="46259"/>
                    </a:lnTo>
                    <a:cubicBezTo>
                      <a:pt x="7808" y="48992"/>
                      <a:pt x="7613" y="49773"/>
                      <a:pt x="2343" y="49773"/>
                    </a:cubicBezTo>
                    <a:cubicBezTo>
                      <a:pt x="781" y="49773"/>
                      <a:pt x="0" y="49773"/>
                      <a:pt x="0" y="51139"/>
                    </a:cubicBezTo>
                    <a:cubicBezTo>
                      <a:pt x="0" y="51920"/>
                      <a:pt x="781" y="51920"/>
                      <a:pt x="1171" y="51920"/>
                    </a:cubicBezTo>
                    <a:cubicBezTo>
                      <a:pt x="2733" y="51920"/>
                      <a:pt x="4099" y="51724"/>
                      <a:pt x="5661" y="51724"/>
                    </a:cubicBezTo>
                    <a:lnTo>
                      <a:pt x="14444" y="51724"/>
                    </a:lnTo>
                    <a:cubicBezTo>
                      <a:pt x="16005" y="51724"/>
                      <a:pt x="17567" y="51920"/>
                      <a:pt x="18933" y="51920"/>
                    </a:cubicBezTo>
                    <a:cubicBezTo>
                      <a:pt x="19519" y="51920"/>
                      <a:pt x="20495" y="51920"/>
                      <a:pt x="20495" y="50553"/>
                    </a:cubicBezTo>
                    <a:cubicBezTo>
                      <a:pt x="20495" y="49773"/>
                      <a:pt x="19714" y="49773"/>
                      <a:pt x="18543" y="49773"/>
                    </a:cubicBezTo>
                    <a:cubicBezTo>
                      <a:pt x="14054" y="49773"/>
                      <a:pt x="14054" y="49187"/>
                      <a:pt x="14054" y="48406"/>
                    </a:cubicBezTo>
                    <a:cubicBezTo>
                      <a:pt x="14054" y="48016"/>
                      <a:pt x="14054" y="47626"/>
                      <a:pt x="14054" y="47235"/>
                    </a:cubicBezTo>
                    <a:lnTo>
                      <a:pt x="18933" y="27717"/>
                    </a:lnTo>
                    <a:lnTo>
                      <a:pt x="31815" y="27717"/>
                    </a:lnTo>
                    <a:cubicBezTo>
                      <a:pt x="42160" y="27717"/>
                      <a:pt x="52700" y="20105"/>
                      <a:pt x="52700" y="11321"/>
                    </a:cubicBezTo>
                    <a:cubicBezTo>
                      <a:pt x="52700" y="5466"/>
                      <a:pt x="47625" y="1"/>
                      <a:pt x="380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1"/>
              <p:cNvSpPr/>
              <p:nvPr/>
            </p:nvSpPr>
            <p:spPr>
              <a:xfrm>
                <a:off x="1789825" y="2069425"/>
                <a:ext cx="1322400" cy="1376075"/>
              </a:xfrm>
              <a:custGeom>
                <a:avLst/>
                <a:gdLst/>
                <a:ahLst/>
                <a:cxnLst/>
                <a:rect l="l" t="t" r="r" b="b"/>
                <a:pathLst>
                  <a:path w="52896" h="55043" extrusionOk="0">
                    <a:moveTo>
                      <a:pt x="33377" y="0"/>
                    </a:moveTo>
                    <a:cubicBezTo>
                      <a:pt x="16982" y="0"/>
                      <a:pt x="1" y="16591"/>
                      <a:pt x="1" y="34548"/>
                    </a:cubicBezTo>
                    <a:cubicBezTo>
                      <a:pt x="1" y="47235"/>
                      <a:pt x="8979" y="55042"/>
                      <a:pt x="19909" y="55042"/>
                    </a:cubicBezTo>
                    <a:cubicBezTo>
                      <a:pt x="25960" y="55042"/>
                      <a:pt x="31425" y="52505"/>
                      <a:pt x="35719" y="48796"/>
                    </a:cubicBezTo>
                    <a:cubicBezTo>
                      <a:pt x="42356" y="43331"/>
                      <a:pt x="44308" y="35914"/>
                      <a:pt x="44308" y="35329"/>
                    </a:cubicBezTo>
                    <a:cubicBezTo>
                      <a:pt x="44308" y="34548"/>
                      <a:pt x="43722" y="34548"/>
                      <a:pt x="43527" y="34548"/>
                    </a:cubicBezTo>
                    <a:cubicBezTo>
                      <a:pt x="42746" y="34548"/>
                      <a:pt x="42746" y="35133"/>
                      <a:pt x="42551" y="35329"/>
                    </a:cubicBezTo>
                    <a:cubicBezTo>
                      <a:pt x="39038" y="47235"/>
                      <a:pt x="28888" y="52895"/>
                      <a:pt x="21276" y="52895"/>
                    </a:cubicBezTo>
                    <a:cubicBezTo>
                      <a:pt x="13273" y="52895"/>
                      <a:pt x="6247" y="47820"/>
                      <a:pt x="6247" y="36890"/>
                    </a:cubicBezTo>
                    <a:cubicBezTo>
                      <a:pt x="6247" y="34548"/>
                      <a:pt x="7027" y="21275"/>
                      <a:pt x="15615" y="11321"/>
                    </a:cubicBezTo>
                    <a:cubicBezTo>
                      <a:pt x="19714" y="6441"/>
                      <a:pt x="26936" y="2343"/>
                      <a:pt x="34158" y="2343"/>
                    </a:cubicBezTo>
                    <a:cubicBezTo>
                      <a:pt x="42551" y="2343"/>
                      <a:pt x="46259" y="9174"/>
                      <a:pt x="46259" y="16981"/>
                    </a:cubicBezTo>
                    <a:cubicBezTo>
                      <a:pt x="46259" y="18933"/>
                      <a:pt x="45869" y="20495"/>
                      <a:pt x="45869" y="20885"/>
                    </a:cubicBezTo>
                    <a:cubicBezTo>
                      <a:pt x="45869" y="21471"/>
                      <a:pt x="46650" y="21471"/>
                      <a:pt x="46845" y="21471"/>
                    </a:cubicBezTo>
                    <a:cubicBezTo>
                      <a:pt x="47821" y="21471"/>
                      <a:pt x="47821" y="21471"/>
                      <a:pt x="48211" y="20104"/>
                    </a:cubicBezTo>
                    <a:lnTo>
                      <a:pt x="52896" y="781"/>
                    </a:lnTo>
                    <a:cubicBezTo>
                      <a:pt x="52896" y="0"/>
                      <a:pt x="52310" y="0"/>
                      <a:pt x="52310" y="0"/>
                    </a:cubicBezTo>
                    <a:cubicBezTo>
                      <a:pt x="52115" y="0"/>
                      <a:pt x="51725" y="0"/>
                      <a:pt x="51139" y="781"/>
                    </a:cubicBezTo>
                    <a:lnTo>
                      <a:pt x="45869" y="7222"/>
                    </a:lnTo>
                    <a:cubicBezTo>
                      <a:pt x="43332" y="2538"/>
                      <a:pt x="39038" y="0"/>
                      <a:pt x="333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1"/>
              <p:cNvSpPr/>
              <p:nvPr/>
            </p:nvSpPr>
            <p:spPr>
              <a:xfrm>
                <a:off x="3775825" y="2733050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538" y="0"/>
                    </a:moveTo>
                    <a:cubicBezTo>
                      <a:pt x="1367" y="0"/>
                      <a:pt x="1" y="0"/>
                      <a:pt x="1" y="1367"/>
                    </a:cubicBezTo>
                    <a:cubicBezTo>
                      <a:pt x="1" y="2538"/>
                      <a:pt x="1172" y="2538"/>
                      <a:pt x="2343" y="2538"/>
                    </a:cubicBezTo>
                    <a:lnTo>
                      <a:pt x="45284" y="2538"/>
                    </a:lnTo>
                    <a:cubicBezTo>
                      <a:pt x="46455" y="2538"/>
                      <a:pt x="47626" y="2538"/>
                      <a:pt x="47626" y="1367"/>
                    </a:cubicBezTo>
                    <a:cubicBezTo>
                      <a:pt x="47626" y="0"/>
                      <a:pt x="46259" y="0"/>
                      <a:pt x="45088" y="0"/>
                    </a:cubicBezTo>
                    <a:close/>
                    <a:moveTo>
                      <a:pt x="2343" y="13468"/>
                    </a:moveTo>
                    <a:cubicBezTo>
                      <a:pt x="1172" y="13468"/>
                      <a:pt x="1" y="13468"/>
                      <a:pt x="1" y="14834"/>
                    </a:cubicBezTo>
                    <a:cubicBezTo>
                      <a:pt x="1" y="16201"/>
                      <a:pt x="1367" y="16201"/>
                      <a:pt x="2538" y="16201"/>
                    </a:cubicBezTo>
                    <a:lnTo>
                      <a:pt x="45088" y="16201"/>
                    </a:lnTo>
                    <a:cubicBezTo>
                      <a:pt x="46259" y="16201"/>
                      <a:pt x="47626" y="16201"/>
                      <a:pt x="47626" y="14834"/>
                    </a:cubicBezTo>
                    <a:cubicBezTo>
                      <a:pt x="47626" y="13468"/>
                      <a:pt x="46455" y="13468"/>
                      <a:pt x="45284" y="134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1"/>
              <p:cNvSpPr/>
              <p:nvPr/>
            </p:nvSpPr>
            <p:spPr>
              <a:xfrm>
                <a:off x="5791100" y="786100"/>
                <a:ext cx="1322400" cy="1376050"/>
              </a:xfrm>
              <a:custGeom>
                <a:avLst/>
                <a:gdLst/>
                <a:ahLst/>
                <a:cxnLst/>
                <a:rect l="l" t="t" r="r" b="b"/>
                <a:pathLst>
                  <a:path w="52896" h="55042" extrusionOk="0">
                    <a:moveTo>
                      <a:pt x="33377" y="0"/>
                    </a:moveTo>
                    <a:cubicBezTo>
                      <a:pt x="16982" y="0"/>
                      <a:pt x="1" y="16591"/>
                      <a:pt x="1" y="34548"/>
                    </a:cubicBezTo>
                    <a:cubicBezTo>
                      <a:pt x="1" y="47234"/>
                      <a:pt x="8979" y="55042"/>
                      <a:pt x="19910" y="55042"/>
                    </a:cubicBezTo>
                    <a:cubicBezTo>
                      <a:pt x="25960" y="55042"/>
                      <a:pt x="31426" y="52504"/>
                      <a:pt x="35720" y="48796"/>
                    </a:cubicBezTo>
                    <a:cubicBezTo>
                      <a:pt x="42356" y="43136"/>
                      <a:pt x="44308" y="35914"/>
                      <a:pt x="44308" y="35328"/>
                    </a:cubicBezTo>
                    <a:cubicBezTo>
                      <a:pt x="44308" y="34548"/>
                      <a:pt x="43722" y="34548"/>
                      <a:pt x="43527" y="34548"/>
                    </a:cubicBezTo>
                    <a:cubicBezTo>
                      <a:pt x="42746" y="34548"/>
                      <a:pt x="42746" y="34938"/>
                      <a:pt x="42551" y="35328"/>
                    </a:cubicBezTo>
                    <a:cubicBezTo>
                      <a:pt x="39038" y="47234"/>
                      <a:pt x="28888" y="52895"/>
                      <a:pt x="21276" y="52895"/>
                    </a:cubicBezTo>
                    <a:cubicBezTo>
                      <a:pt x="13273" y="52895"/>
                      <a:pt x="6247" y="47625"/>
                      <a:pt x="6247" y="36890"/>
                    </a:cubicBezTo>
                    <a:cubicBezTo>
                      <a:pt x="6247" y="34548"/>
                      <a:pt x="7028" y="21275"/>
                      <a:pt x="15616" y="11321"/>
                    </a:cubicBezTo>
                    <a:cubicBezTo>
                      <a:pt x="19715" y="6441"/>
                      <a:pt x="26936" y="2147"/>
                      <a:pt x="34158" y="2147"/>
                    </a:cubicBezTo>
                    <a:cubicBezTo>
                      <a:pt x="42551" y="2147"/>
                      <a:pt x="46260" y="9174"/>
                      <a:pt x="46260" y="16786"/>
                    </a:cubicBezTo>
                    <a:cubicBezTo>
                      <a:pt x="46260" y="18933"/>
                      <a:pt x="45869" y="20494"/>
                      <a:pt x="45869" y="20885"/>
                    </a:cubicBezTo>
                    <a:cubicBezTo>
                      <a:pt x="45869" y="21470"/>
                      <a:pt x="46650" y="21470"/>
                      <a:pt x="46845" y="21470"/>
                    </a:cubicBezTo>
                    <a:cubicBezTo>
                      <a:pt x="47821" y="21470"/>
                      <a:pt x="47821" y="21470"/>
                      <a:pt x="48211" y="20104"/>
                    </a:cubicBezTo>
                    <a:lnTo>
                      <a:pt x="52896" y="781"/>
                    </a:lnTo>
                    <a:cubicBezTo>
                      <a:pt x="52896" y="0"/>
                      <a:pt x="52310" y="0"/>
                      <a:pt x="52310" y="0"/>
                    </a:cubicBezTo>
                    <a:cubicBezTo>
                      <a:pt x="52115" y="0"/>
                      <a:pt x="51725" y="0"/>
                      <a:pt x="51139" y="781"/>
                    </a:cubicBezTo>
                    <a:lnTo>
                      <a:pt x="45869" y="7222"/>
                    </a:lnTo>
                    <a:cubicBezTo>
                      <a:pt x="43332" y="2537"/>
                      <a:pt x="39038" y="0"/>
                      <a:pt x="333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1"/>
              <p:cNvSpPr/>
              <p:nvPr/>
            </p:nvSpPr>
            <p:spPr>
              <a:xfrm>
                <a:off x="5693525" y="2894075"/>
                <a:ext cx="14736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58946" h="3124" extrusionOk="0">
                    <a:moveTo>
                      <a:pt x="0" y="0"/>
                    </a:moveTo>
                    <a:lnTo>
                      <a:pt x="0" y="3123"/>
                    </a:lnTo>
                    <a:lnTo>
                      <a:pt x="58946" y="3123"/>
                    </a:lnTo>
                    <a:lnTo>
                      <a:pt x="589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5786225" y="3372275"/>
                <a:ext cx="1283375" cy="1376075"/>
              </a:xfrm>
              <a:custGeom>
                <a:avLst/>
                <a:gdLst/>
                <a:ahLst/>
                <a:cxnLst/>
                <a:rect l="l" t="t" r="r" b="b"/>
                <a:pathLst>
                  <a:path w="51335" h="55043" extrusionOk="0">
                    <a:moveTo>
                      <a:pt x="32206" y="1757"/>
                    </a:moveTo>
                    <a:cubicBezTo>
                      <a:pt x="38842" y="1757"/>
                      <a:pt x="45283" y="6637"/>
                      <a:pt x="45283" y="17567"/>
                    </a:cubicBezTo>
                    <a:cubicBezTo>
                      <a:pt x="45283" y="24203"/>
                      <a:pt x="42551" y="34743"/>
                      <a:pt x="37281" y="41965"/>
                    </a:cubicBezTo>
                    <a:cubicBezTo>
                      <a:pt x="31816" y="49772"/>
                      <a:pt x="24984" y="53286"/>
                      <a:pt x="19324" y="53286"/>
                    </a:cubicBezTo>
                    <a:cubicBezTo>
                      <a:pt x="13078" y="53286"/>
                      <a:pt x="6442" y="48796"/>
                      <a:pt x="6442" y="36890"/>
                    </a:cubicBezTo>
                    <a:cubicBezTo>
                      <a:pt x="6442" y="30059"/>
                      <a:pt x="8979" y="18738"/>
                      <a:pt x="15225" y="11126"/>
                    </a:cubicBezTo>
                    <a:cubicBezTo>
                      <a:pt x="20690" y="4490"/>
                      <a:pt x="27131" y="1757"/>
                      <a:pt x="32206" y="1757"/>
                    </a:cubicBezTo>
                    <a:close/>
                    <a:moveTo>
                      <a:pt x="32597" y="0"/>
                    </a:moveTo>
                    <a:cubicBezTo>
                      <a:pt x="16396" y="0"/>
                      <a:pt x="1" y="17567"/>
                      <a:pt x="1" y="35133"/>
                    </a:cubicBezTo>
                    <a:cubicBezTo>
                      <a:pt x="1" y="47040"/>
                      <a:pt x="7808" y="55042"/>
                      <a:pt x="18738" y="55042"/>
                    </a:cubicBezTo>
                    <a:cubicBezTo>
                      <a:pt x="34744" y="55042"/>
                      <a:pt x="51334" y="38452"/>
                      <a:pt x="51334" y="20300"/>
                    </a:cubicBezTo>
                    <a:cubicBezTo>
                      <a:pt x="51334" y="7613"/>
                      <a:pt x="43136" y="0"/>
                      <a:pt x="32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3" name="Google Shape;1113;p41"/>
            <p:cNvSpPr txBox="1"/>
            <p:nvPr/>
          </p:nvSpPr>
          <p:spPr>
            <a:xfrm>
              <a:off x="3273300" y="3029625"/>
              <a:ext cx="234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PC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percentage change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change in value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 original value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EE23F97-869B-C0FF-D17E-78AD81A4074C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D6D97FA-28BA-F304-1513-A65E0DBBA74C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92BBF-5C54-EC4A-5988-85B6BB57C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32A29-69A8-6ECE-2C4A-9B64008C0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Methods of Transport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the processes of diffusion, osmosis and active transport by which substances move into and out of cells.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three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main ways that molecules can pass through a cell membrane.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Most molecules move by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Molecules of </a:t>
            </a:r>
            <a:r>
              <a:rPr lang="en" b="1">
                <a:solidFill>
                  <a:srgbClr val="3FA9F5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move by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osmosis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Some molecules move by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active transport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07FCC45-C5E0-16D4-2B18-9E781E7E3FFF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2504B68-90FC-614B-F707-1AFFB429E89A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18A9C-9227-55C2-CA0B-2FB716B8F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55899-7EB7-45DD-0944-F424C4A77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9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can be defined as the movement of particles from an area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high concentration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an area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lower concentration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occurs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down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concentration gradient.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occurs at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random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is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passive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process.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Passive processes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do not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require energy.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" name="Google Shape;116;p27"/>
          <p:cNvGrpSpPr/>
          <p:nvPr/>
        </p:nvGrpSpPr>
        <p:grpSpPr>
          <a:xfrm>
            <a:off x="4865625" y="1368438"/>
            <a:ext cx="3434538" cy="1999263"/>
            <a:chOff x="4865625" y="1313550"/>
            <a:chExt cx="3434538" cy="1999263"/>
          </a:xfrm>
        </p:grpSpPr>
        <p:grpSp>
          <p:nvGrpSpPr>
            <p:cNvPr id="117" name="Google Shape;117;p27"/>
            <p:cNvGrpSpPr/>
            <p:nvPr/>
          </p:nvGrpSpPr>
          <p:grpSpPr>
            <a:xfrm>
              <a:off x="4865625" y="1313550"/>
              <a:ext cx="3434538" cy="1999263"/>
              <a:chOff x="374075" y="812450"/>
              <a:chExt cx="6869075" cy="3998525"/>
            </a:xfrm>
          </p:grpSpPr>
          <p:sp>
            <p:nvSpPr>
              <p:cNvPr id="118" name="Google Shape;118;p27"/>
              <p:cNvSpPr/>
              <p:nvPr/>
            </p:nvSpPr>
            <p:spPr>
              <a:xfrm>
                <a:off x="399050" y="1153750"/>
                <a:ext cx="2619450" cy="3653075"/>
              </a:xfrm>
              <a:custGeom>
                <a:avLst/>
                <a:gdLst/>
                <a:ahLst/>
                <a:cxnLst/>
                <a:rect l="l" t="t" r="r" b="b"/>
                <a:pathLst>
                  <a:path w="104778" h="146123" extrusionOk="0">
                    <a:moveTo>
                      <a:pt x="1" y="1"/>
                    </a:moveTo>
                    <a:lnTo>
                      <a:pt x="104777" y="1"/>
                    </a:lnTo>
                    <a:lnTo>
                      <a:pt x="104777" y="146122"/>
                    </a:lnTo>
                    <a:lnTo>
                      <a:pt x="1" y="146122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>
                <a:off x="381025" y="824950"/>
                <a:ext cx="25" cy="3977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108" fill="none" extrusionOk="0">
                    <a:moveTo>
                      <a:pt x="0" y="0"/>
                    </a:moveTo>
                    <a:lnTo>
                      <a:pt x="0" y="15910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554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>
                <a:off x="374075" y="4804025"/>
                <a:ext cx="26818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107275" h="278" fill="none" extrusionOk="0">
                    <a:moveTo>
                      <a:pt x="107275" y="0"/>
                    </a:moveTo>
                    <a:lnTo>
                      <a:pt x="1" y="27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554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>
                <a:off x="3042050" y="823550"/>
                <a:ext cx="6975" cy="39735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58942" fill="none" extrusionOk="0">
                    <a:moveTo>
                      <a:pt x="278" y="1"/>
                    </a:moveTo>
                    <a:lnTo>
                      <a:pt x="1" y="158942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554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>
                <a:off x="4586250" y="1142650"/>
                <a:ext cx="2620825" cy="3653075"/>
              </a:xfrm>
              <a:custGeom>
                <a:avLst/>
                <a:gdLst/>
                <a:ahLst/>
                <a:cxnLst/>
                <a:rect l="l" t="t" r="r" b="b"/>
                <a:pathLst>
                  <a:path w="104833" h="146123" extrusionOk="0">
                    <a:moveTo>
                      <a:pt x="0" y="1"/>
                    </a:moveTo>
                    <a:lnTo>
                      <a:pt x="104832" y="1"/>
                    </a:lnTo>
                    <a:lnTo>
                      <a:pt x="104832" y="146122"/>
                    </a:lnTo>
                    <a:lnTo>
                      <a:pt x="0" y="146122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>
                <a:off x="4568200" y="813850"/>
                <a:ext cx="25" cy="3977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9108" fill="none" extrusionOk="0">
                    <a:moveTo>
                      <a:pt x="1" y="0"/>
                    </a:moveTo>
                    <a:lnTo>
                      <a:pt x="1" y="15910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554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7"/>
              <p:cNvSpPr/>
              <p:nvPr/>
            </p:nvSpPr>
            <p:spPr>
              <a:xfrm>
                <a:off x="4561275" y="4792925"/>
                <a:ext cx="26818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107275" h="278" fill="none" extrusionOk="0">
                    <a:moveTo>
                      <a:pt x="107274" y="0"/>
                    </a:moveTo>
                    <a:lnTo>
                      <a:pt x="0" y="27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554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7"/>
              <p:cNvSpPr/>
              <p:nvPr/>
            </p:nvSpPr>
            <p:spPr>
              <a:xfrm>
                <a:off x="7229250" y="812450"/>
                <a:ext cx="6950" cy="39735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58942" fill="none" extrusionOk="0">
                    <a:moveTo>
                      <a:pt x="278" y="1"/>
                    </a:moveTo>
                    <a:lnTo>
                      <a:pt x="0" y="158942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554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7"/>
              <p:cNvSpPr/>
              <p:nvPr/>
            </p:nvSpPr>
            <p:spPr>
              <a:xfrm>
                <a:off x="644625" y="1465925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048"/>
                      <a:pt x="7548" y="9102"/>
                      <a:pt x="4884" y="9102"/>
                    </a:cubicBezTo>
                    <a:cubicBezTo>
                      <a:pt x="2165" y="9102"/>
                      <a:pt x="0" y="7048"/>
                      <a:pt x="0" y="4551"/>
                    </a:cubicBezTo>
                    <a:cubicBezTo>
                      <a:pt x="0" y="1998"/>
                      <a:pt x="2165" y="0"/>
                      <a:pt x="4884" y="0"/>
                    </a:cubicBezTo>
                    <a:cubicBezTo>
                      <a:pt x="7548" y="0"/>
                      <a:pt x="9712" y="1998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7"/>
              <p:cNvSpPr/>
              <p:nvPr/>
            </p:nvSpPr>
            <p:spPr>
              <a:xfrm>
                <a:off x="1016450" y="1693450"/>
                <a:ext cx="2414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58" extrusionOk="0">
                    <a:moveTo>
                      <a:pt x="9657" y="4551"/>
                    </a:moveTo>
                    <a:cubicBezTo>
                      <a:pt x="9657" y="7104"/>
                      <a:pt x="7492" y="9158"/>
                      <a:pt x="4829" y="9158"/>
                    </a:cubicBezTo>
                    <a:cubicBezTo>
                      <a:pt x="2165" y="9158"/>
                      <a:pt x="0" y="7104"/>
                      <a:pt x="0" y="4551"/>
                    </a:cubicBezTo>
                    <a:cubicBezTo>
                      <a:pt x="0" y="2054"/>
                      <a:pt x="2165" y="1"/>
                      <a:pt x="4829" y="1"/>
                    </a:cubicBezTo>
                    <a:cubicBezTo>
                      <a:pt x="7492" y="1"/>
                      <a:pt x="9657" y="2054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7"/>
              <p:cNvSpPr/>
              <p:nvPr/>
            </p:nvSpPr>
            <p:spPr>
              <a:xfrm>
                <a:off x="659875" y="1836350"/>
                <a:ext cx="2414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658" h="9158" extrusionOk="0">
                    <a:moveTo>
                      <a:pt x="9657" y="4551"/>
                    </a:moveTo>
                    <a:cubicBezTo>
                      <a:pt x="9657" y="7104"/>
                      <a:pt x="7493" y="9158"/>
                      <a:pt x="4829" y="9158"/>
                    </a:cubicBezTo>
                    <a:cubicBezTo>
                      <a:pt x="2165" y="9158"/>
                      <a:pt x="1" y="7104"/>
                      <a:pt x="1" y="4551"/>
                    </a:cubicBezTo>
                    <a:cubicBezTo>
                      <a:pt x="1" y="2054"/>
                      <a:pt x="2165" y="1"/>
                      <a:pt x="4829" y="1"/>
                    </a:cubicBezTo>
                    <a:cubicBezTo>
                      <a:pt x="7493" y="1"/>
                      <a:pt x="9657" y="2054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7"/>
              <p:cNvSpPr/>
              <p:nvPr/>
            </p:nvSpPr>
            <p:spPr>
              <a:xfrm>
                <a:off x="530850" y="2122175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3" y="4551"/>
                    </a:moveTo>
                    <a:cubicBezTo>
                      <a:pt x="9713" y="7048"/>
                      <a:pt x="7548" y="9101"/>
                      <a:pt x="4829" y="9101"/>
                    </a:cubicBezTo>
                    <a:cubicBezTo>
                      <a:pt x="2165" y="9101"/>
                      <a:pt x="1" y="7048"/>
                      <a:pt x="1" y="4551"/>
                    </a:cubicBezTo>
                    <a:cubicBezTo>
                      <a:pt x="1" y="2053"/>
                      <a:pt x="2165" y="0"/>
                      <a:pt x="4829" y="0"/>
                    </a:cubicBezTo>
                    <a:cubicBezTo>
                      <a:pt x="7548" y="0"/>
                      <a:pt x="9713" y="2053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7"/>
              <p:cNvSpPr/>
              <p:nvPr/>
            </p:nvSpPr>
            <p:spPr>
              <a:xfrm>
                <a:off x="930425" y="2050025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2" y="4606"/>
                    </a:moveTo>
                    <a:cubicBezTo>
                      <a:pt x="9712" y="7104"/>
                      <a:pt x="7548" y="9157"/>
                      <a:pt x="4829" y="9157"/>
                    </a:cubicBezTo>
                    <a:cubicBezTo>
                      <a:pt x="2165" y="9157"/>
                      <a:pt x="1" y="7104"/>
                      <a:pt x="1" y="4606"/>
                    </a:cubicBezTo>
                    <a:cubicBezTo>
                      <a:pt x="1" y="2054"/>
                      <a:pt x="2165" y="0"/>
                      <a:pt x="4829" y="0"/>
                    </a:cubicBezTo>
                    <a:cubicBezTo>
                      <a:pt x="7548" y="0"/>
                      <a:pt x="9712" y="2054"/>
                      <a:pt x="9712" y="4606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7"/>
              <p:cNvSpPr/>
              <p:nvPr/>
            </p:nvSpPr>
            <p:spPr>
              <a:xfrm>
                <a:off x="1230100" y="200700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3" y="4607"/>
                    </a:moveTo>
                    <a:cubicBezTo>
                      <a:pt x="9713" y="7104"/>
                      <a:pt x="7548" y="9158"/>
                      <a:pt x="4829" y="9158"/>
                    </a:cubicBezTo>
                    <a:cubicBezTo>
                      <a:pt x="2165" y="9158"/>
                      <a:pt x="1" y="7104"/>
                      <a:pt x="1" y="4607"/>
                    </a:cubicBezTo>
                    <a:cubicBezTo>
                      <a:pt x="1" y="2054"/>
                      <a:pt x="2165" y="1"/>
                      <a:pt x="4829" y="1"/>
                    </a:cubicBezTo>
                    <a:cubicBezTo>
                      <a:pt x="7548" y="1"/>
                      <a:pt x="9713" y="2054"/>
                      <a:pt x="9713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7"/>
              <p:cNvSpPr/>
              <p:nvPr/>
            </p:nvSpPr>
            <p:spPr>
              <a:xfrm>
                <a:off x="1059450" y="2292825"/>
                <a:ext cx="241450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9658" h="9157" extrusionOk="0">
                    <a:moveTo>
                      <a:pt x="9657" y="4551"/>
                    </a:moveTo>
                    <a:cubicBezTo>
                      <a:pt x="9657" y="7104"/>
                      <a:pt x="7493" y="9157"/>
                      <a:pt x="4829" y="9157"/>
                    </a:cubicBezTo>
                    <a:cubicBezTo>
                      <a:pt x="2165" y="9157"/>
                      <a:pt x="1" y="7104"/>
                      <a:pt x="1" y="4551"/>
                    </a:cubicBezTo>
                    <a:cubicBezTo>
                      <a:pt x="1" y="2053"/>
                      <a:pt x="2165" y="0"/>
                      <a:pt x="4829" y="0"/>
                    </a:cubicBezTo>
                    <a:cubicBezTo>
                      <a:pt x="7493" y="0"/>
                      <a:pt x="9657" y="2053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7"/>
              <p:cNvSpPr/>
              <p:nvPr/>
            </p:nvSpPr>
            <p:spPr>
              <a:xfrm>
                <a:off x="701500" y="239270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3" y="4551"/>
                    </a:moveTo>
                    <a:cubicBezTo>
                      <a:pt x="9713" y="7104"/>
                      <a:pt x="7548" y="9158"/>
                      <a:pt x="4884" y="9158"/>
                    </a:cubicBezTo>
                    <a:cubicBezTo>
                      <a:pt x="2221" y="9158"/>
                      <a:pt x="1" y="7104"/>
                      <a:pt x="1" y="4551"/>
                    </a:cubicBezTo>
                    <a:cubicBezTo>
                      <a:pt x="1" y="2054"/>
                      <a:pt x="2221" y="1"/>
                      <a:pt x="4884" y="1"/>
                    </a:cubicBezTo>
                    <a:cubicBezTo>
                      <a:pt x="7548" y="1"/>
                      <a:pt x="9713" y="2054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7"/>
              <p:cNvSpPr/>
              <p:nvPr/>
            </p:nvSpPr>
            <p:spPr>
              <a:xfrm>
                <a:off x="460100" y="2592500"/>
                <a:ext cx="2414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58" extrusionOk="0">
                    <a:moveTo>
                      <a:pt x="9657" y="4551"/>
                    </a:moveTo>
                    <a:cubicBezTo>
                      <a:pt x="9657" y="7104"/>
                      <a:pt x="7492" y="9157"/>
                      <a:pt x="4829" y="9157"/>
                    </a:cubicBezTo>
                    <a:cubicBezTo>
                      <a:pt x="2165" y="9157"/>
                      <a:pt x="0" y="7104"/>
                      <a:pt x="0" y="4551"/>
                    </a:cubicBezTo>
                    <a:cubicBezTo>
                      <a:pt x="0" y="2054"/>
                      <a:pt x="2165" y="0"/>
                      <a:pt x="4829" y="0"/>
                    </a:cubicBezTo>
                    <a:cubicBezTo>
                      <a:pt x="7492" y="0"/>
                      <a:pt x="9657" y="2054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7"/>
              <p:cNvSpPr/>
              <p:nvPr/>
            </p:nvSpPr>
            <p:spPr>
              <a:xfrm>
                <a:off x="830525" y="2621625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3" y="4551"/>
                    </a:moveTo>
                    <a:cubicBezTo>
                      <a:pt x="9713" y="7049"/>
                      <a:pt x="7548" y="9102"/>
                      <a:pt x="4829" y="9102"/>
                    </a:cubicBezTo>
                    <a:cubicBezTo>
                      <a:pt x="2165" y="9102"/>
                      <a:pt x="1" y="7049"/>
                      <a:pt x="1" y="4551"/>
                    </a:cubicBezTo>
                    <a:cubicBezTo>
                      <a:pt x="1" y="1999"/>
                      <a:pt x="2165" y="1"/>
                      <a:pt x="4829" y="1"/>
                    </a:cubicBezTo>
                    <a:cubicBezTo>
                      <a:pt x="7548" y="1"/>
                      <a:pt x="9713" y="1999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7"/>
              <p:cNvSpPr/>
              <p:nvPr/>
            </p:nvSpPr>
            <p:spPr>
              <a:xfrm>
                <a:off x="1130225" y="2535600"/>
                <a:ext cx="242800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9103" extrusionOk="0">
                    <a:moveTo>
                      <a:pt x="9712" y="4552"/>
                    </a:moveTo>
                    <a:cubicBezTo>
                      <a:pt x="9712" y="7104"/>
                      <a:pt x="7548" y="9102"/>
                      <a:pt x="4828" y="9102"/>
                    </a:cubicBezTo>
                    <a:cubicBezTo>
                      <a:pt x="2164" y="9102"/>
                      <a:pt x="0" y="7104"/>
                      <a:pt x="0" y="4552"/>
                    </a:cubicBezTo>
                    <a:cubicBezTo>
                      <a:pt x="0" y="2054"/>
                      <a:pt x="2164" y="1"/>
                      <a:pt x="4828" y="1"/>
                    </a:cubicBezTo>
                    <a:cubicBezTo>
                      <a:pt x="7548" y="1"/>
                      <a:pt x="9712" y="2054"/>
                      <a:pt x="9712" y="45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7"/>
              <p:cNvSpPr/>
              <p:nvPr/>
            </p:nvSpPr>
            <p:spPr>
              <a:xfrm>
                <a:off x="1429900" y="2235925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2" y="4551"/>
                    </a:moveTo>
                    <a:cubicBezTo>
                      <a:pt x="9712" y="7104"/>
                      <a:pt x="7548" y="9102"/>
                      <a:pt x="4828" y="9102"/>
                    </a:cubicBezTo>
                    <a:cubicBezTo>
                      <a:pt x="2165" y="9102"/>
                      <a:pt x="0" y="7104"/>
                      <a:pt x="0" y="4551"/>
                    </a:cubicBezTo>
                    <a:cubicBezTo>
                      <a:pt x="0" y="2054"/>
                      <a:pt x="2165" y="1"/>
                      <a:pt x="4828" y="1"/>
                    </a:cubicBezTo>
                    <a:cubicBezTo>
                      <a:pt x="7548" y="1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7"/>
              <p:cNvSpPr/>
              <p:nvPr/>
            </p:nvSpPr>
            <p:spPr>
              <a:xfrm>
                <a:off x="1457650" y="1765600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049"/>
                      <a:pt x="7548" y="9102"/>
                      <a:pt x="4884" y="9102"/>
                    </a:cubicBezTo>
                    <a:cubicBezTo>
                      <a:pt x="2220" y="9102"/>
                      <a:pt x="0" y="7049"/>
                      <a:pt x="0" y="4551"/>
                    </a:cubicBezTo>
                    <a:cubicBezTo>
                      <a:pt x="0" y="1998"/>
                      <a:pt x="2220" y="0"/>
                      <a:pt x="4884" y="0"/>
                    </a:cubicBezTo>
                    <a:cubicBezTo>
                      <a:pt x="7548" y="0"/>
                      <a:pt x="9712" y="1998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7"/>
              <p:cNvSpPr/>
              <p:nvPr/>
            </p:nvSpPr>
            <p:spPr>
              <a:xfrm>
                <a:off x="1287000" y="1508925"/>
                <a:ext cx="242800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9103" extrusionOk="0">
                    <a:moveTo>
                      <a:pt x="9712" y="4551"/>
                    </a:moveTo>
                    <a:cubicBezTo>
                      <a:pt x="9712" y="7049"/>
                      <a:pt x="7548" y="9102"/>
                      <a:pt x="4828" y="9102"/>
                    </a:cubicBezTo>
                    <a:cubicBezTo>
                      <a:pt x="2164" y="9102"/>
                      <a:pt x="0" y="7049"/>
                      <a:pt x="0" y="4551"/>
                    </a:cubicBezTo>
                    <a:cubicBezTo>
                      <a:pt x="0" y="1999"/>
                      <a:pt x="2164" y="1"/>
                      <a:pt x="4828" y="1"/>
                    </a:cubicBezTo>
                    <a:cubicBezTo>
                      <a:pt x="7548" y="1"/>
                      <a:pt x="9712" y="1999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7"/>
              <p:cNvSpPr/>
              <p:nvPr/>
            </p:nvSpPr>
            <p:spPr>
              <a:xfrm>
                <a:off x="959575" y="1293875"/>
                <a:ext cx="2414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58" extrusionOk="0">
                    <a:moveTo>
                      <a:pt x="9656" y="4607"/>
                    </a:moveTo>
                    <a:cubicBezTo>
                      <a:pt x="9656" y="7104"/>
                      <a:pt x="7492" y="9158"/>
                      <a:pt x="4828" y="9158"/>
                    </a:cubicBezTo>
                    <a:cubicBezTo>
                      <a:pt x="2164" y="9158"/>
                      <a:pt x="0" y="7104"/>
                      <a:pt x="0" y="4607"/>
                    </a:cubicBezTo>
                    <a:cubicBezTo>
                      <a:pt x="0" y="2054"/>
                      <a:pt x="2164" y="1"/>
                      <a:pt x="4828" y="1"/>
                    </a:cubicBezTo>
                    <a:cubicBezTo>
                      <a:pt x="7492" y="1"/>
                      <a:pt x="9656" y="2054"/>
                      <a:pt x="9656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7"/>
              <p:cNvSpPr/>
              <p:nvPr/>
            </p:nvSpPr>
            <p:spPr>
              <a:xfrm>
                <a:off x="1287000" y="1250875"/>
                <a:ext cx="24280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9158" extrusionOk="0">
                    <a:moveTo>
                      <a:pt x="9712" y="4607"/>
                    </a:moveTo>
                    <a:cubicBezTo>
                      <a:pt x="9712" y="7104"/>
                      <a:pt x="7548" y="9157"/>
                      <a:pt x="4828" y="9157"/>
                    </a:cubicBezTo>
                    <a:cubicBezTo>
                      <a:pt x="2164" y="9157"/>
                      <a:pt x="0" y="7104"/>
                      <a:pt x="0" y="4607"/>
                    </a:cubicBezTo>
                    <a:cubicBezTo>
                      <a:pt x="0" y="2054"/>
                      <a:pt x="2164" y="0"/>
                      <a:pt x="4828" y="0"/>
                    </a:cubicBezTo>
                    <a:cubicBezTo>
                      <a:pt x="7548" y="0"/>
                      <a:pt x="9712" y="2054"/>
                      <a:pt x="9712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7"/>
              <p:cNvSpPr/>
              <p:nvPr/>
            </p:nvSpPr>
            <p:spPr>
              <a:xfrm>
                <a:off x="1157950" y="3134975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3" y="4551"/>
                    </a:moveTo>
                    <a:cubicBezTo>
                      <a:pt x="9713" y="7104"/>
                      <a:pt x="7548" y="9102"/>
                      <a:pt x="4885" y="9102"/>
                    </a:cubicBezTo>
                    <a:cubicBezTo>
                      <a:pt x="2221" y="9102"/>
                      <a:pt x="1" y="7104"/>
                      <a:pt x="1" y="4551"/>
                    </a:cubicBezTo>
                    <a:cubicBezTo>
                      <a:pt x="1" y="2054"/>
                      <a:pt x="2221" y="0"/>
                      <a:pt x="4885" y="0"/>
                    </a:cubicBezTo>
                    <a:cubicBezTo>
                      <a:pt x="7548" y="0"/>
                      <a:pt x="9713" y="2054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7"/>
              <p:cNvSpPr/>
              <p:nvPr/>
            </p:nvSpPr>
            <p:spPr>
              <a:xfrm>
                <a:off x="787525" y="3177975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049"/>
                      <a:pt x="7548" y="9102"/>
                      <a:pt x="4884" y="9102"/>
                    </a:cubicBezTo>
                    <a:cubicBezTo>
                      <a:pt x="2165" y="9102"/>
                      <a:pt x="1" y="7049"/>
                      <a:pt x="1" y="4551"/>
                    </a:cubicBezTo>
                    <a:cubicBezTo>
                      <a:pt x="1" y="2054"/>
                      <a:pt x="2165" y="1"/>
                      <a:pt x="4884" y="1"/>
                    </a:cubicBezTo>
                    <a:cubicBezTo>
                      <a:pt x="7548" y="1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7"/>
              <p:cNvSpPr/>
              <p:nvPr/>
            </p:nvSpPr>
            <p:spPr>
              <a:xfrm>
                <a:off x="1416025" y="2906050"/>
                <a:ext cx="2414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58" extrusionOk="0">
                    <a:moveTo>
                      <a:pt x="9657" y="4607"/>
                    </a:moveTo>
                    <a:cubicBezTo>
                      <a:pt x="9657" y="7104"/>
                      <a:pt x="7492" y="9157"/>
                      <a:pt x="4828" y="9157"/>
                    </a:cubicBezTo>
                    <a:cubicBezTo>
                      <a:pt x="2165" y="9157"/>
                      <a:pt x="0" y="7104"/>
                      <a:pt x="0" y="4607"/>
                    </a:cubicBezTo>
                    <a:cubicBezTo>
                      <a:pt x="0" y="2054"/>
                      <a:pt x="2165" y="0"/>
                      <a:pt x="4828" y="0"/>
                    </a:cubicBezTo>
                    <a:cubicBezTo>
                      <a:pt x="7492" y="0"/>
                      <a:pt x="9657" y="2054"/>
                      <a:pt x="9657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7"/>
              <p:cNvSpPr/>
              <p:nvPr/>
            </p:nvSpPr>
            <p:spPr>
              <a:xfrm>
                <a:off x="1515925" y="2535600"/>
                <a:ext cx="2414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3" extrusionOk="0">
                    <a:moveTo>
                      <a:pt x="9656" y="4552"/>
                    </a:moveTo>
                    <a:cubicBezTo>
                      <a:pt x="9656" y="7104"/>
                      <a:pt x="7492" y="9102"/>
                      <a:pt x="4828" y="9102"/>
                    </a:cubicBezTo>
                    <a:cubicBezTo>
                      <a:pt x="2164" y="9102"/>
                      <a:pt x="0" y="7104"/>
                      <a:pt x="0" y="4552"/>
                    </a:cubicBezTo>
                    <a:cubicBezTo>
                      <a:pt x="0" y="2054"/>
                      <a:pt x="2164" y="1"/>
                      <a:pt x="4828" y="1"/>
                    </a:cubicBezTo>
                    <a:cubicBezTo>
                      <a:pt x="7492" y="1"/>
                      <a:pt x="9656" y="2054"/>
                      <a:pt x="9656" y="45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7"/>
              <p:cNvSpPr/>
              <p:nvPr/>
            </p:nvSpPr>
            <p:spPr>
              <a:xfrm>
                <a:off x="4867875" y="145065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3" y="4607"/>
                    </a:moveTo>
                    <a:cubicBezTo>
                      <a:pt x="9713" y="7104"/>
                      <a:pt x="7548" y="9158"/>
                      <a:pt x="4885" y="9158"/>
                    </a:cubicBezTo>
                    <a:cubicBezTo>
                      <a:pt x="2165" y="9158"/>
                      <a:pt x="1" y="7104"/>
                      <a:pt x="1" y="4607"/>
                    </a:cubicBezTo>
                    <a:cubicBezTo>
                      <a:pt x="1" y="2054"/>
                      <a:pt x="2165" y="1"/>
                      <a:pt x="4885" y="1"/>
                    </a:cubicBezTo>
                    <a:cubicBezTo>
                      <a:pt x="7548" y="1"/>
                      <a:pt x="9713" y="2054"/>
                      <a:pt x="9713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7"/>
              <p:cNvSpPr/>
              <p:nvPr/>
            </p:nvSpPr>
            <p:spPr>
              <a:xfrm>
                <a:off x="5667025" y="1508925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3" y="4551"/>
                    </a:moveTo>
                    <a:cubicBezTo>
                      <a:pt x="9713" y="7049"/>
                      <a:pt x="7548" y="9102"/>
                      <a:pt x="4884" y="9102"/>
                    </a:cubicBezTo>
                    <a:cubicBezTo>
                      <a:pt x="2165" y="9102"/>
                      <a:pt x="1" y="7049"/>
                      <a:pt x="1" y="4551"/>
                    </a:cubicBezTo>
                    <a:cubicBezTo>
                      <a:pt x="1" y="1999"/>
                      <a:pt x="2165" y="1"/>
                      <a:pt x="4884" y="1"/>
                    </a:cubicBezTo>
                    <a:cubicBezTo>
                      <a:pt x="7548" y="1"/>
                      <a:pt x="9713" y="1999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7"/>
              <p:cNvSpPr/>
              <p:nvPr/>
            </p:nvSpPr>
            <p:spPr>
              <a:xfrm>
                <a:off x="5210575" y="1950125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2" y="4607"/>
                    </a:moveTo>
                    <a:cubicBezTo>
                      <a:pt x="9712" y="7104"/>
                      <a:pt x="7548" y="9157"/>
                      <a:pt x="4829" y="9157"/>
                    </a:cubicBezTo>
                    <a:cubicBezTo>
                      <a:pt x="2165" y="9157"/>
                      <a:pt x="0" y="7104"/>
                      <a:pt x="0" y="4607"/>
                    </a:cubicBezTo>
                    <a:cubicBezTo>
                      <a:pt x="0" y="2054"/>
                      <a:pt x="2165" y="0"/>
                      <a:pt x="4829" y="0"/>
                    </a:cubicBezTo>
                    <a:cubicBezTo>
                      <a:pt x="7548" y="0"/>
                      <a:pt x="9712" y="2054"/>
                      <a:pt x="9712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7"/>
              <p:cNvSpPr/>
              <p:nvPr/>
            </p:nvSpPr>
            <p:spPr>
              <a:xfrm>
                <a:off x="4824875" y="2406575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2" y="4607"/>
                    </a:moveTo>
                    <a:cubicBezTo>
                      <a:pt x="9712" y="7104"/>
                      <a:pt x="7548" y="9158"/>
                      <a:pt x="4884" y="9158"/>
                    </a:cubicBezTo>
                    <a:cubicBezTo>
                      <a:pt x="2165" y="9158"/>
                      <a:pt x="0" y="7104"/>
                      <a:pt x="0" y="4607"/>
                    </a:cubicBezTo>
                    <a:cubicBezTo>
                      <a:pt x="0" y="2054"/>
                      <a:pt x="2165" y="1"/>
                      <a:pt x="4884" y="1"/>
                    </a:cubicBezTo>
                    <a:cubicBezTo>
                      <a:pt x="7548" y="1"/>
                      <a:pt x="9712" y="2054"/>
                      <a:pt x="9712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4897025" y="3078075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2" y="4552"/>
                    </a:moveTo>
                    <a:cubicBezTo>
                      <a:pt x="9712" y="7049"/>
                      <a:pt x="7492" y="9102"/>
                      <a:pt x="4828" y="9102"/>
                    </a:cubicBezTo>
                    <a:cubicBezTo>
                      <a:pt x="2165" y="9102"/>
                      <a:pt x="0" y="7049"/>
                      <a:pt x="0" y="4552"/>
                    </a:cubicBezTo>
                    <a:cubicBezTo>
                      <a:pt x="0" y="2054"/>
                      <a:pt x="2165" y="1"/>
                      <a:pt x="4828" y="1"/>
                    </a:cubicBezTo>
                    <a:cubicBezTo>
                      <a:pt x="7492" y="1"/>
                      <a:pt x="9712" y="2054"/>
                      <a:pt x="9712" y="45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5439500" y="2721525"/>
                <a:ext cx="2414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2" extrusionOk="0">
                    <a:moveTo>
                      <a:pt x="9657" y="4551"/>
                    </a:moveTo>
                    <a:cubicBezTo>
                      <a:pt x="9657" y="7048"/>
                      <a:pt x="7492" y="9102"/>
                      <a:pt x="4828" y="9102"/>
                    </a:cubicBezTo>
                    <a:cubicBezTo>
                      <a:pt x="2165" y="9102"/>
                      <a:pt x="0" y="7048"/>
                      <a:pt x="0" y="4551"/>
                    </a:cubicBezTo>
                    <a:cubicBezTo>
                      <a:pt x="0" y="1998"/>
                      <a:pt x="2165" y="0"/>
                      <a:pt x="4828" y="0"/>
                    </a:cubicBezTo>
                    <a:cubicBezTo>
                      <a:pt x="7492" y="0"/>
                      <a:pt x="9657" y="1998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5224450" y="3491525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2" y="4551"/>
                    </a:moveTo>
                    <a:cubicBezTo>
                      <a:pt x="9712" y="7104"/>
                      <a:pt x="7548" y="9102"/>
                      <a:pt x="4884" y="9102"/>
                    </a:cubicBezTo>
                    <a:cubicBezTo>
                      <a:pt x="2165" y="9102"/>
                      <a:pt x="0" y="7104"/>
                      <a:pt x="0" y="4551"/>
                    </a:cubicBezTo>
                    <a:cubicBezTo>
                      <a:pt x="0" y="2054"/>
                      <a:pt x="2165" y="1"/>
                      <a:pt x="4884" y="1"/>
                    </a:cubicBezTo>
                    <a:cubicBezTo>
                      <a:pt x="7548" y="1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4824875" y="396185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2" y="4607"/>
                    </a:moveTo>
                    <a:cubicBezTo>
                      <a:pt x="9712" y="7105"/>
                      <a:pt x="7548" y="9158"/>
                      <a:pt x="4884" y="9158"/>
                    </a:cubicBezTo>
                    <a:cubicBezTo>
                      <a:pt x="2165" y="9158"/>
                      <a:pt x="0" y="7105"/>
                      <a:pt x="0" y="4607"/>
                    </a:cubicBezTo>
                    <a:cubicBezTo>
                      <a:pt x="0" y="2054"/>
                      <a:pt x="2165" y="1"/>
                      <a:pt x="4884" y="1"/>
                    </a:cubicBezTo>
                    <a:cubicBezTo>
                      <a:pt x="7548" y="1"/>
                      <a:pt x="9712" y="2054"/>
                      <a:pt x="9712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5396475" y="440445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3" y="4551"/>
                    </a:moveTo>
                    <a:cubicBezTo>
                      <a:pt x="9713" y="7104"/>
                      <a:pt x="7493" y="9157"/>
                      <a:pt x="4829" y="9157"/>
                    </a:cubicBezTo>
                    <a:cubicBezTo>
                      <a:pt x="2165" y="9157"/>
                      <a:pt x="1" y="7104"/>
                      <a:pt x="1" y="4551"/>
                    </a:cubicBezTo>
                    <a:cubicBezTo>
                      <a:pt x="1" y="2054"/>
                      <a:pt x="2165" y="0"/>
                      <a:pt x="4829" y="0"/>
                    </a:cubicBezTo>
                    <a:cubicBezTo>
                      <a:pt x="7493" y="0"/>
                      <a:pt x="9713" y="2054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6052725" y="4390575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048"/>
                      <a:pt x="7493" y="9102"/>
                      <a:pt x="4829" y="9102"/>
                    </a:cubicBezTo>
                    <a:cubicBezTo>
                      <a:pt x="2165" y="9102"/>
                      <a:pt x="1" y="7048"/>
                      <a:pt x="1" y="4551"/>
                    </a:cubicBezTo>
                    <a:cubicBezTo>
                      <a:pt x="1" y="2054"/>
                      <a:pt x="2165" y="0"/>
                      <a:pt x="4829" y="0"/>
                    </a:cubicBezTo>
                    <a:cubicBezTo>
                      <a:pt x="7493" y="0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4668100" y="4447450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2" y="4551"/>
                    </a:moveTo>
                    <a:cubicBezTo>
                      <a:pt x="9712" y="7104"/>
                      <a:pt x="7548" y="9102"/>
                      <a:pt x="4884" y="9102"/>
                    </a:cubicBezTo>
                    <a:cubicBezTo>
                      <a:pt x="2165" y="9102"/>
                      <a:pt x="0" y="7104"/>
                      <a:pt x="0" y="4551"/>
                    </a:cubicBezTo>
                    <a:cubicBezTo>
                      <a:pt x="0" y="2054"/>
                      <a:pt x="2165" y="1"/>
                      <a:pt x="4884" y="1"/>
                    </a:cubicBezTo>
                    <a:cubicBezTo>
                      <a:pt x="7548" y="1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5739175" y="3934125"/>
                <a:ext cx="2414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2" extrusionOk="0">
                    <a:moveTo>
                      <a:pt x="9657" y="4551"/>
                    </a:moveTo>
                    <a:cubicBezTo>
                      <a:pt x="9657" y="7048"/>
                      <a:pt x="7492" y="9101"/>
                      <a:pt x="4829" y="9101"/>
                    </a:cubicBezTo>
                    <a:cubicBezTo>
                      <a:pt x="2165" y="9101"/>
                      <a:pt x="0" y="7048"/>
                      <a:pt x="0" y="4551"/>
                    </a:cubicBezTo>
                    <a:cubicBezTo>
                      <a:pt x="0" y="2053"/>
                      <a:pt x="2165" y="0"/>
                      <a:pt x="4829" y="0"/>
                    </a:cubicBezTo>
                    <a:cubicBezTo>
                      <a:pt x="7492" y="0"/>
                      <a:pt x="9657" y="2053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6395425" y="3934125"/>
                <a:ext cx="2414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2" extrusionOk="0">
                    <a:moveTo>
                      <a:pt x="9657" y="4551"/>
                    </a:moveTo>
                    <a:cubicBezTo>
                      <a:pt x="9657" y="7048"/>
                      <a:pt x="7492" y="9101"/>
                      <a:pt x="4828" y="9101"/>
                    </a:cubicBezTo>
                    <a:cubicBezTo>
                      <a:pt x="2165" y="9101"/>
                      <a:pt x="0" y="7048"/>
                      <a:pt x="0" y="4551"/>
                    </a:cubicBezTo>
                    <a:cubicBezTo>
                      <a:pt x="0" y="2053"/>
                      <a:pt x="2165" y="0"/>
                      <a:pt x="4828" y="0"/>
                    </a:cubicBezTo>
                    <a:cubicBezTo>
                      <a:pt x="7492" y="0"/>
                      <a:pt x="9657" y="2053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6708975" y="3177975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049"/>
                      <a:pt x="7492" y="9102"/>
                      <a:pt x="4829" y="9102"/>
                    </a:cubicBezTo>
                    <a:cubicBezTo>
                      <a:pt x="2165" y="9102"/>
                      <a:pt x="0" y="7049"/>
                      <a:pt x="0" y="4551"/>
                    </a:cubicBezTo>
                    <a:cubicBezTo>
                      <a:pt x="0" y="2054"/>
                      <a:pt x="2165" y="1"/>
                      <a:pt x="4829" y="1"/>
                    </a:cubicBezTo>
                    <a:cubicBezTo>
                      <a:pt x="7492" y="1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5995850" y="3291750"/>
                <a:ext cx="2414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2" extrusionOk="0">
                    <a:moveTo>
                      <a:pt x="9657" y="4551"/>
                    </a:moveTo>
                    <a:cubicBezTo>
                      <a:pt x="9657" y="7104"/>
                      <a:pt x="7492" y="9102"/>
                      <a:pt x="4828" y="9102"/>
                    </a:cubicBezTo>
                    <a:cubicBezTo>
                      <a:pt x="2165" y="9102"/>
                      <a:pt x="0" y="7104"/>
                      <a:pt x="0" y="4551"/>
                    </a:cubicBezTo>
                    <a:cubicBezTo>
                      <a:pt x="0" y="2054"/>
                      <a:pt x="2165" y="0"/>
                      <a:pt x="4828" y="0"/>
                    </a:cubicBezTo>
                    <a:cubicBezTo>
                      <a:pt x="7492" y="0"/>
                      <a:pt x="9657" y="2054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6452300" y="2735400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104"/>
                      <a:pt x="7493" y="9102"/>
                      <a:pt x="4829" y="9102"/>
                    </a:cubicBezTo>
                    <a:cubicBezTo>
                      <a:pt x="2165" y="9102"/>
                      <a:pt x="1" y="7104"/>
                      <a:pt x="1" y="4551"/>
                    </a:cubicBezTo>
                    <a:cubicBezTo>
                      <a:pt x="1" y="2054"/>
                      <a:pt x="2165" y="0"/>
                      <a:pt x="4829" y="0"/>
                    </a:cubicBezTo>
                    <a:cubicBezTo>
                      <a:pt x="7493" y="0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5837675" y="249260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3" y="4551"/>
                    </a:moveTo>
                    <a:cubicBezTo>
                      <a:pt x="9713" y="7104"/>
                      <a:pt x="7548" y="9157"/>
                      <a:pt x="4884" y="9157"/>
                    </a:cubicBezTo>
                    <a:cubicBezTo>
                      <a:pt x="2221" y="9157"/>
                      <a:pt x="1" y="7104"/>
                      <a:pt x="1" y="4551"/>
                    </a:cubicBezTo>
                    <a:cubicBezTo>
                      <a:pt x="1" y="2054"/>
                      <a:pt x="2221" y="1"/>
                      <a:pt x="4884" y="1"/>
                    </a:cubicBezTo>
                    <a:cubicBezTo>
                      <a:pt x="7548" y="1"/>
                      <a:pt x="9713" y="2054"/>
                      <a:pt x="9713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6695100" y="2179050"/>
                <a:ext cx="2414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2" extrusionOk="0">
                    <a:moveTo>
                      <a:pt x="9657" y="4551"/>
                    </a:moveTo>
                    <a:cubicBezTo>
                      <a:pt x="9657" y="7104"/>
                      <a:pt x="7492" y="9102"/>
                      <a:pt x="4829" y="9102"/>
                    </a:cubicBezTo>
                    <a:cubicBezTo>
                      <a:pt x="2165" y="9102"/>
                      <a:pt x="0" y="7104"/>
                      <a:pt x="0" y="4551"/>
                    </a:cubicBezTo>
                    <a:cubicBezTo>
                      <a:pt x="0" y="2054"/>
                      <a:pt x="2165" y="0"/>
                      <a:pt x="4829" y="0"/>
                    </a:cubicBezTo>
                    <a:cubicBezTo>
                      <a:pt x="7492" y="0"/>
                      <a:pt x="9657" y="2054"/>
                      <a:pt x="9657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6808875" y="1593550"/>
                <a:ext cx="24280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9158" extrusionOk="0">
                    <a:moveTo>
                      <a:pt x="9712" y="4552"/>
                    </a:moveTo>
                    <a:cubicBezTo>
                      <a:pt x="9712" y="7104"/>
                      <a:pt x="7492" y="9158"/>
                      <a:pt x="4828" y="9158"/>
                    </a:cubicBezTo>
                    <a:cubicBezTo>
                      <a:pt x="2164" y="9158"/>
                      <a:pt x="0" y="7104"/>
                      <a:pt x="0" y="4552"/>
                    </a:cubicBezTo>
                    <a:cubicBezTo>
                      <a:pt x="0" y="2054"/>
                      <a:pt x="2164" y="1"/>
                      <a:pt x="4828" y="1"/>
                    </a:cubicBezTo>
                    <a:cubicBezTo>
                      <a:pt x="7492" y="1"/>
                      <a:pt x="9712" y="2054"/>
                      <a:pt x="9712" y="45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6166500" y="1409025"/>
                <a:ext cx="2428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3" extrusionOk="0">
                    <a:moveTo>
                      <a:pt x="9712" y="4552"/>
                    </a:moveTo>
                    <a:cubicBezTo>
                      <a:pt x="9712" y="7049"/>
                      <a:pt x="7548" y="9102"/>
                      <a:pt x="4828" y="9102"/>
                    </a:cubicBezTo>
                    <a:cubicBezTo>
                      <a:pt x="2165" y="9102"/>
                      <a:pt x="0" y="7049"/>
                      <a:pt x="0" y="4552"/>
                    </a:cubicBezTo>
                    <a:cubicBezTo>
                      <a:pt x="0" y="1999"/>
                      <a:pt x="2165" y="1"/>
                      <a:pt x="4828" y="1"/>
                    </a:cubicBezTo>
                    <a:cubicBezTo>
                      <a:pt x="7548" y="1"/>
                      <a:pt x="9712" y="1999"/>
                      <a:pt x="9712" y="45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5966700" y="2007000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3" y="4607"/>
                    </a:moveTo>
                    <a:cubicBezTo>
                      <a:pt x="9713" y="7104"/>
                      <a:pt x="7548" y="9158"/>
                      <a:pt x="4829" y="9158"/>
                    </a:cubicBezTo>
                    <a:cubicBezTo>
                      <a:pt x="2165" y="9158"/>
                      <a:pt x="1" y="7104"/>
                      <a:pt x="1" y="4607"/>
                    </a:cubicBezTo>
                    <a:cubicBezTo>
                      <a:pt x="1" y="2054"/>
                      <a:pt x="2165" y="1"/>
                      <a:pt x="4829" y="1"/>
                    </a:cubicBezTo>
                    <a:cubicBezTo>
                      <a:pt x="7548" y="1"/>
                      <a:pt x="9713" y="2054"/>
                      <a:pt x="9713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95200" y="4333675"/>
                <a:ext cx="241425" cy="227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03" extrusionOk="0">
                    <a:moveTo>
                      <a:pt x="9657" y="4552"/>
                    </a:moveTo>
                    <a:cubicBezTo>
                      <a:pt x="9657" y="7049"/>
                      <a:pt x="7493" y="9102"/>
                      <a:pt x="4829" y="9102"/>
                    </a:cubicBezTo>
                    <a:cubicBezTo>
                      <a:pt x="2165" y="9102"/>
                      <a:pt x="1" y="7049"/>
                      <a:pt x="1" y="4552"/>
                    </a:cubicBezTo>
                    <a:cubicBezTo>
                      <a:pt x="1" y="1999"/>
                      <a:pt x="2165" y="1"/>
                      <a:pt x="4829" y="1"/>
                    </a:cubicBezTo>
                    <a:cubicBezTo>
                      <a:pt x="7493" y="1"/>
                      <a:pt x="9657" y="1999"/>
                      <a:pt x="9657" y="455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722850" y="3677450"/>
                <a:ext cx="242825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02" extrusionOk="0">
                    <a:moveTo>
                      <a:pt x="9712" y="4551"/>
                    </a:moveTo>
                    <a:cubicBezTo>
                      <a:pt x="9712" y="7048"/>
                      <a:pt x="7548" y="9102"/>
                      <a:pt x="4828" y="9102"/>
                    </a:cubicBezTo>
                    <a:cubicBezTo>
                      <a:pt x="2165" y="9102"/>
                      <a:pt x="0" y="7048"/>
                      <a:pt x="0" y="4551"/>
                    </a:cubicBezTo>
                    <a:cubicBezTo>
                      <a:pt x="0" y="1998"/>
                      <a:pt x="2165" y="0"/>
                      <a:pt x="4828" y="0"/>
                    </a:cubicBezTo>
                    <a:cubicBezTo>
                      <a:pt x="7548" y="0"/>
                      <a:pt x="9712" y="1998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644625" y="2892175"/>
                <a:ext cx="2428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9158" extrusionOk="0">
                    <a:moveTo>
                      <a:pt x="9712" y="4551"/>
                    </a:moveTo>
                    <a:cubicBezTo>
                      <a:pt x="9712" y="7104"/>
                      <a:pt x="7548" y="9157"/>
                      <a:pt x="4884" y="9157"/>
                    </a:cubicBezTo>
                    <a:cubicBezTo>
                      <a:pt x="2165" y="9157"/>
                      <a:pt x="0" y="7104"/>
                      <a:pt x="0" y="4551"/>
                    </a:cubicBezTo>
                    <a:cubicBezTo>
                      <a:pt x="0" y="2054"/>
                      <a:pt x="2165" y="0"/>
                      <a:pt x="4884" y="0"/>
                    </a:cubicBezTo>
                    <a:cubicBezTo>
                      <a:pt x="7548" y="0"/>
                      <a:pt x="9712" y="2054"/>
                      <a:pt x="9712" y="455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1016450" y="2863025"/>
                <a:ext cx="24142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9158" extrusionOk="0">
                    <a:moveTo>
                      <a:pt x="9657" y="4607"/>
                    </a:moveTo>
                    <a:cubicBezTo>
                      <a:pt x="9657" y="7105"/>
                      <a:pt x="7492" y="9158"/>
                      <a:pt x="4829" y="9158"/>
                    </a:cubicBezTo>
                    <a:cubicBezTo>
                      <a:pt x="2165" y="9158"/>
                      <a:pt x="0" y="7105"/>
                      <a:pt x="0" y="4607"/>
                    </a:cubicBezTo>
                    <a:cubicBezTo>
                      <a:pt x="0" y="2054"/>
                      <a:pt x="2165" y="1"/>
                      <a:pt x="4829" y="1"/>
                    </a:cubicBezTo>
                    <a:cubicBezTo>
                      <a:pt x="7492" y="1"/>
                      <a:pt x="9657" y="2054"/>
                      <a:pt x="9657" y="46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1" name="Google Shape;171;p27"/>
            <p:cNvCxnSpPr/>
            <p:nvPr/>
          </p:nvCxnSpPr>
          <p:spPr>
            <a:xfrm>
              <a:off x="6332400" y="2313188"/>
              <a:ext cx="501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72" name="Google Shape;172;p27"/>
          <p:cNvSpPr txBox="1"/>
          <p:nvPr/>
        </p:nvSpPr>
        <p:spPr>
          <a:xfrm>
            <a:off x="4865625" y="3367713"/>
            <a:ext cx="3434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diffusion, </a:t>
            </a:r>
            <a:r>
              <a:rPr lang="en" sz="1300" b="1">
                <a:solidFill>
                  <a:srgbClr val="ED1C24"/>
                </a:solidFill>
                <a:latin typeface="Cambria"/>
                <a:ea typeface="Cambria"/>
                <a:cs typeface="Cambria"/>
                <a:sym typeface="Cambria"/>
              </a:rPr>
              <a:t>particles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will move from an area of higher concentration to an area of lower concentration,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down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concentration gradient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4855C3B-8B06-405A-D566-2B274138AAD3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0AA965C-8DEF-A06A-42BD-0C2608AE5567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5F83D-4D06-9A69-8AD5-2B745E0EBC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E8AFD-723E-1ACF-62B1-C20FAC04E0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Importance of 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4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All living creatures rely on diffusion to some extent.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is important for extracting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oxygen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from blood vessels.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is vital for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respiration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is also important for removing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carbon dioxide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from the stomata of plants.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is vital for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photosynthesis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more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concentrated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 solution is, the more solid is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dissolved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 it.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Dissolved solids are referred to as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solutes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0" name="Google Shape;180;p28"/>
          <p:cNvGrpSpPr/>
          <p:nvPr/>
        </p:nvGrpSpPr>
        <p:grpSpPr>
          <a:xfrm>
            <a:off x="5960900" y="1411425"/>
            <a:ext cx="2590200" cy="3106700"/>
            <a:chOff x="5956300" y="1489550"/>
            <a:chExt cx="2590200" cy="3106700"/>
          </a:xfrm>
        </p:grpSpPr>
        <p:pic>
          <p:nvPicPr>
            <p:cNvPr id="181" name="Google Shape;181;p28"/>
            <p:cNvPicPr preferRelativeResize="0"/>
            <p:nvPr/>
          </p:nvPicPr>
          <p:blipFill rotWithShape="1">
            <a:blip r:embed="rId3">
              <a:alphaModFix/>
            </a:blip>
            <a:srcRect l="4453" t="4691" r="6831" b="16729"/>
            <a:stretch/>
          </p:blipFill>
          <p:spPr>
            <a:xfrm>
              <a:off x="5956300" y="1489550"/>
              <a:ext cx="2590075" cy="229405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2" name="Google Shape;182;p28"/>
            <p:cNvSpPr txBox="1"/>
            <p:nvPr/>
          </p:nvSpPr>
          <p:spPr>
            <a:xfrm>
              <a:off x="5956300" y="3811150"/>
              <a:ext cx="25902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During diffusion, 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solute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distributes itself throughout 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solvent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creating a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solution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02DB3E7-C365-849B-1E92-605AD383C143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4F21C56-6F64-0A41-A4EE-7C443DB34756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520E7-A1D9-8D05-A2F1-09CE31DDA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6BB25-2354-161F-5718-B051F6AF2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Osmosis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Osmosis is a particular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type of diffusion.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Osmosis is also a passive process.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Osmosis can be defined as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net movement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of water from an area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high water potential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Ψ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an area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lower water potential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across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partially permeable membrane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Solutions with a high water potential contain a high concentration of water.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Solutions with a lower water potential contain a lower concentration of water.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Dilute solutions have a high water potential.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Dilute solutions contain a high concentration of water.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Concentrated solutions have a low water potential.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Concentrated solutions contain a low concentration of water.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269446-02C8-14A4-0922-8C2CFC76E666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D7053C6-0572-9D6A-C018-F905238EB49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8A5CF-A79A-B5FE-D9DE-2C78516A1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D1BC4-EEA0-098F-086E-BC6580A1D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5" name="Google Shape;195;p30"/>
          <p:cNvGrpSpPr/>
          <p:nvPr/>
        </p:nvGrpSpPr>
        <p:grpSpPr>
          <a:xfrm>
            <a:off x="663592" y="1012089"/>
            <a:ext cx="4105750" cy="3119324"/>
            <a:chOff x="422900" y="261375"/>
            <a:chExt cx="6761775" cy="5152500"/>
          </a:xfrm>
        </p:grpSpPr>
        <p:sp>
          <p:nvSpPr>
            <p:cNvPr id="196" name="Google Shape;196;p30"/>
            <p:cNvSpPr/>
            <p:nvPr/>
          </p:nvSpPr>
          <p:spPr>
            <a:xfrm>
              <a:off x="422900" y="1127425"/>
              <a:ext cx="6761775" cy="3719000"/>
            </a:xfrm>
            <a:custGeom>
              <a:avLst/>
              <a:gdLst/>
              <a:ahLst/>
              <a:cxnLst/>
              <a:rect l="l" t="t" r="r" b="b"/>
              <a:pathLst>
                <a:path w="270471" h="148760" fill="none" extrusionOk="0">
                  <a:moveTo>
                    <a:pt x="0" y="0"/>
                  </a:moveTo>
                  <a:lnTo>
                    <a:pt x="270470" y="0"/>
                  </a:lnTo>
                  <a:lnTo>
                    <a:pt x="270470" y="148759"/>
                  </a:lnTo>
                  <a:lnTo>
                    <a:pt x="0" y="148759"/>
                  </a:lnTo>
                  <a:close/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3802150" y="1129050"/>
              <a:ext cx="25" cy="517150"/>
            </a:xfrm>
            <a:custGeom>
              <a:avLst/>
              <a:gdLst/>
              <a:ahLst/>
              <a:cxnLst/>
              <a:rect l="l" t="t" r="r" b="b"/>
              <a:pathLst>
                <a:path w="1" h="20686" fill="none" extrusionOk="0">
                  <a:moveTo>
                    <a:pt x="0" y="0"/>
                  </a:moveTo>
                  <a:lnTo>
                    <a:pt x="0" y="20686"/>
                  </a:lnTo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802150" y="1921800"/>
              <a:ext cx="25" cy="517425"/>
            </a:xfrm>
            <a:custGeom>
              <a:avLst/>
              <a:gdLst/>
              <a:ahLst/>
              <a:cxnLst/>
              <a:rect l="l" t="t" r="r" b="b"/>
              <a:pathLst>
                <a:path w="1" h="20697" fill="none" extrusionOk="0">
                  <a:moveTo>
                    <a:pt x="0" y="0"/>
                  </a:moveTo>
                  <a:lnTo>
                    <a:pt x="0" y="20697"/>
                  </a:lnTo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802150" y="4328975"/>
              <a:ext cx="25" cy="517450"/>
            </a:xfrm>
            <a:custGeom>
              <a:avLst/>
              <a:gdLst/>
              <a:ahLst/>
              <a:cxnLst/>
              <a:rect l="l" t="t" r="r" b="b"/>
              <a:pathLst>
                <a:path w="1" h="20698" fill="none" extrusionOk="0">
                  <a:moveTo>
                    <a:pt x="0" y="1"/>
                  </a:moveTo>
                  <a:lnTo>
                    <a:pt x="0" y="20697"/>
                  </a:lnTo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3805400" y="3598725"/>
              <a:ext cx="25" cy="517425"/>
            </a:xfrm>
            <a:custGeom>
              <a:avLst/>
              <a:gdLst/>
              <a:ahLst/>
              <a:cxnLst/>
              <a:rect l="l" t="t" r="r" b="b"/>
              <a:pathLst>
                <a:path w="1" h="20697" fill="none" extrusionOk="0">
                  <a:moveTo>
                    <a:pt x="0" y="0"/>
                  </a:moveTo>
                  <a:lnTo>
                    <a:pt x="0" y="20696"/>
                  </a:lnTo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3805400" y="2763775"/>
              <a:ext cx="25" cy="517150"/>
            </a:xfrm>
            <a:custGeom>
              <a:avLst/>
              <a:gdLst/>
              <a:ahLst/>
              <a:cxnLst/>
              <a:rect l="l" t="t" r="r" b="b"/>
              <a:pathLst>
                <a:path w="1" h="20686" fill="none" extrusionOk="0">
                  <a:moveTo>
                    <a:pt x="0" y="0"/>
                  </a:moveTo>
                  <a:lnTo>
                    <a:pt x="0" y="20686"/>
                  </a:lnTo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3579000" y="1791700"/>
              <a:ext cx="488775" cy="25"/>
            </a:xfrm>
            <a:custGeom>
              <a:avLst/>
              <a:gdLst/>
              <a:ahLst/>
              <a:cxnLst/>
              <a:rect l="l" t="t" r="r" b="b"/>
              <a:pathLst>
                <a:path w="19551" h="1" fill="none" extrusionOk="0">
                  <a:moveTo>
                    <a:pt x="19550" y="0"/>
                  </a:moveTo>
                  <a:lnTo>
                    <a:pt x="1" y="0"/>
                  </a:lnTo>
                </a:path>
              </a:pathLst>
            </a:custGeom>
            <a:noFill/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3897925" y="1672650"/>
              <a:ext cx="200150" cy="238475"/>
            </a:xfrm>
            <a:custGeom>
              <a:avLst/>
              <a:gdLst/>
              <a:ahLst/>
              <a:cxnLst/>
              <a:rect l="l" t="t" r="r" b="b"/>
              <a:pathLst>
                <a:path w="8006" h="9539" extrusionOk="0">
                  <a:moveTo>
                    <a:pt x="730" y="0"/>
                  </a:moveTo>
                  <a:cubicBezTo>
                    <a:pt x="572" y="0"/>
                    <a:pt x="416" y="77"/>
                    <a:pt x="324" y="218"/>
                  </a:cubicBezTo>
                  <a:cubicBezTo>
                    <a:pt x="183" y="435"/>
                    <a:pt x="248" y="727"/>
                    <a:pt x="464" y="868"/>
                  </a:cubicBezTo>
                  <a:lnTo>
                    <a:pt x="6577" y="4762"/>
                  </a:lnTo>
                  <a:lnTo>
                    <a:pt x="464" y="8657"/>
                  </a:lnTo>
                  <a:cubicBezTo>
                    <a:pt x="0" y="8925"/>
                    <a:pt x="287" y="9539"/>
                    <a:pt x="700" y="9539"/>
                  </a:cubicBezTo>
                  <a:cubicBezTo>
                    <a:pt x="787" y="9539"/>
                    <a:pt x="880" y="9511"/>
                    <a:pt x="973" y="9447"/>
                  </a:cubicBezTo>
                  <a:lnTo>
                    <a:pt x="7713" y="5163"/>
                  </a:lnTo>
                  <a:cubicBezTo>
                    <a:pt x="8005" y="4979"/>
                    <a:pt x="8005" y="4546"/>
                    <a:pt x="7713" y="4362"/>
                  </a:cubicBezTo>
                  <a:lnTo>
                    <a:pt x="973" y="67"/>
                  </a:lnTo>
                  <a:cubicBezTo>
                    <a:pt x="898" y="22"/>
                    <a:pt x="814" y="0"/>
                    <a:pt x="730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573875" y="2609875"/>
              <a:ext cx="488750" cy="25"/>
            </a:xfrm>
            <a:custGeom>
              <a:avLst/>
              <a:gdLst/>
              <a:ahLst/>
              <a:cxnLst/>
              <a:rect l="l" t="t" r="r" b="b"/>
              <a:pathLst>
                <a:path w="19550" h="1" fill="none" extrusionOk="0">
                  <a:moveTo>
                    <a:pt x="19550" y="0"/>
                  </a:moveTo>
                  <a:lnTo>
                    <a:pt x="0" y="0"/>
                  </a:lnTo>
                </a:path>
              </a:pathLst>
            </a:custGeom>
            <a:noFill/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893050" y="2490825"/>
              <a:ext cx="199875" cy="238475"/>
            </a:xfrm>
            <a:custGeom>
              <a:avLst/>
              <a:gdLst/>
              <a:ahLst/>
              <a:cxnLst/>
              <a:rect l="l" t="t" r="r" b="b"/>
              <a:pathLst>
                <a:path w="7995" h="9539" extrusionOk="0">
                  <a:moveTo>
                    <a:pt x="722" y="0"/>
                  </a:moveTo>
                  <a:cubicBezTo>
                    <a:pt x="562" y="0"/>
                    <a:pt x="405" y="77"/>
                    <a:pt x="313" y="218"/>
                  </a:cubicBezTo>
                  <a:cubicBezTo>
                    <a:pt x="172" y="435"/>
                    <a:pt x="237" y="727"/>
                    <a:pt x="465" y="868"/>
                  </a:cubicBezTo>
                  <a:lnTo>
                    <a:pt x="6566" y="4762"/>
                  </a:lnTo>
                  <a:lnTo>
                    <a:pt x="465" y="8657"/>
                  </a:lnTo>
                  <a:cubicBezTo>
                    <a:pt x="0" y="8925"/>
                    <a:pt x="280" y="9539"/>
                    <a:pt x="696" y="9539"/>
                  </a:cubicBezTo>
                  <a:cubicBezTo>
                    <a:pt x="784" y="9539"/>
                    <a:pt x="878" y="9511"/>
                    <a:pt x="973" y="9447"/>
                  </a:cubicBezTo>
                  <a:lnTo>
                    <a:pt x="7702" y="5163"/>
                  </a:lnTo>
                  <a:cubicBezTo>
                    <a:pt x="7994" y="4979"/>
                    <a:pt x="7994" y="4546"/>
                    <a:pt x="7702" y="4362"/>
                  </a:cubicBezTo>
                  <a:lnTo>
                    <a:pt x="973" y="67"/>
                  </a:lnTo>
                  <a:cubicBezTo>
                    <a:pt x="894" y="22"/>
                    <a:pt x="808" y="0"/>
                    <a:pt x="722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561700" y="3434800"/>
              <a:ext cx="580175" cy="25"/>
            </a:xfrm>
            <a:custGeom>
              <a:avLst/>
              <a:gdLst/>
              <a:ahLst/>
              <a:cxnLst/>
              <a:rect l="l" t="t" r="r" b="b"/>
              <a:pathLst>
                <a:path w="23207" h="1" fill="none" extrusionOk="0">
                  <a:moveTo>
                    <a:pt x="0" y="1"/>
                  </a:moveTo>
                  <a:lnTo>
                    <a:pt x="23207" y="1"/>
                  </a:lnTo>
                </a:path>
              </a:pathLst>
            </a:custGeom>
            <a:noFill/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531400" y="3315150"/>
              <a:ext cx="199900" cy="238650"/>
            </a:xfrm>
            <a:custGeom>
              <a:avLst/>
              <a:gdLst/>
              <a:ahLst/>
              <a:cxnLst/>
              <a:rect l="l" t="t" r="r" b="b"/>
              <a:pathLst>
                <a:path w="7996" h="9546" extrusionOk="0">
                  <a:moveTo>
                    <a:pt x="7297" y="0"/>
                  </a:moveTo>
                  <a:cubicBezTo>
                    <a:pt x="7209" y="0"/>
                    <a:pt x="7116" y="28"/>
                    <a:pt x="7022" y="91"/>
                  </a:cubicBezTo>
                  <a:lnTo>
                    <a:pt x="293" y="4387"/>
                  </a:lnTo>
                  <a:cubicBezTo>
                    <a:pt x="1" y="4570"/>
                    <a:pt x="1" y="5003"/>
                    <a:pt x="293" y="5187"/>
                  </a:cubicBezTo>
                  <a:lnTo>
                    <a:pt x="7022" y="9471"/>
                  </a:lnTo>
                  <a:cubicBezTo>
                    <a:pt x="7104" y="9522"/>
                    <a:pt x="7194" y="9546"/>
                    <a:pt x="7282" y="9546"/>
                  </a:cubicBezTo>
                  <a:cubicBezTo>
                    <a:pt x="7439" y="9546"/>
                    <a:pt x="7592" y="9469"/>
                    <a:pt x="7682" y="9331"/>
                  </a:cubicBezTo>
                  <a:cubicBezTo>
                    <a:pt x="7823" y="9104"/>
                    <a:pt x="7758" y="8811"/>
                    <a:pt x="7541" y="8682"/>
                  </a:cubicBezTo>
                  <a:lnTo>
                    <a:pt x="1429" y="4787"/>
                  </a:lnTo>
                  <a:lnTo>
                    <a:pt x="7531" y="892"/>
                  </a:lnTo>
                  <a:cubicBezTo>
                    <a:pt x="7996" y="624"/>
                    <a:pt x="7714" y="0"/>
                    <a:pt x="7297" y="0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3570350" y="4239450"/>
              <a:ext cx="488775" cy="25"/>
            </a:xfrm>
            <a:custGeom>
              <a:avLst/>
              <a:gdLst/>
              <a:ahLst/>
              <a:cxnLst/>
              <a:rect l="l" t="t" r="r" b="b"/>
              <a:pathLst>
                <a:path w="19551" h="1" fill="none" extrusionOk="0">
                  <a:moveTo>
                    <a:pt x="19550" y="1"/>
                  </a:moveTo>
                  <a:lnTo>
                    <a:pt x="1" y="1"/>
                  </a:lnTo>
                </a:path>
              </a:pathLst>
            </a:custGeom>
            <a:noFill/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3889525" y="4120400"/>
              <a:ext cx="200150" cy="238500"/>
            </a:xfrm>
            <a:custGeom>
              <a:avLst/>
              <a:gdLst/>
              <a:ahLst/>
              <a:cxnLst/>
              <a:rect l="l" t="t" r="r" b="b"/>
              <a:pathLst>
                <a:path w="8006" h="9540" extrusionOk="0">
                  <a:moveTo>
                    <a:pt x="731" y="1"/>
                  </a:moveTo>
                  <a:cubicBezTo>
                    <a:pt x="573" y="1"/>
                    <a:pt x="416" y="78"/>
                    <a:pt x="324" y="219"/>
                  </a:cubicBezTo>
                  <a:cubicBezTo>
                    <a:pt x="184" y="435"/>
                    <a:pt x="249" y="727"/>
                    <a:pt x="465" y="868"/>
                  </a:cubicBezTo>
                  <a:lnTo>
                    <a:pt x="6578" y="4763"/>
                  </a:lnTo>
                  <a:lnTo>
                    <a:pt x="465" y="8658"/>
                  </a:lnTo>
                  <a:cubicBezTo>
                    <a:pt x="1" y="8925"/>
                    <a:pt x="280" y="9539"/>
                    <a:pt x="696" y="9539"/>
                  </a:cubicBezTo>
                  <a:cubicBezTo>
                    <a:pt x="785" y="9539"/>
                    <a:pt x="879" y="9512"/>
                    <a:pt x="973" y="9447"/>
                  </a:cubicBezTo>
                  <a:lnTo>
                    <a:pt x="7714" y="5163"/>
                  </a:lnTo>
                  <a:cubicBezTo>
                    <a:pt x="8006" y="4979"/>
                    <a:pt x="8006" y="4546"/>
                    <a:pt x="7714" y="4363"/>
                  </a:cubicBezTo>
                  <a:lnTo>
                    <a:pt x="973" y="67"/>
                  </a:lnTo>
                  <a:cubicBezTo>
                    <a:pt x="898" y="22"/>
                    <a:pt x="814" y="1"/>
                    <a:pt x="731" y="1"/>
                  </a:cubicBezTo>
                  <a:close/>
                </a:path>
              </a:pathLst>
            </a:custGeom>
            <a:solidFill>
              <a:srgbClr val="3FA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1166675" y="1823875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76" y="1"/>
                  </a:moveTo>
                  <a:cubicBezTo>
                    <a:pt x="1515" y="1"/>
                    <a:pt x="1" y="1515"/>
                    <a:pt x="1" y="3376"/>
                  </a:cubicBezTo>
                  <a:cubicBezTo>
                    <a:pt x="1" y="5248"/>
                    <a:pt x="1515" y="6763"/>
                    <a:pt x="3376" y="6763"/>
                  </a:cubicBezTo>
                  <a:cubicBezTo>
                    <a:pt x="5248" y="6763"/>
                    <a:pt x="6763" y="5248"/>
                    <a:pt x="6763" y="3376"/>
                  </a:cubicBezTo>
                  <a:cubicBezTo>
                    <a:pt x="6763" y="1515"/>
                    <a:pt x="5248" y="1"/>
                    <a:pt x="3376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1969700" y="3515950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76" y="0"/>
                  </a:moveTo>
                  <a:cubicBezTo>
                    <a:pt x="1505" y="0"/>
                    <a:pt x="1" y="1515"/>
                    <a:pt x="1" y="3376"/>
                  </a:cubicBezTo>
                  <a:cubicBezTo>
                    <a:pt x="1" y="5248"/>
                    <a:pt x="1505" y="6762"/>
                    <a:pt x="3376" y="6762"/>
                  </a:cubicBezTo>
                  <a:cubicBezTo>
                    <a:pt x="5248" y="6762"/>
                    <a:pt x="6763" y="5248"/>
                    <a:pt x="6763" y="3376"/>
                  </a:cubicBezTo>
                  <a:cubicBezTo>
                    <a:pt x="6763" y="1515"/>
                    <a:pt x="5248" y="0"/>
                    <a:pt x="3376" y="0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2138750" y="1839025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76" y="1"/>
                  </a:moveTo>
                  <a:cubicBezTo>
                    <a:pt x="1504" y="1"/>
                    <a:pt x="1" y="1515"/>
                    <a:pt x="1" y="3376"/>
                  </a:cubicBezTo>
                  <a:cubicBezTo>
                    <a:pt x="1" y="5248"/>
                    <a:pt x="1504" y="6762"/>
                    <a:pt x="3376" y="6762"/>
                  </a:cubicBezTo>
                  <a:cubicBezTo>
                    <a:pt x="5248" y="6762"/>
                    <a:pt x="6762" y="5248"/>
                    <a:pt x="6762" y="3376"/>
                  </a:cubicBezTo>
                  <a:cubicBezTo>
                    <a:pt x="6762" y="1515"/>
                    <a:pt x="5248" y="1"/>
                    <a:pt x="3376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068350" y="1646175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87" y="1"/>
                  </a:moveTo>
                  <a:cubicBezTo>
                    <a:pt x="1515" y="1"/>
                    <a:pt x="1" y="1515"/>
                    <a:pt x="1" y="3387"/>
                  </a:cubicBezTo>
                  <a:cubicBezTo>
                    <a:pt x="1" y="5248"/>
                    <a:pt x="1515" y="6763"/>
                    <a:pt x="3387" y="6763"/>
                  </a:cubicBezTo>
                  <a:cubicBezTo>
                    <a:pt x="5248" y="6763"/>
                    <a:pt x="6763" y="5248"/>
                    <a:pt x="6763" y="3387"/>
                  </a:cubicBezTo>
                  <a:cubicBezTo>
                    <a:pt x="6763" y="1515"/>
                    <a:pt x="5248" y="1"/>
                    <a:pt x="3387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2605325" y="2525225"/>
              <a:ext cx="169050" cy="169050"/>
            </a:xfrm>
            <a:custGeom>
              <a:avLst/>
              <a:gdLst/>
              <a:ahLst/>
              <a:cxnLst/>
              <a:rect l="l" t="t" r="r" b="b"/>
              <a:pathLst>
                <a:path w="6762" h="6762" extrusionOk="0">
                  <a:moveTo>
                    <a:pt x="3375" y="0"/>
                  </a:moveTo>
                  <a:cubicBezTo>
                    <a:pt x="1504" y="0"/>
                    <a:pt x="0" y="1515"/>
                    <a:pt x="0" y="3386"/>
                  </a:cubicBezTo>
                  <a:cubicBezTo>
                    <a:pt x="0" y="5247"/>
                    <a:pt x="1504" y="6762"/>
                    <a:pt x="3375" y="6762"/>
                  </a:cubicBezTo>
                  <a:cubicBezTo>
                    <a:pt x="5247" y="6762"/>
                    <a:pt x="6762" y="5247"/>
                    <a:pt x="6762" y="3386"/>
                  </a:cubicBezTo>
                  <a:cubicBezTo>
                    <a:pt x="6762" y="1515"/>
                    <a:pt x="5247" y="0"/>
                    <a:pt x="3375" y="0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1337350" y="2985025"/>
              <a:ext cx="169075" cy="169050"/>
            </a:xfrm>
            <a:custGeom>
              <a:avLst/>
              <a:gdLst/>
              <a:ahLst/>
              <a:cxnLst/>
              <a:rect l="l" t="t" r="r" b="b"/>
              <a:pathLst>
                <a:path w="6763" h="6762" extrusionOk="0">
                  <a:moveTo>
                    <a:pt x="3387" y="0"/>
                  </a:moveTo>
                  <a:cubicBezTo>
                    <a:pt x="1515" y="0"/>
                    <a:pt x="0" y="1515"/>
                    <a:pt x="0" y="3386"/>
                  </a:cubicBezTo>
                  <a:cubicBezTo>
                    <a:pt x="0" y="5247"/>
                    <a:pt x="1515" y="6762"/>
                    <a:pt x="3387" y="6762"/>
                  </a:cubicBezTo>
                  <a:cubicBezTo>
                    <a:pt x="5248" y="6762"/>
                    <a:pt x="6762" y="5247"/>
                    <a:pt x="6762" y="3386"/>
                  </a:cubicBezTo>
                  <a:cubicBezTo>
                    <a:pt x="6762" y="1515"/>
                    <a:pt x="5248" y="0"/>
                    <a:pt x="3387" y="0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2689700" y="4114225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87" y="1"/>
                  </a:moveTo>
                  <a:cubicBezTo>
                    <a:pt x="1515" y="1"/>
                    <a:pt x="0" y="1515"/>
                    <a:pt x="0" y="3387"/>
                  </a:cubicBezTo>
                  <a:cubicBezTo>
                    <a:pt x="0" y="5248"/>
                    <a:pt x="1515" y="6762"/>
                    <a:pt x="3387" y="6762"/>
                  </a:cubicBezTo>
                  <a:cubicBezTo>
                    <a:pt x="5248" y="6762"/>
                    <a:pt x="6762" y="5248"/>
                    <a:pt x="6762" y="3387"/>
                  </a:cubicBezTo>
                  <a:cubicBezTo>
                    <a:pt x="6762" y="1515"/>
                    <a:pt x="5248" y="1"/>
                    <a:pt x="3387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2858750" y="3154050"/>
              <a:ext cx="169050" cy="169075"/>
            </a:xfrm>
            <a:custGeom>
              <a:avLst/>
              <a:gdLst/>
              <a:ahLst/>
              <a:cxnLst/>
              <a:rect l="l" t="t" r="r" b="b"/>
              <a:pathLst>
                <a:path w="6762" h="6763" extrusionOk="0">
                  <a:moveTo>
                    <a:pt x="3387" y="1"/>
                  </a:moveTo>
                  <a:cubicBezTo>
                    <a:pt x="1515" y="1"/>
                    <a:pt x="0" y="1515"/>
                    <a:pt x="0" y="3387"/>
                  </a:cubicBezTo>
                  <a:cubicBezTo>
                    <a:pt x="0" y="5248"/>
                    <a:pt x="1515" y="6763"/>
                    <a:pt x="3387" y="6763"/>
                  </a:cubicBezTo>
                  <a:cubicBezTo>
                    <a:pt x="5247" y="6763"/>
                    <a:pt x="6762" y="5248"/>
                    <a:pt x="6762" y="3387"/>
                  </a:cubicBezTo>
                  <a:cubicBezTo>
                    <a:pt x="6762" y="1515"/>
                    <a:pt x="5247" y="1"/>
                    <a:pt x="3387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168300" y="2403500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87" y="1"/>
                  </a:moveTo>
                  <a:cubicBezTo>
                    <a:pt x="1515" y="1"/>
                    <a:pt x="1" y="1515"/>
                    <a:pt x="1" y="3387"/>
                  </a:cubicBezTo>
                  <a:cubicBezTo>
                    <a:pt x="1" y="5248"/>
                    <a:pt x="1515" y="6762"/>
                    <a:pt x="3387" y="6762"/>
                  </a:cubicBezTo>
                  <a:cubicBezTo>
                    <a:pt x="5248" y="6762"/>
                    <a:pt x="6762" y="5248"/>
                    <a:pt x="6762" y="3387"/>
                  </a:cubicBezTo>
                  <a:cubicBezTo>
                    <a:pt x="6762" y="1515"/>
                    <a:pt x="5248" y="1"/>
                    <a:pt x="3387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4583000" y="2694250"/>
              <a:ext cx="169050" cy="169075"/>
            </a:xfrm>
            <a:custGeom>
              <a:avLst/>
              <a:gdLst/>
              <a:ahLst/>
              <a:cxnLst/>
              <a:rect l="l" t="t" r="r" b="b"/>
              <a:pathLst>
                <a:path w="6762" h="6763" extrusionOk="0">
                  <a:moveTo>
                    <a:pt x="3386" y="1"/>
                  </a:moveTo>
                  <a:cubicBezTo>
                    <a:pt x="1515" y="1"/>
                    <a:pt x="0" y="1515"/>
                    <a:pt x="0" y="3387"/>
                  </a:cubicBezTo>
                  <a:cubicBezTo>
                    <a:pt x="0" y="5248"/>
                    <a:pt x="1515" y="6763"/>
                    <a:pt x="3386" y="6763"/>
                  </a:cubicBezTo>
                  <a:cubicBezTo>
                    <a:pt x="5247" y="6763"/>
                    <a:pt x="6762" y="5248"/>
                    <a:pt x="6762" y="3387"/>
                  </a:cubicBezTo>
                  <a:cubicBezTo>
                    <a:pt x="6762" y="1515"/>
                    <a:pt x="5247" y="1"/>
                    <a:pt x="3386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168300" y="4029850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87" y="0"/>
                  </a:moveTo>
                  <a:cubicBezTo>
                    <a:pt x="1515" y="0"/>
                    <a:pt x="1" y="1515"/>
                    <a:pt x="1" y="3376"/>
                  </a:cubicBezTo>
                  <a:cubicBezTo>
                    <a:pt x="1" y="5247"/>
                    <a:pt x="1515" y="6762"/>
                    <a:pt x="3387" y="6762"/>
                  </a:cubicBezTo>
                  <a:cubicBezTo>
                    <a:pt x="5248" y="6762"/>
                    <a:pt x="6762" y="5247"/>
                    <a:pt x="6762" y="3376"/>
                  </a:cubicBezTo>
                  <a:cubicBezTo>
                    <a:pt x="6762" y="1515"/>
                    <a:pt x="5248" y="0"/>
                    <a:pt x="3387" y="0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2054100" y="4242700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87" y="1"/>
                  </a:moveTo>
                  <a:cubicBezTo>
                    <a:pt x="1515" y="1"/>
                    <a:pt x="0" y="1515"/>
                    <a:pt x="0" y="3387"/>
                  </a:cubicBezTo>
                  <a:cubicBezTo>
                    <a:pt x="0" y="5248"/>
                    <a:pt x="1515" y="6762"/>
                    <a:pt x="3387" y="6762"/>
                  </a:cubicBezTo>
                  <a:cubicBezTo>
                    <a:pt x="5247" y="6762"/>
                    <a:pt x="6762" y="5248"/>
                    <a:pt x="6762" y="3387"/>
                  </a:cubicBezTo>
                  <a:cubicBezTo>
                    <a:pt x="6762" y="1515"/>
                    <a:pt x="5247" y="1"/>
                    <a:pt x="3387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1506400" y="1386000"/>
              <a:ext cx="169050" cy="169050"/>
            </a:xfrm>
            <a:custGeom>
              <a:avLst/>
              <a:gdLst/>
              <a:ahLst/>
              <a:cxnLst/>
              <a:rect l="l" t="t" r="r" b="b"/>
              <a:pathLst>
                <a:path w="6762" h="6762" extrusionOk="0">
                  <a:moveTo>
                    <a:pt x="3386" y="0"/>
                  </a:moveTo>
                  <a:cubicBezTo>
                    <a:pt x="1515" y="0"/>
                    <a:pt x="0" y="1515"/>
                    <a:pt x="0" y="3376"/>
                  </a:cubicBezTo>
                  <a:cubicBezTo>
                    <a:pt x="0" y="5247"/>
                    <a:pt x="1515" y="6762"/>
                    <a:pt x="3386" y="6762"/>
                  </a:cubicBezTo>
                  <a:cubicBezTo>
                    <a:pt x="5247" y="6762"/>
                    <a:pt x="6762" y="5247"/>
                    <a:pt x="6762" y="3376"/>
                  </a:cubicBezTo>
                  <a:cubicBezTo>
                    <a:pt x="6762" y="1515"/>
                    <a:pt x="5247" y="0"/>
                    <a:pt x="3386" y="0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4938125" y="3772900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76" y="0"/>
                  </a:moveTo>
                  <a:cubicBezTo>
                    <a:pt x="1504" y="0"/>
                    <a:pt x="0" y="1515"/>
                    <a:pt x="0" y="3376"/>
                  </a:cubicBezTo>
                  <a:cubicBezTo>
                    <a:pt x="0" y="5247"/>
                    <a:pt x="1504" y="6762"/>
                    <a:pt x="3376" y="6762"/>
                  </a:cubicBezTo>
                  <a:cubicBezTo>
                    <a:pt x="5247" y="6762"/>
                    <a:pt x="6762" y="5247"/>
                    <a:pt x="6762" y="3376"/>
                  </a:cubicBezTo>
                  <a:cubicBezTo>
                    <a:pt x="6762" y="1515"/>
                    <a:pt x="5247" y="0"/>
                    <a:pt x="3376" y="0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5697325" y="1938825"/>
              <a:ext cx="507150" cy="507175"/>
            </a:xfrm>
            <a:custGeom>
              <a:avLst/>
              <a:gdLst/>
              <a:ahLst/>
              <a:cxnLst/>
              <a:rect l="l" t="t" r="r" b="b"/>
              <a:pathLst>
                <a:path w="20286" h="20287" extrusionOk="0">
                  <a:moveTo>
                    <a:pt x="10138" y="1"/>
                  </a:moveTo>
                  <a:cubicBezTo>
                    <a:pt x="4545" y="1"/>
                    <a:pt x="1" y="4534"/>
                    <a:pt x="1" y="10138"/>
                  </a:cubicBezTo>
                  <a:cubicBezTo>
                    <a:pt x="1" y="15742"/>
                    <a:pt x="4545" y="20286"/>
                    <a:pt x="10138" y="20286"/>
                  </a:cubicBezTo>
                  <a:cubicBezTo>
                    <a:pt x="15742" y="20286"/>
                    <a:pt x="20286" y="15742"/>
                    <a:pt x="20286" y="10138"/>
                  </a:cubicBezTo>
                  <a:cubicBezTo>
                    <a:pt x="20286" y="4534"/>
                    <a:pt x="15742" y="1"/>
                    <a:pt x="10138" y="1"/>
                  </a:cubicBezTo>
                  <a:close/>
                </a:path>
              </a:pathLst>
            </a:custGeom>
            <a:solidFill>
              <a:srgbClr val="FF7BAC"/>
            </a:solidFill>
            <a:ln w="23800" cap="flat" cmpd="sng">
              <a:solidFill>
                <a:srgbClr val="FF7BAC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6320775" y="2900625"/>
              <a:ext cx="507150" cy="507150"/>
            </a:xfrm>
            <a:custGeom>
              <a:avLst/>
              <a:gdLst/>
              <a:ahLst/>
              <a:cxnLst/>
              <a:rect l="l" t="t" r="r" b="b"/>
              <a:pathLst>
                <a:path w="20286" h="20286" extrusionOk="0">
                  <a:moveTo>
                    <a:pt x="10148" y="1"/>
                  </a:moveTo>
                  <a:cubicBezTo>
                    <a:pt x="4544" y="1"/>
                    <a:pt x="0" y="4545"/>
                    <a:pt x="0" y="10138"/>
                  </a:cubicBezTo>
                  <a:cubicBezTo>
                    <a:pt x="0" y="15742"/>
                    <a:pt x="4544" y="20286"/>
                    <a:pt x="10148" y="20286"/>
                  </a:cubicBezTo>
                  <a:cubicBezTo>
                    <a:pt x="15741" y="20286"/>
                    <a:pt x="20285" y="15742"/>
                    <a:pt x="20285" y="10138"/>
                  </a:cubicBezTo>
                  <a:cubicBezTo>
                    <a:pt x="20285" y="4545"/>
                    <a:pt x="15741" y="1"/>
                    <a:pt x="10148" y="1"/>
                  </a:cubicBezTo>
                  <a:close/>
                </a:path>
              </a:pathLst>
            </a:custGeom>
            <a:solidFill>
              <a:srgbClr val="FF7BAC"/>
            </a:solidFill>
            <a:ln w="23800" cap="flat" cmpd="sng">
              <a:solidFill>
                <a:srgbClr val="FF7BAC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4684425" y="1301325"/>
              <a:ext cx="507150" cy="507175"/>
            </a:xfrm>
            <a:custGeom>
              <a:avLst/>
              <a:gdLst/>
              <a:ahLst/>
              <a:cxnLst/>
              <a:rect l="l" t="t" r="r" b="b"/>
              <a:pathLst>
                <a:path w="20286" h="20287" extrusionOk="0">
                  <a:moveTo>
                    <a:pt x="10148" y="1"/>
                  </a:moveTo>
                  <a:cubicBezTo>
                    <a:pt x="4544" y="1"/>
                    <a:pt x="0" y="4545"/>
                    <a:pt x="0" y="10149"/>
                  </a:cubicBezTo>
                  <a:cubicBezTo>
                    <a:pt x="0" y="15753"/>
                    <a:pt x="4544" y="20286"/>
                    <a:pt x="10148" y="20286"/>
                  </a:cubicBezTo>
                  <a:cubicBezTo>
                    <a:pt x="15742" y="20286"/>
                    <a:pt x="20285" y="15753"/>
                    <a:pt x="20285" y="10149"/>
                  </a:cubicBezTo>
                  <a:cubicBezTo>
                    <a:pt x="20285" y="4545"/>
                    <a:pt x="15742" y="1"/>
                    <a:pt x="10148" y="1"/>
                  </a:cubicBezTo>
                  <a:close/>
                </a:path>
              </a:pathLst>
            </a:custGeom>
            <a:solidFill>
              <a:srgbClr val="FF7BAC"/>
            </a:solidFill>
            <a:ln w="23800" cap="flat" cmpd="sng">
              <a:solidFill>
                <a:srgbClr val="FF7BAC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5445250" y="3029100"/>
              <a:ext cx="507150" cy="507150"/>
            </a:xfrm>
            <a:custGeom>
              <a:avLst/>
              <a:gdLst/>
              <a:ahLst/>
              <a:cxnLst/>
              <a:rect l="l" t="t" r="r" b="b"/>
              <a:pathLst>
                <a:path w="20286" h="20286" extrusionOk="0">
                  <a:moveTo>
                    <a:pt x="10138" y="1"/>
                  </a:moveTo>
                  <a:cubicBezTo>
                    <a:pt x="4534" y="1"/>
                    <a:pt x="1" y="4544"/>
                    <a:pt x="1" y="10138"/>
                  </a:cubicBezTo>
                  <a:cubicBezTo>
                    <a:pt x="1" y="15742"/>
                    <a:pt x="4534" y="20286"/>
                    <a:pt x="10138" y="20286"/>
                  </a:cubicBezTo>
                  <a:cubicBezTo>
                    <a:pt x="15742" y="20286"/>
                    <a:pt x="20286" y="15742"/>
                    <a:pt x="20286" y="10138"/>
                  </a:cubicBezTo>
                  <a:cubicBezTo>
                    <a:pt x="20286" y="4544"/>
                    <a:pt x="15742" y="1"/>
                    <a:pt x="10138" y="1"/>
                  </a:cubicBezTo>
                  <a:close/>
                </a:path>
              </a:pathLst>
            </a:custGeom>
            <a:solidFill>
              <a:srgbClr val="FF7BAC"/>
            </a:solidFill>
            <a:ln w="23800" cap="flat" cmpd="sng">
              <a:solidFill>
                <a:srgbClr val="FF7BAC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5303250" y="4158325"/>
              <a:ext cx="507150" cy="507150"/>
            </a:xfrm>
            <a:custGeom>
              <a:avLst/>
              <a:gdLst/>
              <a:ahLst/>
              <a:cxnLst/>
              <a:rect l="l" t="t" r="r" b="b"/>
              <a:pathLst>
                <a:path w="20286" h="20286" extrusionOk="0">
                  <a:moveTo>
                    <a:pt x="10138" y="0"/>
                  </a:moveTo>
                  <a:cubicBezTo>
                    <a:pt x="4534" y="0"/>
                    <a:pt x="1" y="4544"/>
                    <a:pt x="1" y="10137"/>
                  </a:cubicBezTo>
                  <a:cubicBezTo>
                    <a:pt x="1" y="15742"/>
                    <a:pt x="4534" y="20286"/>
                    <a:pt x="10138" y="20286"/>
                  </a:cubicBezTo>
                  <a:cubicBezTo>
                    <a:pt x="15742" y="20286"/>
                    <a:pt x="20286" y="15742"/>
                    <a:pt x="20286" y="10137"/>
                  </a:cubicBezTo>
                  <a:cubicBezTo>
                    <a:pt x="20286" y="4544"/>
                    <a:pt x="15742" y="0"/>
                    <a:pt x="10138" y="0"/>
                  </a:cubicBezTo>
                  <a:close/>
                </a:path>
              </a:pathLst>
            </a:custGeom>
            <a:solidFill>
              <a:srgbClr val="FF7BAC"/>
            </a:solidFill>
            <a:ln w="23800" cap="flat" cmpd="sng">
              <a:solidFill>
                <a:srgbClr val="FF7BAC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6489800" y="2298825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87" y="1"/>
                  </a:moveTo>
                  <a:cubicBezTo>
                    <a:pt x="1515" y="1"/>
                    <a:pt x="1" y="1515"/>
                    <a:pt x="1" y="3376"/>
                  </a:cubicBezTo>
                  <a:cubicBezTo>
                    <a:pt x="1" y="5248"/>
                    <a:pt x="1515" y="6762"/>
                    <a:pt x="3387" y="6762"/>
                  </a:cubicBezTo>
                  <a:cubicBezTo>
                    <a:pt x="5248" y="6762"/>
                    <a:pt x="6763" y="5248"/>
                    <a:pt x="6763" y="3376"/>
                  </a:cubicBezTo>
                  <a:cubicBezTo>
                    <a:pt x="6763" y="1515"/>
                    <a:pt x="5248" y="1"/>
                    <a:pt x="3387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6405425" y="3948700"/>
              <a:ext cx="169075" cy="169075"/>
            </a:xfrm>
            <a:custGeom>
              <a:avLst/>
              <a:gdLst/>
              <a:ahLst/>
              <a:cxnLst/>
              <a:rect l="l" t="t" r="r" b="b"/>
              <a:pathLst>
                <a:path w="6763" h="6763" extrusionOk="0">
                  <a:moveTo>
                    <a:pt x="3376" y="1"/>
                  </a:moveTo>
                  <a:cubicBezTo>
                    <a:pt x="1504" y="1"/>
                    <a:pt x="0" y="1515"/>
                    <a:pt x="0" y="3376"/>
                  </a:cubicBezTo>
                  <a:cubicBezTo>
                    <a:pt x="0" y="5248"/>
                    <a:pt x="1504" y="6762"/>
                    <a:pt x="3376" y="6762"/>
                  </a:cubicBezTo>
                  <a:cubicBezTo>
                    <a:pt x="5247" y="6762"/>
                    <a:pt x="6762" y="5248"/>
                    <a:pt x="6762" y="3376"/>
                  </a:cubicBezTo>
                  <a:cubicBezTo>
                    <a:pt x="6762" y="1515"/>
                    <a:pt x="5247" y="1"/>
                    <a:pt x="3376" y="1"/>
                  </a:cubicBezTo>
                  <a:close/>
                </a:path>
              </a:pathLst>
            </a:custGeom>
            <a:solidFill>
              <a:srgbClr val="3FA9F5"/>
            </a:solidFill>
            <a:ln w="23800" cap="flat" cmpd="sng">
              <a:solidFill>
                <a:srgbClr val="3FA9F5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664050" y="1526900"/>
              <a:ext cx="83350" cy="115525"/>
            </a:xfrm>
            <a:custGeom>
              <a:avLst/>
              <a:gdLst/>
              <a:ahLst/>
              <a:cxnLst/>
              <a:rect l="l" t="t" r="r" b="b"/>
              <a:pathLst>
                <a:path w="3334" h="4621" extrusionOk="0">
                  <a:moveTo>
                    <a:pt x="2879" y="1"/>
                  </a:moveTo>
                  <a:cubicBezTo>
                    <a:pt x="2630" y="1"/>
                    <a:pt x="2316" y="76"/>
                    <a:pt x="1948" y="239"/>
                  </a:cubicBezTo>
                  <a:cubicBezTo>
                    <a:pt x="1591" y="390"/>
                    <a:pt x="1321" y="574"/>
                    <a:pt x="1148" y="758"/>
                  </a:cubicBezTo>
                  <a:cubicBezTo>
                    <a:pt x="1094" y="812"/>
                    <a:pt x="1050" y="910"/>
                    <a:pt x="1007" y="1029"/>
                  </a:cubicBezTo>
                  <a:cubicBezTo>
                    <a:pt x="964" y="1158"/>
                    <a:pt x="942" y="1277"/>
                    <a:pt x="942" y="1386"/>
                  </a:cubicBezTo>
                  <a:cubicBezTo>
                    <a:pt x="942" y="1494"/>
                    <a:pt x="1018" y="1645"/>
                    <a:pt x="1180" y="1829"/>
                  </a:cubicBezTo>
                  <a:cubicBezTo>
                    <a:pt x="1332" y="2024"/>
                    <a:pt x="1516" y="2197"/>
                    <a:pt x="1700" y="2370"/>
                  </a:cubicBezTo>
                  <a:cubicBezTo>
                    <a:pt x="1894" y="2532"/>
                    <a:pt x="2067" y="2705"/>
                    <a:pt x="2230" y="2889"/>
                  </a:cubicBezTo>
                  <a:cubicBezTo>
                    <a:pt x="2392" y="3084"/>
                    <a:pt x="2468" y="3236"/>
                    <a:pt x="2468" y="3355"/>
                  </a:cubicBezTo>
                  <a:cubicBezTo>
                    <a:pt x="2468" y="3539"/>
                    <a:pt x="2349" y="3712"/>
                    <a:pt x="2100" y="3863"/>
                  </a:cubicBezTo>
                  <a:cubicBezTo>
                    <a:pt x="1862" y="4025"/>
                    <a:pt x="1591" y="4101"/>
                    <a:pt x="1288" y="4101"/>
                  </a:cubicBezTo>
                  <a:cubicBezTo>
                    <a:pt x="1137" y="4101"/>
                    <a:pt x="985" y="4069"/>
                    <a:pt x="856" y="4004"/>
                  </a:cubicBezTo>
                  <a:cubicBezTo>
                    <a:pt x="715" y="3939"/>
                    <a:pt x="618" y="3874"/>
                    <a:pt x="531" y="3798"/>
                  </a:cubicBezTo>
                  <a:cubicBezTo>
                    <a:pt x="326" y="3582"/>
                    <a:pt x="185" y="3474"/>
                    <a:pt x="120" y="3474"/>
                  </a:cubicBezTo>
                  <a:cubicBezTo>
                    <a:pt x="33" y="3474"/>
                    <a:pt x="1" y="3539"/>
                    <a:pt x="1" y="3679"/>
                  </a:cubicBezTo>
                  <a:cubicBezTo>
                    <a:pt x="1" y="3874"/>
                    <a:pt x="131" y="4079"/>
                    <a:pt x="412" y="4296"/>
                  </a:cubicBezTo>
                  <a:cubicBezTo>
                    <a:pt x="683" y="4512"/>
                    <a:pt x="1029" y="4620"/>
                    <a:pt x="1451" y="4620"/>
                  </a:cubicBezTo>
                  <a:cubicBezTo>
                    <a:pt x="1873" y="4620"/>
                    <a:pt x="2251" y="4501"/>
                    <a:pt x="2576" y="4263"/>
                  </a:cubicBezTo>
                  <a:cubicBezTo>
                    <a:pt x="2900" y="4015"/>
                    <a:pt x="3063" y="3712"/>
                    <a:pt x="3063" y="3344"/>
                  </a:cubicBezTo>
                  <a:cubicBezTo>
                    <a:pt x="3063" y="3160"/>
                    <a:pt x="2987" y="2954"/>
                    <a:pt x="2825" y="2727"/>
                  </a:cubicBezTo>
                  <a:cubicBezTo>
                    <a:pt x="2662" y="2500"/>
                    <a:pt x="2478" y="2294"/>
                    <a:pt x="2284" y="2121"/>
                  </a:cubicBezTo>
                  <a:cubicBezTo>
                    <a:pt x="1764" y="1678"/>
                    <a:pt x="1505" y="1407"/>
                    <a:pt x="1505" y="1310"/>
                  </a:cubicBezTo>
                  <a:cubicBezTo>
                    <a:pt x="1505" y="1126"/>
                    <a:pt x="1764" y="942"/>
                    <a:pt x="2273" y="747"/>
                  </a:cubicBezTo>
                  <a:cubicBezTo>
                    <a:pt x="2414" y="693"/>
                    <a:pt x="2587" y="639"/>
                    <a:pt x="2771" y="596"/>
                  </a:cubicBezTo>
                  <a:cubicBezTo>
                    <a:pt x="2954" y="553"/>
                    <a:pt x="3095" y="520"/>
                    <a:pt x="3193" y="498"/>
                  </a:cubicBezTo>
                  <a:cubicBezTo>
                    <a:pt x="3279" y="466"/>
                    <a:pt x="3333" y="434"/>
                    <a:pt x="3333" y="390"/>
                  </a:cubicBezTo>
                  <a:cubicBezTo>
                    <a:pt x="3333" y="293"/>
                    <a:pt x="3290" y="206"/>
                    <a:pt x="3203" y="120"/>
                  </a:cubicBezTo>
                  <a:cubicBezTo>
                    <a:pt x="3106" y="44"/>
                    <a:pt x="2998" y="1"/>
                    <a:pt x="2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5765225" y="1526900"/>
              <a:ext cx="80075" cy="117150"/>
            </a:xfrm>
            <a:custGeom>
              <a:avLst/>
              <a:gdLst/>
              <a:ahLst/>
              <a:cxnLst/>
              <a:rect l="l" t="t" r="r" b="b"/>
              <a:pathLst>
                <a:path w="3203" h="4686" extrusionOk="0">
                  <a:moveTo>
                    <a:pt x="703" y="1"/>
                  </a:moveTo>
                  <a:cubicBezTo>
                    <a:pt x="639" y="1"/>
                    <a:pt x="595" y="12"/>
                    <a:pt x="584" y="44"/>
                  </a:cubicBezTo>
                  <a:cubicBezTo>
                    <a:pt x="563" y="66"/>
                    <a:pt x="552" y="120"/>
                    <a:pt x="552" y="195"/>
                  </a:cubicBezTo>
                  <a:cubicBezTo>
                    <a:pt x="552" y="455"/>
                    <a:pt x="465" y="964"/>
                    <a:pt x="281" y="1710"/>
                  </a:cubicBezTo>
                  <a:cubicBezTo>
                    <a:pt x="87" y="2457"/>
                    <a:pt x="0" y="3008"/>
                    <a:pt x="0" y="3355"/>
                  </a:cubicBezTo>
                  <a:cubicBezTo>
                    <a:pt x="0" y="3712"/>
                    <a:pt x="98" y="4015"/>
                    <a:pt x="303" y="4285"/>
                  </a:cubicBezTo>
                  <a:cubicBezTo>
                    <a:pt x="509" y="4555"/>
                    <a:pt x="758" y="4685"/>
                    <a:pt x="1028" y="4685"/>
                  </a:cubicBezTo>
                  <a:cubicBezTo>
                    <a:pt x="1417" y="4685"/>
                    <a:pt x="1774" y="4512"/>
                    <a:pt x="2110" y="4155"/>
                  </a:cubicBezTo>
                  <a:cubicBezTo>
                    <a:pt x="2445" y="3798"/>
                    <a:pt x="2705" y="3322"/>
                    <a:pt x="2910" y="2727"/>
                  </a:cubicBezTo>
                  <a:cubicBezTo>
                    <a:pt x="3105" y="2132"/>
                    <a:pt x="3203" y="1494"/>
                    <a:pt x="3203" y="812"/>
                  </a:cubicBezTo>
                  <a:cubicBezTo>
                    <a:pt x="3203" y="574"/>
                    <a:pt x="3138" y="379"/>
                    <a:pt x="3008" y="228"/>
                  </a:cubicBezTo>
                  <a:cubicBezTo>
                    <a:pt x="2878" y="76"/>
                    <a:pt x="2759" y="1"/>
                    <a:pt x="2662" y="1"/>
                  </a:cubicBezTo>
                  <a:cubicBezTo>
                    <a:pt x="2575" y="1"/>
                    <a:pt x="2543" y="44"/>
                    <a:pt x="2543" y="141"/>
                  </a:cubicBezTo>
                  <a:cubicBezTo>
                    <a:pt x="2543" y="185"/>
                    <a:pt x="2543" y="293"/>
                    <a:pt x="2564" y="477"/>
                  </a:cubicBezTo>
                  <a:cubicBezTo>
                    <a:pt x="2586" y="672"/>
                    <a:pt x="2597" y="855"/>
                    <a:pt x="2597" y="1039"/>
                  </a:cubicBezTo>
                  <a:cubicBezTo>
                    <a:pt x="2597" y="1440"/>
                    <a:pt x="2543" y="1829"/>
                    <a:pt x="2434" y="2229"/>
                  </a:cubicBezTo>
                  <a:cubicBezTo>
                    <a:pt x="2337" y="2608"/>
                    <a:pt x="2207" y="2943"/>
                    <a:pt x="2056" y="3214"/>
                  </a:cubicBezTo>
                  <a:cubicBezTo>
                    <a:pt x="1904" y="3484"/>
                    <a:pt x="1742" y="3712"/>
                    <a:pt x="1558" y="3874"/>
                  </a:cubicBezTo>
                  <a:cubicBezTo>
                    <a:pt x="1385" y="4047"/>
                    <a:pt x="1223" y="4123"/>
                    <a:pt x="1082" y="4123"/>
                  </a:cubicBezTo>
                  <a:cubicBezTo>
                    <a:pt x="931" y="4123"/>
                    <a:pt x="812" y="4047"/>
                    <a:pt x="725" y="3896"/>
                  </a:cubicBezTo>
                  <a:cubicBezTo>
                    <a:pt x="628" y="3744"/>
                    <a:pt x="584" y="3539"/>
                    <a:pt x="584" y="3290"/>
                  </a:cubicBezTo>
                  <a:cubicBezTo>
                    <a:pt x="584" y="3041"/>
                    <a:pt x="671" y="2565"/>
                    <a:pt x="844" y="1862"/>
                  </a:cubicBezTo>
                  <a:cubicBezTo>
                    <a:pt x="1028" y="1169"/>
                    <a:pt x="1115" y="747"/>
                    <a:pt x="1115" y="585"/>
                  </a:cubicBezTo>
                  <a:cubicBezTo>
                    <a:pt x="1115" y="434"/>
                    <a:pt x="1071" y="293"/>
                    <a:pt x="963" y="174"/>
                  </a:cubicBezTo>
                  <a:cubicBezTo>
                    <a:pt x="855" y="55"/>
                    <a:pt x="768" y="1"/>
                    <a:pt x="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5860975" y="1526900"/>
              <a:ext cx="80625" cy="115525"/>
            </a:xfrm>
            <a:custGeom>
              <a:avLst/>
              <a:gdLst/>
              <a:ahLst/>
              <a:cxnLst/>
              <a:rect l="l" t="t" r="r" b="b"/>
              <a:pathLst>
                <a:path w="3225" h="4621" extrusionOk="0">
                  <a:moveTo>
                    <a:pt x="2683" y="1"/>
                  </a:moveTo>
                  <a:cubicBezTo>
                    <a:pt x="2294" y="1"/>
                    <a:pt x="1883" y="195"/>
                    <a:pt x="1450" y="574"/>
                  </a:cubicBezTo>
                  <a:cubicBezTo>
                    <a:pt x="1028" y="953"/>
                    <a:pt x="682" y="1407"/>
                    <a:pt x="400" y="1937"/>
                  </a:cubicBezTo>
                  <a:cubicBezTo>
                    <a:pt x="130" y="2457"/>
                    <a:pt x="0" y="2922"/>
                    <a:pt x="0" y="3333"/>
                  </a:cubicBezTo>
                  <a:cubicBezTo>
                    <a:pt x="0" y="3658"/>
                    <a:pt x="141" y="3960"/>
                    <a:pt x="411" y="4231"/>
                  </a:cubicBezTo>
                  <a:cubicBezTo>
                    <a:pt x="682" y="4491"/>
                    <a:pt x="974" y="4620"/>
                    <a:pt x="1287" y="4620"/>
                  </a:cubicBezTo>
                  <a:cubicBezTo>
                    <a:pt x="1526" y="4620"/>
                    <a:pt x="1796" y="4555"/>
                    <a:pt x="2088" y="4426"/>
                  </a:cubicBezTo>
                  <a:cubicBezTo>
                    <a:pt x="2391" y="4296"/>
                    <a:pt x="2651" y="4144"/>
                    <a:pt x="2845" y="3982"/>
                  </a:cubicBezTo>
                  <a:cubicBezTo>
                    <a:pt x="3051" y="3809"/>
                    <a:pt x="3148" y="3679"/>
                    <a:pt x="3148" y="3582"/>
                  </a:cubicBezTo>
                  <a:cubicBezTo>
                    <a:pt x="3148" y="3484"/>
                    <a:pt x="3116" y="3430"/>
                    <a:pt x="3040" y="3430"/>
                  </a:cubicBezTo>
                  <a:cubicBezTo>
                    <a:pt x="3008" y="3430"/>
                    <a:pt x="2813" y="3528"/>
                    <a:pt x="2456" y="3712"/>
                  </a:cubicBezTo>
                  <a:cubicBezTo>
                    <a:pt x="2326" y="3787"/>
                    <a:pt x="2142" y="3863"/>
                    <a:pt x="1926" y="3917"/>
                  </a:cubicBezTo>
                  <a:cubicBezTo>
                    <a:pt x="1709" y="3982"/>
                    <a:pt x="1504" y="4004"/>
                    <a:pt x="1298" y="4004"/>
                  </a:cubicBezTo>
                  <a:cubicBezTo>
                    <a:pt x="1093" y="4004"/>
                    <a:pt x="930" y="3950"/>
                    <a:pt x="801" y="3841"/>
                  </a:cubicBezTo>
                  <a:cubicBezTo>
                    <a:pt x="682" y="3722"/>
                    <a:pt x="617" y="3549"/>
                    <a:pt x="617" y="3300"/>
                  </a:cubicBezTo>
                  <a:cubicBezTo>
                    <a:pt x="617" y="3062"/>
                    <a:pt x="692" y="2770"/>
                    <a:pt x="844" y="2446"/>
                  </a:cubicBezTo>
                  <a:cubicBezTo>
                    <a:pt x="1006" y="2110"/>
                    <a:pt x="1190" y="1807"/>
                    <a:pt x="1406" y="1548"/>
                  </a:cubicBezTo>
                  <a:cubicBezTo>
                    <a:pt x="1623" y="1288"/>
                    <a:pt x="1861" y="1072"/>
                    <a:pt x="2099" y="888"/>
                  </a:cubicBezTo>
                  <a:cubicBezTo>
                    <a:pt x="2348" y="715"/>
                    <a:pt x="2553" y="628"/>
                    <a:pt x="2726" y="628"/>
                  </a:cubicBezTo>
                  <a:cubicBezTo>
                    <a:pt x="2802" y="628"/>
                    <a:pt x="2889" y="650"/>
                    <a:pt x="2986" y="682"/>
                  </a:cubicBezTo>
                  <a:cubicBezTo>
                    <a:pt x="3073" y="715"/>
                    <a:pt x="3138" y="726"/>
                    <a:pt x="3170" y="726"/>
                  </a:cubicBezTo>
                  <a:cubicBezTo>
                    <a:pt x="3202" y="726"/>
                    <a:pt x="3224" y="682"/>
                    <a:pt x="3224" y="585"/>
                  </a:cubicBezTo>
                  <a:cubicBezTo>
                    <a:pt x="3224" y="488"/>
                    <a:pt x="3159" y="369"/>
                    <a:pt x="3029" y="228"/>
                  </a:cubicBezTo>
                  <a:cubicBezTo>
                    <a:pt x="2910" y="76"/>
                    <a:pt x="2802" y="1"/>
                    <a:pt x="2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5957250" y="1526625"/>
              <a:ext cx="83875" cy="116600"/>
            </a:xfrm>
            <a:custGeom>
              <a:avLst/>
              <a:gdLst/>
              <a:ahLst/>
              <a:cxnLst/>
              <a:rect l="l" t="t" r="r" b="b"/>
              <a:pathLst>
                <a:path w="3355" h="4664" extrusionOk="0">
                  <a:moveTo>
                    <a:pt x="2034" y="585"/>
                  </a:moveTo>
                  <a:cubicBezTo>
                    <a:pt x="2521" y="585"/>
                    <a:pt x="2759" y="726"/>
                    <a:pt x="2759" y="996"/>
                  </a:cubicBezTo>
                  <a:cubicBezTo>
                    <a:pt x="2759" y="1169"/>
                    <a:pt x="2684" y="1332"/>
                    <a:pt x="2543" y="1494"/>
                  </a:cubicBezTo>
                  <a:cubicBezTo>
                    <a:pt x="2402" y="1656"/>
                    <a:pt x="2240" y="1775"/>
                    <a:pt x="2078" y="1873"/>
                  </a:cubicBezTo>
                  <a:cubicBezTo>
                    <a:pt x="1905" y="1970"/>
                    <a:pt x="1710" y="2078"/>
                    <a:pt x="1504" y="2186"/>
                  </a:cubicBezTo>
                  <a:cubicBezTo>
                    <a:pt x="1288" y="2295"/>
                    <a:pt x="1147" y="2381"/>
                    <a:pt x="1072" y="2446"/>
                  </a:cubicBezTo>
                  <a:cubicBezTo>
                    <a:pt x="1256" y="1775"/>
                    <a:pt x="1353" y="1299"/>
                    <a:pt x="1353" y="1018"/>
                  </a:cubicBezTo>
                  <a:cubicBezTo>
                    <a:pt x="1353" y="931"/>
                    <a:pt x="1331" y="845"/>
                    <a:pt x="1288" y="747"/>
                  </a:cubicBezTo>
                  <a:cubicBezTo>
                    <a:pt x="1569" y="639"/>
                    <a:pt x="1818" y="585"/>
                    <a:pt x="2034" y="585"/>
                  </a:cubicBezTo>
                  <a:close/>
                  <a:moveTo>
                    <a:pt x="2002" y="1"/>
                  </a:moveTo>
                  <a:cubicBezTo>
                    <a:pt x="1645" y="1"/>
                    <a:pt x="1310" y="55"/>
                    <a:pt x="1018" y="163"/>
                  </a:cubicBezTo>
                  <a:cubicBezTo>
                    <a:pt x="715" y="271"/>
                    <a:pt x="563" y="369"/>
                    <a:pt x="563" y="477"/>
                  </a:cubicBezTo>
                  <a:cubicBezTo>
                    <a:pt x="563" y="531"/>
                    <a:pt x="585" y="596"/>
                    <a:pt x="628" y="672"/>
                  </a:cubicBezTo>
                  <a:cubicBezTo>
                    <a:pt x="671" y="747"/>
                    <a:pt x="725" y="802"/>
                    <a:pt x="780" y="834"/>
                  </a:cubicBezTo>
                  <a:cubicBezTo>
                    <a:pt x="747" y="1288"/>
                    <a:pt x="606" y="1937"/>
                    <a:pt x="358" y="2792"/>
                  </a:cubicBezTo>
                  <a:cubicBezTo>
                    <a:pt x="120" y="3647"/>
                    <a:pt x="1" y="4134"/>
                    <a:pt x="1" y="4231"/>
                  </a:cubicBezTo>
                  <a:cubicBezTo>
                    <a:pt x="1" y="4328"/>
                    <a:pt x="44" y="4426"/>
                    <a:pt x="120" y="4523"/>
                  </a:cubicBezTo>
                  <a:cubicBezTo>
                    <a:pt x="206" y="4621"/>
                    <a:pt x="282" y="4664"/>
                    <a:pt x="347" y="4664"/>
                  </a:cubicBezTo>
                  <a:cubicBezTo>
                    <a:pt x="390" y="4664"/>
                    <a:pt x="433" y="4556"/>
                    <a:pt x="509" y="4318"/>
                  </a:cubicBezTo>
                  <a:cubicBezTo>
                    <a:pt x="552" y="4209"/>
                    <a:pt x="585" y="4101"/>
                    <a:pt x="617" y="3993"/>
                  </a:cubicBezTo>
                  <a:cubicBezTo>
                    <a:pt x="650" y="3885"/>
                    <a:pt x="769" y="3485"/>
                    <a:pt x="974" y="2792"/>
                  </a:cubicBezTo>
                  <a:cubicBezTo>
                    <a:pt x="1082" y="3117"/>
                    <a:pt x="1385" y="3506"/>
                    <a:pt x="1872" y="3971"/>
                  </a:cubicBezTo>
                  <a:cubicBezTo>
                    <a:pt x="2359" y="4426"/>
                    <a:pt x="2738" y="4664"/>
                    <a:pt x="3008" y="4664"/>
                  </a:cubicBezTo>
                  <a:cubicBezTo>
                    <a:pt x="3149" y="4664"/>
                    <a:pt x="3225" y="4610"/>
                    <a:pt x="3225" y="4502"/>
                  </a:cubicBezTo>
                  <a:cubicBezTo>
                    <a:pt x="3225" y="4437"/>
                    <a:pt x="3170" y="4361"/>
                    <a:pt x="3062" y="4253"/>
                  </a:cubicBezTo>
                  <a:cubicBezTo>
                    <a:pt x="2997" y="4199"/>
                    <a:pt x="2943" y="4155"/>
                    <a:pt x="2889" y="4101"/>
                  </a:cubicBezTo>
                  <a:cubicBezTo>
                    <a:pt x="2835" y="4058"/>
                    <a:pt x="2759" y="3993"/>
                    <a:pt x="2673" y="3917"/>
                  </a:cubicBezTo>
                  <a:cubicBezTo>
                    <a:pt x="2575" y="3842"/>
                    <a:pt x="2489" y="3755"/>
                    <a:pt x="2381" y="3669"/>
                  </a:cubicBezTo>
                  <a:cubicBezTo>
                    <a:pt x="2283" y="3571"/>
                    <a:pt x="2197" y="3495"/>
                    <a:pt x="2143" y="3430"/>
                  </a:cubicBezTo>
                  <a:cubicBezTo>
                    <a:pt x="2078" y="3376"/>
                    <a:pt x="1970" y="3268"/>
                    <a:pt x="1818" y="3117"/>
                  </a:cubicBezTo>
                  <a:cubicBezTo>
                    <a:pt x="1667" y="2965"/>
                    <a:pt x="1591" y="2835"/>
                    <a:pt x="1591" y="2738"/>
                  </a:cubicBezTo>
                  <a:cubicBezTo>
                    <a:pt x="1591" y="2716"/>
                    <a:pt x="1645" y="2673"/>
                    <a:pt x="1764" y="2608"/>
                  </a:cubicBezTo>
                  <a:cubicBezTo>
                    <a:pt x="1894" y="2554"/>
                    <a:pt x="2034" y="2478"/>
                    <a:pt x="2208" y="2381"/>
                  </a:cubicBezTo>
                  <a:cubicBezTo>
                    <a:pt x="2381" y="2284"/>
                    <a:pt x="2554" y="2186"/>
                    <a:pt x="2727" y="2067"/>
                  </a:cubicBezTo>
                  <a:cubicBezTo>
                    <a:pt x="2900" y="1948"/>
                    <a:pt x="3051" y="1797"/>
                    <a:pt x="3170" y="1602"/>
                  </a:cubicBezTo>
                  <a:cubicBezTo>
                    <a:pt x="3300" y="1418"/>
                    <a:pt x="3354" y="1213"/>
                    <a:pt x="3354" y="996"/>
                  </a:cubicBezTo>
                  <a:cubicBezTo>
                    <a:pt x="3354" y="683"/>
                    <a:pt x="3225" y="434"/>
                    <a:pt x="2954" y="261"/>
                  </a:cubicBezTo>
                  <a:cubicBezTo>
                    <a:pt x="2684" y="87"/>
                    <a:pt x="2370" y="1"/>
                    <a:pt x="2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6055150" y="1526375"/>
              <a:ext cx="89025" cy="116850"/>
            </a:xfrm>
            <a:custGeom>
              <a:avLst/>
              <a:gdLst/>
              <a:ahLst/>
              <a:cxnLst/>
              <a:rect l="l" t="t" r="r" b="b"/>
              <a:pathLst>
                <a:path w="3561" h="4674" extrusionOk="0">
                  <a:moveTo>
                    <a:pt x="2295" y="563"/>
                  </a:moveTo>
                  <a:cubicBezTo>
                    <a:pt x="2478" y="563"/>
                    <a:pt x="2630" y="671"/>
                    <a:pt x="2760" y="876"/>
                  </a:cubicBezTo>
                  <a:cubicBezTo>
                    <a:pt x="2890" y="1093"/>
                    <a:pt x="2954" y="1363"/>
                    <a:pt x="2954" y="1709"/>
                  </a:cubicBezTo>
                  <a:cubicBezTo>
                    <a:pt x="2954" y="2045"/>
                    <a:pt x="2846" y="2413"/>
                    <a:pt x="2641" y="2791"/>
                  </a:cubicBezTo>
                  <a:cubicBezTo>
                    <a:pt x="2435" y="3170"/>
                    <a:pt x="2186" y="3495"/>
                    <a:pt x="1894" y="3754"/>
                  </a:cubicBezTo>
                  <a:cubicBezTo>
                    <a:pt x="1602" y="4014"/>
                    <a:pt x="1353" y="4144"/>
                    <a:pt x="1137" y="4144"/>
                  </a:cubicBezTo>
                  <a:cubicBezTo>
                    <a:pt x="985" y="4144"/>
                    <a:pt x="866" y="4068"/>
                    <a:pt x="758" y="3927"/>
                  </a:cubicBezTo>
                  <a:cubicBezTo>
                    <a:pt x="650" y="3765"/>
                    <a:pt x="607" y="3570"/>
                    <a:pt x="607" y="3321"/>
                  </a:cubicBezTo>
                  <a:cubicBezTo>
                    <a:pt x="607" y="2921"/>
                    <a:pt x="704" y="2499"/>
                    <a:pt x="921" y="2056"/>
                  </a:cubicBezTo>
                  <a:cubicBezTo>
                    <a:pt x="1137" y="1612"/>
                    <a:pt x="1375" y="1244"/>
                    <a:pt x="1635" y="974"/>
                  </a:cubicBezTo>
                  <a:cubicBezTo>
                    <a:pt x="1905" y="703"/>
                    <a:pt x="2121" y="563"/>
                    <a:pt x="2295" y="563"/>
                  </a:cubicBezTo>
                  <a:close/>
                  <a:moveTo>
                    <a:pt x="2262" y="0"/>
                  </a:moveTo>
                  <a:cubicBezTo>
                    <a:pt x="2035" y="0"/>
                    <a:pt x="1786" y="97"/>
                    <a:pt x="1516" y="292"/>
                  </a:cubicBezTo>
                  <a:cubicBezTo>
                    <a:pt x="1245" y="487"/>
                    <a:pt x="996" y="747"/>
                    <a:pt x="769" y="1050"/>
                  </a:cubicBezTo>
                  <a:cubicBezTo>
                    <a:pt x="553" y="1363"/>
                    <a:pt x="369" y="1720"/>
                    <a:pt x="217" y="2142"/>
                  </a:cubicBezTo>
                  <a:cubicBezTo>
                    <a:pt x="77" y="2553"/>
                    <a:pt x="1" y="2964"/>
                    <a:pt x="1" y="3365"/>
                  </a:cubicBezTo>
                  <a:cubicBezTo>
                    <a:pt x="1" y="3657"/>
                    <a:pt x="109" y="3949"/>
                    <a:pt x="326" y="4241"/>
                  </a:cubicBezTo>
                  <a:cubicBezTo>
                    <a:pt x="542" y="4522"/>
                    <a:pt x="802" y="4674"/>
                    <a:pt x="1094" y="4674"/>
                  </a:cubicBezTo>
                  <a:cubicBezTo>
                    <a:pt x="1494" y="4674"/>
                    <a:pt x="1883" y="4512"/>
                    <a:pt x="2273" y="4176"/>
                  </a:cubicBezTo>
                  <a:cubicBezTo>
                    <a:pt x="2662" y="3852"/>
                    <a:pt x="2976" y="3451"/>
                    <a:pt x="3214" y="2986"/>
                  </a:cubicBezTo>
                  <a:cubicBezTo>
                    <a:pt x="3452" y="2521"/>
                    <a:pt x="3560" y="2077"/>
                    <a:pt x="3560" y="1645"/>
                  </a:cubicBezTo>
                  <a:cubicBezTo>
                    <a:pt x="3560" y="1223"/>
                    <a:pt x="3441" y="844"/>
                    <a:pt x="3193" y="509"/>
                  </a:cubicBezTo>
                  <a:cubicBezTo>
                    <a:pt x="2944" y="173"/>
                    <a:pt x="2641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6148475" y="1526900"/>
              <a:ext cx="83325" cy="115525"/>
            </a:xfrm>
            <a:custGeom>
              <a:avLst/>
              <a:gdLst/>
              <a:ahLst/>
              <a:cxnLst/>
              <a:rect l="l" t="t" r="r" b="b"/>
              <a:pathLst>
                <a:path w="3333" h="4621" extrusionOk="0">
                  <a:moveTo>
                    <a:pt x="2878" y="1"/>
                  </a:moveTo>
                  <a:cubicBezTo>
                    <a:pt x="2629" y="1"/>
                    <a:pt x="2326" y="76"/>
                    <a:pt x="1959" y="239"/>
                  </a:cubicBezTo>
                  <a:cubicBezTo>
                    <a:pt x="1591" y="390"/>
                    <a:pt x="1331" y="574"/>
                    <a:pt x="1158" y="758"/>
                  </a:cubicBezTo>
                  <a:cubicBezTo>
                    <a:pt x="1104" y="812"/>
                    <a:pt x="1050" y="910"/>
                    <a:pt x="1007" y="1029"/>
                  </a:cubicBezTo>
                  <a:cubicBezTo>
                    <a:pt x="963" y="1158"/>
                    <a:pt x="942" y="1277"/>
                    <a:pt x="942" y="1386"/>
                  </a:cubicBezTo>
                  <a:cubicBezTo>
                    <a:pt x="942" y="1494"/>
                    <a:pt x="1028" y="1645"/>
                    <a:pt x="1180" y="1829"/>
                  </a:cubicBezTo>
                  <a:cubicBezTo>
                    <a:pt x="1342" y="2024"/>
                    <a:pt x="1515" y="2197"/>
                    <a:pt x="1710" y="2370"/>
                  </a:cubicBezTo>
                  <a:cubicBezTo>
                    <a:pt x="1905" y="2532"/>
                    <a:pt x="2078" y="2705"/>
                    <a:pt x="2240" y="2889"/>
                  </a:cubicBezTo>
                  <a:cubicBezTo>
                    <a:pt x="2391" y="3084"/>
                    <a:pt x="2478" y="3236"/>
                    <a:pt x="2478" y="3355"/>
                  </a:cubicBezTo>
                  <a:cubicBezTo>
                    <a:pt x="2478" y="3539"/>
                    <a:pt x="2348" y="3712"/>
                    <a:pt x="2110" y="3863"/>
                  </a:cubicBezTo>
                  <a:cubicBezTo>
                    <a:pt x="1872" y="4025"/>
                    <a:pt x="1602" y="4101"/>
                    <a:pt x="1288" y="4101"/>
                  </a:cubicBezTo>
                  <a:cubicBezTo>
                    <a:pt x="1136" y="4101"/>
                    <a:pt x="996" y="4069"/>
                    <a:pt x="855" y="4004"/>
                  </a:cubicBezTo>
                  <a:cubicBezTo>
                    <a:pt x="725" y="3939"/>
                    <a:pt x="617" y="3874"/>
                    <a:pt x="541" y="3798"/>
                  </a:cubicBezTo>
                  <a:cubicBezTo>
                    <a:pt x="336" y="3582"/>
                    <a:pt x="195" y="3474"/>
                    <a:pt x="119" y="3474"/>
                  </a:cubicBezTo>
                  <a:cubicBezTo>
                    <a:pt x="44" y="3474"/>
                    <a:pt x="0" y="3539"/>
                    <a:pt x="0" y="3679"/>
                  </a:cubicBezTo>
                  <a:cubicBezTo>
                    <a:pt x="0" y="3874"/>
                    <a:pt x="141" y="4079"/>
                    <a:pt x="412" y="4296"/>
                  </a:cubicBezTo>
                  <a:cubicBezTo>
                    <a:pt x="693" y="4512"/>
                    <a:pt x="1039" y="4620"/>
                    <a:pt x="1450" y="4620"/>
                  </a:cubicBezTo>
                  <a:cubicBezTo>
                    <a:pt x="1883" y="4620"/>
                    <a:pt x="2251" y="4501"/>
                    <a:pt x="2586" y="4263"/>
                  </a:cubicBezTo>
                  <a:cubicBezTo>
                    <a:pt x="2911" y="4015"/>
                    <a:pt x="3073" y="3712"/>
                    <a:pt x="3073" y="3344"/>
                  </a:cubicBezTo>
                  <a:cubicBezTo>
                    <a:pt x="3073" y="3160"/>
                    <a:pt x="2986" y="2954"/>
                    <a:pt x="2824" y="2727"/>
                  </a:cubicBezTo>
                  <a:cubicBezTo>
                    <a:pt x="2662" y="2500"/>
                    <a:pt x="2489" y="2294"/>
                    <a:pt x="2294" y="2121"/>
                  </a:cubicBezTo>
                  <a:cubicBezTo>
                    <a:pt x="1775" y="1678"/>
                    <a:pt x="1515" y="1407"/>
                    <a:pt x="1515" y="1310"/>
                  </a:cubicBezTo>
                  <a:cubicBezTo>
                    <a:pt x="1515" y="1126"/>
                    <a:pt x="1764" y="942"/>
                    <a:pt x="2272" y="747"/>
                  </a:cubicBezTo>
                  <a:cubicBezTo>
                    <a:pt x="2424" y="693"/>
                    <a:pt x="2586" y="639"/>
                    <a:pt x="2770" y="596"/>
                  </a:cubicBezTo>
                  <a:cubicBezTo>
                    <a:pt x="2965" y="553"/>
                    <a:pt x="3105" y="520"/>
                    <a:pt x="3192" y="498"/>
                  </a:cubicBezTo>
                  <a:cubicBezTo>
                    <a:pt x="3289" y="466"/>
                    <a:pt x="3333" y="434"/>
                    <a:pt x="3333" y="390"/>
                  </a:cubicBezTo>
                  <a:cubicBezTo>
                    <a:pt x="3333" y="293"/>
                    <a:pt x="3289" y="206"/>
                    <a:pt x="3203" y="120"/>
                  </a:cubicBezTo>
                  <a:cubicBezTo>
                    <a:pt x="3116" y="44"/>
                    <a:pt x="3008" y="1"/>
                    <a:pt x="2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6246125" y="1528250"/>
              <a:ext cx="89800" cy="115250"/>
            </a:xfrm>
            <a:custGeom>
              <a:avLst/>
              <a:gdLst/>
              <a:ahLst/>
              <a:cxnLst/>
              <a:rect l="l" t="t" r="r" b="b"/>
              <a:pathLst>
                <a:path w="3592" h="4610" extrusionOk="0">
                  <a:moveTo>
                    <a:pt x="2261" y="1"/>
                  </a:moveTo>
                  <a:cubicBezTo>
                    <a:pt x="1374" y="1"/>
                    <a:pt x="887" y="87"/>
                    <a:pt x="811" y="250"/>
                  </a:cubicBezTo>
                  <a:cubicBezTo>
                    <a:pt x="801" y="304"/>
                    <a:pt x="790" y="358"/>
                    <a:pt x="790" y="401"/>
                  </a:cubicBezTo>
                  <a:cubicBezTo>
                    <a:pt x="790" y="737"/>
                    <a:pt x="725" y="1158"/>
                    <a:pt x="595" y="1656"/>
                  </a:cubicBezTo>
                  <a:cubicBezTo>
                    <a:pt x="454" y="2143"/>
                    <a:pt x="325" y="2619"/>
                    <a:pt x="195" y="3052"/>
                  </a:cubicBezTo>
                  <a:cubicBezTo>
                    <a:pt x="65" y="3485"/>
                    <a:pt x="0" y="3798"/>
                    <a:pt x="0" y="3982"/>
                  </a:cubicBezTo>
                  <a:cubicBezTo>
                    <a:pt x="0" y="4155"/>
                    <a:pt x="76" y="4307"/>
                    <a:pt x="227" y="4426"/>
                  </a:cubicBezTo>
                  <a:cubicBezTo>
                    <a:pt x="379" y="4545"/>
                    <a:pt x="563" y="4610"/>
                    <a:pt x="757" y="4610"/>
                  </a:cubicBezTo>
                  <a:cubicBezTo>
                    <a:pt x="1223" y="4610"/>
                    <a:pt x="1688" y="4523"/>
                    <a:pt x="2175" y="4361"/>
                  </a:cubicBezTo>
                  <a:cubicBezTo>
                    <a:pt x="2661" y="4188"/>
                    <a:pt x="2910" y="4025"/>
                    <a:pt x="2910" y="3863"/>
                  </a:cubicBezTo>
                  <a:cubicBezTo>
                    <a:pt x="2910" y="3777"/>
                    <a:pt x="2878" y="3723"/>
                    <a:pt x="2813" y="3723"/>
                  </a:cubicBezTo>
                  <a:cubicBezTo>
                    <a:pt x="2780" y="3723"/>
                    <a:pt x="2661" y="3755"/>
                    <a:pt x="2467" y="3809"/>
                  </a:cubicBezTo>
                  <a:cubicBezTo>
                    <a:pt x="1850" y="3971"/>
                    <a:pt x="1287" y="4047"/>
                    <a:pt x="779" y="4047"/>
                  </a:cubicBezTo>
                  <a:cubicBezTo>
                    <a:pt x="725" y="4047"/>
                    <a:pt x="682" y="4036"/>
                    <a:pt x="649" y="4004"/>
                  </a:cubicBezTo>
                  <a:cubicBezTo>
                    <a:pt x="617" y="3971"/>
                    <a:pt x="606" y="3928"/>
                    <a:pt x="606" y="3874"/>
                  </a:cubicBezTo>
                  <a:cubicBezTo>
                    <a:pt x="606" y="3712"/>
                    <a:pt x="725" y="3257"/>
                    <a:pt x="963" y="2500"/>
                  </a:cubicBezTo>
                  <a:cubicBezTo>
                    <a:pt x="1439" y="2500"/>
                    <a:pt x="1861" y="2468"/>
                    <a:pt x="2218" y="2392"/>
                  </a:cubicBezTo>
                  <a:cubicBezTo>
                    <a:pt x="2586" y="2316"/>
                    <a:pt x="2759" y="2197"/>
                    <a:pt x="2759" y="2046"/>
                  </a:cubicBezTo>
                  <a:cubicBezTo>
                    <a:pt x="2759" y="1981"/>
                    <a:pt x="2694" y="1948"/>
                    <a:pt x="2564" y="1948"/>
                  </a:cubicBezTo>
                  <a:cubicBezTo>
                    <a:pt x="2434" y="1948"/>
                    <a:pt x="2240" y="1959"/>
                    <a:pt x="1991" y="1981"/>
                  </a:cubicBezTo>
                  <a:cubicBezTo>
                    <a:pt x="1731" y="2002"/>
                    <a:pt x="1525" y="2013"/>
                    <a:pt x="1374" y="2013"/>
                  </a:cubicBezTo>
                  <a:lnTo>
                    <a:pt x="1104" y="2013"/>
                  </a:lnTo>
                  <a:cubicBezTo>
                    <a:pt x="1266" y="1407"/>
                    <a:pt x="1352" y="953"/>
                    <a:pt x="1352" y="650"/>
                  </a:cubicBezTo>
                  <a:lnTo>
                    <a:pt x="1352" y="628"/>
                  </a:lnTo>
                  <a:cubicBezTo>
                    <a:pt x="1764" y="563"/>
                    <a:pt x="2012" y="520"/>
                    <a:pt x="2121" y="509"/>
                  </a:cubicBezTo>
                  <a:cubicBezTo>
                    <a:pt x="2229" y="499"/>
                    <a:pt x="2413" y="488"/>
                    <a:pt x="2672" y="466"/>
                  </a:cubicBezTo>
                  <a:cubicBezTo>
                    <a:pt x="2932" y="434"/>
                    <a:pt x="3148" y="401"/>
                    <a:pt x="3311" y="380"/>
                  </a:cubicBezTo>
                  <a:cubicBezTo>
                    <a:pt x="3495" y="347"/>
                    <a:pt x="3592" y="282"/>
                    <a:pt x="3592" y="196"/>
                  </a:cubicBezTo>
                  <a:cubicBezTo>
                    <a:pt x="3592" y="66"/>
                    <a:pt x="3148" y="1"/>
                    <a:pt x="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604550" y="1725700"/>
              <a:ext cx="120400" cy="115800"/>
            </a:xfrm>
            <a:custGeom>
              <a:avLst/>
              <a:gdLst/>
              <a:ahLst/>
              <a:cxnLst/>
              <a:rect l="l" t="t" r="r" b="b"/>
              <a:pathLst>
                <a:path w="4816" h="4632" extrusionOk="0">
                  <a:moveTo>
                    <a:pt x="996" y="1"/>
                  </a:moveTo>
                  <a:cubicBezTo>
                    <a:pt x="942" y="1"/>
                    <a:pt x="899" y="22"/>
                    <a:pt x="877" y="55"/>
                  </a:cubicBezTo>
                  <a:cubicBezTo>
                    <a:pt x="866" y="76"/>
                    <a:pt x="856" y="130"/>
                    <a:pt x="856" y="206"/>
                  </a:cubicBezTo>
                  <a:cubicBezTo>
                    <a:pt x="856" y="487"/>
                    <a:pt x="715" y="1180"/>
                    <a:pt x="423" y="2294"/>
                  </a:cubicBezTo>
                  <a:cubicBezTo>
                    <a:pt x="141" y="3409"/>
                    <a:pt x="1" y="4025"/>
                    <a:pt x="1" y="4123"/>
                  </a:cubicBezTo>
                  <a:cubicBezTo>
                    <a:pt x="1" y="4231"/>
                    <a:pt x="33" y="4339"/>
                    <a:pt x="120" y="4458"/>
                  </a:cubicBezTo>
                  <a:cubicBezTo>
                    <a:pt x="196" y="4577"/>
                    <a:pt x="260" y="4631"/>
                    <a:pt x="315" y="4631"/>
                  </a:cubicBezTo>
                  <a:cubicBezTo>
                    <a:pt x="336" y="4631"/>
                    <a:pt x="358" y="4588"/>
                    <a:pt x="401" y="4512"/>
                  </a:cubicBezTo>
                  <a:cubicBezTo>
                    <a:pt x="412" y="4480"/>
                    <a:pt x="434" y="4436"/>
                    <a:pt x="444" y="4393"/>
                  </a:cubicBezTo>
                  <a:cubicBezTo>
                    <a:pt x="455" y="4350"/>
                    <a:pt x="477" y="4285"/>
                    <a:pt x="498" y="4220"/>
                  </a:cubicBezTo>
                  <a:cubicBezTo>
                    <a:pt x="520" y="4144"/>
                    <a:pt x="542" y="4079"/>
                    <a:pt x="563" y="4014"/>
                  </a:cubicBezTo>
                  <a:cubicBezTo>
                    <a:pt x="585" y="3949"/>
                    <a:pt x="607" y="3874"/>
                    <a:pt x="639" y="3776"/>
                  </a:cubicBezTo>
                  <a:cubicBezTo>
                    <a:pt x="661" y="3679"/>
                    <a:pt x="682" y="3603"/>
                    <a:pt x="704" y="3528"/>
                  </a:cubicBezTo>
                  <a:cubicBezTo>
                    <a:pt x="726" y="3463"/>
                    <a:pt x="747" y="3365"/>
                    <a:pt x="769" y="3268"/>
                  </a:cubicBezTo>
                  <a:cubicBezTo>
                    <a:pt x="801" y="3149"/>
                    <a:pt x="866" y="2932"/>
                    <a:pt x="953" y="2608"/>
                  </a:cubicBezTo>
                  <a:cubicBezTo>
                    <a:pt x="1050" y="2273"/>
                    <a:pt x="1126" y="1883"/>
                    <a:pt x="1202" y="1418"/>
                  </a:cubicBezTo>
                  <a:cubicBezTo>
                    <a:pt x="1472" y="2273"/>
                    <a:pt x="1689" y="2813"/>
                    <a:pt x="1851" y="3041"/>
                  </a:cubicBezTo>
                  <a:cubicBezTo>
                    <a:pt x="1948" y="3181"/>
                    <a:pt x="2067" y="3246"/>
                    <a:pt x="2186" y="3246"/>
                  </a:cubicBezTo>
                  <a:cubicBezTo>
                    <a:pt x="2305" y="3246"/>
                    <a:pt x="2468" y="3149"/>
                    <a:pt x="2651" y="2954"/>
                  </a:cubicBezTo>
                  <a:cubicBezTo>
                    <a:pt x="2835" y="2759"/>
                    <a:pt x="3344" y="2143"/>
                    <a:pt x="4155" y="1126"/>
                  </a:cubicBezTo>
                  <a:lnTo>
                    <a:pt x="4155" y="1126"/>
                  </a:lnTo>
                  <a:cubicBezTo>
                    <a:pt x="3982" y="1613"/>
                    <a:pt x="3809" y="2175"/>
                    <a:pt x="3658" y="2813"/>
                  </a:cubicBezTo>
                  <a:cubicBezTo>
                    <a:pt x="3506" y="3452"/>
                    <a:pt x="3430" y="3863"/>
                    <a:pt x="3430" y="4047"/>
                  </a:cubicBezTo>
                  <a:cubicBezTo>
                    <a:pt x="3430" y="4220"/>
                    <a:pt x="3463" y="4361"/>
                    <a:pt x="3517" y="4469"/>
                  </a:cubicBezTo>
                  <a:cubicBezTo>
                    <a:pt x="3571" y="4577"/>
                    <a:pt x="3636" y="4631"/>
                    <a:pt x="3690" y="4631"/>
                  </a:cubicBezTo>
                  <a:cubicBezTo>
                    <a:pt x="3755" y="4631"/>
                    <a:pt x="3820" y="4501"/>
                    <a:pt x="3885" y="4242"/>
                  </a:cubicBezTo>
                  <a:cubicBezTo>
                    <a:pt x="3917" y="4112"/>
                    <a:pt x="3950" y="3982"/>
                    <a:pt x="3982" y="3841"/>
                  </a:cubicBezTo>
                  <a:cubicBezTo>
                    <a:pt x="4015" y="3701"/>
                    <a:pt x="4058" y="3517"/>
                    <a:pt x="4112" y="3300"/>
                  </a:cubicBezTo>
                  <a:cubicBezTo>
                    <a:pt x="4166" y="3084"/>
                    <a:pt x="4209" y="2900"/>
                    <a:pt x="4253" y="2749"/>
                  </a:cubicBezTo>
                  <a:cubicBezTo>
                    <a:pt x="4296" y="2597"/>
                    <a:pt x="4350" y="2392"/>
                    <a:pt x="4426" y="2132"/>
                  </a:cubicBezTo>
                  <a:cubicBezTo>
                    <a:pt x="4501" y="1872"/>
                    <a:pt x="4556" y="1688"/>
                    <a:pt x="4588" y="1569"/>
                  </a:cubicBezTo>
                  <a:cubicBezTo>
                    <a:pt x="4620" y="1439"/>
                    <a:pt x="4653" y="1299"/>
                    <a:pt x="4696" y="1137"/>
                  </a:cubicBezTo>
                  <a:cubicBezTo>
                    <a:pt x="4739" y="974"/>
                    <a:pt x="4772" y="834"/>
                    <a:pt x="4794" y="736"/>
                  </a:cubicBezTo>
                  <a:cubicBezTo>
                    <a:pt x="4804" y="628"/>
                    <a:pt x="4815" y="542"/>
                    <a:pt x="4815" y="466"/>
                  </a:cubicBezTo>
                  <a:cubicBezTo>
                    <a:pt x="4815" y="379"/>
                    <a:pt x="4772" y="304"/>
                    <a:pt x="4685" y="206"/>
                  </a:cubicBezTo>
                  <a:cubicBezTo>
                    <a:pt x="4599" y="120"/>
                    <a:pt x="4512" y="76"/>
                    <a:pt x="4437" y="76"/>
                  </a:cubicBezTo>
                  <a:cubicBezTo>
                    <a:pt x="4350" y="76"/>
                    <a:pt x="4220" y="174"/>
                    <a:pt x="4036" y="379"/>
                  </a:cubicBezTo>
                  <a:cubicBezTo>
                    <a:pt x="3863" y="585"/>
                    <a:pt x="3582" y="931"/>
                    <a:pt x="3203" y="1418"/>
                  </a:cubicBezTo>
                  <a:cubicBezTo>
                    <a:pt x="2835" y="1894"/>
                    <a:pt x="2522" y="2283"/>
                    <a:pt x="2273" y="2575"/>
                  </a:cubicBezTo>
                  <a:cubicBezTo>
                    <a:pt x="2078" y="2164"/>
                    <a:pt x="1905" y="1753"/>
                    <a:pt x="1753" y="1353"/>
                  </a:cubicBezTo>
                  <a:cubicBezTo>
                    <a:pt x="1602" y="942"/>
                    <a:pt x="1515" y="661"/>
                    <a:pt x="1505" y="498"/>
                  </a:cubicBezTo>
                  <a:cubicBezTo>
                    <a:pt x="1494" y="412"/>
                    <a:pt x="1418" y="304"/>
                    <a:pt x="1288" y="185"/>
                  </a:cubicBezTo>
                  <a:cubicBezTo>
                    <a:pt x="1148" y="66"/>
                    <a:pt x="1050" y="1"/>
                    <a:pt x="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734925" y="1725150"/>
              <a:ext cx="89000" cy="116875"/>
            </a:xfrm>
            <a:custGeom>
              <a:avLst/>
              <a:gdLst/>
              <a:ahLst/>
              <a:cxnLst/>
              <a:rect l="l" t="t" r="r" b="b"/>
              <a:pathLst>
                <a:path w="3560" h="4675" extrusionOk="0">
                  <a:moveTo>
                    <a:pt x="2294" y="564"/>
                  </a:moveTo>
                  <a:cubicBezTo>
                    <a:pt x="2478" y="564"/>
                    <a:pt x="2629" y="672"/>
                    <a:pt x="2759" y="877"/>
                  </a:cubicBezTo>
                  <a:cubicBezTo>
                    <a:pt x="2889" y="1094"/>
                    <a:pt x="2954" y="1364"/>
                    <a:pt x="2954" y="1710"/>
                  </a:cubicBezTo>
                  <a:cubicBezTo>
                    <a:pt x="2954" y="2046"/>
                    <a:pt x="2846" y="2414"/>
                    <a:pt x="2640" y="2792"/>
                  </a:cubicBezTo>
                  <a:cubicBezTo>
                    <a:pt x="2435" y="3171"/>
                    <a:pt x="2186" y="3495"/>
                    <a:pt x="1894" y="3755"/>
                  </a:cubicBezTo>
                  <a:cubicBezTo>
                    <a:pt x="1602" y="4015"/>
                    <a:pt x="1353" y="4145"/>
                    <a:pt x="1136" y="4145"/>
                  </a:cubicBezTo>
                  <a:cubicBezTo>
                    <a:pt x="996" y="4145"/>
                    <a:pt x="866" y="4069"/>
                    <a:pt x="758" y="3917"/>
                  </a:cubicBezTo>
                  <a:cubicBezTo>
                    <a:pt x="650" y="3766"/>
                    <a:pt x="606" y="3571"/>
                    <a:pt x="606" y="3322"/>
                  </a:cubicBezTo>
                  <a:cubicBezTo>
                    <a:pt x="606" y="2922"/>
                    <a:pt x="704" y="2500"/>
                    <a:pt x="920" y="2057"/>
                  </a:cubicBezTo>
                  <a:cubicBezTo>
                    <a:pt x="1136" y="1613"/>
                    <a:pt x="1374" y="1245"/>
                    <a:pt x="1634" y="975"/>
                  </a:cubicBezTo>
                  <a:cubicBezTo>
                    <a:pt x="1905" y="704"/>
                    <a:pt x="2121" y="564"/>
                    <a:pt x="2294" y="564"/>
                  </a:cubicBezTo>
                  <a:close/>
                  <a:moveTo>
                    <a:pt x="2262" y="1"/>
                  </a:moveTo>
                  <a:cubicBezTo>
                    <a:pt x="2034" y="1"/>
                    <a:pt x="1786" y="98"/>
                    <a:pt x="1515" y="293"/>
                  </a:cubicBezTo>
                  <a:cubicBezTo>
                    <a:pt x="1245" y="488"/>
                    <a:pt x="996" y="747"/>
                    <a:pt x="769" y="1050"/>
                  </a:cubicBezTo>
                  <a:cubicBezTo>
                    <a:pt x="552" y="1364"/>
                    <a:pt x="368" y="1721"/>
                    <a:pt x="217" y="2143"/>
                  </a:cubicBezTo>
                  <a:cubicBezTo>
                    <a:pt x="76" y="2554"/>
                    <a:pt x="0" y="2965"/>
                    <a:pt x="0" y="3366"/>
                  </a:cubicBezTo>
                  <a:cubicBezTo>
                    <a:pt x="0" y="3658"/>
                    <a:pt x="109" y="3950"/>
                    <a:pt x="325" y="4242"/>
                  </a:cubicBezTo>
                  <a:cubicBezTo>
                    <a:pt x="541" y="4523"/>
                    <a:pt x="801" y="4675"/>
                    <a:pt x="1093" y="4675"/>
                  </a:cubicBezTo>
                  <a:cubicBezTo>
                    <a:pt x="1493" y="4675"/>
                    <a:pt x="1883" y="4512"/>
                    <a:pt x="2272" y="4177"/>
                  </a:cubicBezTo>
                  <a:cubicBezTo>
                    <a:pt x="2662" y="3852"/>
                    <a:pt x="2976" y="3452"/>
                    <a:pt x="3214" y="2987"/>
                  </a:cubicBezTo>
                  <a:cubicBezTo>
                    <a:pt x="3452" y="2522"/>
                    <a:pt x="3560" y="2078"/>
                    <a:pt x="3560" y="1645"/>
                  </a:cubicBezTo>
                  <a:cubicBezTo>
                    <a:pt x="3560" y="1223"/>
                    <a:pt x="3441" y="845"/>
                    <a:pt x="3192" y="509"/>
                  </a:cubicBezTo>
                  <a:cubicBezTo>
                    <a:pt x="2943" y="174"/>
                    <a:pt x="2640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5837700" y="1724625"/>
              <a:ext cx="71425" cy="117400"/>
            </a:xfrm>
            <a:custGeom>
              <a:avLst/>
              <a:gdLst/>
              <a:ahLst/>
              <a:cxnLst/>
              <a:rect l="l" t="t" r="r" b="b"/>
              <a:pathLst>
                <a:path w="2857" h="4696" extrusionOk="0">
                  <a:moveTo>
                    <a:pt x="1061" y="0"/>
                  </a:moveTo>
                  <a:cubicBezTo>
                    <a:pt x="996" y="0"/>
                    <a:pt x="964" y="11"/>
                    <a:pt x="942" y="44"/>
                  </a:cubicBezTo>
                  <a:cubicBezTo>
                    <a:pt x="920" y="76"/>
                    <a:pt x="909" y="130"/>
                    <a:pt x="909" y="195"/>
                  </a:cubicBezTo>
                  <a:cubicBezTo>
                    <a:pt x="909" y="509"/>
                    <a:pt x="758" y="1180"/>
                    <a:pt x="455" y="2229"/>
                  </a:cubicBezTo>
                  <a:cubicBezTo>
                    <a:pt x="152" y="3289"/>
                    <a:pt x="1" y="3895"/>
                    <a:pt x="1" y="4068"/>
                  </a:cubicBezTo>
                  <a:cubicBezTo>
                    <a:pt x="1" y="4241"/>
                    <a:pt x="76" y="4382"/>
                    <a:pt x="239" y="4512"/>
                  </a:cubicBezTo>
                  <a:cubicBezTo>
                    <a:pt x="390" y="4631"/>
                    <a:pt x="574" y="4696"/>
                    <a:pt x="790" y="4696"/>
                  </a:cubicBezTo>
                  <a:cubicBezTo>
                    <a:pt x="1256" y="4696"/>
                    <a:pt x="1721" y="4609"/>
                    <a:pt x="2164" y="4447"/>
                  </a:cubicBezTo>
                  <a:cubicBezTo>
                    <a:pt x="2630" y="4285"/>
                    <a:pt x="2857" y="4111"/>
                    <a:pt x="2857" y="3928"/>
                  </a:cubicBezTo>
                  <a:cubicBezTo>
                    <a:pt x="2857" y="3884"/>
                    <a:pt x="2846" y="3852"/>
                    <a:pt x="2835" y="3841"/>
                  </a:cubicBezTo>
                  <a:cubicBezTo>
                    <a:pt x="2824" y="3819"/>
                    <a:pt x="2792" y="3809"/>
                    <a:pt x="2749" y="3809"/>
                  </a:cubicBezTo>
                  <a:cubicBezTo>
                    <a:pt x="2716" y="3809"/>
                    <a:pt x="2608" y="3841"/>
                    <a:pt x="2413" y="3895"/>
                  </a:cubicBezTo>
                  <a:cubicBezTo>
                    <a:pt x="1818" y="4057"/>
                    <a:pt x="1266" y="4133"/>
                    <a:pt x="769" y="4133"/>
                  </a:cubicBezTo>
                  <a:cubicBezTo>
                    <a:pt x="661" y="4133"/>
                    <a:pt x="596" y="4079"/>
                    <a:pt x="596" y="3960"/>
                  </a:cubicBezTo>
                  <a:cubicBezTo>
                    <a:pt x="596" y="3841"/>
                    <a:pt x="693" y="3473"/>
                    <a:pt x="888" y="2867"/>
                  </a:cubicBezTo>
                  <a:cubicBezTo>
                    <a:pt x="1266" y="1612"/>
                    <a:pt x="1450" y="823"/>
                    <a:pt x="1450" y="520"/>
                  </a:cubicBezTo>
                  <a:cubicBezTo>
                    <a:pt x="1450" y="390"/>
                    <a:pt x="1407" y="282"/>
                    <a:pt x="1310" y="163"/>
                  </a:cubicBezTo>
                  <a:cubicBezTo>
                    <a:pt x="1212" y="54"/>
                    <a:pt x="1126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928300" y="172705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1"/>
                  </a:moveTo>
                  <a:cubicBezTo>
                    <a:pt x="1375" y="1"/>
                    <a:pt x="899" y="87"/>
                    <a:pt x="823" y="250"/>
                  </a:cubicBezTo>
                  <a:cubicBezTo>
                    <a:pt x="802" y="304"/>
                    <a:pt x="791" y="358"/>
                    <a:pt x="791" y="401"/>
                  </a:cubicBezTo>
                  <a:cubicBezTo>
                    <a:pt x="791" y="736"/>
                    <a:pt x="726" y="1158"/>
                    <a:pt x="596" y="1656"/>
                  </a:cubicBezTo>
                  <a:cubicBezTo>
                    <a:pt x="455" y="2143"/>
                    <a:pt x="326" y="2619"/>
                    <a:pt x="196" y="3052"/>
                  </a:cubicBezTo>
                  <a:cubicBezTo>
                    <a:pt x="66" y="3484"/>
                    <a:pt x="1" y="3798"/>
                    <a:pt x="1" y="3982"/>
                  </a:cubicBezTo>
                  <a:cubicBezTo>
                    <a:pt x="1" y="4155"/>
                    <a:pt x="77" y="4307"/>
                    <a:pt x="228" y="4426"/>
                  </a:cubicBezTo>
                  <a:cubicBezTo>
                    <a:pt x="380" y="4545"/>
                    <a:pt x="564" y="4610"/>
                    <a:pt x="769" y="4610"/>
                  </a:cubicBezTo>
                  <a:cubicBezTo>
                    <a:pt x="1223" y="4610"/>
                    <a:pt x="1689" y="4523"/>
                    <a:pt x="2176" y="4361"/>
                  </a:cubicBezTo>
                  <a:cubicBezTo>
                    <a:pt x="2662" y="4188"/>
                    <a:pt x="2911" y="4025"/>
                    <a:pt x="2911" y="3863"/>
                  </a:cubicBezTo>
                  <a:cubicBezTo>
                    <a:pt x="2911" y="3776"/>
                    <a:pt x="2879" y="3722"/>
                    <a:pt x="2814" y="3722"/>
                  </a:cubicBezTo>
                  <a:cubicBezTo>
                    <a:pt x="2781" y="3722"/>
                    <a:pt x="2662" y="3755"/>
                    <a:pt x="2468" y="3809"/>
                  </a:cubicBezTo>
                  <a:cubicBezTo>
                    <a:pt x="1851" y="3971"/>
                    <a:pt x="1288" y="4047"/>
                    <a:pt x="791" y="4047"/>
                  </a:cubicBezTo>
                  <a:cubicBezTo>
                    <a:pt x="737" y="4047"/>
                    <a:pt x="693" y="4036"/>
                    <a:pt x="650" y="4004"/>
                  </a:cubicBezTo>
                  <a:cubicBezTo>
                    <a:pt x="618" y="3971"/>
                    <a:pt x="607" y="3928"/>
                    <a:pt x="607" y="3874"/>
                  </a:cubicBezTo>
                  <a:cubicBezTo>
                    <a:pt x="607" y="3712"/>
                    <a:pt x="726" y="3257"/>
                    <a:pt x="964" y="2500"/>
                  </a:cubicBezTo>
                  <a:cubicBezTo>
                    <a:pt x="1440" y="2500"/>
                    <a:pt x="1862" y="2467"/>
                    <a:pt x="2219" y="2392"/>
                  </a:cubicBezTo>
                  <a:cubicBezTo>
                    <a:pt x="2587" y="2316"/>
                    <a:pt x="2771" y="2197"/>
                    <a:pt x="2771" y="2045"/>
                  </a:cubicBezTo>
                  <a:cubicBezTo>
                    <a:pt x="2771" y="1981"/>
                    <a:pt x="2706" y="1948"/>
                    <a:pt x="2565" y="1948"/>
                  </a:cubicBezTo>
                  <a:cubicBezTo>
                    <a:pt x="2435" y="1948"/>
                    <a:pt x="2251" y="1959"/>
                    <a:pt x="1992" y="1981"/>
                  </a:cubicBezTo>
                  <a:cubicBezTo>
                    <a:pt x="1732" y="2002"/>
                    <a:pt x="1526" y="2013"/>
                    <a:pt x="1375" y="2013"/>
                  </a:cubicBezTo>
                  <a:lnTo>
                    <a:pt x="1115" y="2013"/>
                  </a:lnTo>
                  <a:cubicBezTo>
                    <a:pt x="1278" y="1407"/>
                    <a:pt x="1353" y="953"/>
                    <a:pt x="1353" y="650"/>
                  </a:cubicBezTo>
                  <a:lnTo>
                    <a:pt x="1353" y="628"/>
                  </a:lnTo>
                  <a:cubicBezTo>
                    <a:pt x="1764" y="563"/>
                    <a:pt x="2013" y="520"/>
                    <a:pt x="2121" y="509"/>
                  </a:cubicBezTo>
                  <a:cubicBezTo>
                    <a:pt x="2230" y="498"/>
                    <a:pt x="2414" y="488"/>
                    <a:pt x="2673" y="466"/>
                  </a:cubicBezTo>
                  <a:cubicBezTo>
                    <a:pt x="2944" y="433"/>
                    <a:pt x="3149" y="401"/>
                    <a:pt x="3311" y="379"/>
                  </a:cubicBezTo>
                  <a:cubicBezTo>
                    <a:pt x="3495" y="347"/>
                    <a:pt x="3593" y="282"/>
                    <a:pt x="3593" y="195"/>
                  </a:cubicBezTo>
                  <a:cubicBezTo>
                    <a:pt x="3593" y="66"/>
                    <a:pt x="3149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6025675" y="1725700"/>
              <a:ext cx="80350" cy="115525"/>
            </a:xfrm>
            <a:custGeom>
              <a:avLst/>
              <a:gdLst/>
              <a:ahLst/>
              <a:cxnLst/>
              <a:rect l="l" t="t" r="r" b="b"/>
              <a:pathLst>
                <a:path w="3214" h="4621" extrusionOk="0">
                  <a:moveTo>
                    <a:pt x="2684" y="1"/>
                  </a:moveTo>
                  <a:cubicBezTo>
                    <a:pt x="2283" y="1"/>
                    <a:pt x="1883" y="195"/>
                    <a:pt x="1450" y="574"/>
                  </a:cubicBezTo>
                  <a:cubicBezTo>
                    <a:pt x="1028" y="953"/>
                    <a:pt x="671" y="1407"/>
                    <a:pt x="401" y="1937"/>
                  </a:cubicBezTo>
                  <a:cubicBezTo>
                    <a:pt x="131" y="2456"/>
                    <a:pt x="1" y="2922"/>
                    <a:pt x="1" y="3333"/>
                  </a:cubicBezTo>
                  <a:cubicBezTo>
                    <a:pt x="1" y="3657"/>
                    <a:pt x="131" y="3960"/>
                    <a:pt x="412" y="4231"/>
                  </a:cubicBezTo>
                  <a:cubicBezTo>
                    <a:pt x="682" y="4490"/>
                    <a:pt x="974" y="4620"/>
                    <a:pt x="1288" y="4620"/>
                  </a:cubicBezTo>
                  <a:cubicBezTo>
                    <a:pt x="1526" y="4620"/>
                    <a:pt x="1797" y="4555"/>
                    <a:pt x="2089" y="4425"/>
                  </a:cubicBezTo>
                  <a:cubicBezTo>
                    <a:pt x="2392" y="4296"/>
                    <a:pt x="2640" y="4144"/>
                    <a:pt x="2846" y="3982"/>
                  </a:cubicBezTo>
                  <a:cubicBezTo>
                    <a:pt x="3052" y="3809"/>
                    <a:pt x="3149" y="3679"/>
                    <a:pt x="3149" y="3582"/>
                  </a:cubicBezTo>
                  <a:cubicBezTo>
                    <a:pt x="3149" y="3484"/>
                    <a:pt x="3117" y="3430"/>
                    <a:pt x="3041" y="3430"/>
                  </a:cubicBezTo>
                  <a:cubicBezTo>
                    <a:pt x="3008" y="3430"/>
                    <a:pt x="2814" y="3528"/>
                    <a:pt x="2457" y="3711"/>
                  </a:cubicBezTo>
                  <a:cubicBezTo>
                    <a:pt x="2316" y="3787"/>
                    <a:pt x="2143" y="3863"/>
                    <a:pt x="1926" y="3917"/>
                  </a:cubicBezTo>
                  <a:cubicBezTo>
                    <a:pt x="1710" y="3982"/>
                    <a:pt x="1505" y="4004"/>
                    <a:pt x="1299" y="4004"/>
                  </a:cubicBezTo>
                  <a:cubicBezTo>
                    <a:pt x="1093" y="4004"/>
                    <a:pt x="931" y="3949"/>
                    <a:pt x="801" y="3841"/>
                  </a:cubicBezTo>
                  <a:cubicBezTo>
                    <a:pt x="671" y="3722"/>
                    <a:pt x="617" y="3549"/>
                    <a:pt x="617" y="3300"/>
                  </a:cubicBezTo>
                  <a:cubicBezTo>
                    <a:pt x="617" y="3062"/>
                    <a:pt x="693" y="2770"/>
                    <a:pt x="845" y="2446"/>
                  </a:cubicBezTo>
                  <a:cubicBezTo>
                    <a:pt x="996" y="2110"/>
                    <a:pt x="1191" y="1807"/>
                    <a:pt x="1407" y="1548"/>
                  </a:cubicBezTo>
                  <a:cubicBezTo>
                    <a:pt x="1624" y="1288"/>
                    <a:pt x="1851" y="1072"/>
                    <a:pt x="2100" y="888"/>
                  </a:cubicBezTo>
                  <a:cubicBezTo>
                    <a:pt x="2348" y="715"/>
                    <a:pt x="2554" y="628"/>
                    <a:pt x="2727" y="628"/>
                  </a:cubicBezTo>
                  <a:cubicBezTo>
                    <a:pt x="2803" y="628"/>
                    <a:pt x="2889" y="650"/>
                    <a:pt x="2976" y="682"/>
                  </a:cubicBezTo>
                  <a:cubicBezTo>
                    <a:pt x="3073" y="715"/>
                    <a:pt x="3138" y="725"/>
                    <a:pt x="3171" y="725"/>
                  </a:cubicBezTo>
                  <a:cubicBezTo>
                    <a:pt x="3203" y="725"/>
                    <a:pt x="3214" y="682"/>
                    <a:pt x="3214" y="585"/>
                  </a:cubicBezTo>
                  <a:cubicBezTo>
                    <a:pt x="3214" y="487"/>
                    <a:pt x="3160" y="368"/>
                    <a:pt x="3030" y="228"/>
                  </a:cubicBezTo>
                  <a:cubicBezTo>
                    <a:pt x="2911" y="76"/>
                    <a:pt x="2792" y="1"/>
                    <a:pt x="2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6128200" y="1725700"/>
              <a:ext cx="80075" cy="117150"/>
            </a:xfrm>
            <a:custGeom>
              <a:avLst/>
              <a:gdLst/>
              <a:ahLst/>
              <a:cxnLst/>
              <a:rect l="l" t="t" r="r" b="b"/>
              <a:pathLst>
                <a:path w="3203" h="4686" extrusionOk="0">
                  <a:moveTo>
                    <a:pt x="703" y="1"/>
                  </a:moveTo>
                  <a:cubicBezTo>
                    <a:pt x="638" y="1"/>
                    <a:pt x="595" y="11"/>
                    <a:pt x="584" y="44"/>
                  </a:cubicBezTo>
                  <a:cubicBezTo>
                    <a:pt x="563" y="66"/>
                    <a:pt x="552" y="120"/>
                    <a:pt x="552" y="195"/>
                  </a:cubicBezTo>
                  <a:cubicBezTo>
                    <a:pt x="552" y="455"/>
                    <a:pt x="465" y="963"/>
                    <a:pt x="281" y="1710"/>
                  </a:cubicBezTo>
                  <a:cubicBezTo>
                    <a:pt x="87" y="2456"/>
                    <a:pt x="0" y="3008"/>
                    <a:pt x="0" y="3354"/>
                  </a:cubicBezTo>
                  <a:cubicBezTo>
                    <a:pt x="0" y="3711"/>
                    <a:pt x="97" y="4014"/>
                    <a:pt x="303" y="4285"/>
                  </a:cubicBezTo>
                  <a:cubicBezTo>
                    <a:pt x="509" y="4555"/>
                    <a:pt x="757" y="4685"/>
                    <a:pt x="1028" y="4685"/>
                  </a:cubicBezTo>
                  <a:cubicBezTo>
                    <a:pt x="1417" y="4685"/>
                    <a:pt x="1774" y="4512"/>
                    <a:pt x="2110" y="4155"/>
                  </a:cubicBezTo>
                  <a:cubicBezTo>
                    <a:pt x="2445" y="3798"/>
                    <a:pt x="2705" y="3322"/>
                    <a:pt x="2910" y="2727"/>
                  </a:cubicBezTo>
                  <a:cubicBezTo>
                    <a:pt x="3105" y="2132"/>
                    <a:pt x="3202" y="1494"/>
                    <a:pt x="3202" y="812"/>
                  </a:cubicBezTo>
                  <a:cubicBezTo>
                    <a:pt x="3202" y="574"/>
                    <a:pt x="3137" y="379"/>
                    <a:pt x="3008" y="228"/>
                  </a:cubicBezTo>
                  <a:cubicBezTo>
                    <a:pt x="2878" y="76"/>
                    <a:pt x="2759" y="1"/>
                    <a:pt x="2661" y="1"/>
                  </a:cubicBezTo>
                  <a:cubicBezTo>
                    <a:pt x="2575" y="1"/>
                    <a:pt x="2532" y="44"/>
                    <a:pt x="2532" y="141"/>
                  </a:cubicBezTo>
                  <a:cubicBezTo>
                    <a:pt x="2532" y="185"/>
                    <a:pt x="2542" y="293"/>
                    <a:pt x="2564" y="477"/>
                  </a:cubicBezTo>
                  <a:cubicBezTo>
                    <a:pt x="2586" y="671"/>
                    <a:pt x="2597" y="855"/>
                    <a:pt x="2597" y="1039"/>
                  </a:cubicBezTo>
                  <a:cubicBezTo>
                    <a:pt x="2597" y="1439"/>
                    <a:pt x="2542" y="1829"/>
                    <a:pt x="2434" y="2229"/>
                  </a:cubicBezTo>
                  <a:cubicBezTo>
                    <a:pt x="2337" y="2608"/>
                    <a:pt x="2207" y="2943"/>
                    <a:pt x="2056" y="3214"/>
                  </a:cubicBezTo>
                  <a:cubicBezTo>
                    <a:pt x="1904" y="3484"/>
                    <a:pt x="1742" y="3711"/>
                    <a:pt x="1558" y="3874"/>
                  </a:cubicBezTo>
                  <a:cubicBezTo>
                    <a:pt x="1385" y="4047"/>
                    <a:pt x="1223" y="4123"/>
                    <a:pt x="1082" y="4123"/>
                  </a:cubicBezTo>
                  <a:cubicBezTo>
                    <a:pt x="930" y="4123"/>
                    <a:pt x="811" y="4047"/>
                    <a:pt x="725" y="3895"/>
                  </a:cubicBezTo>
                  <a:cubicBezTo>
                    <a:pt x="628" y="3744"/>
                    <a:pt x="584" y="3538"/>
                    <a:pt x="584" y="3290"/>
                  </a:cubicBezTo>
                  <a:cubicBezTo>
                    <a:pt x="584" y="3041"/>
                    <a:pt x="671" y="2565"/>
                    <a:pt x="844" y="1861"/>
                  </a:cubicBezTo>
                  <a:cubicBezTo>
                    <a:pt x="1028" y="1169"/>
                    <a:pt x="1114" y="747"/>
                    <a:pt x="1114" y="585"/>
                  </a:cubicBezTo>
                  <a:cubicBezTo>
                    <a:pt x="1114" y="433"/>
                    <a:pt x="1071" y="293"/>
                    <a:pt x="963" y="174"/>
                  </a:cubicBezTo>
                  <a:cubicBezTo>
                    <a:pt x="855" y="55"/>
                    <a:pt x="768" y="1"/>
                    <a:pt x="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6223400" y="1724625"/>
              <a:ext cx="71150" cy="117400"/>
            </a:xfrm>
            <a:custGeom>
              <a:avLst/>
              <a:gdLst/>
              <a:ahLst/>
              <a:cxnLst/>
              <a:rect l="l" t="t" r="r" b="b"/>
              <a:pathLst>
                <a:path w="2846" h="4696" extrusionOk="0">
                  <a:moveTo>
                    <a:pt x="1061" y="0"/>
                  </a:moveTo>
                  <a:cubicBezTo>
                    <a:pt x="996" y="0"/>
                    <a:pt x="963" y="11"/>
                    <a:pt x="931" y="44"/>
                  </a:cubicBezTo>
                  <a:cubicBezTo>
                    <a:pt x="920" y="76"/>
                    <a:pt x="909" y="130"/>
                    <a:pt x="909" y="195"/>
                  </a:cubicBezTo>
                  <a:cubicBezTo>
                    <a:pt x="909" y="509"/>
                    <a:pt x="758" y="1180"/>
                    <a:pt x="455" y="2229"/>
                  </a:cubicBezTo>
                  <a:cubicBezTo>
                    <a:pt x="152" y="3289"/>
                    <a:pt x="0" y="3895"/>
                    <a:pt x="0" y="4068"/>
                  </a:cubicBezTo>
                  <a:cubicBezTo>
                    <a:pt x="0" y="4241"/>
                    <a:pt x="76" y="4382"/>
                    <a:pt x="238" y="4512"/>
                  </a:cubicBezTo>
                  <a:cubicBezTo>
                    <a:pt x="390" y="4631"/>
                    <a:pt x="574" y="4696"/>
                    <a:pt x="790" y="4696"/>
                  </a:cubicBezTo>
                  <a:cubicBezTo>
                    <a:pt x="1255" y="4696"/>
                    <a:pt x="1720" y="4609"/>
                    <a:pt x="2164" y="4447"/>
                  </a:cubicBezTo>
                  <a:cubicBezTo>
                    <a:pt x="2618" y="4285"/>
                    <a:pt x="2846" y="4111"/>
                    <a:pt x="2846" y="3928"/>
                  </a:cubicBezTo>
                  <a:cubicBezTo>
                    <a:pt x="2846" y="3884"/>
                    <a:pt x="2846" y="3852"/>
                    <a:pt x="2835" y="3841"/>
                  </a:cubicBezTo>
                  <a:cubicBezTo>
                    <a:pt x="2813" y="3819"/>
                    <a:pt x="2792" y="3809"/>
                    <a:pt x="2748" y="3809"/>
                  </a:cubicBezTo>
                  <a:cubicBezTo>
                    <a:pt x="2716" y="3809"/>
                    <a:pt x="2608" y="3841"/>
                    <a:pt x="2413" y="3895"/>
                  </a:cubicBezTo>
                  <a:cubicBezTo>
                    <a:pt x="1818" y="4057"/>
                    <a:pt x="1266" y="4133"/>
                    <a:pt x="768" y="4133"/>
                  </a:cubicBezTo>
                  <a:cubicBezTo>
                    <a:pt x="660" y="4133"/>
                    <a:pt x="595" y="4079"/>
                    <a:pt x="595" y="3960"/>
                  </a:cubicBezTo>
                  <a:cubicBezTo>
                    <a:pt x="595" y="3841"/>
                    <a:pt x="693" y="3473"/>
                    <a:pt x="887" y="2867"/>
                  </a:cubicBezTo>
                  <a:cubicBezTo>
                    <a:pt x="1266" y="1612"/>
                    <a:pt x="1450" y="823"/>
                    <a:pt x="1450" y="520"/>
                  </a:cubicBezTo>
                  <a:cubicBezTo>
                    <a:pt x="1450" y="390"/>
                    <a:pt x="1407" y="282"/>
                    <a:pt x="1309" y="163"/>
                  </a:cubicBezTo>
                  <a:cubicBezTo>
                    <a:pt x="1212" y="54"/>
                    <a:pt x="1125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6314000" y="172705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1"/>
                  </a:moveTo>
                  <a:cubicBezTo>
                    <a:pt x="1375" y="1"/>
                    <a:pt x="888" y="87"/>
                    <a:pt x="812" y="250"/>
                  </a:cubicBezTo>
                  <a:cubicBezTo>
                    <a:pt x="801" y="304"/>
                    <a:pt x="790" y="358"/>
                    <a:pt x="790" y="401"/>
                  </a:cubicBezTo>
                  <a:cubicBezTo>
                    <a:pt x="790" y="736"/>
                    <a:pt x="725" y="1158"/>
                    <a:pt x="596" y="1656"/>
                  </a:cubicBezTo>
                  <a:cubicBezTo>
                    <a:pt x="455" y="2143"/>
                    <a:pt x="325" y="2619"/>
                    <a:pt x="195" y="3052"/>
                  </a:cubicBezTo>
                  <a:cubicBezTo>
                    <a:pt x="65" y="3484"/>
                    <a:pt x="1" y="3798"/>
                    <a:pt x="1" y="3982"/>
                  </a:cubicBezTo>
                  <a:cubicBezTo>
                    <a:pt x="1" y="4155"/>
                    <a:pt x="76" y="4307"/>
                    <a:pt x="228" y="4426"/>
                  </a:cubicBezTo>
                  <a:cubicBezTo>
                    <a:pt x="379" y="4545"/>
                    <a:pt x="563" y="4610"/>
                    <a:pt x="769" y="4610"/>
                  </a:cubicBezTo>
                  <a:cubicBezTo>
                    <a:pt x="1223" y="4610"/>
                    <a:pt x="1688" y="4523"/>
                    <a:pt x="2175" y="4361"/>
                  </a:cubicBezTo>
                  <a:cubicBezTo>
                    <a:pt x="2662" y="4188"/>
                    <a:pt x="2911" y="4025"/>
                    <a:pt x="2911" y="3863"/>
                  </a:cubicBezTo>
                  <a:cubicBezTo>
                    <a:pt x="2911" y="3776"/>
                    <a:pt x="2878" y="3722"/>
                    <a:pt x="2813" y="3722"/>
                  </a:cubicBezTo>
                  <a:cubicBezTo>
                    <a:pt x="2781" y="3722"/>
                    <a:pt x="2662" y="3755"/>
                    <a:pt x="2467" y="3809"/>
                  </a:cubicBezTo>
                  <a:cubicBezTo>
                    <a:pt x="1851" y="3971"/>
                    <a:pt x="1288" y="4047"/>
                    <a:pt x="780" y="4047"/>
                  </a:cubicBezTo>
                  <a:cubicBezTo>
                    <a:pt x="736" y="4047"/>
                    <a:pt x="682" y="4036"/>
                    <a:pt x="650" y="4004"/>
                  </a:cubicBezTo>
                  <a:cubicBezTo>
                    <a:pt x="617" y="3971"/>
                    <a:pt x="606" y="3928"/>
                    <a:pt x="606" y="3874"/>
                  </a:cubicBezTo>
                  <a:cubicBezTo>
                    <a:pt x="606" y="3712"/>
                    <a:pt x="725" y="3257"/>
                    <a:pt x="963" y="2500"/>
                  </a:cubicBezTo>
                  <a:cubicBezTo>
                    <a:pt x="1439" y="2500"/>
                    <a:pt x="1861" y="2467"/>
                    <a:pt x="2218" y="2392"/>
                  </a:cubicBezTo>
                  <a:cubicBezTo>
                    <a:pt x="2586" y="2316"/>
                    <a:pt x="2770" y="2197"/>
                    <a:pt x="2770" y="2045"/>
                  </a:cubicBezTo>
                  <a:cubicBezTo>
                    <a:pt x="2770" y="1981"/>
                    <a:pt x="2694" y="1948"/>
                    <a:pt x="2565" y="1948"/>
                  </a:cubicBezTo>
                  <a:cubicBezTo>
                    <a:pt x="2435" y="1948"/>
                    <a:pt x="2251" y="1959"/>
                    <a:pt x="1991" y="1981"/>
                  </a:cubicBezTo>
                  <a:cubicBezTo>
                    <a:pt x="1732" y="2002"/>
                    <a:pt x="1526" y="2013"/>
                    <a:pt x="1375" y="2013"/>
                  </a:cubicBezTo>
                  <a:lnTo>
                    <a:pt x="1104" y="2013"/>
                  </a:lnTo>
                  <a:cubicBezTo>
                    <a:pt x="1277" y="1407"/>
                    <a:pt x="1353" y="953"/>
                    <a:pt x="1353" y="650"/>
                  </a:cubicBezTo>
                  <a:lnTo>
                    <a:pt x="1353" y="628"/>
                  </a:lnTo>
                  <a:cubicBezTo>
                    <a:pt x="1764" y="563"/>
                    <a:pt x="2013" y="520"/>
                    <a:pt x="2121" y="509"/>
                  </a:cubicBezTo>
                  <a:cubicBezTo>
                    <a:pt x="2229" y="498"/>
                    <a:pt x="2413" y="488"/>
                    <a:pt x="2673" y="466"/>
                  </a:cubicBezTo>
                  <a:cubicBezTo>
                    <a:pt x="2932" y="433"/>
                    <a:pt x="3149" y="401"/>
                    <a:pt x="3311" y="379"/>
                  </a:cubicBezTo>
                  <a:cubicBezTo>
                    <a:pt x="3495" y="347"/>
                    <a:pt x="3592" y="282"/>
                    <a:pt x="3592" y="195"/>
                  </a:cubicBezTo>
                  <a:cubicBezTo>
                    <a:pt x="3592" y="66"/>
                    <a:pt x="3149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007100" y="3617375"/>
              <a:ext cx="109850" cy="116050"/>
            </a:xfrm>
            <a:custGeom>
              <a:avLst/>
              <a:gdLst/>
              <a:ahLst/>
              <a:cxnLst/>
              <a:rect l="l" t="t" r="r" b="b"/>
              <a:pathLst>
                <a:path w="4394" h="4642" extrusionOk="0">
                  <a:moveTo>
                    <a:pt x="498" y="1"/>
                  </a:moveTo>
                  <a:cubicBezTo>
                    <a:pt x="401" y="1"/>
                    <a:pt x="358" y="87"/>
                    <a:pt x="358" y="249"/>
                  </a:cubicBezTo>
                  <a:cubicBezTo>
                    <a:pt x="358" y="769"/>
                    <a:pt x="293" y="1483"/>
                    <a:pt x="174" y="2402"/>
                  </a:cubicBezTo>
                  <a:cubicBezTo>
                    <a:pt x="55" y="3311"/>
                    <a:pt x="1" y="3863"/>
                    <a:pt x="1" y="4036"/>
                  </a:cubicBezTo>
                  <a:cubicBezTo>
                    <a:pt x="1" y="4209"/>
                    <a:pt x="44" y="4350"/>
                    <a:pt x="141" y="4469"/>
                  </a:cubicBezTo>
                  <a:cubicBezTo>
                    <a:pt x="228" y="4577"/>
                    <a:pt x="314" y="4642"/>
                    <a:pt x="379" y="4642"/>
                  </a:cubicBezTo>
                  <a:cubicBezTo>
                    <a:pt x="563" y="4642"/>
                    <a:pt x="888" y="4317"/>
                    <a:pt x="1353" y="3679"/>
                  </a:cubicBezTo>
                  <a:cubicBezTo>
                    <a:pt x="1591" y="3354"/>
                    <a:pt x="1797" y="3051"/>
                    <a:pt x="1981" y="2792"/>
                  </a:cubicBezTo>
                  <a:cubicBezTo>
                    <a:pt x="2024" y="3387"/>
                    <a:pt x="2110" y="3830"/>
                    <a:pt x="2240" y="4155"/>
                  </a:cubicBezTo>
                  <a:cubicBezTo>
                    <a:pt x="2381" y="4469"/>
                    <a:pt x="2586" y="4631"/>
                    <a:pt x="2868" y="4631"/>
                  </a:cubicBezTo>
                  <a:cubicBezTo>
                    <a:pt x="3268" y="4631"/>
                    <a:pt x="3625" y="4382"/>
                    <a:pt x="3928" y="3874"/>
                  </a:cubicBezTo>
                  <a:cubicBezTo>
                    <a:pt x="4242" y="3354"/>
                    <a:pt x="4393" y="2792"/>
                    <a:pt x="4393" y="2164"/>
                  </a:cubicBezTo>
                  <a:cubicBezTo>
                    <a:pt x="4393" y="1548"/>
                    <a:pt x="4263" y="1028"/>
                    <a:pt x="3993" y="617"/>
                  </a:cubicBezTo>
                  <a:cubicBezTo>
                    <a:pt x="3733" y="206"/>
                    <a:pt x="3333" y="1"/>
                    <a:pt x="2824" y="1"/>
                  </a:cubicBezTo>
                  <a:cubicBezTo>
                    <a:pt x="2608" y="1"/>
                    <a:pt x="2500" y="65"/>
                    <a:pt x="2500" y="195"/>
                  </a:cubicBezTo>
                  <a:cubicBezTo>
                    <a:pt x="2500" y="271"/>
                    <a:pt x="2554" y="358"/>
                    <a:pt x="2651" y="455"/>
                  </a:cubicBezTo>
                  <a:cubicBezTo>
                    <a:pt x="2759" y="563"/>
                    <a:pt x="2889" y="606"/>
                    <a:pt x="3030" y="606"/>
                  </a:cubicBezTo>
                  <a:cubicBezTo>
                    <a:pt x="3181" y="606"/>
                    <a:pt x="3322" y="682"/>
                    <a:pt x="3441" y="844"/>
                  </a:cubicBezTo>
                  <a:cubicBezTo>
                    <a:pt x="3679" y="1137"/>
                    <a:pt x="3798" y="1548"/>
                    <a:pt x="3798" y="2089"/>
                  </a:cubicBezTo>
                  <a:cubicBezTo>
                    <a:pt x="3798" y="2575"/>
                    <a:pt x="3712" y="3019"/>
                    <a:pt x="3528" y="3419"/>
                  </a:cubicBezTo>
                  <a:cubicBezTo>
                    <a:pt x="3344" y="3820"/>
                    <a:pt x="3127" y="4014"/>
                    <a:pt x="2878" y="4014"/>
                  </a:cubicBezTo>
                  <a:cubicBezTo>
                    <a:pt x="2770" y="4014"/>
                    <a:pt x="2684" y="3906"/>
                    <a:pt x="2619" y="3701"/>
                  </a:cubicBezTo>
                  <a:cubicBezTo>
                    <a:pt x="2554" y="3495"/>
                    <a:pt x="2511" y="3268"/>
                    <a:pt x="2489" y="3019"/>
                  </a:cubicBezTo>
                  <a:cubicBezTo>
                    <a:pt x="2435" y="2359"/>
                    <a:pt x="2327" y="2024"/>
                    <a:pt x="2175" y="2024"/>
                  </a:cubicBezTo>
                  <a:cubicBezTo>
                    <a:pt x="2035" y="2024"/>
                    <a:pt x="1786" y="2218"/>
                    <a:pt x="1450" y="2608"/>
                  </a:cubicBezTo>
                  <a:cubicBezTo>
                    <a:pt x="1115" y="2997"/>
                    <a:pt x="812" y="3419"/>
                    <a:pt x="542" y="3874"/>
                  </a:cubicBezTo>
                  <a:cubicBezTo>
                    <a:pt x="574" y="3387"/>
                    <a:pt x="671" y="2738"/>
                    <a:pt x="812" y="1894"/>
                  </a:cubicBezTo>
                  <a:cubicBezTo>
                    <a:pt x="964" y="1050"/>
                    <a:pt x="1039" y="585"/>
                    <a:pt x="1039" y="498"/>
                  </a:cubicBezTo>
                  <a:cubicBezTo>
                    <a:pt x="1039" y="401"/>
                    <a:pt x="974" y="293"/>
                    <a:pt x="845" y="174"/>
                  </a:cubicBezTo>
                  <a:cubicBezTo>
                    <a:pt x="715" y="65"/>
                    <a:pt x="596" y="1"/>
                    <a:pt x="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1131525" y="3615475"/>
              <a:ext cx="86575" cy="118225"/>
            </a:xfrm>
            <a:custGeom>
              <a:avLst/>
              <a:gdLst/>
              <a:ahLst/>
              <a:cxnLst/>
              <a:rect l="l" t="t" r="r" b="b"/>
              <a:pathLst>
                <a:path w="3463" h="4729" extrusionOk="0">
                  <a:moveTo>
                    <a:pt x="2056" y="661"/>
                  </a:moveTo>
                  <a:cubicBezTo>
                    <a:pt x="2132" y="1039"/>
                    <a:pt x="2207" y="1602"/>
                    <a:pt x="2294" y="2359"/>
                  </a:cubicBezTo>
                  <a:cubicBezTo>
                    <a:pt x="1937" y="2413"/>
                    <a:pt x="1612" y="2489"/>
                    <a:pt x="1299" y="2576"/>
                  </a:cubicBezTo>
                  <a:cubicBezTo>
                    <a:pt x="1601" y="1753"/>
                    <a:pt x="1861" y="1115"/>
                    <a:pt x="2056" y="661"/>
                  </a:cubicBezTo>
                  <a:close/>
                  <a:moveTo>
                    <a:pt x="2207" y="1"/>
                  </a:moveTo>
                  <a:cubicBezTo>
                    <a:pt x="2099" y="1"/>
                    <a:pt x="1980" y="44"/>
                    <a:pt x="1850" y="131"/>
                  </a:cubicBezTo>
                  <a:cubicBezTo>
                    <a:pt x="1731" y="217"/>
                    <a:pt x="1645" y="325"/>
                    <a:pt x="1601" y="444"/>
                  </a:cubicBezTo>
                  <a:cubicBezTo>
                    <a:pt x="1547" y="563"/>
                    <a:pt x="1439" y="845"/>
                    <a:pt x="1255" y="1277"/>
                  </a:cubicBezTo>
                  <a:cubicBezTo>
                    <a:pt x="1071" y="1721"/>
                    <a:pt x="931" y="2067"/>
                    <a:pt x="833" y="2316"/>
                  </a:cubicBezTo>
                  <a:cubicBezTo>
                    <a:pt x="790" y="2446"/>
                    <a:pt x="725" y="2586"/>
                    <a:pt x="660" y="2749"/>
                  </a:cubicBezTo>
                  <a:cubicBezTo>
                    <a:pt x="228" y="2889"/>
                    <a:pt x="0" y="2998"/>
                    <a:pt x="0" y="3095"/>
                  </a:cubicBezTo>
                  <a:cubicBezTo>
                    <a:pt x="0" y="3171"/>
                    <a:pt x="33" y="3246"/>
                    <a:pt x="109" y="3301"/>
                  </a:cubicBezTo>
                  <a:cubicBezTo>
                    <a:pt x="173" y="3355"/>
                    <a:pt x="249" y="3387"/>
                    <a:pt x="347" y="3387"/>
                  </a:cubicBezTo>
                  <a:lnTo>
                    <a:pt x="390" y="3387"/>
                  </a:lnTo>
                  <a:cubicBezTo>
                    <a:pt x="141" y="3971"/>
                    <a:pt x="11" y="4285"/>
                    <a:pt x="11" y="4328"/>
                  </a:cubicBezTo>
                  <a:cubicBezTo>
                    <a:pt x="11" y="4426"/>
                    <a:pt x="54" y="4523"/>
                    <a:pt x="130" y="4610"/>
                  </a:cubicBezTo>
                  <a:cubicBezTo>
                    <a:pt x="217" y="4696"/>
                    <a:pt x="292" y="4729"/>
                    <a:pt x="357" y="4729"/>
                  </a:cubicBezTo>
                  <a:cubicBezTo>
                    <a:pt x="433" y="4729"/>
                    <a:pt x="660" y="4220"/>
                    <a:pt x="1050" y="3214"/>
                  </a:cubicBezTo>
                  <a:cubicBezTo>
                    <a:pt x="1385" y="3117"/>
                    <a:pt x="1634" y="3052"/>
                    <a:pt x="1796" y="3008"/>
                  </a:cubicBezTo>
                  <a:cubicBezTo>
                    <a:pt x="1959" y="2965"/>
                    <a:pt x="2142" y="2922"/>
                    <a:pt x="2337" y="2868"/>
                  </a:cubicBezTo>
                  <a:cubicBezTo>
                    <a:pt x="2370" y="3268"/>
                    <a:pt x="2402" y="3690"/>
                    <a:pt x="2435" y="4112"/>
                  </a:cubicBezTo>
                  <a:cubicBezTo>
                    <a:pt x="2467" y="4339"/>
                    <a:pt x="2499" y="4501"/>
                    <a:pt x="2543" y="4599"/>
                  </a:cubicBezTo>
                  <a:cubicBezTo>
                    <a:pt x="2586" y="4685"/>
                    <a:pt x="2651" y="4729"/>
                    <a:pt x="2716" y="4729"/>
                  </a:cubicBezTo>
                  <a:cubicBezTo>
                    <a:pt x="2867" y="4729"/>
                    <a:pt x="2932" y="4458"/>
                    <a:pt x="2932" y="3896"/>
                  </a:cubicBezTo>
                  <a:cubicBezTo>
                    <a:pt x="2932" y="3571"/>
                    <a:pt x="2911" y="3182"/>
                    <a:pt x="2878" y="2727"/>
                  </a:cubicBezTo>
                  <a:cubicBezTo>
                    <a:pt x="3268" y="2619"/>
                    <a:pt x="3462" y="2522"/>
                    <a:pt x="3462" y="2435"/>
                  </a:cubicBezTo>
                  <a:cubicBezTo>
                    <a:pt x="3462" y="2316"/>
                    <a:pt x="3365" y="2262"/>
                    <a:pt x="3159" y="2262"/>
                  </a:cubicBezTo>
                  <a:cubicBezTo>
                    <a:pt x="3073" y="2262"/>
                    <a:pt x="2965" y="2273"/>
                    <a:pt x="2835" y="2284"/>
                  </a:cubicBezTo>
                  <a:cubicBezTo>
                    <a:pt x="2770" y="1634"/>
                    <a:pt x="2683" y="1093"/>
                    <a:pt x="2575" y="661"/>
                  </a:cubicBezTo>
                  <a:cubicBezTo>
                    <a:pt x="2467" y="217"/>
                    <a:pt x="2348" y="1"/>
                    <a:pt x="2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1235925" y="3618175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045" y="1"/>
                  </a:moveTo>
                  <a:cubicBezTo>
                    <a:pt x="1190" y="1"/>
                    <a:pt x="628" y="12"/>
                    <a:pt x="368" y="33"/>
                  </a:cubicBezTo>
                  <a:cubicBezTo>
                    <a:pt x="119" y="55"/>
                    <a:pt x="0" y="109"/>
                    <a:pt x="0" y="185"/>
                  </a:cubicBezTo>
                  <a:cubicBezTo>
                    <a:pt x="0" y="271"/>
                    <a:pt x="33" y="369"/>
                    <a:pt x="109" y="455"/>
                  </a:cubicBezTo>
                  <a:cubicBezTo>
                    <a:pt x="184" y="553"/>
                    <a:pt x="260" y="596"/>
                    <a:pt x="325" y="596"/>
                  </a:cubicBezTo>
                  <a:lnTo>
                    <a:pt x="1461" y="542"/>
                  </a:lnTo>
                  <a:lnTo>
                    <a:pt x="1461" y="542"/>
                  </a:lnTo>
                  <a:cubicBezTo>
                    <a:pt x="1418" y="964"/>
                    <a:pt x="1277" y="1645"/>
                    <a:pt x="1039" y="2587"/>
                  </a:cubicBezTo>
                  <a:cubicBezTo>
                    <a:pt x="801" y="3528"/>
                    <a:pt x="682" y="4058"/>
                    <a:pt x="682" y="4155"/>
                  </a:cubicBezTo>
                  <a:cubicBezTo>
                    <a:pt x="682" y="4253"/>
                    <a:pt x="725" y="4361"/>
                    <a:pt x="801" y="4458"/>
                  </a:cubicBezTo>
                  <a:cubicBezTo>
                    <a:pt x="888" y="4556"/>
                    <a:pt x="963" y="4610"/>
                    <a:pt x="1028" y="4610"/>
                  </a:cubicBezTo>
                  <a:cubicBezTo>
                    <a:pt x="1082" y="4610"/>
                    <a:pt x="1136" y="4491"/>
                    <a:pt x="1190" y="4253"/>
                  </a:cubicBezTo>
                  <a:cubicBezTo>
                    <a:pt x="1234" y="4134"/>
                    <a:pt x="1288" y="3928"/>
                    <a:pt x="1353" y="3625"/>
                  </a:cubicBezTo>
                  <a:cubicBezTo>
                    <a:pt x="1428" y="3322"/>
                    <a:pt x="1483" y="3106"/>
                    <a:pt x="1515" y="2965"/>
                  </a:cubicBezTo>
                  <a:cubicBezTo>
                    <a:pt x="1861" y="1602"/>
                    <a:pt x="2034" y="845"/>
                    <a:pt x="2034" y="683"/>
                  </a:cubicBezTo>
                  <a:cubicBezTo>
                    <a:pt x="2034" y="628"/>
                    <a:pt x="2023" y="585"/>
                    <a:pt x="2013" y="542"/>
                  </a:cubicBezTo>
                  <a:cubicBezTo>
                    <a:pt x="2251" y="542"/>
                    <a:pt x="2500" y="553"/>
                    <a:pt x="2759" y="574"/>
                  </a:cubicBezTo>
                  <a:cubicBezTo>
                    <a:pt x="3019" y="585"/>
                    <a:pt x="3224" y="596"/>
                    <a:pt x="3365" y="596"/>
                  </a:cubicBezTo>
                  <a:cubicBezTo>
                    <a:pt x="3516" y="596"/>
                    <a:pt x="3592" y="553"/>
                    <a:pt x="3592" y="466"/>
                  </a:cubicBezTo>
                  <a:cubicBezTo>
                    <a:pt x="3592" y="347"/>
                    <a:pt x="3441" y="239"/>
                    <a:pt x="3149" y="142"/>
                  </a:cubicBezTo>
                  <a:cubicBezTo>
                    <a:pt x="2867" y="44"/>
                    <a:pt x="2500" y="1"/>
                    <a:pt x="20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1324375" y="3618725"/>
              <a:ext cx="89800" cy="115250"/>
            </a:xfrm>
            <a:custGeom>
              <a:avLst/>
              <a:gdLst/>
              <a:ahLst/>
              <a:cxnLst/>
              <a:rect l="l" t="t" r="r" b="b"/>
              <a:pathLst>
                <a:path w="3592" h="4610" extrusionOk="0">
                  <a:moveTo>
                    <a:pt x="2261" y="1"/>
                  </a:moveTo>
                  <a:cubicBezTo>
                    <a:pt x="1374" y="1"/>
                    <a:pt x="898" y="87"/>
                    <a:pt x="822" y="249"/>
                  </a:cubicBezTo>
                  <a:cubicBezTo>
                    <a:pt x="801" y="304"/>
                    <a:pt x="790" y="358"/>
                    <a:pt x="790" y="401"/>
                  </a:cubicBezTo>
                  <a:cubicBezTo>
                    <a:pt x="790" y="747"/>
                    <a:pt x="725" y="1158"/>
                    <a:pt x="595" y="1656"/>
                  </a:cubicBezTo>
                  <a:cubicBezTo>
                    <a:pt x="465" y="2154"/>
                    <a:pt x="325" y="2619"/>
                    <a:pt x="195" y="3052"/>
                  </a:cubicBezTo>
                  <a:cubicBezTo>
                    <a:pt x="65" y="3495"/>
                    <a:pt x="0" y="3798"/>
                    <a:pt x="0" y="3982"/>
                  </a:cubicBezTo>
                  <a:cubicBezTo>
                    <a:pt x="0" y="4166"/>
                    <a:pt x="76" y="4317"/>
                    <a:pt x="227" y="4436"/>
                  </a:cubicBezTo>
                  <a:cubicBezTo>
                    <a:pt x="379" y="4555"/>
                    <a:pt x="563" y="4609"/>
                    <a:pt x="768" y="4609"/>
                  </a:cubicBezTo>
                  <a:cubicBezTo>
                    <a:pt x="1223" y="4609"/>
                    <a:pt x="1688" y="4523"/>
                    <a:pt x="2175" y="4361"/>
                  </a:cubicBezTo>
                  <a:cubicBezTo>
                    <a:pt x="2662" y="4188"/>
                    <a:pt x="2910" y="4025"/>
                    <a:pt x="2910" y="3863"/>
                  </a:cubicBezTo>
                  <a:cubicBezTo>
                    <a:pt x="2910" y="3776"/>
                    <a:pt x="2878" y="3733"/>
                    <a:pt x="2813" y="3733"/>
                  </a:cubicBezTo>
                  <a:cubicBezTo>
                    <a:pt x="2781" y="3733"/>
                    <a:pt x="2662" y="3755"/>
                    <a:pt x="2467" y="3809"/>
                  </a:cubicBezTo>
                  <a:cubicBezTo>
                    <a:pt x="1850" y="3971"/>
                    <a:pt x="1298" y="4058"/>
                    <a:pt x="790" y="4058"/>
                  </a:cubicBezTo>
                  <a:cubicBezTo>
                    <a:pt x="736" y="4058"/>
                    <a:pt x="693" y="4036"/>
                    <a:pt x="649" y="4004"/>
                  </a:cubicBezTo>
                  <a:cubicBezTo>
                    <a:pt x="617" y="3971"/>
                    <a:pt x="606" y="3928"/>
                    <a:pt x="606" y="3874"/>
                  </a:cubicBezTo>
                  <a:cubicBezTo>
                    <a:pt x="606" y="3711"/>
                    <a:pt x="725" y="3257"/>
                    <a:pt x="963" y="2500"/>
                  </a:cubicBezTo>
                  <a:cubicBezTo>
                    <a:pt x="1439" y="2500"/>
                    <a:pt x="1861" y="2467"/>
                    <a:pt x="2218" y="2392"/>
                  </a:cubicBezTo>
                  <a:cubicBezTo>
                    <a:pt x="2586" y="2316"/>
                    <a:pt x="2770" y="2197"/>
                    <a:pt x="2770" y="2045"/>
                  </a:cubicBezTo>
                  <a:cubicBezTo>
                    <a:pt x="2770" y="1980"/>
                    <a:pt x="2705" y="1948"/>
                    <a:pt x="2564" y="1948"/>
                  </a:cubicBezTo>
                  <a:cubicBezTo>
                    <a:pt x="2434" y="1948"/>
                    <a:pt x="2250" y="1959"/>
                    <a:pt x="1991" y="1991"/>
                  </a:cubicBezTo>
                  <a:cubicBezTo>
                    <a:pt x="1731" y="2013"/>
                    <a:pt x="1526" y="2024"/>
                    <a:pt x="1374" y="2024"/>
                  </a:cubicBezTo>
                  <a:cubicBezTo>
                    <a:pt x="1223" y="2024"/>
                    <a:pt x="1136" y="2013"/>
                    <a:pt x="1114" y="2013"/>
                  </a:cubicBezTo>
                  <a:cubicBezTo>
                    <a:pt x="1277" y="1407"/>
                    <a:pt x="1352" y="953"/>
                    <a:pt x="1352" y="650"/>
                  </a:cubicBezTo>
                  <a:lnTo>
                    <a:pt x="1352" y="639"/>
                  </a:lnTo>
                  <a:cubicBezTo>
                    <a:pt x="1764" y="563"/>
                    <a:pt x="2012" y="520"/>
                    <a:pt x="2121" y="520"/>
                  </a:cubicBezTo>
                  <a:cubicBezTo>
                    <a:pt x="2229" y="498"/>
                    <a:pt x="2413" y="487"/>
                    <a:pt x="2672" y="466"/>
                  </a:cubicBezTo>
                  <a:cubicBezTo>
                    <a:pt x="2943" y="433"/>
                    <a:pt x="3148" y="412"/>
                    <a:pt x="3311" y="379"/>
                  </a:cubicBezTo>
                  <a:cubicBezTo>
                    <a:pt x="3495" y="347"/>
                    <a:pt x="3592" y="282"/>
                    <a:pt x="3592" y="195"/>
                  </a:cubicBezTo>
                  <a:cubicBezTo>
                    <a:pt x="3592" y="66"/>
                    <a:pt x="3148" y="1"/>
                    <a:pt x="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1418750" y="3617100"/>
              <a:ext cx="83875" cy="116600"/>
            </a:xfrm>
            <a:custGeom>
              <a:avLst/>
              <a:gdLst/>
              <a:ahLst/>
              <a:cxnLst/>
              <a:rect l="l" t="t" r="r" b="b"/>
              <a:pathLst>
                <a:path w="3355" h="4664" extrusionOk="0">
                  <a:moveTo>
                    <a:pt x="2035" y="585"/>
                  </a:moveTo>
                  <a:cubicBezTo>
                    <a:pt x="2522" y="585"/>
                    <a:pt x="2760" y="726"/>
                    <a:pt x="2760" y="996"/>
                  </a:cubicBezTo>
                  <a:cubicBezTo>
                    <a:pt x="2760" y="1169"/>
                    <a:pt x="2684" y="1331"/>
                    <a:pt x="2543" y="1494"/>
                  </a:cubicBezTo>
                  <a:cubicBezTo>
                    <a:pt x="2403" y="1656"/>
                    <a:pt x="2240" y="1786"/>
                    <a:pt x="2067" y="1883"/>
                  </a:cubicBezTo>
                  <a:cubicBezTo>
                    <a:pt x="1905" y="1970"/>
                    <a:pt x="1710" y="2078"/>
                    <a:pt x="1505" y="2186"/>
                  </a:cubicBezTo>
                  <a:cubicBezTo>
                    <a:pt x="1288" y="2305"/>
                    <a:pt x="1148" y="2381"/>
                    <a:pt x="1072" y="2446"/>
                  </a:cubicBezTo>
                  <a:cubicBezTo>
                    <a:pt x="1256" y="1775"/>
                    <a:pt x="1353" y="1310"/>
                    <a:pt x="1353" y="1018"/>
                  </a:cubicBezTo>
                  <a:cubicBezTo>
                    <a:pt x="1353" y="942"/>
                    <a:pt x="1332" y="845"/>
                    <a:pt x="1288" y="747"/>
                  </a:cubicBezTo>
                  <a:cubicBezTo>
                    <a:pt x="1570" y="639"/>
                    <a:pt x="1818" y="585"/>
                    <a:pt x="2035" y="585"/>
                  </a:cubicBezTo>
                  <a:close/>
                  <a:moveTo>
                    <a:pt x="2002" y="1"/>
                  </a:moveTo>
                  <a:cubicBezTo>
                    <a:pt x="1645" y="1"/>
                    <a:pt x="1310" y="55"/>
                    <a:pt x="1007" y="163"/>
                  </a:cubicBezTo>
                  <a:cubicBezTo>
                    <a:pt x="715" y="271"/>
                    <a:pt x="563" y="369"/>
                    <a:pt x="563" y="477"/>
                  </a:cubicBezTo>
                  <a:cubicBezTo>
                    <a:pt x="563" y="531"/>
                    <a:pt x="585" y="596"/>
                    <a:pt x="628" y="671"/>
                  </a:cubicBezTo>
                  <a:cubicBezTo>
                    <a:pt x="672" y="747"/>
                    <a:pt x="726" y="801"/>
                    <a:pt x="780" y="834"/>
                  </a:cubicBezTo>
                  <a:cubicBezTo>
                    <a:pt x="747" y="1288"/>
                    <a:pt x="607" y="1937"/>
                    <a:pt x="358" y="2792"/>
                  </a:cubicBezTo>
                  <a:cubicBezTo>
                    <a:pt x="120" y="3647"/>
                    <a:pt x="1" y="4133"/>
                    <a:pt x="1" y="4231"/>
                  </a:cubicBezTo>
                  <a:cubicBezTo>
                    <a:pt x="1" y="4328"/>
                    <a:pt x="44" y="4426"/>
                    <a:pt x="120" y="4523"/>
                  </a:cubicBezTo>
                  <a:cubicBezTo>
                    <a:pt x="206" y="4620"/>
                    <a:pt x="282" y="4664"/>
                    <a:pt x="347" y="4664"/>
                  </a:cubicBezTo>
                  <a:cubicBezTo>
                    <a:pt x="390" y="4664"/>
                    <a:pt x="434" y="4555"/>
                    <a:pt x="509" y="4328"/>
                  </a:cubicBezTo>
                  <a:cubicBezTo>
                    <a:pt x="553" y="4209"/>
                    <a:pt x="585" y="4101"/>
                    <a:pt x="618" y="3993"/>
                  </a:cubicBezTo>
                  <a:cubicBezTo>
                    <a:pt x="650" y="3885"/>
                    <a:pt x="769" y="3484"/>
                    <a:pt x="975" y="2792"/>
                  </a:cubicBezTo>
                  <a:cubicBezTo>
                    <a:pt x="1083" y="3117"/>
                    <a:pt x="1386" y="3506"/>
                    <a:pt x="1873" y="3971"/>
                  </a:cubicBezTo>
                  <a:cubicBezTo>
                    <a:pt x="2359" y="4436"/>
                    <a:pt x="2738" y="4664"/>
                    <a:pt x="3009" y="4664"/>
                  </a:cubicBezTo>
                  <a:cubicBezTo>
                    <a:pt x="3149" y="4664"/>
                    <a:pt x="3225" y="4610"/>
                    <a:pt x="3225" y="4501"/>
                  </a:cubicBezTo>
                  <a:cubicBezTo>
                    <a:pt x="3225" y="4436"/>
                    <a:pt x="3171" y="4361"/>
                    <a:pt x="3063" y="4253"/>
                  </a:cubicBezTo>
                  <a:cubicBezTo>
                    <a:pt x="2998" y="4209"/>
                    <a:pt x="2944" y="4155"/>
                    <a:pt x="2890" y="4101"/>
                  </a:cubicBezTo>
                  <a:cubicBezTo>
                    <a:pt x="2835" y="4058"/>
                    <a:pt x="2760" y="3993"/>
                    <a:pt x="2673" y="3917"/>
                  </a:cubicBezTo>
                  <a:cubicBezTo>
                    <a:pt x="2576" y="3841"/>
                    <a:pt x="2489" y="3766"/>
                    <a:pt x="2381" y="3668"/>
                  </a:cubicBezTo>
                  <a:cubicBezTo>
                    <a:pt x="2284" y="3571"/>
                    <a:pt x="2197" y="3495"/>
                    <a:pt x="2143" y="3441"/>
                  </a:cubicBezTo>
                  <a:cubicBezTo>
                    <a:pt x="2078" y="3376"/>
                    <a:pt x="1970" y="3268"/>
                    <a:pt x="1818" y="3117"/>
                  </a:cubicBezTo>
                  <a:cubicBezTo>
                    <a:pt x="1667" y="2965"/>
                    <a:pt x="1591" y="2835"/>
                    <a:pt x="1591" y="2738"/>
                  </a:cubicBezTo>
                  <a:cubicBezTo>
                    <a:pt x="1591" y="2716"/>
                    <a:pt x="1645" y="2673"/>
                    <a:pt x="1764" y="2619"/>
                  </a:cubicBezTo>
                  <a:cubicBezTo>
                    <a:pt x="1894" y="2554"/>
                    <a:pt x="2035" y="2478"/>
                    <a:pt x="2208" y="2381"/>
                  </a:cubicBezTo>
                  <a:cubicBezTo>
                    <a:pt x="2381" y="2294"/>
                    <a:pt x="2554" y="2186"/>
                    <a:pt x="2727" y="2067"/>
                  </a:cubicBezTo>
                  <a:cubicBezTo>
                    <a:pt x="2900" y="1948"/>
                    <a:pt x="3052" y="1797"/>
                    <a:pt x="3171" y="1602"/>
                  </a:cubicBezTo>
                  <a:cubicBezTo>
                    <a:pt x="3301" y="1418"/>
                    <a:pt x="3355" y="1212"/>
                    <a:pt x="3355" y="996"/>
                  </a:cubicBezTo>
                  <a:cubicBezTo>
                    <a:pt x="3355" y="682"/>
                    <a:pt x="3225" y="433"/>
                    <a:pt x="2954" y="260"/>
                  </a:cubicBezTo>
                  <a:cubicBezTo>
                    <a:pt x="2684" y="87"/>
                    <a:pt x="2370" y="1"/>
                    <a:pt x="2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858075" y="3816175"/>
              <a:ext cx="120375" cy="115775"/>
            </a:xfrm>
            <a:custGeom>
              <a:avLst/>
              <a:gdLst/>
              <a:ahLst/>
              <a:cxnLst/>
              <a:rect l="l" t="t" r="r" b="b"/>
              <a:pathLst>
                <a:path w="4815" h="4631" extrusionOk="0">
                  <a:moveTo>
                    <a:pt x="996" y="0"/>
                  </a:moveTo>
                  <a:cubicBezTo>
                    <a:pt x="942" y="0"/>
                    <a:pt x="898" y="22"/>
                    <a:pt x="877" y="54"/>
                  </a:cubicBezTo>
                  <a:cubicBezTo>
                    <a:pt x="866" y="76"/>
                    <a:pt x="855" y="130"/>
                    <a:pt x="855" y="206"/>
                  </a:cubicBezTo>
                  <a:cubicBezTo>
                    <a:pt x="855" y="487"/>
                    <a:pt x="715" y="1180"/>
                    <a:pt x="422" y="2294"/>
                  </a:cubicBezTo>
                  <a:cubicBezTo>
                    <a:pt x="141" y="3408"/>
                    <a:pt x="0" y="4025"/>
                    <a:pt x="0" y="4122"/>
                  </a:cubicBezTo>
                  <a:cubicBezTo>
                    <a:pt x="0" y="4231"/>
                    <a:pt x="33" y="4339"/>
                    <a:pt x="120" y="4458"/>
                  </a:cubicBezTo>
                  <a:cubicBezTo>
                    <a:pt x="195" y="4577"/>
                    <a:pt x="260" y="4631"/>
                    <a:pt x="314" y="4631"/>
                  </a:cubicBezTo>
                  <a:cubicBezTo>
                    <a:pt x="336" y="4631"/>
                    <a:pt x="358" y="4598"/>
                    <a:pt x="401" y="4523"/>
                  </a:cubicBezTo>
                  <a:cubicBezTo>
                    <a:pt x="412" y="4479"/>
                    <a:pt x="433" y="4436"/>
                    <a:pt x="444" y="4393"/>
                  </a:cubicBezTo>
                  <a:cubicBezTo>
                    <a:pt x="455" y="4350"/>
                    <a:pt x="477" y="4295"/>
                    <a:pt x="498" y="4220"/>
                  </a:cubicBezTo>
                  <a:cubicBezTo>
                    <a:pt x="520" y="4144"/>
                    <a:pt x="541" y="4079"/>
                    <a:pt x="563" y="4014"/>
                  </a:cubicBezTo>
                  <a:cubicBezTo>
                    <a:pt x="585" y="3949"/>
                    <a:pt x="606" y="3874"/>
                    <a:pt x="639" y="3787"/>
                  </a:cubicBezTo>
                  <a:cubicBezTo>
                    <a:pt x="660" y="3690"/>
                    <a:pt x="682" y="3603"/>
                    <a:pt x="704" y="3527"/>
                  </a:cubicBezTo>
                  <a:cubicBezTo>
                    <a:pt x="725" y="3462"/>
                    <a:pt x="747" y="3376"/>
                    <a:pt x="769" y="3268"/>
                  </a:cubicBezTo>
                  <a:cubicBezTo>
                    <a:pt x="801" y="3159"/>
                    <a:pt x="866" y="2932"/>
                    <a:pt x="953" y="2608"/>
                  </a:cubicBezTo>
                  <a:cubicBezTo>
                    <a:pt x="1050" y="2283"/>
                    <a:pt x="1126" y="1883"/>
                    <a:pt x="1201" y="1418"/>
                  </a:cubicBezTo>
                  <a:cubicBezTo>
                    <a:pt x="1472" y="2272"/>
                    <a:pt x="1688" y="2813"/>
                    <a:pt x="1851" y="3051"/>
                  </a:cubicBezTo>
                  <a:cubicBezTo>
                    <a:pt x="1948" y="3181"/>
                    <a:pt x="2067" y="3257"/>
                    <a:pt x="2186" y="3257"/>
                  </a:cubicBezTo>
                  <a:cubicBezTo>
                    <a:pt x="2305" y="3257"/>
                    <a:pt x="2467" y="3149"/>
                    <a:pt x="2651" y="2954"/>
                  </a:cubicBezTo>
                  <a:cubicBezTo>
                    <a:pt x="2835" y="2759"/>
                    <a:pt x="3344" y="2153"/>
                    <a:pt x="4155" y="1136"/>
                  </a:cubicBezTo>
                  <a:lnTo>
                    <a:pt x="4155" y="1136"/>
                  </a:lnTo>
                  <a:cubicBezTo>
                    <a:pt x="3982" y="1612"/>
                    <a:pt x="3809" y="2175"/>
                    <a:pt x="3657" y="2813"/>
                  </a:cubicBezTo>
                  <a:cubicBezTo>
                    <a:pt x="3506" y="3452"/>
                    <a:pt x="3430" y="3863"/>
                    <a:pt x="3430" y="4047"/>
                  </a:cubicBezTo>
                  <a:cubicBezTo>
                    <a:pt x="3430" y="4220"/>
                    <a:pt x="3463" y="4360"/>
                    <a:pt x="3517" y="4469"/>
                  </a:cubicBezTo>
                  <a:cubicBezTo>
                    <a:pt x="3571" y="4577"/>
                    <a:pt x="3636" y="4631"/>
                    <a:pt x="3690" y="4631"/>
                  </a:cubicBezTo>
                  <a:cubicBezTo>
                    <a:pt x="3755" y="4631"/>
                    <a:pt x="3820" y="4501"/>
                    <a:pt x="3884" y="4241"/>
                  </a:cubicBezTo>
                  <a:cubicBezTo>
                    <a:pt x="3917" y="4112"/>
                    <a:pt x="3949" y="3982"/>
                    <a:pt x="3982" y="3841"/>
                  </a:cubicBezTo>
                  <a:cubicBezTo>
                    <a:pt x="4014" y="3700"/>
                    <a:pt x="4058" y="3527"/>
                    <a:pt x="4112" y="3300"/>
                  </a:cubicBezTo>
                  <a:cubicBezTo>
                    <a:pt x="4166" y="3084"/>
                    <a:pt x="4209" y="2900"/>
                    <a:pt x="4252" y="2748"/>
                  </a:cubicBezTo>
                  <a:cubicBezTo>
                    <a:pt x="4296" y="2597"/>
                    <a:pt x="4350" y="2391"/>
                    <a:pt x="4425" y="2132"/>
                  </a:cubicBezTo>
                  <a:cubicBezTo>
                    <a:pt x="4501" y="1872"/>
                    <a:pt x="4555" y="1688"/>
                    <a:pt x="4588" y="1569"/>
                  </a:cubicBezTo>
                  <a:cubicBezTo>
                    <a:pt x="4620" y="1450"/>
                    <a:pt x="4653" y="1299"/>
                    <a:pt x="4696" y="1136"/>
                  </a:cubicBezTo>
                  <a:cubicBezTo>
                    <a:pt x="4739" y="974"/>
                    <a:pt x="4772" y="833"/>
                    <a:pt x="4793" y="736"/>
                  </a:cubicBezTo>
                  <a:cubicBezTo>
                    <a:pt x="4804" y="628"/>
                    <a:pt x="4815" y="541"/>
                    <a:pt x="4815" y="466"/>
                  </a:cubicBezTo>
                  <a:cubicBezTo>
                    <a:pt x="4815" y="379"/>
                    <a:pt x="4772" y="303"/>
                    <a:pt x="4685" y="206"/>
                  </a:cubicBezTo>
                  <a:cubicBezTo>
                    <a:pt x="4598" y="119"/>
                    <a:pt x="4512" y="76"/>
                    <a:pt x="4436" y="76"/>
                  </a:cubicBezTo>
                  <a:cubicBezTo>
                    <a:pt x="4350" y="76"/>
                    <a:pt x="4220" y="184"/>
                    <a:pt x="4036" y="379"/>
                  </a:cubicBezTo>
                  <a:cubicBezTo>
                    <a:pt x="3863" y="585"/>
                    <a:pt x="3582" y="931"/>
                    <a:pt x="3203" y="1418"/>
                  </a:cubicBezTo>
                  <a:cubicBezTo>
                    <a:pt x="2835" y="1894"/>
                    <a:pt x="2521" y="2283"/>
                    <a:pt x="2272" y="2575"/>
                  </a:cubicBezTo>
                  <a:cubicBezTo>
                    <a:pt x="2078" y="2164"/>
                    <a:pt x="1905" y="1753"/>
                    <a:pt x="1753" y="1353"/>
                  </a:cubicBezTo>
                  <a:cubicBezTo>
                    <a:pt x="1602" y="942"/>
                    <a:pt x="1515" y="660"/>
                    <a:pt x="1504" y="498"/>
                  </a:cubicBezTo>
                  <a:cubicBezTo>
                    <a:pt x="1493" y="411"/>
                    <a:pt x="1418" y="303"/>
                    <a:pt x="1288" y="184"/>
                  </a:cubicBezTo>
                  <a:cubicBezTo>
                    <a:pt x="1147" y="65"/>
                    <a:pt x="1050" y="0"/>
                    <a:pt x="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988450" y="3815625"/>
              <a:ext cx="89000" cy="116875"/>
            </a:xfrm>
            <a:custGeom>
              <a:avLst/>
              <a:gdLst/>
              <a:ahLst/>
              <a:cxnLst/>
              <a:rect l="l" t="t" r="r" b="b"/>
              <a:pathLst>
                <a:path w="3560" h="4675" extrusionOk="0">
                  <a:moveTo>
                    <a:pt x="2294" y="563"/>
                  </a:moveTo>
                  <a:cubicBezTo>
                    <a:pt x="2478" y="563"/>
                    <a:pt x="2629" y="671"/>
                    <a:pt x="2759" y="877"/>
                  </a:cubicBezTo>
                  <a:cubicBezTo>
                    <a:pt x="2889" y="1093"/>
                    <a:pt x="2954" y="1375"/>
                    <a:pt x="2954" y="1710"/>
                  </a:cubicBezTo>
                  <a:cubicBezTo>
                    <a:pt x="2954" y="2045"/>
                    <a:pt x="2846" y="2413"/>
                    <a:pt x="2640" y="2792"/>
                  </a:cubicBezTo>
                  <a:cubicBezTo>
                    <a:pt x="2434" y="3181"/>
                    <a:pt x="2186" y="3495"/>
                    <a:pt x="1893" y="3755"/>
                  </a:cubicBezTo>
                  <a:cubicBezTo>
                    <a:pt x="1601" y="4015"/>
                    <a:pt x="1353" y="4144"/>
                    <a:pt x="1136" y="4144"/>
                  </a:cubicBezTo>
                  <a:cubicBezTo>
                    <a:pt x="995" y="4144"/>
                    <a:pt x="866" y="4079"/>
                    <a:pt x="757" y="3928"/>
                  </a:cubicBezTo>
                  <a:cubicBezTo>
                    <a:pt x="649" y="3766"/>
                    <a:pt x="606" y="3571"/>
                    <a:pt x="606" y="3322"/>
                  </a:cubicBezTo>
                  <a:cubicBezTo>
                    <a:pt x="606" y="2922"/>
                    <a:pt x="703" y="2500"/>
                    <a:pt x="920" y="2056"/>
                  </a:cubicBezTo>
                  <a:cubicBezTo>
                    <a:pt x="1136" y="1613"/>
                    <a:pt x="1374" y="1245"/>
                    <a:pt x="1634" y="974"/>
                  </a:cubicBezTo>
                  <a:cubicBezTo>
                    <a:pt x="1904" y="704"/>
                    <a:pt x="2121" y="563"/>
                    <a:pt x="2294" y="563"/>
                  </a:cubicBezTo>
                  <a:close/>
                  <a:moveTo>
                    <a:pt x="2261" y="1"/>
                  </a:moveTo>
                  <a:cubicBezTo>
                    <a:pt x="2034" y="1"/>
                    <a:pt x="1785" y="98"/>
                    <a:pt x="1515" y="304"/>
                  </a:cubicBezTo>
                  <a:cubicBezTo>
                    <a:pt x="1244" y="498"/>
                    <a:pt x="995" y="747"/>
                    <a:pt x="768" y="1050"/>
                  </a:cubicBezTo>
                  <a:cubicBezTo>
                    <a:pt x="552" y="1364"/>
                    <a:pt x="368" y="1721"/>
                    <a:pt x="217" y="2143"/>
                  </a:cubicBezTo>
                  <a:cubicBezTo>
                    <a:pt x="76" y="2554"/>
                    <a:pt x="0" y="2965"/>
                    <a:pt x="0" y="3365"/>
                  </a:cubicBezTo>
                  <a:cubicBezTo>
                    <a:pt x="0" y="3668"/>
                    <a:pt x="108" y="3950"/>
                    <a:pt x="325" y="4242"/>
                  </a:cubicBezTo>
                  <a:cubicBezTo>
                    <a:pt x="541" y="4534"/>
                    <a:pt x="801" y="4674"/>
                    <a:pt x="1093" y="4674"/>
                  </a:cubicBezTo>
                  <a:cubicBezTo>
                    <a:pt x="1493" y="4674"/>
                    <a:pt x="1883" y="4512"/>
                    <a:pt x="2272" y="4188"/>
                  </a:cubicBezTo>
                  <a:cubicBezTo>
                    <a:pt x="2662" y="3852"/>
                    <a:pt x="2975" y="3452"/>
                    <a:pt x="3213" y="2987"/>
                  </a:cubicBezTo>
                  <a:cubicBezTo>
                    <a:pt x="3451" y="2522"/>
                    <a:pt x="3560" y="2078"/>
                    <a:pt x="3560" y="1656"/>
                  </a:cubicBezTo>
                  <a:cubicBezTo>
                    <a:pt x="3560" y="1223"/>
                    <a:pt x="3441" y="845"/>
                    <a:pt x="3192" y="509"/>
                  </a:cubicBezTo>
                  <a:cubicBezTo>
                    <a:pt x="2943" y="174"/>
                    <a:pt x="2640" y="1"/>
                    <a:pt x="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1091225" y="3815100"/>
              <a:ext cx="71425" cy="117400"/>
            </a:xfrm>
            <a:custGeom>
              <a:avLst/>
              <a:gdLst/>
              <a:ahLst/>
              <a:cxnLst/>
              <a:rect l="l" t="t" r="r" b="b"/>
              <a:pathLst>
                <a:path w="2857" h="4696" extrusionOk="0">
                  <a:moveTo>
                    <a:pt x="1061" y="0"/>
                  </a:moveTo>
                  <a:cubicBezTo>
                    <a:pt x="996" y="0"/>
                    <a:pt x="963" y="22"/>
                    <a:pt x="942" y="43"/>
                  </a:cubicBezTo>
                  <a:cubicBezTo>
                    <a:pt x="920" y="76"/>
                    <a:pt x="909" y="130"/>
                    <a:pt x="909" y="206"/>
                  </a:cubicBezTo>
                  <a:cubicBezTo>
                    <a:pt x="909" y="509"/>
                    <a:pt x="758" y="1179"/>
                    <a:pt x="455" y="2240"/>
                  </a:cubicBezTo>
                  <a:cubicBezTo>
                    <a:pt x="152" y="3289"/>
                    <a:pt x="0" y="3895"/>
                    <a:pt x="0" y="4068"/>
                  </a:cubicBezTo>
                  <a:cubicBezTo>
                    <a:pt x="0" y="4241"/>
                    <a:pt x="76" y="4382"/>
                    <a:pt x="238" y="4512"/>
                  </a:cubicBezTo>
                  <a:cubicBezTo>
                    <a:pt x="390" y="4631"/>
                    <a:pt x="574" y="4695"/>
                    <a:pt x="790" y="4695"/>
                  </a:cubicBezTo>
                  <a:cubicBezTo>
                    <a:pt x="1255" y="4695"/>
                    <a:pt x="1721" y="4609"/>
                    <a:pt x="2164" y="4447"/>
                  </a:cubicBezTo>
                  <a:cubicBezTo>
                    <a:pt x="2629" y="4284"/>
                    <a:pt x="2856" y="4111"/>
                    <a:pt x="2856" y="3927"/>
                  </a:cubicBezTo>
                  <a:cubicBezTo>
                    <a:pt x="2856" y="3884"/>
                    <a:pt x="2846" y="3852"/>
                    <a:pt x="2835" y="3841"/>
                  </a:cubicBezTo>
                  <a:cubicBezTo>
                    <a:pt x="2824" y="3819"/>
                    <a:pt x="2792" y="3808"/>
                    <a:pt x="2748" y="3808"/>
                  </a:cubicBezTo>
                  <a:cubicBezTo>
                    <a:pt x="2716" y="3808"/>
                    <a:pt x="2608" y="3841"/>
                    <a:pt x="2413" y="3895"/>
                  </a:cubicBezTo>
                  <a:cubicBezTo>
                    <a:pt x="1818" y="4057"/>
                    <a:pt x="1266" y="4133"/>
                    <a:pt x="768" y="4133"/>
                  </a:cubicBezTo>
                  <a:cubicBezTo>
                    <a:pt x="660" y="4133"/>
                    <a:pt x="595" y="4079"/>
                    <a:pt x="595" y="3960"/>
                  </a:cubicBezTo>
                  <a:cubicBezTo>
                    <a:pt x="595" y="3841"/>
                    <a:pt x="693" y="3473"/>
                    <a:pt x="887" y="2867"/>
                  </a:cubicBezTo>
                  <a:cubicBezTo>
                    <a:pt x="1266" y="1612"/>
                    <a:pt x="1450" y="833"/>
                    <a:pt x="1450" y="519"/>
                  </a:cubicBezTo>
                  <a:cubicBezTo>
                    <a:pt x="1450" y="400"/>
                    <a:pt x="1407" y="281"/>
                    <a:pt x="1309" y="162"/>
                  </a:cubicBezTo>
                  <a:cubicBezTo>
                    <a:pt x="1212" y="54"/>
                    <a:pt x="1125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1181825" y="3817525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0"/>
                  </a:moveTo>
                  <a:cubicBezTo>
                    <a:pt x="1375" y="0"/>
                    <a:pt x="899" y="87"/>
                    <a:pt x="823" y="249"/>
                  </a:cubicBezTo>
                  <a:cubicBezTo>
                    <a:pt x="801" y="303"/>
                    <a:pt x="790" y="357"/>
                    <a:pt x="790" y="401"/>
                  </a:cubicBezTo>
                  <a:cubicBezTo>
                    <a:pt x="790" y="747"/>
                    <a:pt x="725" y="1158"/>
                    <a:pt x="596" y="1656"/>
                  </a:cubicBezTo>
                  <a:cubicBezTo>
                    <a:pt x="455" y="2153"/>
                    <a:pt x="325" y="2619"/>
                    <a:pt x="195" y="3051"/>
                  </a:cubicBezTo>
                  <a:cubicBezTo>
                    <a:pt x="66" y="3495"/>
                    <a:pt x="1" y="3798"/>
                    <a:pt x="1" y="3982"/>
                  </a:cubicBezTo>
                  <a:cubicBezTo>
                    <a:pt x="1" y="4166"/>
                    <a:pt x="76" y="4306"/>
                    <a:pt x="228" y="4436"/>
                  </a:cubicBezTo>
                  <a:cubicBezTo>
                    <a:pt x="379" y="4555"/>
                    <a:pt x="563" y="4609"/>
                    <a:pt x="769" y="4609"/>
                  </a:cubicBezTo>
                  <a:cubicBezTo>
                    <a:pt x="1223" y="4609"/>
                    <a:pt x="1688" y="4523"/>
                    <a:pt x="2175" y="4360"/>
                  </a:cubicBezTo>
                  <a:cubicBezTo>
                    <a:pt x="2662" y="4187"/>
                    <a:pt x="2911" y="4025"/>
                    <a:pt x="2911" y="3863"/>
                  </a:cubicBezTo>
                  <a:cubicBezTo>
                    <a:pt x="2911" y="3776"/>
                    <a:pt x="2878" y="3733"/>
                    <a:pt x="2814" y="3733"/>
                  </a:cubicBezTo>
                  <a:cubicBezTo>
                    <a:pt x="2781" y="3733"/>
                    <a:pt x="2662" y="3755"/>
                    <a:pt x="2467" y="3809"/>
                  </a:cubicBezTo>
                  <a:cubicBezTo>
                    <a:pt x="1851" y="3971"/>
                    <a:pt x="1288" y="4058"/>
                    <a:pt x="790" y="4058"/>
                  </a:cubicBezTo>
                  <a:cubicBezTo>
                    <a:pt x="736" y="4058"/>
                    <a:pt x="693" y="4036"/>
                    <a:pt x="650" y="4003"/>
                  </a:cubicBezTo>
                  <a:cubicBezTo>
                    <a:pt x="617" y="3971"/>
                    <a:pt x="606" y="3928"/>
                    <a:pt x="606" y="3874"/>
                  </a:cubicBezTo>
                  <a:cubicBezTo>
                    <a:pt x="606" y="3711"/>
                    <a:pt x="725" y="3257"/>
                    <a:pt x="963" y="2500"/>
                  </a:cubicBezTo>
                  <a:cubicBezTo>
                    <a:pt x="1440" y="2500"/>
                    <a:pt x="1861" y="2467"/>
                    <a:pt x="2218" y="2391"/>
                  </a:cubicBezTo>
                  <a:cubicBezTo>
                    <a:pt x="2586" y="2316"/>
                    <a:pt x="2770" y="2197"/>
                    <a:pt x="2770" y="2045"/>
                  </a:cubicBezTo>
                  <a:cubicBezTo>
                    <a:pt x="2770" y="1980"/>
                    <a:pt x="2705" y="1948"/>
                    <a:pt x="2565" y="1948"/>
                  </a:cubicBezTo>
                  <a:cubicBezTo>
                    <a:pt x="2435" y="1948"/>
                    <a:pt x="2251" y="1959"/>
                    <a:pt x="1991" y="1991"/>
                  </a:cubicBezTo>
                  <a:cubicBezTo>
                    <a:pt x="1732" y="2013"/>
                    <a:pt x="1526" y="2024"/>
                    <a:pt x="1375" y="2024"/>
                  </a:cubicBezTo>
                  <a:cubicBezTo>
                    <a:pt x="1223" y="2024"/>
                    <a:pt x="1137" y="2013"/>
                    <a:pt x="1115" y="2013"/>
                  </a:cubicBezTo>
                  <a:cubicBezTo>
                    <a:pt x="1277" y="1407"/>
                    <a:pt x="1353" y="953"/>
                    <a:pt x="1353" y="650"/>
                  </a:cubicBezTo>
                  <a:lnTo>
                    <a:pt x="1353" y="639"/>
                  </a:lnTo>
                  <a:cubicBezTo>
                    <a:pt x="1764" y="563"/>
                    <a:pt x="2013" y="520"/>
                    <a:pt x="2121" y="520"/>
                  </a:cubicBezTo>
                  <a:cubicBezTo>
                    <a:pt x="2229" y="498"/>
                    <a:pt x="2413" y="487"/>
                    <a:pt x="2673" y="466"/>
                  </a:cubicBezTo>
                  <a:cubicBezTo>
                    <a:pt x="2943" y="433"/>
                    <a:pt x="3149" y="412"/>
                    <a:pt x="3311" y="379"/>
                  </a:cubicBezTo>
                  <a:cubicBezTo>
                    <a:pt x="3495" y="347"/>
                    <a:pt x="3592" y="282"/>
                    <a:pt x="3592" y="195"/>
                  </a:cubicBezTo>
                  <a:cubicBezTo>
                    <a:pt x="3592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279200" y="3816175"/>
              <a:ext cx="80350" cy="115500"/>
            </a:xfrm>
            <a:custGeom>
              <a:avLst/>
              <a:gdLst/>
              <a:ahLst/>
              <a:cxnLst/>
              <a:rect l="l" t="t" r="r" b="b"/>
              <a:pathLst>
                <a:path w="3214" h="4620" extrusionOk="0">
                  <a:moveTo>
                    <a:pt x="2683" y="0"/>
                  </a:moveTo>
                  <a:cubicBezTo>
                    <a:pt x="2283" y="0"/>
                    <a:pt x="1883" y="195"/>
                    <a:pt x="1450" y="574"/>
                  </a:cubicBezTo>
                  <a:cubicBezTo>
                    <a:pt x="1028" y="952"/>
                    <a:pt x="671" y="1407"/>
                    <a:pt x="401" y="1937"/>
                  </a:cubicBezTo>
                  <a:cubicBezTo>
                    <a:pt x="130" y="2456"/>
                    <a:pt x="0" y="2921"/>
                    <a:pt x="0" y="3343"/>
                  </a:cubicBezTo>
                  <a:cubicBezTo>
                    <a:pt x="0" y="3657"/>
                    <a:pt x="130" y="3960"/>
                    <a:pt x="412" y="4231"/>
                  </a:cubicBezTo>
                  <a:cubicBezTo>
                    <a:pt x="682" y="4490"/>
                    <a:pt x="974" y="4620"/>
                    <a:pt x="1288" y="4620"/>
                  </a:cubicBezTo>
                  <a:cubicBezTo>
                    <a:pt x="1526" y="4620"/>
                    <a:pt x="1796" y="4555"/>
                    <a:pt x="2088" y="4425"/>
                  </a:cubicBezTo>
                  <a:cubicBezTo>
                    <a:pt x="2391" y="4295"/>
                    <a:pt x="2640" y="4144"/>
                    <a:pt x="2846" y="3982"/>
                  </a:cubicBezTo>
                  <a:cubicBezTo>
                    <a:pt x="3051" y="3809"/>
                    <a:pt x="3149" y="3679"/>
                    <a:pt x="3149" y="3581"/>
                  </a:cubicBezTo>
                  <a:cubicBezTo>
                    <a:pt x="3149" y="3484"/>
                    <a:pt x="3116" y="3430"/>
                    <a:pt x="3040" y="3430"/>
                  </a:cubicBezTo>
                  <a:cubicBezTo>
                    <a:pt x="3008" y="3430"/>
                    <a:pt x="2813" y="3527"/>
                    <a:pt x="2456" y="3711"/>
                  </a:cubicBezTo>
                  <a:cubicBezTo>
                    <a:pt x="2316" y="3787"/>
                    <a:pt x="2143" y="3863"/>
                    <a:pt x="1926" y="3917"/>
                  </a:cubicBezTo>
                  <a:cubicBezTo>
                    <a:pt x="1710" y="3982"/>
                    <a:pt x="1504" y="4003"/>
                    <a:pt x="1299" y="4003"/>
                  </a:cubicBezTo>
                  <a:cubicBezTo>
                    <a:pt x="1093" y="4003"/>
                    <a:pt x="931" y="3949"/>
                    <a:pt x="801" y="3841"/>
                  </a:cubicBezTo>
                  <a:cubicBezTo>
                    <a:pt x="671" y="3722"/>
                    <a:pt x="617" y="3549"/>
                    <a:pt x="617" y="3300"/>
                  </a:cubicBezTo>
                  <a:cubicBezTo>
                    <a:pt x="617" y="3062"/>
                    <a:pt x="693" y="2770"/>
                    <a:pt x="844" y="2445"/>
                  </a:cubicBezTo>
                  <a:cubicBezTo>
                    <a:pt x="996" y="2110"/>
                    <a:pt x="1190" y="1807"/>
                    <a:pt x="1407" y="1547"/>
                  </a:cubicBezTo>
                  <a:cubicBezTo>
                    <a:pt x="1623" y="1288"/>
                    <a:pt x="1850" y="1071"/>
                    <a:pt x="2099" y="898"/>
                  </a:cubicBezTo>
                  <a:cubicBezTo>
                    <a:pt x="2348" y="714"/>
                    <a:pt x="2554" y="628"/>
                    <a:pt x="2727" y="628"/>
                  </a:cubicBezTo>
                  <a:cubicBezTo>
                    <a:pt x="2802" y="628"/>
                    <a:pt x="2889" y="649"/>
                    <a:pt x="2976" y="682"/>
                  </a:cubicBezTo>
                  <a:cubicBezTo>
                    <a:pt x="3073" y="714"/>
                    <a:pt x="3138" y="725"/>
                    <a:pt x="3170" y="725"/>
                  </a:cubicBezTo>
                  <a:cubicBezTo>
                    <a:pt x="3203" y="725"/>
                    <a:pt x="3214" y="682"/>
                    <a:pt x="3214" y="585"/>
                  </a:cubicBezTo>
                  <a:cubicBezTo>
                    <a:pt x="3214" y="487"/>
                    <a:pt x="3159" y="368"/>
                    <a:pt x="3030" y="228"/>
                  </a:cubicBezTo>
                  <a:cubicBezTo>
                    <a:pt x="2911" y="76"/>
                    <a:pt x="2792" y="0"/>
                    <a:pt x="2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1381700" y="3816175"/>
              <a:ext cx="80100" cy="117400"/>
            </a:xfrm>
            <a:custGeom>
              <a:avLst/>
              <a:gdLst/>
              <a:ahLst/>
              <a:cxnLst/>
              <a:rect l="l" t="t" r="r" b="b"/>
              <a:pathLst>
                <a:path w="3204" h="4696" extrusionOk="0">
                  <a:moveTo>
                    <a:pt x="704" y="0"/>
                  </a:moveTo>
                  <a:cubicBezTo>
                    <a:pt x="639" y="0"/>
                    <a:pt x="596" y="11"/>
                    <a:pt x="585" y="44"/>
                  </a:cubicBezTo>
                  <a:cubicBezTo>
                    <a:pt x="563" y="76"/>
                    <a:pt x="552" y="119"/>
                    <a:pt x="552" y="195"/>
                  </a:cubicBezTo>
                  <a:cubicBezTo>
                    <a:pt x="552" y="455"/>
                    <a:pt x="466" y="963"/>
                    <a:pt x="282" y="1710"/>
                  </a:cubicBezTo>
                  <a:cubicBezTo>
                    <a:pt x="87" y="2467"/>
                    <a:pt x="1" y="3008"/>
                    <a:pt x="1" y="3354"/>
                  </a:cubicBezTo>
                  <a:cubicBezTo>
                    <a:pt x="1" y="3711"/>
                    <a:pt x="98" y="4014"/>
                    <a:pt x="304" y="4285"/>
                  </a:cubicBezTo>
                  <a:cubicBezTo>
                    <a:pt x="509" y="4555"/>
                    <a:pt x="758" y="4696"/>
                    <a:pt x="1029" y="4696"/>
                  </a:cubicBezTo>
                  <a:cubicBezTo>
                    <a:pt x="1418" y="4696"/>
                    <a:pt x="1775" y="4512"/>
                    <a:pt x="2110" y="4166"/>
                  </a:cubicBezTo>
                  <a:cubicBezTo>
                    <a:pt x="2446" y="3798"/>
                    <a:pt x="2705" y="3322"/>
                    <a:pt x="2911" y="2727"/>
                  </a:cubicBezTo>
                  <a:cubicBezTo>
                    <a:pt x="3106" y="2132"/>
                    <a:pt x="3203" y="1493"/>
                    <a:pt x="3203" y="812"/>
                  </a:cubicBezTo>
                  <a:cubicBezTo>
                    <a:pt x="3203" y="574"/>
                    <a:pt x="3138" y="379"/>
                    <a:pt x="3008" y="228"/>
                  </a:cubicBezTo>
                  <a:cubicBezTo>
                    <a:pt x="2879" y="76"/>
                    <a:pt x="2760" y="0"/>
                    <a:pt x="2662" y="0"/>
                  </a:cubicBezTo>
                  <a:cubicBezTo>
                    <a:pt x="2576" y="0"/>
                    <a:pt x="2532" y="44"/>
                    <a:pt x="2532" y="141"/>
                  </a:cubicBezTo>
                  <a:cubicBezTo>
                    <a:pt x="2532" y="184"/>
                    <a:pt x="2543" y="292"/>
                    <a:pt x="2565" y="487"/>
                  </a:cubicBezTo>
                  <a:cubicBezTo>
                    <a:pt x="2586" y="671"/>
                    <a:pt x="2597" y="855"/>
                    <a:pt x="2597" y="1039"/>
                  </a:cubicBezTo>
                  <a:cubicBezTo>
                    <a:pt x="2597" y="1439"/>
                    <a:pt x="2543" y="1829"/>
                    <a:pt x="2435" y="2229"/>
                  </a:cubicBezTo>
                  <a:cubicBezTo>
                    <a:pt x="2338" y="2619"/>
                    <a:pt x="2208" y="2943"/>
                    <a:pt x="2056" y="3224"/>
                  </a:cubicBezTo>
                  <a:cubicBezTo>
                    <a:pt x="1905" y="3484"/>
                    <a:pt x="1743" y="3711"/>
                    <a:pt x="1559" y="3874"/>
                  </a:cubicBezTo>
                  <a:cubicBezTo>
                    <a:pt x="1386" y="4047"/>
                    <a:pt x="1223" y="4122"/>
                    <a:pt x="1083" y="4122"/>
                  </a:cubicBezTo>
                  <a:cubicBezTo>
                    <a:pt x="931" y="4122"/>
                    <a:pt x="812" y="4047"/>
                    <a:pt x="726" y="3895"/>
                  </a:cubicBezTo>
                  <a:cubicBezTo>
                    <a:pt x="628" y="3744"/>
                    <a:pt x="585" y="3538"/>
                    <a:pt x="585" y="3289"/>
                  </a:cubicBezTo>
                  <a:cubicBezTo>
                    <a:pt x="585" y="3040"/>
                    <a:pt x="671" y="2564"/>
                    <a:pt x="845" y="1872"/>
                  </a:cubicBezTo>
                  <a:cubicBezTo>
                    <a:pt x="1029" y="1169"/>
                    <a:pt x="1115" y="747"/>
                    <a:pt x="1115" y="585"/>
                  </a:cubicBezTo>
                  <a:cubicBezTo>
                    <a:pt x="1115" y="433"/>
                    <a:pt x="1072" y="292"/>
                    <a:pt x="964" y="173"/>
                  </a:cubicBezTo>
                  <a:cubicBezTo>
                    <a:pt x="855" y="54"/>
                    <a:pt x="769" y="0"/>
                    <a:pt x="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476900" y="3815100"/>
              <a:ext cx="71175" cy="117400"/>
            </a:xfrm>
            <a:custGeom>
              <a:avLst/>
              <a:gdLst/>
              <a:ahLst/>
              <a:cxnLst/>
              <a:rect l="l" t="t" r="r" b="b"/>
              <a:pathLst>
                <a:path w="2847" h="4696" extrusionOk="0">
                  <a:moveTo>
                    <a:pt x="1061" y="0"/>
                  </a:moveTo>
                  <a:cubicBezTo>
                    <a:pt x="996" y="0"/>
                    <a:pt x="964" y="22"/>
                    <a:pt x="931" y="43"/>
                  </a:cubicBezTo>
                  <a:cubicBezTo>
                    <a:pt x="921" y="76"/>
                    <a:pt x="910" y="130"/>
                    <a:pt x="910" y="206"/>
                  </a:cubicBezTo>
                  <a:cubicBezTo>
                    <a:pt x="910" y="509"/>
                    <a:pt x="758" y="1179"/>
                    <a:pt x="455" y="2240"/>
                  </a:cubicBezTo>
                  <a:cubicBezTo>
                    <a:pt x="152" y="3289"/>
                    <a:pt x="1" y="3895"/>
                    <a:pt x="1" y="4068"/>
                  </a:cubicBezTo>
                  <a:cubicBezTo>
                    <a:pt x="1" y="4241"/>
                    <a:pt x="77" y="4382"/>
                    <a:pt x="239" y="4512"/>
                  </a:cubicBezTo>
                  <a:cubicBezTo>
                    <a:pt x="390" y="4631"/>
                    <a:pt x="574" y="4695"/>
                    <a:pt x="791" y="4695"/>
                  </a:cubicBezTo>
                  <a:cubicBezTo>
                    <a:pt x="1256" y="4695"/>
                    <a:pt x="1721" y="4609"/>
                    <a:pt x="2165" y="4447"/>
                  </a:cubicBezTo>
                  <a:cubicBezTo>
                    <a:pt x="2619" y="4284"/>
                    <a:pt x="2846" y="4111"/>
                    <a:pt x="2846" y="3927"/>
                  </a:cubicBezTo>
                  <a:cubicBezTo>
                    <a:pt x="2846" y="3884"/>
                    <a:pt x="2846" y="3852"/>
                    <a:pt x="2835" y="3841"/>
                  </a:cubicBezTo>
                  <a:cubicBezTo>
                    <a:pt x="2814" y="3819"/>
                    <a:pt x="2792" y="3808"/>
                    <a:pt x="2749" y="3808"/>
                  </a:cubicBezTo>
                  <a:cubicBezTo>
                    <a:pt x="2716" y="3808"/>
                    <a:pt x="2608" y="3841"/>
                    <a:pt x="2414" y="3895"/>
                  </a:cubicBezTo>
                  <a:cubicBezTo>
                    <a:pt x="1818" y="4057"/>
                    <a:pt x="1267" y="4133"/>
                    <a:pt x="769" y="4133"/>
                  </a:cubicBezTo>
                  <a:cubicBezTo>
                    <a:pt x="661" y="4133"/>
                    <a:pt x="596" y="4079"/>
                    <a:pt x="596" y="3960"/>
                  </a:cubicBezTo>
                  <a:cubicBezTo>
                    <a:pt x="596" y="3841"/>
                    <a:pt x="693" y="3473"/>
                    <a:pt x="888" y="2867"/>
                  </a:cubicBezTo>
                  <a:cubicBezTo>
                    <a:pt x="1267" y="1612"/>
                    <a:pt x="1451" y="833"/>
                    <a:pt x="1451" y="519"/>
                  </a:cubicBezTo>
                  <a:cubicBezTo>
                    <a:pt x="1451" y="400"/>
                    <a:pt x="1407" y="281"/>
                    <a:pt x="1310" y="162"/>
                  </a:cubicBezTo>
                  <a:cubicBezTo>
                    <a:pt x="1213" y="54"/>
                    <a:pt x="1126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567525" y="3817525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1" y="0"/>
                  </a:moveTo>
                  <a:cubicBezTo>
                    <a:pt x="1374" y="0"/>
                    <a:pt x="887" y="87"/>
                    <a:pt x="812" y="249"/>
                  </a:cubicBezTo>
                  <a:cubicBezTo>
                    <a:pt x="801" y="303"/>
                    <a:pt x="790" y="357"/>
                    <a:pt x="790" y="401"/>
                  </a:cubicBezTo>
                  <a:cubicBezTo>
                    <a:pt x="790" y="747"/>
                    <a:pt x="725" y="1158"/>
                    <a:pt x="595" y="1656"/>
                  </a:cubicBezTo>
                  <a:cubicBezTo>
                    <a:pt x="455" y="2153"/>
                    <a:pt x="325" y="2619"/>
                    <a:pt x="195" y="3051"/>
                  </a:cubicBezTo>
                  <a:cubicBezTo>
                    <a:pt x="65" y="3495"/>
                    <a:pt x="0" y="3798"/>
                    <a:pt x="0" y="3982"/>
                  </a:cubicBezTo>
                  <a:cubicBezTo>
                    <a:pt x="0" y="4166"/>
                    <a:pt x="76" y="4306"/>
                    <a:pt x="227" y="4436"/>
                  </a:cubicBezTo>
                  <a:cubicBezTo>
                    <a:pt x="379" y="4555"/>
                    <a:pt x="563" y="4609"/>
                    <a:pt x="768" y="4609"/>
                  </a:cubicBezTo>
                  <a:cubicBezTo>
                    <a:pt x="1223" y="4609"/>
                    <a:pt x="1688" y="4523"/>
                    <a:pt x="2175" y="4360"/>
                  </a:cubicBezTo>
                  <a:cubicBezTo>
                    <a:pt x="2662" y="4187"/>
                    <a:pt x="2911" y="4025"/>
                    <a:pt x="2911" y="3863"/>
                  </a:cubicBezTo>
                  <a:cubicBezTo>
                    <a:pt x="2911" y="3776"/>
                    <a:pt x="2878" y="3733"/>
                    <a:pt x="2813" y="3733"/>
                  </a:cubicBezTo>
                  <a:cubicBezTo>
                    <a:pt x="2781" y="3733"/>
                    <a:pt x="2662" y="3755"/>
                    <a:pt x="2467" y="3809"/>
                  </a:cubicBezTo>
                  <a:cubicBezTo>
                    <a:pt x="1850" y="3971"/>
                    <a:pt x="1288" y="4058"/>
                    <a:pt x="779" y="4058"/>
                  </a:cubicBezTo>
                  <a:cubicBezTo>
                    <a:pt x="736" y="4058"/>
                    <a:pt x="682" y="4036"/>
                    <a:pt x="649" y="4003"/>
                  </a:cubicBezTo>
                  <a:cubicBezTo>
                    <a:pt x="617" y="3971"/>
                    <a:pt x="606" y="3928"/>
                    <a:pt x="606" y="3874"/>
                  </a:cubicBezTo>
                  <a:cubicBezTo>
                    <a:pt x="606" y="3711"/>
                    <a:pt x="725" y="3257"/>
                    <a:pt x="963" y="2500"/>
                  </a:cubicBezTo>
                  <a:cubicBezTo>
                    <a:pt x="1439" y="2500"/>
                    <a:pt x="1861" y="2467"/>
                    <a:pt x="2218" y="2391"/>
                  </a:cubicBezTo>
                  <a:cubicBezTo>
                    <a:pt x="2586" y="2316"/>
                    <a:pt x="2770" y="2197"/>
                    <a:pt x="2770" y="2045"/>
                  </a:cubicBezTo>
                  <a:cubicBezTo>
                    <a:pt x="2770" y="1980"/>
                    <a:pt x="2694" y="1948"/>
                    <a:pt x="2564" y="1948"/>
                  </a:cubicBezTo>
                  <a:cubicBezTo>
                    <a:pt x="2434" y="1948"/>
                    <a:pt x="2251" y="1959"/>
                    <a:pt x="1991" y="1991"/>
                  </a:cubicBezTo>
                  <a:cubicBezTo>
                    <a:pt x="1731" y="2013"/>
                    <a:pt x="1526" y="2024"/>
                    <a:pt x="1374" y="2024"/>
                  </a:cubicBezTo>
                  <a:cubicBezTo>
                    <a:pt x="1223" y="2024"/>
                    <a:pt x="1136" y="2013"/>
                    <a:pt x="1104" y="2013"/>
                  </a:cubicBezTo>
                  <a:cubicBezTo>
                    <a:pt x="1277" y="1407"/>
                    <a:pt x="1353" y="953"/>
                    <a:pt x="1353" y="650"/>
                  </a:cubicBezTo>
                  <a:lnTo>
                    <a:pt x="1353" y="639"/>
                  </a:lnTo>
                  <a:cubicBezTo>
                    <a:pt x="1764" y="563"/>
                    <a:pt x="2013" y="520"/>
                    <a:pt x="2121" y="520"/>
                  </a:cubicBezTo>
                  <a:cubicBezTo>
                    <a:pt x="2229" y="498"/>
                    <a:pt x="2413" y="487"/>
                    <a:pt x="2672" y="466"/>
                  </a:cubicBezTo>
                  <a:cubicBezTo>
                    <a:pt x="2932" y="433"/>
                    <a:pt x="3149" y="412"/>
                    <a:pt x="3311" y="379"/>
                  </a:cubicBezTo>
                  <a:cubicBezTo>
                    <a:pt x="3495" y="347"/>
                    <a:pt x="3592" y="282"/>
                    <a:pt x="3592" y="195"/>
                  </a:cubicBezTo>
                  <a:cubicBezTo>
                    <a:pt x="3592" y="65"/>
                    <a:pt x="3149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4283850" y="5080900"/>
              <a:ext cx="80350" cy="115500"/>
            </a:xfrm>
            <a:custGeom>
              <a:avLst/>
              <a:gdLst/>
              <a:ahLst/>
              <a:cxnLst/>
              <a:rect l="l" t="t" r="r" b="b"/>
              <a:pathLst>
                <a:path w="3214" h="4620" extrusionOk="0">
                  <a:moveTo>
                    <a:pt x="2684" y="0"/>
                  </a:moveTo>
                  <a:cubicBezTo>
                    <a:pt x="2283" y="0"/>
                    <a:pt x="1872" y="195"/>
                    <a:pt x="1450" y="574"/>
                  </a:cubicBezTo>
                  <a:cubicBezTo>
                    <a:pt x="1028" y="952"/>
                    <a:pt x="671" y="1407"/>
                    <a:pt x="401" y="1926"/>
                  </a:cubicBezTo>
                  <a:cubicBezTo>
                    <a:pt x="130" y="2456"/>
                    <a:pt x="1" y="2921"/>
                    <a:pt x="1" y="3332"/>
                  </a:cubicBezTo>
                  <a:cubicBezTo>
                    <a:pt x="1" y="3657"/>
                    <a:pt x="130" y="3949"/>
                    <a:pt x="412" y="4220"/>
                  </a:cubicBezTo>
                  <a:cubicBezTo>
                    <a:pt x="682" y="4490"/>
                    <a:pt x="974" y="4620"/>
                    <a:pt x="1288" y="4620"/>
                  </a:cubicBezTo>
                  <a:cubicBezTo>
                    <a:pt x="1526" y="4620"/>
                    <a:pt x="1786" y="4555"/>
                    <a:pt x="2089" y="4425"/>
                  </a:cubicBezTo>
                  <a:cubicBezTo>
                    <a:pt x="2392" y="4284"/>
                    <a:pt x="2640" y="4144"/>
                    <a:pt x="2846" y="3982"/>
                  </a:cubicBezTo>
                  <a:cubicBezTo>
                    <a:pt x="3051" y="3808"/>
                    <a:pt x="3149" y="3679"/>
                    <a:pt x="3149" y="3581"/>
                  </a:cubicBezTo>
                  <a:cubicBezTo>
                    <a:pt x="3149" y="3473"/>
                    <a:pt x="3116" y="3430"/>
                    <a:pt x="3041" y="3430"/>
                  </a:cubicBezTo>
                  <a:cubicBezTo>
                    <a:pt x="3008" y="3430"/>
                    <a:pt x="2813" y="3527"/>
                    <a:pt x="2456" y="3711"/>
                  </a:cubicBezTo>
                  <a:cubicBezTo>
                    <a:pt x="2316" y="3787"/>
                    <a:pt x="2143" y="3852"/>
                    <a:pt x="1926" y="3917"/>
                  </a:cubicBezTo>
                  <a:cubicBezTo>
                    <a:pt x="1710" y="3971"/>
                    <a:pt x="1504" y="4003"/>
                    <a:pt x="1299" y="4003"/>
                  </a:cubicBezTo>
                  <a:cubicBezTo>
                    <a:pt x="1093" y="4003"/>
                    <a:pt x="931" y="3949"/>
                    <a:pt x="801" y="3841"/>
                  </a:cubicBezTo>
                  <a:cubicBezTo>
                    <a:pt x="671" y="3722"/>
                    <a:pt x="617" y="3549"/>
                    <a:pt x="617" y="3300"/>
                  </a:cubicBezTo>
                  <a:cubicBezTo>
                    <a:pt x="617" y="3062"/>
                    <a:pt x="693" y="2770"/>
                    <a:pt x="844" y="2434"/>
                  </a:cubicBezTo>
                  <a:cubicBezTo>
                    <a:pt x="996" y="2099"/>
                    <a:pt x="1191" y="1807"/>
                    <a:pt x="1407" y="1547"/>
                  </a:cubicBezTo>
                  <a:cubicBezTo>
                    <a:pt x="1623" y="1288"/>
                    <a:pt x="1851" y="1071"/>
                    <a:pt x="2099" y="887"/>
                  </a:cubicBezTo>
                  <a:cubicBezTo>
                    <a:pt x="2348" y="714"/>
                    <a:pt x="2554" y="628"/>
                    <a:pt x="2727" y="628"/>
                  </a:cubicBezTo>
                  <a:cubicBezTo>
                    <a:pt x="2803" y="628"/>
                    <a:pt x="2889" y="639"/>
                    <a:pt x="2976" y="682"/>
                  </a:cubicBezTo>
                  <a:cubicBezTo>
                    <a:pt x="3073" y="703"/>
                    <a:pt x="3138" y="725"/>
                    <a:pt x="3160" y="725"/>
                  </a:cubicBezTo>
                  <a:cubicBezTo>
                    <a:pt x="3203" y="725"/>
                    <a:pt x="3214" y="682"/>
                    <a:pt x="3214" y="584"/>
                  </a:cubicBezTo>
                  <a:cubicBezTo>
                    <a:pt x="3214" y="487"/>
                    <a:pt x="3160" y="368"/>
                    <a:pt x="3030" y="217"/>
                  </a:cubicBezTo>
                  <a:cubicBezTo>
                    <a:pt x="2911" y="76"/>
                    <a:pt x="2792" y="0"/>
                    <a:pt x="26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4381225" y="5080350"/>
              <a:ext cx="89000" cy="116600"/>
            </a:xfrm>
            <a:custGeom>
              <a:avLst/>
              <a:gdLst/>
              <a:ahLst/>
              <a:cxnLst/>
              <a:rect l="l" t="t" r="r" b="b"/>
              <a:pathLst>
                <a:path w="3560" h="4664" extrusionOk="0">
                  <a:moveTo>
                    <a:pt x="2294" y="563"/>
                  </a:moveTo>
                  <a:cubicBezTo>
                    <a:pt x="2478" y="563"/>
                    <a:pt x="2629" y="671"/>
                    <a:pt x="2759" y="877"/>
                  </a:cubicBezTo>
                  <a:cubicBezTo>
                    <a:pt x="2889" y="1093"/>
                    <a:pt x="2954" y="1364"/>
                    <a:pt x="2954" y="1710"/>
                  </a:cubicBezTo>
                  <a:cubicBezTo>
                    <a:pt x="2954" y="2045"/>
                    <a:pt x="2846" y="2413"/>
                    <a:pt x="2640" y="2792"/>
                  </a:cubicBezTo>
                  <a:cubicBezTo>
                    <a:pt x="2435" y="3171"/>
                    <a:pt x="2186" y="3495"/>
                    <a:pt x="1894" y="3755"/>
                  </a:cubicBezTo>
                  <a:cubicBezTo>
                    <a:pt x="1602" y="4014"/>
                    <a:pt x="1353" y="4144"/>
                    <a:pt x="1136" y="4144"/>
                  </a:cubicBezTo>
                  <a:cubicBezTo>
                    <a:pt x="996" y="4144"/>
                    <a:pt x="866" y="4068"/>
                    <a:pt x="758" y="3917"/>
                  </a:cubicBezTo>
                  <a:cubicBezTo>
                    <a:pt x="649" y="3766"/>
                    <a:pt x="606" y="3571"/>
                    <a:pt x="606" y="3322"/>
                  </a:cubicBezTo>
                  <a:cubicBezTo>
                    <a:pt x="606" y="2922"/>
                    <a:pt x="704" y="2489"/>
                    <a:pt x="920" y="2056"/>
                  </a:cubicBezTo>
                  <a:cubicBezTo>
                    <a:pt x="1136" y="1602"/>
                    <a:pt x="1374" y="1245"/>
                    <a:pt x="1634" y="974"/>
                  </a:cubicBezTo>
                  <a:cubicBezTo>
                    <a:pt x="1904" y="693"/>
                    <a:pt x="2121" y="563"/>
                    <a:pt x="2294" y="563"/>
                  </a:cubicBezTo>
                  <a:close/>
                  <a:moveTo>
                    <a:pt x="2261" y="1"/>
                  </a:moveTo>
                  <a:cubicBezTo>
                    <a:pt x="2034" y="1"/>
                    <a:pt x="1785" y="98"/>
                    <a:pt x="1515" y="293"/>
                  </a:cubicBezTo>
                  <a:cubicBezTo>
                    <a:pt x="1245" y="487"/>
                    <a:pt x="996" y="736"/>
                    <a:pt x="768" y="1050"/>
                  </a:cubicBezTo>
                  <a:cubicBezTo>
                    <a:pt x="552" y="1364"/>
                    <a:pt x="368" y="1721"/>
                    <a:pt x="217" y="2132"/>
                  </a:cubicBezTo>
                  <a:cubicBezTo>
                    <a:pt x="76" y="2554"/>
                    <a:pt x="0" y="2965"/>
                    <a:pt x="0" y="3365"/>
                  </a:cubicBezTo>
                  <a:cubicBezTo>
                    <a:pt x="0" y="3657"/>
                    <a:pt x="109" y="3949"/>
                    <a:pt x="325" y="4242"/>
                  </a:cubicBezTo>
                  <a:cubicBezTo>
                    <a:pt x="541" y="4523"/>
                    <a:pt x="801" y="4664"/>
                    <a:pt x="1093" y="4664"/>
                  </a:cubicBezTo>
                  <a:cubicBezTo>
                    <a:pt x="1493" y="4664"/>
                    <a:pt x="1883" y="4501"/>
                    <a:pt x="2272" y="4177"/>
                  </a:cubicBezTo>
                  <a:cubicBezTo>
                    <a:pt x="2662" y="3852"/>
                    <a:pt x="2976" y="3452"/>
                    <a:pt x="3214" y="2987"/>
                  </a:cubicBezTo>
                  <a:cubicBezTo>
                    <a:pt x="3452" y="2521"/>
                    <a:pt x="3560" y="2067"/>
                    <a:pt x="3560" y="1645"/>
                  </a:cubicBezTo>
                  <a:cubicBezTo>
                    <a:pt x="3560" y="1223"/>
                    <a:pt x="3441" y="844"/>
                    <a:pt x="3192" y="509"/>
                  </a:cubicBezTo>
                  <a:cubicBezTo>
                    <a:pt x="2943" y="163"/>
                    <a:pt x="2640" y="1"/>
                    <a:pt x="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4482650" y="5080075"/>
              <a:ext cx="97925" cy="116875"/>
            </a:xfrm>
            <a:custGeom>
              <a:avLst/>
              <a:gdLst/>
              <a:ahLst/>
              <a:cxnLst/>
              <a:rect l="l" t="t" r="r" b="b"/>
              <a:pathLst>
                <a:path w="3917" h="4675" extrusionOk="0">
                  <a:moveTo>
                    <a:pt x="3506" y="1"/>
                  </a:moveTo>
                  <a:cubicBezTo>
                    <a:pt x="3419" y="1"/>
                    <a:pt x="3376" y="98"/>
                    <a:pt x="3365" y="282"/>
                  </a:cubicBezTo>
                  <a:cubicBezTo>
                    <a:pt x="3365" y="325"/>
                    <a:pt x="3343" y="585"/>
                    <a:pt x="3300" y="1072"/>
                  </a:cubicBezTo>
                  <a:cubicBezTo>
                    <a:pt x="3203" y="2132"/>
                    <a:pt x="3019" y="3041"/>
                    <a:pt x="2727" y="3798"/>
                  </a:cubicBezTo>
                  <a:cubicBezTo>
                    <a:pt x="2532" y="3387"/>
                    <a:pt x="2088" y="2251"/>
                    <a:pt x="1374" y="401"/>
                  </a:cubicBezTo>
                  <a:cubicBezTo>
                    <a:pt x="1331" y="304"/>
                    <a:pt x="1266" y="217"/>
                    <a:pt x="1180" y="141"/>
                  </a:cubicBezTo>
                  <a:cubicBezTo>
                    <a:pt x="1104" y="55"/>
                    <a:pt x="1028" y="12"/>
                    <a:pt x="985" y="12"/>
                  </a:cubicBezTo>
                  <a:cubicBezTo>
                    <a:pt x="909" y="12"/>
                    <a:pt x="877" y="87"/>
                    <a:pt x="877" y="228"/>
                  </a:cubicBezTo>
                  <a:cubicBezTo>
                    <a:pt x="866" y="509"/>
                    <a:pt x="714" y="1223"/>
                    <a:pt x="422" y="2359"/>
                  </a:cubicBezTo>
                  <a:cubicBezTo>
                    <a:pt x="141" y="3495"/>
                    <a:pt x="0" y="4112"/>
                    <a:pt x="0" y="4220"/>
                  </a:cubicBezTo>
                  <a:cubicBezTo>
                    <a:pt x="0" y="4328"/>
                    <a:pt x="33" y="4437"/>
                    <a:pt x="119" y="4534"/>
                  </a:cubicBezTo>
                  <a:cubicBezTo>
                    <a:pt x="195" y="4631"/>
                    <a:pt x="271" y="4675"/>
                    <a:pt x="325" y="4675"/>
                  </a:cubicBezTo>
                  <a:cubicBezTo>
                    <a:pt x="368" y="4675"/>
                    <a:pt x="412" y="4588"/>
                    <a:pt x="466" y="4415"/>
                  </a:cubicBezTo>
                  <a:cubicBezTo>
                    <a:pt x="520" y="4242"/>
                    <a:pt x="628" y="3831"/>
                    <a:pt x="790" y="3182"/>
                  </a:cubicBezTo>
                  <a:cubicBezTo>
                    <a:pt x="952" y="2532"/>
                    <a:pt x="1093" y="1948"/>
                    <a:pt x="1234" y="1440"/>
                  </a:cubicBezTo>
                  <a:cubicBezTo>
                    <a:pt x="1883" y="3095"/>
                    <a:pt x="2272" y="4069"/>
                    <a:pt x="2402" y="4382"/>
                  </a:cubicBezTo>
                  <a:cubicBezTo>
                    <a:pt x="2445" y="4469"/>
                    <a:pt x="2500" y="4534"/>
                    <a:pt x="2564" y="4599"/>
                  </a:cubicBezTo>
                  <a:cubicBezTo>
                    <a:pt x="2640" y="4653"/>
                    <a:pt x="2705" y="4675"/>
                    <a:pt x="2770" y="4675"/>
                  </a:cubicBezTo>
                  <a:cubicBezTo>
                    <a:pt x="2932" y="4675"/>
                    <a:pt x="3116" y="4393"/>
                    <a:pt x="3300" y="3820"/>
                  </a:cubicBezTo>
                  <a:cubicBezTo>
                    <a:pt x="3484" y="3257"/>
                    <a:pt x="3636" y="2641"/>
                    <a:pt x="3744" y="1970"/>
                  </a:cubicBezTo>
                  <a:cubicBezTo>
                    <a:pt x="3863" y="1299"/>
                    <a:pt x="3917" y="791"/>
                    <a:pt x="3917" y="423"/>
                  </a:cubicBezTo>
                  <a:cubicBezTo>
                    <a:pt x="3917" y="347"/>
                    <a:pt x="3874" y="260"/>
                    <a:pt x="3776" y="152"/>
                  </a:cubicBezTo>
                  <a:cubicBezTo>
                    <a:pt x="3679" y="55"/>
                    <a:pt x="3581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596775" y="5080900"/>
              <a:ext cx="80375" cy="115500"/>
            </a:xfrm>
            <a:custGeom>
              <a:avLst/>
              <a:gdLst/>
              <a:ahLst/>
              <a:cxnLst/>
              <a:rect l="l" t="t" r="r" b="b"/>
              <a:pathLst>
                <a:path w="3215" h="4620" extrusionOk="0">
                  <a:moveTo>
                    <a:pt x="2684" y="0"/>
                  </a:moveTo>
                  <a:cubicBezTo>
                    <a:pt x="2284" y="0"/>
                    <a:pt x="1873" y="195"/>
                    <a:pt x="1451" y="574"/>
                  </a:cubicBezTo>
                  <a:cubicBezTo>
                    <a:pt x="1029" y="952"/>
                    <a:pt x="672" y="1407"/>
                    <a:pt x="401" y="1926"/>
                  </a:cubicBezTo>
                  <a:cubicBezTo>
                    <a:pt x="131" y="2456"/>
                    <a:pt x="1" y="2921"/>
                    <a:pt x="1" y="3332"/>
                  </a:cubicBezTo>
                  <a:cubicBezTo>
                    <a:pt x="1" y="3657"/>
                    <a:pt x="131" y="3949"/>
                    <a:pt x="412" y="4220"/>
                  </a:cubicBezTo>
                  <a:cubicBezTo>
                    <a:pt x="683" y="4490"/>
                    <a:pt x="975" y="4620"/>
                    <a:pt x="1288" y="4620"/>
                  </a:cubicBezTo>
                  <a:cubicBezTo>
                    <a:pt x="1526" y="4620"/>
                    <a:pt x="1786" y="4555"/>
                    <a:pt x="2089" y="4425"/>
                  </a:cubicBezTo>
                  <a:cubicBezTo>
                    <a:pt x="2392" y="4284"/>
                    <a:pt x="2641" y="4144"/>
                    <a:pt x="2846" y="3982"/>
                  </a:cubicBezTo>
                  <a:cubicBezTo>
                    <a:pt x="3052" y="3808"/>
                    <a:pt x="3149" y="3679"/>
                    <a:pt x="3149" y="3581"/>
                  </a:cubicBezTo>
                  <a:cubicBezTo>
                    <a:pt x="3149" y="3473"/>
                    <a:pt x="3117" y="3430"/>
                    <a:pt x="3041" y="3430"/>
                  </a:cubicBezTo>
                  <a:cubicBezTo>
                    <a:pt x="3009" y="3430"/>
                    <a:pt x="2814" y="3527"/>
                    <a:pt x="2457" y="3711"/>
                  </a:cubicBezTo>
                  <a:cubicBezTo>
                    <a:pt x="2316" y="3787"/>
                    <a:pt x="2143" y="3852"/>
                    <a:pt x="1927" y="3917"/>
                  </a:cubicBezTo>
                  <a:cubicBezTo>
                    <a:pt x="1710" y="3971"/>
                    <a:pt x="1505" y="4003"/>
                    <a:pt x="1299" y="4003"/>
                  </a:cubicBezTo>
                  <a:cubicBezTo>
                    <a:pt x="1094" y="4003"/>
                    <a:pt x="931" y="3949"/>
                    <a:pt x="802" y="3841"/>
                  </a:cubicBezTo>
                  <a:cubicBezTo>
                    <a:pt x="672" y="3722"/>
                    <a:pt x="618" y="3549"/>
                    <a:pt x="618" y="3300"/>
                  </a:cubicBezTo>
                  <a:cubicBezTo>
                    <a:pt x="618" y="3062"/>
                    <a:pt x="693" y="2770"/>
                    <a:pt x="845" y="2434"/>
                  </a:cubicBezTo>
                  <a:cubicBezTo>
                    <a:pt x="996" y="2099"/>
                    <a:pt x="1191" y="1807"/>
                    <a:pt x="1407" y="1547"/>
                  </a:cubicBezTo>
                  <a:cubicBezTo>
                    <a:pt x="1624" y="1288"/>
                    <a:pt x="1851" y="1071"/>
                    <a:pt x="2100" y="887"/>
                  </a:cubicBezTo>
                  <a:cubicBezTo>
                    <a:pt x="2349" y="714"/>
                    <a:pt x="2554" y="628"/>
                    <a:pt x="2727" y="628"/>
                  </a:cubicBezTo>
                  <a:cubicBezTo>
                    <a:pt x="2803" y="628"/>
                    <a:pt x="2890" y="639"/>
                    <a:pt x="2976" y="682"/>
                  </a:cubicBezTo>
                  <a:cubicBezTo>
                    <a:pt x="3073" y="703"/>
                    <a:pt x="3138" y="725"/>
                    <a:pt x="3160" y="725"/>
                  </a:cubicBezTo>
                  <a:cubicBezTo>
                    <a:pt x="3203" y="725"/>
                    <a:pt x="3214" y="682"/>
                    <a:pt x="3214" y="584"/>
                  </a:cubicBezTo>
                  <a:cubicBezTo>
                    <a:pt x="3214" y="487"/>
                    <a:pt x="3160" y="368"/>
                    <a:pt x="3030" y="217"/>
                  </a:cubicBezTo>
                  <a:cubicBezTo>
                    <a:pt x="2911" y="76"/>
                    <a:pt x="2792" y="0"/>
                    <a:pt x="26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695500" y="508225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0"/>
                  </a:moveTo>
                  <a:cubicBezTo>
                    <a:pt x="1375" y="0"/>
                    <a:pt x="899" y="87"/>
                    <a:pt x="823" y="249"/>
                  </a:cubicBezTo>
                  <a:cubicBezTo>
                    <a:pt x="801" y="303"/>
                    <a:pt x="791" y="347"/>
                    <a:pt x="791" y="401"/>
                  </a:cubicBezTo>
                  <a:cubicBezTo>
                    <a:pt x="791" y="736"/>
                    <a:pt x="726" y="1158"/>
                    <a:pt x="596" y="1656"/>
                  </a:cubicBezTo>
                  <a:cubicBezTo>
                    <a:pt x="466" y="2142"/>
                    <a:pt x="325" y="2608"/>
                    <a:pt x="196" y="3051"/>
                  </a:cubicBezTo>
                  <a:cubicBezTo>
                    <a:pt x="66" y="3484"/>
                    <a:pt x="1" y="3798"/>
                    <a:pt x="1" y="3971"/>
                  </a:cubicBezTo>
                  <a:cubicBezTo>
                    <a:pt x="1" y="4155"/>
                    <a:pt x="77" y="4306"/>
                    <a:pt x="228" y="4425"/>
                  </a:cubicBezTo>
                  <a:cubicBezTo>
                    <a:pt x="379" y="4544"/>
                    <a:pt x="563" y="4609"/>
                    <a:pt x="769" y="4609"/>
                  </a:cubicBezTo>
                  <a:cubicBezTo>
                    <a:pt x="1223" y="4609"/>
                    <a:pt x="1689" y="4523"/>
                    <a:pt x="2175" y="4350"/>
                  </a:cubicBezTo>
                  <a:cubicBezTo>
                    <a:pt x="2673" y="4187"/>
                    <a:pt x="2911" y="4025"/>
                    <a:pt x="2911" y="3863"/>
                  </a:cubicBezTo>
                  <a:cubicBezTo>
                    <a:pt x="2911" y="3776"/>
                    <a:pt x="2879" y="3722"/>
                    <a:pt x="2814" y="3722"/>
                  </a:cubicBezTo>
                  <a:cubicBezTo>
                    <a:pt x="2781" y="3722"/>
                    <a:pt x="2673" y="3754"/>
                    <a:pt x="2467" y="3809"/>
                  </a:cubicBezTo>
                  <a:cubicBezTo>
                    <a:pt x="1851" y="3971"/>
                    <a:pt x="1299" y="4047"/>
                    <a:pt x="791" y="4047"/>
                  </a:cubicBezTo>
                  <a:cubicBezTo>
                    <a:pt x="736" y="4047"/>
                    <a:pt x="693" y="4036"/>
                    <a:pt x="650" y="4003"/>
                  </a:cubicBezTo>
                  <a:cubicBezTo>
                    <a:pt x="628" y="3971"/>
                    <a:pt x="607" y="3928"/>
                    <a:pt x="607" y="3873"/>
                  </a:cubicBezTo>
                  <a:cubicBezTo>
                    <a:pt x="607" y="3711"/>
                    <a:pt x="726" y="3257"/>
                    <a:pt x="964" y="2499"/>
                  </a:cubicBezTo>
                  <a:cubicBezTo>
                    <a:pt x="1440" y="2499"/>
                    <a:pt x="1862" y="2456"/>
                    <a:pt x="2229" y="2380"/>
                  </a:cubicBezTo>
                  <a:cubicBezTo>
                    <a:pt x="2586" y="2316"/>
                    <a:pt x="2770" y="2197"/>
                    <a:pt x="2770" y="2045"/>
                  </a:cubicBezTo>
                  <a:cubicBezTo>
                    <a:pt x="2770" y="1980"/>
                    <a:pt x="2705" y="1948"/>
                    <a:pt x="2565" y="1948"/>
                  </a:cubicBezTo>
                  <a:cubicBezTo>
                    <a:pt x="2446" y="1948"/>
                    <a:pt x="2251" y="1959"/>
                    <a:pt x="1991" y="1980"/>
                  </a:cubicBezTo>
                  <a:cubicBezTo>
                    <a:pt x="1732" y="2002"/>
                    <a:pt x="1526" y="2013"/>
                    <a:pt x="1375" y="2013"/>
                  </a:cubicBezTo>
                  <a:lnTo>
                    <a:pt x="1115" y="2013"/>
                  </a:lnTo>
                  <a:cubicBezTo>
                    <a:pt x="1277" y="1407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63"/>
                    <a:pt x="2024" y="520"/>
                    <a:pt x="2121" y="509"/>
                  </a:cubicBezTo>
                  <a:cubicBezTo>
                    <a:pt x="2229" y="498"/>
                    <a:pt x="2413" y="476"/>
                    <a:pt x="2673" y="455"/>
                  </a:cubicBezTo>
                  <a:cubicBezTo>
                    <a:pt x="2944" y="433"/>
                    <a:pt x="3149" y="401"/>
                    <a:pt x="3311" y="368"/>
                  </a:cubicBezTo>
                  <a:cubicBezTo>
                    <a:pt x="3506" y="336"/>
                    <a:pt x="3593" y="282"/>
                    <a:pt x="3593" y="195"/>
                  </a:cubicBezTo>
                  <a:cubicBezTo>
                    <a:pt x="3593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790975" y="5080075"/>
              <a:ext cx="97950" cy="116875"/>
            </a:xfrm>
            <a:custGeom>
              <a:avLst/>
              <a:gdLst/>
              <a:ahLst/>
              <a:cxnLst/>
              <a:rect l="l" t="t" r="r" b="b"/>
              <a:pathLst>
                <a:path w="3918" h="4675" extrusionOk="0">
                  <a:moveTo>
                    <a:pt x="3506" y="1"/>
                  </a:moveTo>
                  <a:cubicBezTo>
                    <a:pt x="3420" y="1"/>
                    <a:pt x="3376" y="98"/>
                    <a:pt x="3365" y="282"/>
                  </a:cubicBezTo>
                  <a:cubicBezTo>
                    <a:pt x="3365" y="325"/>
                    <a:pt x="3344" y="585"/>
                    <a:pt x="3301" y="1072"/>
                  </a:cubicBezTo>
                  <a:cubicBezTo>
                    <a:pt x="3203" y="2132"/>
                    <a:pt x="3008" y="3041"/>
                    <a:pt x="2727" y="3798"/>
                  </a:cubicBezTo>
                  <a:cubicBezTo>
                    <a:pt x="2532" y="3387"/>
                    <a:pt x="2089" y="2251"/>
                    <a:pt x="1375" y="401"/>
                  </a:cubicBezTo>
                  <a:cubicBezTo>
                    <a:pt x="1332" y="304"/>
                    <a:pt x="1267" y="217"/>
                    <a:pt x="1180" y="141"/>
                  </a:cubicBezTo>
                  <a:cubicBezTo>
                    <a:pt x="1094" y="55"/>
                    <a:pt x="1029" y="12"/>
                    <a:pt x="985" y="12"/>
                  </a:cubicBezTo>
                  <a:cubicBezTo>
                    <a:pt x="910" y="12"/>
                    <a:pt x="866" y="87"/>
                    <a:pt x="866" y="228"/>
                  </a:cubicBezTo>
                  <a:cubicBezTo>
                    <a:pt x="866" y="509"/>
                    <a:pt x="715" y="1223"/>
                    <a:pt x="423" y="2359"/>
                  </a:cubicBezTo>
                  <a:cubicBezTo>
                    <a:pt x="141" y="3495"/>
                    <a:pt x="1" y="4112"/>
                    <a:pt x="1" y="4220"/>
                  </a:cubicBezTo>
                  <a:cubicBezTo>
                    <a:pt x="1" y="4328"/>
                    <a:pt x="33" y="4437"/>
                    <a:pt x="120" y="4534"/>
                  </a:cubicBezTo>
                  <a:cubicBezTo>
                    <a:pt x="196" y="4631"/>
                    <a:pt x="271" y="4675"/>
                    <a:pt x="325" y="4675"/>
                  </a:cubicBezTo>
                  <a:cubicBezTo>
                    <a:pt x="369" y="4675"/>
                    <a:pt x="412" y="4588"/>
                    <a:pt x="466" y="4415"/>
                  </a:cubicBezTo>
                  <a:cubicBezTo>
                    <a:pt x="520" y="4242"/>
                    <a:pt x="628" y="3831"/>
                    <a:pt x="780" y="3182"/>
                  </a:cubicBezTo>
                  <a:cubicBezTo>
                    <a:pt x="953" y="2532"/>
                    <a:pt x="1094" y="1948"/>
                    <a:pt x="1223" y="1440"/>
                  </a:cubicBezTo>
                  <a:cubicBezTo>
                    <a:pt x="1872" y="3095"/>
                    <a:pt x="2273" y="4069"/>
                    <a:pt x="2403" y="4382"/>
                  </a:cubicBezTo>
                  <a:cubicBezTo>
                    <a:pt x="2446" y="4469"/>
                    <a:pt x="2500" y="4534"/>
                    <a:pt x="2565" y="4599"/>
                  </a:cubicBezTo>
                  <a:cubicBezTo>
                    <a:pt x="2641" y="4653"/>
                    <a:pt x="2706" y="4675"/>
                    <a:pt x="2770" y="4675"/>
                  </a:cubicBezTo>
                  <a:cubicBezTo>
                    <a:pt x="2933" y="4675"/>
                    <a:pt x="3106" y="4393"/>
                    <a:pt x="3301" y="3820"/>
                  </a:cubicBezTo>
                  <a:cubicBezTo>
                    <a:pt x="3484" y="3257"/>
                    <a:pt x="3636" y="2641"/>
                    <a:pt x="3744" y="1970"/>
                  </a:cubicBezTo>
                  <a:cubicBezTo>
                    <a:pt x="3863" y="1299"/>
                    <a:pt x="3917" y="791"/>
                    <a:pt x="3917" y="423"/>
                  </a:cubicBezTo>
                  <a:cubicBezTo>
                    <a:pt x="3917" y="347"/>
                    <a:pt x="3874" y="260"/>
                    <a:pt x="3777" y="152"/>
                  </a:cubicBezTo>
                  <a:cubicBezTo>
                    <a:pt x="3679" y="55"/>
                    <a:pt x="3582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904575" y="5081700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1"/>
                  </a:moveTo>
                  <a:cubicBezTo>
                    <a:pt x="1202" y="1"/>
                    <a:pt x="639" y="12"/>
                    <a:pt x="379" y="33"/>
                  </a:cubicBezTo>
                  <a:cubicBezTo>
                    <a:pt x="131" y="55"/>
                    <a:pt x="1" y="98"/>
                    <a:pt x="1" y="185"/>
                  </a:cubicBezTo>
                  <a:cubicBezTo>
                    <a:pt x="1" y="271"/>
                    <a:pt x="44" y="358"/>
                    <a:pt x="120" y="455"/>
                  </a:cubicBezTo>
                  <a:cubicBezTo>
                    <a:pt x="195" y="542"/>
                    <a:pt x="260" y="596"/>
                    <a:pt x="336" y="596"/>
                  </a:cubicBezTo>
                  <a:lnTo>
                    <a:pt x="1472" y="542"/>
                  </a:lnTo>
                  <a:lnTo>
                    <a:pt x="1472" y="542"/>
                  </a:lnTo>
                  <a:cubicBezTo>
                    <a:pt x="1429" y="964"/>
                    <a:pt x="1288" y="1645"/>
                    <a:pt x="1050" y="2586"/>
                  </a:cubicBezTo>
                  <a:cubicBezTo>
                    <a:pt x="812" y="3528"/>
                    <a:pt x="693" y="4047"/>
                    <a:pt x="693" y="4155"/>
                  </a:cubicBezTo>
                  <a:cubicBezTo>
                    <a:pt x="693" y="4252"/>
                    <a:pt x="736" y="4350"/>
                    <a:pt x="812" y="4458"/>
                  </a:cubicBezTo>
                  <a:cubicBezTo>
                    <a:pt x="899" y="4555"/>
                    <a:pt x="974" y="4599"/>
                    <a:pt x="1039" y="4599"/>
                  </a:cubicBezTo>
                  <a:cubicBezTo>
                    <a:pt x="1083" y="4599"/>
                    <a:pt x="1137" y="4480"/>
                    <a:pt x="1202" y="4252"/>
                  </a:cubicBezTo>
                  <a:cubicBezTo>
                    <a:pt x="1234" y="4133"/>
                    <a:pt x="1288" y="3917"/>
                    <a:pt x="1364" y="3625"/>
                  </a:cubicBezTo>
                  <a:cubicBezTo>
                    <a:pt x="1429" y="3322"/>
                    <a:pt x="1483" y="3095"/>
                    <a:pt x="1526" y="2954"/>
                  </a:cubicBezTo>
                  <a:cubicBezTo>
                    <a:pt x="1862" y="1602"/>
                    <a:pt x="2035" y="845"/>
                    <a:pt x="2035" y="682"/>
                  </a:cubicBezTo>
                  <a:cubicBezTo>
                    <a:pt x="2035" y="628"/>
                    <a:pt x="2035" y="574"/>
                    <a:pt x="2024" y="531"/>
                  </a:cubicBezTo>
                  <a:lnTo>
                    <a:pt x="2024" y="531"/>
                  </a:lnTo>
                  <a:cubicBezTo>
                    <a:pt x="2262" y="542"/>
                    <a:pt x="2511" y="552"/>
                    <a:pt x="2770" y="563"/>
                  </a:cubicBezTo>
                  <a:cubicBezTo>
                    <a:pt x="3030" y="585"/>
                    <a:pt x="3236" y="596"/>
                    <a:pt x="3376" y="596"/>
                  </a:cubicBezTo>
                  <a:cubicBezTo>
                    <a:pt x="3528" y="596"/>
                    <a:pt x="3593" y="552"/>
                    <a:pt x="3593" y="466"/>
                  </a:cubicBezTo>
                  <a:cubicBezTo>
                    <a:pt x="3593" y="347"/>
                    <a:pt x="3452" y="239"/>
                    <a:pt x="3160" y="141"/>
                  </a:cubicBezTo>
                  <a:cubicBezTo>
                    <a:pt x="2868" y="44"/>
                    <a:pt x="2500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4990600" y="5080350"/>
              <a:ext cx="84125" cy="116875"/>
            </a:xfrm>
            <a:custGeom>
              <a:avLst/>
              <a:gdLst/>
              <a:ahLst/>
              <a:cxnLst/>
              <a:rect l="l" t="t" r="r" b="b"/>
              <a:pathLst>
                <a:path w="3365" h="4675" extrusionOk="0">
                  <a:moveTo>
                    <a:pt x="2045" y="596"/>
                  </a:moveTo>
                  <a:cubicBezTo>
                    <a:pt x="2521" y="596"/>
                    <a:pt x="2759" y="725"/>
                    <a:pt x="2759" y="1007"/>
                  </a:cubicBezTo>
                  <a:cubicBezTo>
                    <a:pt x="2759" y="1180"/>
                    <a:pt x="2683" y="1342"/>
                    <a:pt x="2543" y="1504"/>
                  </a:cubicBezTo>
                  <a:cubicBezTo>
                    <a:pt x="2402" y="1656"/>
                    <a:pt x="2250" y="1786"/>
                    <a:pt x="2077" y="1883"/>
                  </a:cubicBezTo>
                  <a:cubicBezTo>
                    <a:pt x="1904" y="1980"/>
                    <a:pt x="1720" y="2078"/>
                    <a:pt x="1504" y="2197"/>
                  </a:cubicBezTo>
                  <a:cubicBezTo>
                    <a:pt x="1298" y="2305"/>
                    <a:pt x="1147" y="2392"/>
                    <a:pt x="1071" y="2446"/>
                  </a:cubicBezTo>
                  <a:cubicBezTo>
                    <a:pt x="1266" y="1786"/>
                    <a:pt x="1352" y="1310"/>
                    <a:pt x="1352" y="1028"/>
                  </a:cubicBezTo>
                  <a:cubicBezTo>
                    <a:pt x="1352" y="942"/>
                    <a:pt x="1331" y="855"/>
                    <a:pt x="1288" y="758"/>
                  </a:cubicBezTo>
                  <a:cubicBezTo>
                    <a:pt x="1580" y="650"/>
                    <a:pt x="1828" y="596"/>
                    <a:pt x="2045" y="596"/>
                  </a:cubicBezTo>
                  <a:close/>
                  <a:moveTo>
                    <a:pt x="2012" y="1"/>
                  </a:moveTo>
                  <a:cubicBezTo>
                    <a:pt x="1645" y="1"/>
                    <a:pt x="1320" y="55"/>
                    <a:pt x="1017" y="174"/>
                  </a:cubicBezTo>
                  <a:cubicBezTo>
                    <a:pt x="714" y="271"/>
                    <a:pt x="563" y="379"/>
                    <a:pt x="563" y="477"/>
                  </a:cubicBezTo>
                  <a:cubicBezTo>
                    <a:pt x="563" y="542"/>
                    <a:pt x="584" y="606"/>
                    <a:pt x="628" y="682"/>
                  </a:cubicBezTo>
                  <a:cubicBezTo>
                    <a:pt x="671" y="758"/>
                    <a:pt x="725" y="812"/>
                    <a:pt x="779" y="844"/>
                  </a:cubicBezTo>
                  <a:cubicBezTo>
                    <a:pt x="747" y="1288"/>
                    <a:pt x="606" y="1948"/>
                    <a:pt x="368" y="2803"/>
                  </a:cubicBezTo>
                  <a:cubicBezTo>
                    <a:pt x="119" y="3657"/>
                    <a:pt x="0" y="4133"/>
                    <a:pt x="0" y="4242"/>
                  </a:cubicBezTo>
                  <a:cubicBezTo>
                    <a:pt x="0" y="4339"/>
                    <a:pt x="43" y="4436"/>
                    <a:pt x="130" y="4534"/>
                  </a:cubicBezTo>
                  <a:cubicBezTo>
                    <a:pt x="216" y="4631"/>
                    <a:pt x="292" y="4674"/>
                    <a:pt x="357" y="4674"/>
                  </a:cubicBezTo>
                  <a:cubicBezTo>
                    <a:pt x="390" y="4674"/>
                    <a:pt x="444" y="4555"/>
                    <a:pt x="509" y="4328"/>
                  </a:cubicBezTo>
                  <a:cubicBezTo>
                    <a:pt x="552" y="4220"/>
                    <a:pt x="584" y="4101"/>
                    <a:pt x="617" y="4004"/>
                  </a:cubicBezTo>
                  <a:cubicBezTo>
                    <a:pt x="649" y="3885"/>
                    <a:pt x="768" y="3484"/>
                    <a:pt x="974" y="2803"/>
                  </a:cubicBezTo>
                  <a:cubicBezTo>
                    <a:pt x="1082" y="3127"/>
                    <a:pt x="1385" y="3517"/>
                    <a:pt x="1883" y="3982"/>
                  </a:cubicBezTo>
                  <a:cubicBezTo>
                    <a:pt x="2369" y="4436"/>
                    <a:pt x="2748" y="4664"/>
                    <a:pt x="3008" y="4664"/>
                  </a:cubicBezTo>
                  <a:cubicBezTo>
                    <a:pt x="3159" y="4664"/>
                    <a:pt x="3235" y="4620"/>
                    <a:pt x="3235" y="4512"/>
                  </a:cubicBezTo>
                  <a:cubicBezTo>
                    <a:pt x="3235" y="4447"/>
                    <a:pt x="3170" y="4361"/>
                    <a:pt x="3062" y="4263"/>
                  </a:cubicBezTo>
                  <a:cubicBezTo>
                    <a:pt x="3008" y="4209"/>
                    <a:pt x="2954" y="4166"/>
                    <a:pt x="2889" y="4112"/>
                  </a:cubicBezTo>
                  <a:cubicBezTo>
                    <a:pt x="2835" y="4068"/>
                    <a:pt x="2770" y="4004"/>
                    <a:pt x="2672" y="3928"/>
                  </a:cubicBezTo>
                  <a:cubicBezTo>
                    <a:pt x="2586" y="3852"/>
                    <a:pt x="2488" y="3766"/>
                    <a:pt x="2391" y="3679"/>
                  </a:cubicBezTo>
                  <a:cubicBezTo>
                    <a:pt x="2283" y="3582"/>
                    <a:pt x="2207" y="3495"/>
                    <a:pt x="2142" y="3441"/>
                  </a:cubicBezTo>
                  <a:cubicBezTo>
                    <a:pt x="2077" y="3387"/>
                    <a:pt x="1969" y="3279"/>
                    <a:pt x="1818" y="3127"/>
                  </a:cubicBezTo>
                  <a:cubicBezTo>
                    <a:pt x="1666" y="2965"/>
                    <a:pt x="1590" y="2846"/>
                    <a:pt x="1590" y="2749"/>
                  </a:cubicBezTo>
                  <a:cubicBezTo>
                    <a:pt x="1590" y="2716"/>
                    <a:pt x="1655" y="2684"/>
                    <a:pt x="1774" y="2619"/>
                  </a:cubicBezTo>
                  <a:cubicBezTo>
                    <a:pt x="1893" y="2554"/>
                    <a:pt x="2045" y="2478"/>
                    <a:pt x="2218" y="2392"/>
                  </a:cubicBezTo>
                  <a:cubicBezTo>
                    <a:pt x="2391" y="2294"/>
                    <a:pt x="2564" y="2186"/>
                    <a:pt x="2737" y="2067"/>
                  </a:cubicBezTo>
                  <a:cubicBezTo>
                    <a:pt x="2910" y="1948"/>
                    <a:pt x="3062" y="1797"/>
                    <a:pt x="3181" y="1613"/>
                  </a:cubicBezTo>
                  <a:cubicBezTo>
                    <a:pt x="3300" y="1429"/>
                    <a:pt x="3365" y="1223"/>
                    <a:pt x="3365" y="1007"/>
                  </a:cubicBezTo>
                  <a:cubicBezTo>
                    <a:pt x="3365" y="682"/>
                    <a:pt x="3224" y="444"/>
                    <a:pt x="2954" y="271"/>
                  </a:cubicBezTo>
                  <a:cubicBezTo>
                    <a:pt x="2694" y="87"/>
                    <a:pt x="2380" y="1"/>
                    <a:pt x="2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5086600" y="5079000"/>
              <a:ext cx="86575" cy="118225"/>
            </a:xfrm>
            <a:custGeom>
              <a:avLst/>
              <a:gdLst/>
              <a:ahLst/>
              <a:cxnLst/>
              <a:rect l="l" t="t" r="r" b="b"/>
              <a:pathLst>
                <a:path w="3463" h="4729" extrusionOk="0">
                  <a:moveTo>
                    <a:pt x="2056" y="650"/>
                  </a:moveTo>
                  <a:cubicBezTo>
                    <a:pt x="2132" y="1039"/>
                    <a:pt x="2208" y="1602"/>
                    <a:pt x="2284" y="2359"/>
                  </a:cubicBezTo>
                  <a:cubicBezTo>
                    <a:pt x="1937" y="2413"/>
                    <a:pt x="1602" y="2489"/>
                    <a:pt x="1288" y="2565"/>
                  </a:cubicBezTo>
                  <a:cubicBezTo>
                    <a:pt x="1602" y="1742"/>
                    <a:pt x="1851" y="1104"/>
                    <a:pt x="2056" y="650"/>
                  </a:cubicBezTo>
                  <a:close/>
                  <a:moveTo>
                    <a:pt x="2208" y="1"/>
                  </a:moveTo>
                  <a:cubicBezTo>
                    <a:pt x="2089" y="1"/>
                    <a:pt x="1970" y="44"/>
                    <a:pt x="1851" y="130"/>
                  </a:cubicBezTo>
                  <a:cubicBezTo>
                    <a:pt x="1732" y="217"/>
                    <a:pt x="1645" y="314"/>
                    <a:pt x="1591" y="444"/>
                  </a:cubicBezTo>
                  <a:cubicBezTo>
                    <a:pt x="1548" y="563"/>
                    <a:pt x="1429" y="844"/>
                    <a:pt x="1256" y="1277"/>
                  </a:cubicBezTo>
                  <a:cubicBezTo>
                    <a:pt x="1072" y="1710"/>
                    <a:pt x="931" y="2056"/>
                    <a:pt x="823" y="2316"/>
                  </a:cubicBezTo>
                  <a:cubicBezTo>
                    <a:pt x="780" y="2435"/>
                    <a:pt x="726" y="2586"/>
                    <a:pt x="650" y="2738"/>
                  </a:cubicBezTo>
                  <a:cubicBezTo>
                    <a:pt x="217" y="2878"/>
                    <a:pt x="1" y="2997"/>
                    <a:pt x="1" y="3084"/>
                  </a:cubicBezTo>
                  <a:cubicBezTo>
                    <a:pt x="1" y="3170"/>
                    <a:pt x="33" y="3235"/>
                    <a:pt x="98" y="3300"/>
                  </a:cubicBezTo>
                  <a:cubicBezTo>
                    <a:pt x="174" y="3354"/>
                    <a:pt x="250" y="3387"/>
                    <a:pt x="336" y="3387"/>
                  </a:cubicBezTo>
                  <a:lnTo>
                    <a:pt x="379" y="3387"/>
                  </a:lnTo>
                  <a:cubicBezTo>
                    <a:pt x="131" y="3971"/>
                    <a:pt x="1" y="4285"/>
                    <a:pt x="1" y="4328"/>
                  </a:cubicBezTo>
                  <a:cubicBezTo>
                    <a:pt x="1" y="4425"/>
                    <a:pt x="44" y="4512"/>
                    <a:pt x="120" y="4599"/>
                  </a:cubicBezTo>
                  <a:cubicBezTo>
                    <a:pt x="206" y="4685"/>
                    <a:pt x="282" y="4728"/>
                    <a:pt x="358" y="4728"/>
                  </a:cubicBezTo>
                  <a:cubicBezTo>
                    <a:pt x="423" y="4728"/>
                    <a:pt x="661" y="4220"/>
                    <a:pt x="1050" y="3203"/>
                  </a:cubicBezTo>
                  <a:cubicBezTo>
                    <a:pt x="1375" y="3116"/>
                    <a:pt x="1624" y="3051"/>
                    <a:pt x="1786" y="3008"/>
                  </a:cubicBezTo>
                  <a:cubicBezTo>
                    <a:pt x="1948" y="2965"/>
                    <a:pt x="2132" y="2911"/>
                    <a:pt x="2327" y="2857"/>
                  </a:cubicBezTo>
                  <a:cubicBezTo>
                    <a:pt x="2370" y="3268"/>
                    <a:pt x="2403" y="3679"/>
                    <a:pt x="2435" y="4101"/>
                  </a:cubicBezTo>
                  <a:cubicBezTo>
                    <a:pt x="2457" y="4339"/>
                    <a:pt x="2489" y="4501"/>
                    <a:pt x="2532" y="4588"/>
                  </a:cubicBezTo>
                  <a:cubicBezTo>
                    <a:pt x="2586" y="4685"/>
                    <a:pt x="2641" y="4728"/>
                    <a:pt x="2716" y="4728"/>
                  </a:cubicBezTo>
                  <a:cubicBezTo>
                    <a:pt x="2857" y="4728"/>
                    <a:pt x="2933" y="4447"/>
                    <a:pt x="2933" y="3895"/>
                  </a:cubicBezTo>
                  <a:cubicBezTo>
                    <a:pt x="2933" y="3571"/>
                    <a:pt x="2911" y="3181"/>
                    <a:pt x="2879" y="2716"/>
                  </a:cubicBezTo>
                  <a:cubicBezTo>
                    <a:pt x="3268" y="2608"/>
                    <a:pt x="3463" y="2510"/>
                    <a:pt x="3463" y="2435"/>
                  </a:cubicBezTo>
                  <a:cubicBezTo>
                    <a:pt x="3463" y="2316"/>
                    <a:pt x="3355" y="2262"/>
                    <a:pt x="3160" y="2262"/>
                  </a:cubicBezTo>
                  <a:cubicBezTo>
                    <a:pt x="3063" y="2262"/>
                    <a:pt x="2954" y="2262"/>
                    <a:pt x="2835" y="2272"/>
                  </a:cubicBezTo>
                  <a:cubicBezTo>
                    <a:pt x="2770" y="1634"/>
                    <a:pt x="2684" y="1093"/>
                    <a:pt x="2576" y="650"/>
                  </a:cubicBezTo>
                  <a:cubicBezTo>
                    <a:pt x="2467" y="217"/>
                    <a:pt x="2338" y="1"/>
                    <a:pt x="2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190750" y="5081700"/>
              <a:ext cx="89800" cy="114975"/>
            </a:xfrm>
            <a:custGeom>
              <a:avLst/>
              <a:gdLst/>
              <a:ahLst/>
              <a:cxnLst/>
              <a:rect l="l" t="t" r="r" b="b"/>
              <a:pathLst>
                <a:path w="3592" h="4599" extrusionOk="0">
                  <a:moveTo>
                    <a:pt x="2056" y="1"/>
                  </a:moveTo>
                  <a:cubicBezTo>
                    <a:pt x="1190" y="1"/>
                    <a:pt x="638" y="12"/>
                    <a:pt x="379" y="33"/>
                  </a:cubicBezTo>
                  <a:cubicBezTo>
                    <a:pt x="130" y="55"/>
                    <a:pt x="0" y="98"/>
                    <a:pt x="0" y="185"/>
                  </a:cubicBezTo>
                  <a:cubicBezTo>
                    <a:pt x="0" y="271"/>
                    <a:pt x="43" y="358"/>
                    <a:pt x="119" y="455"/>
                  </a:cubicBezTo>
                  <a:cubicBezTo>
                    <a:pt x="184" y="542"/>
                    <a:pt x="260" y="596"/>
                    <a:pt x="335" y="596"/>
                  </a:cubicBezTo>
                  <a:lnTo>
                    <a:pt x="1461" y="542"/>
                  </a:lnTo>
                  <a:lnTo>
                    <a:pt x="1461" y="542"/>
                  </a:lnTo>
                  <a:cubicBezTo>
                    <a:pt x="1428" y="964"/>
                    <a:pt x="1287" y="1645"/>
                    <a:pt x="1049" y="2586"/>
                  </a:cubicBezTo>
                  <a:cubicBezTo>
                    <a:pt x="811" y="3528"/>
                    <a:pt x="692" y="4047"/>
                    <a:pt x="692" y="4155"/>
                  </a:cubicBezTo>
                  <a:cubicBezTo>
                    <a:pt x="692" y="4252"/>
                    <a:pt x="725" y="4350"/>
                    <a:pt x="811" y="4458"/>
                  </a:cubicBezTo>
                  <a:cubicBezTo>
                    <a:pt x="898" y="4555"/>
                    <a:pt x="974" y="4599"/>
                    <a:pt x="1039" y="4599"/>
                  </a:cubicBezTo>
                  <a:cubicBezTo>
                    <a:pt x="1082" y="4599"/>
                    <a:pt x="1136" y="4480"/>
                    <a:pt x="1201" y="4252"/>
                  </a:cubicBezTo>
                  <a:cubicBezTo>
                    <a:pt x="1233" y="4133"/>
                    <a:pt x="1287" y="3917"/>
                    <a:pt x="1363" y="3625"/>
                  </a:cubicBezTo>
                  <a:cubicBezTo>
                    <a:pt x="1428" y="3322"/>
                    <a:pt x="1482" y="3095"/>
                    <a:pt x="1515" y="2954"/>
                  </a:cubicBezTo>
                  <a:cubicBezTo>
                    <a:pt x="1861" y="1602"/>
                    <a:pt x="2034" y="845"/>
                    <a:pt x="2034" y="682"/>
                  </a:cubicBezTo>
                  <a:cubicBezTo>
                    <a:pt x="2034" y="628"/>
                    <a:pt x="2034" y="574"/>
                    <a:pt x="2012" y="531"/>
                  </a:cubicBezTo>
                  <a:lnTo>
                    <a:pt x="2012" y="531"/>
                  </a:lnTo>
                  <a:cubicBezTo>
                    <a:pt x="2250" y="542"/>
                    <a:pt x="2499" y="552"/>
                    <a:pt x="2770" y="563"/>
                  </a:cubicBezTo>
                  <a:cubicBezTo>
                    <a:pt x="3029" y="585"/>
                    <a:pt x="3224" y="596"/>
                    <a:pt x="3376" y="596"/>
                  </a:cubicBezTo>
                  <a:cubicBezTo>
                    <a:pt x="3516" y="596"/>
                    <a:pt x="3592" y="552"/>
                    <a:pt x="3592" y="466"/>
                  </a:cubicBezTo>
                  <a:cubicBezTo>
                    <a:pt x="3592" y="347"/>
                    <a:pt x="3451" y="239"/>
                    <a:pt x="3159" y="141"/>
                  </a:cubicBezTo>
                  <a:cubicBezTo>
                    <a:pt x="2867" y="44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5279450" y="508225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0"/>
                  </a:moveTo>
                  <a:cubicBezTo>
                    <a:pt x="1375" y="0"/>
                    <a:pt x="888" y="87"/>
                    <a:pt x="812" y="249"/>
                  </a:cubicBezTo>
                  <a:cubicBezTo>
                    <a:pt x="801" y="303"/>
                    <a:pt x="790" y="347"/>
                    <a:pt x="790" y="401"/>
                  </a:cubicBezTo>
                  <a:cubicBezTo>
                    <a:pt x="790" y="736"/>
                    <a:pt x="725" y="1158"/>
                    <a:pt x="585" y="1656"/>
                  </a:cubicBezTo>
                  <a:cubicBezTo>
                    <a:pt x="455" y="2142"/>
                    <a:pt x="325" y="2608"/>
                    <a:pt x="195" y="3051"/>
                  </a:cubicBezTo>
                  <a:cubicBezTo>
                    <a:pt x="66" y="3484"/>
                    <a:pt x="1" y="3798"/>
                    <a:pt x="1" y="3971"/>
                  </a:cubicBezTo>
                  <a:cubicBezTo>
                    <a:pt x="1" y="4155"/>
                    <a:pt x="76" y="4306"/>
                    <a:pt x="228" y="4425"/>
                  </a:cubicBezTo>
                  <a:cubicBezTo>
                    <a:pt x="379" y="4544"/>
                    <a:pt x="552" y="4609"/>
                    <a:pt x="758" y="4609"/>
                  </a:cubicBezTo>
                  <a:cubicBezTo>
                    <a:pt x="1212" y="4609"/>
                    <a:pt x="1688" y="4523"/>
                    <a:pt x="2175" y="4350"/>
                  </a:cubicBezTo>
                  <a:cubicBezTo>
                    <a:pt x="2662" y="4187"/>
                    <a:pt x="2911" y="4025"/>
                    <a:pt x="2911" y="3863"/>
                  </a:cubicBezTo>
                  <a:cubicBezTo>
                    <a:pt x="2911" y="3776"/>
                    <a:pt x="2878" y="3722"/>
                    <a:pt x="2813" y="3722"/>
                  </a:cubicBezTo>
                  <a:cubicBezTo>
                    <a:pt x="2781" y="3722"/>
                    <a:pt x="2662" y="3754"/>
                    <a:pt x="2467" y="3809"/>
                  </a:cubicBezTo>
                  <a:cubicBezTo>
                    <a:pt x="1851" y="3971"/>
                    <a:pt x="1288" y="4047"/>
                    <a:pt x="780" y="4047"/>
                  </a:cubicBezTo>
                  <a:cubicBezTo>
                    <a:pt x="725" y="4047"/>
                    <a:pt x="682" y="4036"/>
                    <a:pt x="650" y="4003"/>
                  </a:cubicBezTo>
                  <a:cubicBezTo>
                    <a:pt x="617" y="3971"/>
                    <a:pt x="606" y="3928"/>
                    <a:pt x="606" y="3873"/>
                  </a:cubicBezTo>
                  <a:cubicBezTo>
                    <a:pt x="606" y="3711"/>
                    <a:pt x="725" y="3257"/>
                    <a:pt x="963" y="2499"/>
                  </a:cubicBezTo>
                  <a:cubicBezTo>
                    <a:pt x="1440" y="2499"/>
                    <a:pt x="1861" y="2456"/>
                    <a:pt x="2218" y="2380"/>
                  </a:cubicBezTo>
                  <a:cubicBezTo>
                    <a:pt x="2575" y="2316"/>
                    <a:pt x="2759" y="2197"/>
                    <a:pt x="2759" y="2045"/>
                  </a:cubicBezTo>
                  <a:cubicBezTo>
                    <a:pt x="2759" y="1980"/>
                    <a:pt x="2694" y="1948"/>
                    <a:pt x="2565" y="1948"/>
                  </a:cubicBezTo>
                  <a:cubicBezTo>
                    <a:pt x="2435" y="1948"/>
                    <a:pt x="2240" y="1959"/>
                    <a:pt x="1991" y="1980"/>
                  </a:cubicBezTo>
                  <a:cubicBezTo>
                    <a:pt x="1732" y="2002"/>
                    <a:pt x="1526" y="2013"/>
                    <a:pt x="1375" y="2013"/>
                  </a:cubicBezTo>
                  <a:lnTo>
                    <a:pt x="1104" y="2013"/>
                  </a:lnTo>
                  <a:cubicBezTo>
                    <a:pt x="1266" y="1407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53" y="563"/>
                    <a:pt x="2013" y="520"/>
                    <a:pt x="2121" y="509"/>
                  </a:cubicBezTo>
                  <a:cubicBezTo>
                    <a:pt x="2229" y="498"/>
                    <a:pt x="2413" y="476"/>
                    <a:pt x="2673" y="455"/>
                  </a:cubicBezTo>
                  <a:cubicBezTo>
                    <a:pt x="2933" y="433"/>
                    <a:pt x="3149" y="401"/>
                    <a:pt x="3300" y="368"/>
                  </a:cubicBezTo>
                  <a:cubicBezTo>
                    <a:pt x="3495" y="336"/>
                    <a:pt x="3592" y="282"/>
                    <a:pt x="3592" y="195"/>
                  </a:cubicBezTo>
                  <a:cubicBezTo>
                    <a:pt x="3592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5379250" y="5080350"/>
              <a:ext cx="87925" cy="117150"/>
            </a:xfrm>
            <a:custGeom>
              <a:avLst/>
              <a:gdLst/>
              <a:ahLst/>
              <a:cxnLst/>
              <a:rect l="l" t="t" r="r" b="b"/>
              <a:pathLst>
                <a:path w="3517" h="4686" extrusionOk="0">
                  <a:moveTo>
                    <a:pt x="1277" y="758"/>
                  </a:moveTo>
                  <a:lnTo>
                    <a:pt x="1277" y="758"/>
                  </a:lnTo>
                  <a:cubicBezTo>
                    <a:pt x="1710" y="899"/>
                    <a:pt x="2089" y="1137"/>
                    <a:pt x="2424" y="1450"/>
                  </a:cubicBezTo>
                  <a:cubicBezTo>
                    <a:pt x="2749" y="1775"/>
                    <a:pt x="2911" y="2067"/>
                    <a:pt x="2911" y="2337"/>
                  </a:cubicBezTo>
                  <a:cubicBezTo>
                    <a:pt x="2911" y="2489"/>
                    <a:pt x="2781" y="2694"/>
                    <a:pt x="2532" y="2954"/>
                  </a:cubicBezTo>
                  <a:cubicBezTo>
                    <a:pt x="2284" y="3225"/>
                    <a:pt x="1970" y="3463"/>
                    <a:pt x="1591" y="3690"/>
                  </a:cubicBezTo>
                  <a:cubicBezTo>
                    <a:pt x="1212" y="3917"/>
                    <a:pt x="877" y="4047"/>
                    <a:pt x="574" y="4090"/>
                  </a:cubicBezTo>
                  <a:cubicBezTo>
                    <a:pt x="628" y="3744"/>
                    <a:pt x="693" y="3419"/>
                    <a:pt x="780" y="3127"/>
                  </a:cubicBezTo>
                  <a:cubicBezTo>
                    <a:pt x="985" y="2435"/>
                    <a:pt x="1115" y="1948"/>
                    <a:pt x="1191" y="1645"/>
                  </a:cubicBezTo>
                  <a:cubicBezTo>
                    <a:pt x="1277" y="1353"/>
                    <a:pt x="1310" y="1147"/>
                    <a:pt x="1310" y="1039"/>
                  </a:cubicBezTo>
                  <a:cubicBezTo>
                    <a:pt x="1310" y="931"/>
                    <a:pt x="1299" y="834"/>
                    <a:pt x="1277" y="758"/>
                  </a:cubicBezTo>
                  <a:close/>
                  <a:moveTo>
                    <a:pt x="466" y="1"/>
                  </a:moveTo>
                  <a:cubicBezTo>
                    <a:pt x="379" y="1"/>
                    <a:pt x="336" y="44"/>
                    <a:pt x="336" y="130"/>
                  </a:cubicBezTo>
                  <a:cubicBezTo>
                    <a:pt x="336" y="217"/>
                    <a:pt x="379" y="304"/>
                    <a:pt x="455" y="390"/>
                  </a:cubicBezTo>
                  <a:cubicBezTo>
                    <a:pt x="542" y="487"/>
                    <a:pt x="661" y="563"/>
                    <a:pt x="801" y="617"/>
                  </a:cubicBezTo>
                  <a:cubicBezTo>
                    <a:pt x="780" y="909"/>
                    <a:pt x="639" y="1515"/>
                    <a:pt x="379" y="2435"/>
                  </a:cubicBezTo>
                  <a:cubicBezTo>
                    <a:pt x="120" y="3354"/>
                    <a:pt x="1" y="3885"/>
                    <a:pt x="1" y="4036"/>
                  </a:cubicBezTo>
                  <a:cubicBezTo>
                    <a:pt x="1" y="4187"/>
                    <a:pt x="44" y="4328"/>
                    <a:pt x="152" y="4480"/>
                  </a:cubicBezTo>
                  <a:cubicBezTo>
                    <a:pt x="260" y="4620"/>
                    <a:pt x="358" y="4685"/>
                    <a:pt x="444" y="4685"/>
                  </a:cubicBezTo>
                  <a:cubicBezTo>
                    <a:pt x="769" y="4685"/>
                    <a:pt x="1180" y="4555"/>
                    <a:pt x="1667" y="4306"/>
                  </a:cubicBezTo>
                  <a:cubicBezTo>
                    <a:pt x="2154" y="4047"/>
                    <a:pt x="2586" y="3733"/>
                    <a:pt x="2954" y="3365"/>
                  </a:cubicBezTo>
                  <a:cubicBezTo>
                    <a:pt x="3333" y="3008"/>
                    <a:pt x="3517" y="2684"/>
                    <a:pt x="3517" y="2413"/>
                  </a:cubicBezTo>
                  <a:cubicBezTo>
                    <a:pt x="3517" y="2002"/>
                    <a:pt x="3355" y="1613"/>
                    <a:pt x="3008" y="1234"/>
                  </a:cubicBezTo>
                  <a:cubicBezTo>
                    <a:pt x="2673" y="844"/>
                    <a:pt x="2262" y="542"/>
                    <a:pt x="1797" y="325"/>
                  </a:cubicBezTo>
                  <a:cubicBezTo>
                    <a:pt x="1321" y="109"/>
                    <a:pt x="877" y="1"/>
                    <a:pt x="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539925" y="5080625"/>
              <a:ext cx="83325" cy="115775"/>
            </a:xfrm>
            <a:custGeom>
              <a:avLst/>
              <a:gdLst/>
              <a:ahLst/>
              <a:cxnLst/>
              <a:rect l="l" t="t" r="r" b="b"/>
              <a:pathLst>
                <a:path w="3333" h="4631" extrusionOk="0">
                  <a:moveTo>
                    <a:pt x="2878" y="0"/>
                  </a:moveTo>
                  <a:cubicBezTo>
                    <a:pt x="2629" y="0"/>
                    <a:pt x="2326" y="87"/>
                    <a:pt x="1958" y="249"/>
                  </a:cubicBezTo>
                  <a:cubicBezTo>
                    <a:pt x="1590" y="401"/>
                    <a:pt x="1331" y="574"/>
                    <a:pt x="1158" y="769"/>
                  </a:cubicBezTo>
                  <a:cubicBezTo>
                    <a:pt x="1104" y="823"/>
                    <a:pt x="1050" y="920"/>
                    <a:pt x="1006" y="1039"/>
                  </a:cubicBezTo>
                  <a:cubicBezTo>
                    <a:pt x="963" y="1158"/>
                    <a:pt x="941" y="1277"/>
                    <a:pt x="941" y="1396"/>
                  </a:cubicBezTo>
                  <a:cubicBezTo>
                    <a:pt x="941" y="1504"/>
                    <a:pt x="1028" y="1656"/>
                    <a:pt x="1179" y="1840"/>
                  </a:cubicBezTo>
                  <a:cubicBezTo>
                    <a:pt x="1342" y="2034"/>
                    <a:pt x="1515" y="2207"/>
                    <a:pt x="1709" y="2381"/>
                  </a:cubicBezTo>
                  <a:cubicBezTo>
                    <a:pt x="1904" y="2543"/>
                    <a:pt x="2077" y="2716"/>
                    <a:pt x="2240" y="2900"/>
                  </a:cubicBezTo>
                  <a:cubicBezTo>
                    <a:pt x="2391" y="3084"/>
                    <a:pt x="2478" y="3235"/>
                    <a:pt x="2478" y="3354"/>
                  </a:cubicBezTo>
                  <a:cubicBezTo>
                    <a:pt x="2478" y="3549"/>
                    <a:pt x="2359" y="3711"/>
                    <a:pt x="2110" y="3874"/>
                  </a:cubicBezTo>
                  <a:cubicBezTo>
                    <a:pt x="1872" y="4036"/>
                    <a:pt x="1601" y="4112"/>
                    <a:pt x="1288" y="4112"/>
                  </a:cubicBezTo>
                  <a:cubicBezTo>
                    <a:pt x="1136" y="4112"/>
                    <a:pt x="995" y="4079"/>
                    <a:pt x="855" y="4014"/>
                  </a:cubicBezTo>
                  <a:cubicBezTo>
                    <a:pt x="725" y="3949"/>
                    <a:pt x="617" y="3874"/>
                    <a:pt x="541" y="3798"/>
                  </a:cubicBezTo>
                  <a:cubicBezTo>
                    <a:pt x="336" y="3592"/>
                    <a:pt x="195" y="3484"/>
                    <a:pt x="119" y="3484"/>
                  </a:cubicBezTo>
                  <a:cubicBezTo>
                    <a:pt x="43" y="3484"/>
                    <a:pt x="0" y="3549"/>
                    <a:pt x="0" y="3679"/>
                  </a:cubicBezTo>
                  <a:cubicBezTo>
                    <a:pt x="0" y="3874"/>
                    <a:pt x="141" y="4090"/>
                    <a:pt x="411" y="4306"/>
                  </a:cubicBezTo>
                  <a:cubicBezTo>
                    <a:pt x="693" y="4523"/>
                    <a:pt x="1039" y="4631"/>
                    <a:pt x="1450" y="4631"/>
                  </a:cubicBezTo>
                  <a:cubicBezTo>
                    <a:pt x="1883" y="4631"/>
                    <a:pt x="2250" y="4512"/>
                    <a:pt x="2586" y="4263"/>
                  </a:cubicBezTo>
                  <a:cubicBezTo>
                    <a:pt x="2910" y="4014"/>
                    <a:pt x="3073" y="3711"/>
                    <a:pt x="3073" y="3354"/>
                  </a:cubicBezTo>
                  <a:cubicBezTo>
                    <a:pt x="3073" y="3170"/>
                    <a:pt x="2986" y="2965"/>
                    <a:pt x="2824" y="2738"/>
                  </a:cubicBezTo>
                  <a:cubicBezTo>
                    <a:pt x="2662" y="2510"/>
                    <a:pt x="2488" y="2305"/>
                    <a:pt x="2294" y="2132"/>
                  </a:cubicBezTo>
                  <a:cubicBezTo>
                    <a:pt x="1774" y="1688"/>
                    <a:pt x="1515" y="1418"/>
                    <a:pt x="1515" y="1320"/>
                  </a:cubicBezTo>
                  <a:cubicBezTo>
                    <a:pt x="1515" y="1136"/>
                    <a:pt x="1764" y="952"/>
                    <a:pt x="2272" y="758"/>
                  </a:cubicBezTo>
                  <a:cubicBezTo>
                    <a:pt x="2424" y="693"/>
                    <a:pt x="2586" y="650"/>
                    <a:pt x="2770" y="606"/>
                  </a:cubicBezTo>
                  <a:cubicBezTo>
                    <a:pt x="2964" y="563"/>
                    <a:pt x="3105" y="531"/>
                    <a:pt x="3192" y="498"/>
                  </a:cubicBezTo>
                  <a:cubicBezTo>
                    <a:pt x="3289" y="476"/>
                    <a:pt x="3332" y="444"/>
                    <a:pt x="3332" y="401"/>
                  </a:cubicBezTo>
                  <a:cubicBezTo>
                    <a:pt x="3332" y="303"/>
                    <a:pt x="3289" y="217"/>
                    <a:pt x="3202" y="130"/>
                  </a:cubicBezTo>
                  <a:cubicBezTo>
                    <a:pt x="3116" y="44"/>
                    <a:pt x="3008" y="0"/>
                    <a:pt x="2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636200" y="5080350"/>
              <a:ext cx="89000" cy="116600"/>
            </a:xfrm>
            <a:custGeom>
              <a:avLst/>
              <a:gdLst/>
              <a:ahLst/>
              <a:cxnLst/>
              <a:rect l="l" t="t" r="r" b="b"/>
              <a:pathLst>
                <a:path w="3560" h="4664" extrusionOk="0">
                  <a:moveTo>
                    <a:pt x="2294" y="563"/>
                  </a:moveTo>
                  <a:cubicBezTo>
                    <a:pt x="2467" y="563"/>
                    <a:pt x="2619" y="671"/>
                    <a:pt x="2749" y="877"/>
                  </a:cubicBezTo>
                  <a:cubicBezTo>
                    <a:pt x="2889" y="1093"/>
                    <a:pt x="2954" y="1364"/>
                    <a:pt x="2954" y="1710"/>
                  </a:cubicBezTo>
                  <a:cubicBezTo>
                    <a:pt x="2954" y="2045"/>
                    <a:pt x="2846" y="2413"/>
                    <a:pt x="2640" y="2792"/>
                  </a:cubicBezTo>
                  <a:cubicBezTo>
                    <a:pt x="2435" y="3171"/>
                    <a:pt x="2186" y="3495"/>
                    <a:pt x="1894" y="3755"/>
                  </a:cubicBezTo>
                  <a:cubicBezTo>
                    <a:pt x="1602" y="4014"/>
                    <a:pt x="1353" y="4144"/>
                    <a:pt x="1126" y="4144"/>
                  </a:cubicBezTo>
                  <a:cubicBezTo>
                    <a:pt x="985" y="4144"/>
                    <a:pt x="866" y="4068"/>
                    <a:pt x="758" y="3917"/>
                  </a:cubicBezTo>
                  <a:cubicBezTo>
                    <a:pt x="650" y="3766"/>
                    <a:pt x="596" y="3571"/>
                    <a:pt x="596" y="3322"/>
                  </a:cubicBezTo>
                  <a:cubicBezTo>
                    <a:pt x="596" y="2922"/>
                    <a:pt x="704" y="2489"/>
                    <a:pt x="920" y="2056"/>
                  </a:cubicBezTo>
                  <a:cubicBezTo>
                    <a:pt x="1126" y="1602"/>
                    <a:pt x="1364" y="1245"/>
                    <a:pt x="1634" y="974"/>
                  </a:cubicBezTo>
                  <a:cubicBezTo>
                    <a:pt x="1894" y="693"/>
                    <a:pt x="2121" y="563"/>
                    <a:pt x="2294" y="563"/>
                  </a:cubicBezTo>
                  <a:close/>
                  <a:moveTo>
                    <a:pt x="2262" y="1"/>
                  </a:moveTo>
                  <a:cubicBezTo>
                    <a:pt x="2035" y="1"/>
                    <a:pt x="1786" y="98"/>
                    <a:pt x="1515" y="293"/>
                  </a:cubicBezTo>
                  <a:cubicBezTo>
                    <a:pt x="1245" y="487"/>
                    <a:pt x="996" y="736"/>
                    <a:pt x="769" y="1050"/>
                  </a:cubicBezTo>
                  <a:cubicBezTo>
                    <a:pt x="552" y="1364"/>
                    <a:pt x="368" y="1721"/>
                    <a:pt x="217" y="2132"/>
                  </a:cubicBezTo>
                  <a:cubicBezTo>
                    <a:pt x="66" y="2554"/>
                    <a:pt x="1" y="2965"/>
                    <a:pt x="1" y="3365"/>
                  </a:cubicBezTo>
                  <a:cubicBezTo>
                    <a:pt x="1" y="3657"/>
                    <a:pt x="109" y="3949"/>
                    <a:pt x="325" y="4242"/>
                  </a:cubicBezTo>
                  <a:cubicBezTo>
                    <a:pt x="542" y="4523"/>
                    <a:pt x="801" y="4664"/>
                    <a:pt x="1093" y="4664"/>
                  </a:cubicBezTo>
                  <a:cubicBezTo>
                    <a:pt x="1483" y="4664"/>
                    <a:pt x="1883" y="4501"/>
                    <a:pt x="2273" y="4177"/>
                  </a:cubicBezTo>
                  <a:cubicBezTo>
                    <a:pt x="2662" y="3852"/>
                    <a:pt x="2976" y="3452"/>
                    <a:pt x="3214" y="2987"/>
                  </a:cubicBezTo>
                  <a:cubicBezTo>
                    <a:pt x="3441" y="2521"/>
                    <a:pt x="3560" y="2067"/>
                    <a:pt x="3560" y="1645"/>
                  </a:cubicBezTo>
                  <a:cubicBezTo>
                    <a:pt x="3560" y="1223"/>
                    <a:pt x="3441" y="844"/>
                    <a:pt x="3192" y="509"/>
                  </a:cubicBezTo>
                  <a:cubicBezTo>
                    <a:pt x="2943" y="163"/>
                    <a:pt x="2630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738975" y="5079800"/>
              <a:ext cx="71175" cy="117150"/>
            </a:xfrm>
            <a:custGeom>
              <a:avLst/>
              <a:gdLst/>
              <a:ahLst/>
              <a:cxnLst/>
              <a:rect l="l" t="t" r="r" b="b"/>
              <a:pathLst>
                <a:path w="2847" h="4686" extrusionOk="0">
                  <a:moveTo>
                    <a:pt x="1061" y="1"/>
                  </a:moveTo>
                  <a:cubicBezTo>
                    <a:pt x="996" y="1"/>
                    <a:pt x="953" y="12"/>
                    <a:pt x="931" y="44"/>
                  </a:cubicBezTo>
                  <a:cubicBezTo>
                    <a:pt x="920" y="77"/>
                    <a:pt x="910" y="131"/>
                    <a:pt x="910" y="196"/>
                  </a:cubicBezTo>
                  <a:cubicBezTo>
                    <a:pt x="910" y="499"/>
                    <a:pt x="758" y="1180"/>
                    <a:pt x="455" y="2230"/>
                  </a:cubicBezTo>
                  <a:cubicBezTo>
                    <a:pt x="152" y="3279"/>
                    <a:pt x="1" y="3896"/>
                    <a:pt x="1" y="4069"/>
                  </a:cubicBezTo>
                  <a:cubicBezTo>
                    <a:pt x="1" y="4231"/>
                    <a:pt x="77" y="4383"/>
                    <a:pt x="228" y="4502"/>
                  </a:cubicBezTo>
                  <a:cubicBezTo>
                    <a:pt x="390" y="4631"/>
                    <a:pt x="574" y="4686"/>
                    <a:pt x="791" y="4686"/>
                  </a:cubicBezTo>
                  <a:cubicBezTo>
                    <a:pt x="1256" y="4686"/>
                    <a:pt x="1721" y="4610"/>
                    <a:pt x="2165" y="4448"/>
                  </a:cubicBezTo>
                  <a:cubicBezTo>
                    <a:pt x="2619" y="4285"/>
                    <a:pt x="2846" y="4112"/>
                    <a:pt x="2846" y="3917"/>
                  </a:cubicBezTo>
                  <a:cubicBezTo>
                    <a:pt x="2846" y="3874"/>
                    <a:pt x="2846" y="3852"/>
                    <a:pt x="2824" y="3831"/>
                  </a:cubicBezTo>
                  <a:cubicBezTo>
                    <a:pt x="2814" y="3820"/>
                    <a:pt x="2792" y="3809"/>
                    <a:pt x="2749" y="3809"/>
                  </a:cubicBezTo>
                  <a:cubicBezTo>
                    <a:pt x="2716" y="3809"/>
                    <a:pt x="2597" y="3831"/>
                    <a:pt x="2413" y="3885"/>
                  </a:cubicBezTo>
                  <a:cubicBezTo>
                    <a:pt x="1818" y="4047"/>
                    <a:pt x="1267" y="4134"/>
                    <a:pt x="769" y="4134"/>
                  </a:cubicBezTo>
                  <a:cubicBezTo>
                    <a:pt x="650" y="4134"/>
                    <a:pt x="596" y="4080"/>
                    <a:pt x="596" y="3950"/>
                  </a:cubicBezTo>
                  <a:cubicBezTo>
                    <a:pt x="596" y="3831"/>
                    <a:pt x="693" y="3474"/>
                    <a:pt x="877" y="2857"/>
                  </a:cubicBezTo>
                  <a:cubicBezTo>
                    <a:pt x="1256" y="1602"/>
                    <a:pt x="1450" y="823"/>
                    <a:pt x="1450" y="520"/>
                  </a:cubicBezTo>
                  <a:cubicBezTo>
                    <a:pt x="1450" y="390"/>
                    <a:pt x="1407" y="271"/>
                    <a:pt x="1310" y="163"/>
                  </a:cubicBezTo>
                  <a:cubicBezTo>
                    <a:pt x="1212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833100" y="5080625"/>
              <a:ext cx="80350" cy="117400"/>
            </a:xfrm>
            <a:custGeom>
              <a:avLst/>
              <a:gdLst/>
              <a:ahLst/>
              <a:cxnLst/>
              <a:rect l="l" t="t" r="r" b="b"/>
              <a:pathLst>
                <a:path w="3214" h="4696" extrusionOk="0">
                  <a:moveTo>
                    <a:pt x="704" y="0"/>
                  </a:moveTo>
                  <a:cubicBezTo>
                    <a:pt x="650" y="0"/>
                    <a:pt x="607" y="22"/>
                    <a:pt x="585" y="55"/>
                  </a:cubicBezTo>
                  <a:cubicBezTo>
                    <a:pt x="574" y="76"/>
                    <a:pt x="563" y="130"/>
                    <a:pt x="563" y="206"/>
                  </a:cubicBezTo>
                  <a:cubicBezTo>
                    <a:pt x="563" y="466"/>
                    <a:pt x="466" y="974"/>
                    <a:pt x="282" y="1721"/>
                  </a:cubicBezTo>
                  <a:cubicBezTo>
                    <a:pt x="98" y="2467"/>
                    <a:pt x="1" y="3019"/>
                    <a:pt x="1" y="3365"/>
                  </a:cubicBezTo>
                  <a:cubicBezTo>
                    <a:pt x="1" y="3711"/>
                    <a:pt x="109" y="4025"/>
                    <a:pt x="314" y="4295"/>
                  </a:cubicBezTo>
                  <a:cubicBezTo>
                    <a:pt x="520" y="4566"/>
                    <a:pt x="758" y="4696"/>
                    <a:pt x="1039" y="4696"/>
                  </a:cubicBezTo>
                  <a:cubicBezTo>
                    <a:pt x="1418" y="4696"/>
                    <a:pt x="1775" y="4523"/>
                    <a:pt x="2110" y="4166"/>
                  </a:cubicBezTo>
                  <a:cubicBezTo>
                    <a:pt x="2446" y="3809"/>
                    <a:pt x="2716" y="3333"/>
                    <a:pt x="2911" y="2738"/>
                  </a:cubicBezTo>
                  <a:cubicBezTo>
                    <a:pt x="3117" y="2143"/>
                    <a:pt x="3214" y="1504"/>
                    <a:pt x="3214" y="823"/>
                  </a:cubicBezTo>
                  <a:cubicBezTo>
                    <a:pt x="3214" y="585"/>
                    <a:pt x="3149" y="390"/>
                    <a:pt x="3008" y="238"/>
                  </a:cubicBezTo>
                  <a:cubicBezTo>
                    <a:pt x="2879" y="87"/>
                    <a:pt x="2760" y="0"/>
                    <a:pt x="2662" y="0"/>
                  </a:cubicBezTo>
                  <a:cubicBezTo>
                    <a:pt x="2586" y="0"/>
                    <a:pt x="2543" y="55"/>
                    <a:pt x="2543" y="141"/>
                  </a:cubicBezTo>
                  <a:cubicBezTo>
                    <a:pt x="2543" y="184"/>
                    <a:pt x="2554" y="303"/>
                    <a:pt x="2565" y="487"/>
                  </a:cubicBezTo>
                  <a:cubicBezTo>
                    <a:pt x="2586" y="671"/>
                    <a:pt x="2597" y="866"/>
                    <a:pt x="2597" y="1050"/>
                  </a:cubicBezTo>
                  <a:cubicBezTo>
                    <a:pt x="2597" y="1439"/>
                    <a:pt x="2554" y="1840"/>
                    <a:pt x="2446" y="2229"/>
                  </a:cubicBezTo>
                  <a:cubicBezTo>
                    <a:pt x="2338" y="2619"/>
                    <a:pt x="2219" y="2954"/>
                    <a:pt x="2056" y="3224"/>
                  </a:cubicBezTo>
                  <a:cubicBezTo>
                    <a:pt x="1905" y="3495"/>
                    <a:pt x="1743" y="3711"/>
                    <a:pt x="1569" y="3884"/>
                  </a:cubicBezTo>
                  <a:cubicBezTo>
                    <a:pt x="1396" y="4047"/>
                    <a:pt x="1234" y="4133"/>
                    <a:pt x="1083" y="4133"/>
                  </a:cubicBezTo>
                  <a:cubicBezTo>
                    <a:pt x="942" y="4133"/>
                    <a:pt x="823" y="4057"/>
                    <a:pt x="726" y="3906"/>
                  </a:cubicBezTo>
                  <a:cubicBezTo>
                    <a:pt x="639" y="3744"/>
                    <a:pt x="585" y="3549"/>
                    <a:pt x="585" y="3300"/>
                  </a:cubicBezTo>
                  <a:cubicBezTo>
                    <a:pt x="585" y="3051"/>
                    <a:pt x="671" y="2575"/>
                    <a:pt x="855" y="1872"/>
                  </a:cubicBezTo>
                  <a:cubicBezTo>
                    <a:pt x="1039" y="1180"/>
                    <a:pt x="1126" y="747"/>
                    <a:pt x="1126" y="595"/>
                  </a:cubicBezTo>
                  <a:cubicBezTo>
                    <a:pt x="1126" y="433"/>
                    <a:pt x="1072" y="303"/>
                    <a:pt x="964" y="184"/>
                  </a:cubicBezTo>
                  <a:cubicBezTo>
                    <a:pt x="855" y="65"/>
                    <a:pt x="769" y="0"/>
                    <a:pt x="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5928575" y="5081700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1"/>
                  </a:moveTo>
                  <a:cubicBezTo>
                    <a:pt x="1191" y="1"/>
                    <a:pt x="639" y="12"/>
                    <a:pt x="379" y="33"/>
                  </a:cubicBezTo>
                  <a:cubicBezTo>
                    <a:pt x="131" y="55"/>
                    <a:pt x="1" y="98"/>
                    <a:pt x="1" y="185"/>
                  </a:cubicBezTo>
                  <a:cubicBezTo>
                    <a:pt x="1" y="271"/>
                    <a:pt x="44" y="358"/>
                    <a:pt x="120" y="455"/>
                  </a:cubicBezTo>
                  <a:cubicBezTo>
                    <a:pt x="195" y="542"/>
                    <a:pt x="260" y="596"/>
                    <a:pt x="336" y="596"/>
                  </a:cubicBezTo>
                  <a:lnTo>
                    <a:pt x="1472" y="542"/>
                  </a:lnTo>
                  <a:lnTo>
                    <a:pt x="1472" y="542"/>
                  </a:lnTo>
                  <a:cubicBezTo>
                    <a:pt x="1429" y="964"/>
                    <a:pt x="1288" y="1645"/>
                    <a:pt x="1050" y="2586"/>
                  </a:cubicBezTo>
                  <a:cubicBezTo>
                    <a:pt x="812" y="3528"/>
                    <a:pt x="693" y="4047"/>
                    <a:pt x="693" y="4155"/>
                  </a:cubicBezTo>
                  <a:cubicBezTo>
                    <a:pt x="693" y="4252"/>
                    <a:pt x="736" y="4350"/>
                    <a:pt x="812" y="4458"/>
                  </a:cubicBezTo>
                  <a:cubicBezTo>
                    <a:pt x="899" y="4555"/>
                    <a:pt x="974" y="4599"/>
                    <a:pt x="1039" y="4599"/>
                  </a:cubicBezTo>
                  <a:cubicBezTo>
                    <a:pt x="1083" y="4599"/>
                    <a:pt x="1137" y="4480"/>
                    <a:pt x="1202" y="4252"/>
                  </a:cubicBezTo>
                  <a:cubicBezTo>
                    <a:pt x="1234" y="4133"/>
                    <a:pt x="1288" y="3917"/>
                    <a:pt x="1364" y="3625"/>
                  </a:cubicBezTo>
                  <a:cubicBezTo>
                    <a:pt x="1429" y="3322"/>
                    <a:pt x="1483" y="3095"/>
                    <a:pt x="1515" y="2954"/>
                  </a:cubicBezTo>
                  <a:cubicBezTo>
                    <a:pt x="1862" y="1602"/>
                    <a:pt x="2035" y="845"/>
                    <a:pt x="2035" y="682"/>
                  </a:cubicBezTo>
                  <a:cubicBezTo>
                    <a:pt x="2035" y="628"/>
                    <a:pt x="2035" y="574"/>
                    <a:pt x="2013" y="531"/>
                  </a:cubicBezTo>
                  <a:lnTo>
                    <a:pt x="2013" y="531"/>
                  </a:lnTo>
                  <a:cubicBezTo>
                    <a:pt x="2251" y="542"/>
                    <a:pt x="2511" y="552"/>
                    <a:pt x="2770" y="563"/>
                  </a:cubicBezTo>
                  <a:cubicBezTo>
                    <a:pt x="3030" y="585"/>
                    <a:pt x="3225" y="596"/>
                    <a:pt x="3376" y="596"/>
                  </a:cubicBezTo>
                  <a:cubicBezTo>
                    <a:pt x="3517" y="596"/>
                    <a:pt x="3593" y="552"/>
                    <a:pt x="3593" y="466"/>
                  </a:cubicBezTo>
                  <a:cubicBezTo>
                    <a:pt x="3593" y="347"/>
                    <a:pt x="3452" y="239"/>
                    <a:pt x="3160" y="141"/>
                  </a:cubicBezTo>
                  <a:cubicBezTo>
                    <a:pt x="2868" y="44"/>
                    <a:pt x="2500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018100" y="5080900"/>
              <a:ext cx="34100" cy="115775"/>
            </a:xfrm>
            <a:custGeom>
              <a:avLst/>
              <a:gdLst/>
              <a:ahLst/>
              <a:cxnLst/>
              <a:rect l="l" t="t" r="r" b="b"/>
              <a:pathLst>
                <a:path w="1364" h="4631" extrusionOk="0">
                  <a:moveTo>
                    <a:pt x="953" y="0"/>
                  </a:moveTo>
                  <a:cubicBezTo>
                    <a:pt x="888" y="0"/>
                    <a:pt x="845" y="22"/>
                    <a:pt x="823" y="44"/>
                  </a:cubicBezTo>
                  <a:cubicBezTo>
                    <a:pt x="801" y="76"/>
                    <a:pt x="791" y="130"/>
                    <a:pt x="791" y="195"/>
                  </a:cubicBezTo>
                  <a:cubicBezTo>
                    <a:pt x="791" y="476"/>
                    <a:pt x="661" y="1190"/>
                    <a:pt x="390" y="2337"/>
                  </a:cubicBezTo>
                  <a:cubicBezTo>
                    <a:pt x="131" y="3473"/>
                    <a:pt x="1" y="4090"/>
                    <a:pt x="1" y="4187"/>
                  </a:cubicBezTo>
                  <a:cubicBezTo>
                    <a:pt x="1" y="4274"/>
                    <a:pt x="44" y="4371"/>
                    <a:pt x="131" y="4479"/>
                  </a:cubicBezTo>
                  <a:cubicBezTo>
                    <a:pt x="217" y="4577"/>
                    <a:pt x="282" y="4631"/>
                    <a:pt x="336" y="4631"/>
                  </a:cubicBezTo>
                  <a:cubicBezTo>
                    <a:pt x="390" y="4631"/>
                    <a:pt x="455" y="4501"/>
                    <a:pt x="531" y="4241"/>
                  </a:cubicBezTo>
                  <a:cubicBezTo>
                    <a:pt x="563" y="4101"/>
                    <a:pt x="596" y="3971"/>
                    <a:pt x="628" y="3852"/>
                  </a:cubicBezTo>
                  <a:cubicBezTo>
                    <a:pt x="661" y="3733"/>
                    <a:pt x="704" y="3560"/>
                    <a:pt x="758" y="3343"/>
                  </a:cubicBezTo>
                  <a:cubicBezTo>
                    <a:pt x="812" y="3116"/>
                    <a:pt x="855" y="2943"/>
                    <a:pt x="877" y="2824"/>
                  </a:cubicBezTo>
                  <a:cubicBezTo>
                    <a:pt x="1202" y="1526"/>
                    <a:pt x="1364" y="801"/>
                    <a:pt x="1364" y="649"/>
                  </a:cubicBezTo>
                  <a:cubicBezTo>
                    <a:pt x="1364" y="487"/>
                    <a:pt x="1310" y="346"/>
                    <a:pt x="1202" y="206"/>
                  </a:cubicBezTo>
                  <a:cubicBezTo>
                    <a:pt x="1093" y="65"/>
                    <a:pt x="1018" y="0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067050" y="5080350"/>
              <a:ext cx="89300" cy="116600"/>
            </a:xfrm>
            <a:custGeom>
              <a:avLst/>
              <a:gdLst/>
              <a:ahLst/>
              <a:cxnLst/>
              <a:rect l="l" t="t" r="r" b="b"/>
              <a:pathLst>
                <a:path w="3572" h="4664" extrusionOk="0">
                  <a:moveTo>
                    <a:pt x="2305" y="563"/>
                  </a:moveTo>
                  <a:cubicBezTo>
                    <a:pt x="2478" y="563"/>
                    <a:pt x="2630" y="671"/>
                    <a:pt x="2760" y="877"/>
                  </a:cubicBezTo>
                  <a:cubicBezTo>
                    <a:pt x="2890" y="1093"/>
                    <a:pt x="2955" y="1364"/>
                    <a:pt x="2955" y="1710"/>
                  </a:cubicBezTo>
                  <a:cubicBezTo>
                    <a:pt x="2955" y="2045"/>
                    <a:pt x="2857" y="2413"/>
                    <a:pt x="2652" y="2792"/>
                  </a:cubicBezTo>
                  <a:cubicBezTo>
                    <a:pt x="2435" y="3171"/>
                    <a:pt x="2186" y="3495"/>
                    <a:pt x="1894" y="3755"/>
                  </a:cubicBezTo>
                  <a:cubicBezTo>
                    <a:pt x="1613" y="4014"/>
                    <a:pt x="1353" y="4144"/>
                    <a:pt x="1137" y="4144"/>
                  </a:cubicBezTo>
                  <a:cubicBezTo>
                    <a:pt x="996" y="4144"/>
                    <a:pt x="866" y="4068"/>
                    <a:pt x="769" y="3917"/>
                  </a:cubicBezTo>
                  <a:cubicBezTo>
                    <a:pt x="661" y="3766"/>
                    <a:pt x="607" y="3571"/>
                    <a:pt x="607" y="3322"/>
                  </a:cubicBezTo>
                  <a:cubicBezTo>
                    <a:pt x="607" y="2922"/>
                    <a:pt x="715" y="2489"/>
                    <a:pt x="921" y="2056"/>
                  </a:cubicBezTo>
                  <a:cubicBezTo>
                    <a:pt x="1137" y="1602"/>
                    <a:pt x="1375" y="1245"/>
                    <a:pt x="1645" y="974"/>
                  </a:cubicBezTo>
                  <a:cubicBezTo>
                    <a:pt x="1905" y="693"/>
                    <a:pt x="2121" y="563"/>
                    <a:pt x="2305" y="563"/>
                  </a:cubicBezTo>
                  <a:close/>
                  <a:moveTo>
                    <a:pt x="2273" y="1"/>
                  </a:moveTo>
                  <a:cubicBezTo>
                    <a:pt x="2035" y="1"/>
                    <a:pt x="1786" y="98"/>
                    <a:pt x="1526" y="293"/>
                  </a:cubicBezTo>
                  <a:cubicBezTo>
                    <a:pt x="1256" y="487"/>
                    <a:pt x="1007" y="736"/>
                    <a:pt x="780" y="1050"/>
                  </a:cubicBezTo>
                  <a:cubicBezTo>
                    <a:pt x="553" y="1364"/>
                    <a:pt x="369" y="1721"/>
                    <a:pt x="217" y="2132"/>
                  </a:cubicBezTo>
                  <a:cubicBezTo>
                    <a:pt x="77" y="2554"/>
                    <a:pt x="1" y="2965"/>
                    <a:pt x="1" y="3365"/>
                  </a:cubicBezTo>
                  <a:cubicBezTo>
                    <a:pt x="1" y="3657"/>
                    <a:pt x="109" y="3949"/>
                    <a:pt x="326" y="4242"/>
                  </a:cubicBezTo>
                  <a:cubicBezTo>
                    <a:pt x="553" y="4523"/>
                    <a:pt x="802" y="4664"/>
                    <a:pt x="1094" y="4664"/>
                  </a:cubicBezTo>
                  <a:cubicBezTo>
                    <a:pt x="1494" y="4664"/>
                    <a:pt x="1883" y="4501"/>
                    <a:pt x="2273" y="4177"/>
                  </a:cubicBezTo>
                  <a:cubicBezTo>
                    <a:pt x="2673" y="3852"/>
                    <a:pt x="2987" y="3452"/>
                    <a:pt x="3214" y="2987"/>
                  </a:cubicBezTo>
                  <a:cubicBezTo>
                    <a:pt x="3452" y="2521"/>
                    <a:pt x="3571" y="2067"/>
                    <a:pt x="3571" y="1645"/>
                  </a:cubicBezTo>
                  <a:cubicBezTo>
                    <a:pt x="3571" y="1223"/>
                    <a:pt x="3441" y="844"/>
                    <a:pt x="3193" y="509"/>
                  </a:cubicBezTo>
                  <a:cubicBezTo>
                    <a:pt x="2955" y="163"/>
                    <a:pt x="264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168500" y="5080075"/>
              <a:ext cx="98200" cy="116875"/>
            </a:xfrm>
            <a:custGeom>
              <a:avLst/>
              <a:gdLst/>
              <a:ahLst/>
              <a:cxnLst/>
              <a:rect l="l" t="t" r="r" b="b"/>
              <a:pathLst>
                <a:path w="3928" h="4675" extrusionOk="0">
                  <a:moveTo>
                    <a:pt x="3505" y="1"/>
                  </a:moveTo>
                  <a:cubicBezTo>
                    <a:pt x="3430" y="1"/>
                    <a:pt x="3386" y="98"/>
                    <a:pt x="3376" y="282"/>
                  </a:cubicBezTo>
                  <a:cubicBezTo>
                    <a:pt x="3376" y="325"/>
                    <a:pt x="3354" y="585"/>
                    <a:pt x="3311" y="1072"/>
                  </a:cubicBezTo>
                  <a:cubicBezTo>
                    <a:pt x="3213" y="2132"/>
                    <a:pt x="3018" y="3041"/>
                    <a:pt x="2726" y="3798"/>
                  </a:cubicBezTo>
                  <a:cubicBezTo>
                    <a:pt x="2542" y="3387"/>
                    <a:pt x="2088" y="2251"/>
                    <a:pt x="1374" y="401"/>
                  </a:cubicBezTo>
                  <a:cubicBezTo>
                    <a:pt x="1342" y="304"/>
                    <a:pt x="1277" y="217"/>
                    <a:pt x="1190" y="141"/>
                  </a:cubicBezTo>
                  <a:cubicBezTo>
                    <a:pt x="1104" y="55"/>
                    <a:pt x="1039" y="12"/>
                    <a:pt x="985" y="12"/>
                  </a:cubicBezTo>
                  <a:cubicBezTo>
                    <a:pt x="909" y="12"/>
                    <a:pt x="876" y="87"/>
                    <a:pt x="876" y="228"/>
                  </a:cubicBezTo>
                  <a:cubicBezTo>
                    <a:pt x="866" y="509"/>
                    <a:pt x="714" y="1223"/>
                    <a:pt x="433" y="2359"/>
                  </a:cubicBezTo>
                  <a:cubicBezTo>
                    <a:pt x="141" y="3495"/>
                    <a:pt x="0" y="4112"/>
                    <a:pt x="0" y="4220"/>
                  </a:cubicBezTo>
                  <a:cubicBezTo>
                    <a:pt x="0" y="4328"/>
                    <a:pt x="43" y="4437"/>
                    <a:pt x="119" y="4534"/>
                  </a:cubicBezTo>
                  <a:cubicBezTo>
                    <a:pt x="206" y="4631"/>
                    <a:pt x="271" y="4675"/>
                    <a:pt x="335" y="4675"/>
                  </a:cubicBezTo>
                  <a:cubicBezTo>
                    <a:pt x="368" y="4675"/>
                    <a:pt x="422" y="4588"/>
                    <a:pt x="476" y="4415"/>
                  </a:cubicBezTo>
                  <a:cubicBezTo>
                    <a:pt x="519" y="4242"/>
                    <a:pt x="628" y="3831"/>
                    <a:pt x="790" y="3182"/>
                  </a:cubicBezTo>
                  <a:cubicBezTo>
                    <a:pt x="952" y="2532"/>
                    <a:pt x="1104" y="1948"/>
                    <a:pt x="1233" y="1440"/>
                  </a:cubicBezTo>
                  <a:cubicBezTo>
                    <a:pt x="1883" y="3095"/>
                    <a:pt x="2272" y="4069"/>
                    <a:pt x="2402" y="4382"/>
                  </a:cubicBezTo>
                  <a:cubicBezTo>
                    <a:pt x="2445" y="4469"/>
                    <a:pt x="2499" y="4534"/>
                    <a:pt x="2575" y="4599"/>
                  </a:cubicBezTo>
                  <a:cubicBezTo>
                    <a:pt x="2651" y="4653"/>
                    <a:pt x="2716" y="4675"/>
                    <a:pt x="2770" y="4675"/>
                  </a:cubicBezTo>
                  <a:cubicBezTo>
                    <a:pt x="2943" y="4675"/>
                    <a:pt x="3116" y="4393"/>
                    <a:pt x="3300" y="3820"/>
                  </a:cubicBezTo>
                  <a:cubicBezTo>
                    <a:pt x="3495" y="3257"/>
                    <a:pt x="3646" y="2641"/>
                    <a:pt x="3754" y="1970"/>
                  </a:cubicBezTo>
                  <a:cubicBezTo>
                    <a:pt x="3862" y="1299"/>
                    <a:pt x="3927" y="791"/>
                    <a:pt x="3927" y="423"/>
                  </a:cubicBezTo>
                  <a:cubicBezTo>
                    <a:pt x="3927" y="347"/>
                    <a:pt x="3873" y="260"/>
                    <a:pt x="3776" y="152"/>
                  </a:cubicBezTo>
                  <a:cubicBezTo>
                    <a:pt x="3678" y="55"/>
                    <a:pt x="3592" y="1"/>
                    <a:pt x="3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6350250" y="5080625"/>
              <a:ext cx="109825" cy="116050"/>
            </a:xfrm>
            <a:custGeom>
              <a:avLst/>
              <a:gdLst/>
              <a:ahLst/>
              <a:cxnLst/>
              <a:rect l="l" t="t" r="r" b="b"/>
              <a:pathLst>
                <a:path w="4393" h="4642" extrusionOk="0">
                  <a:moveTo>
                    <a:pt x="2824" y="0"/>
                  </a:moveTo>
                  <a:cubicBezTo>
                    <a:pt x="2608" y="0"/>
                    <a:pt x="2510" y="65"/>
                    <a:pt x="2510" y="195"/>
                  </a:cubicBezTo>
                  <a:cubicBezTo>
                    <a:pt x="2510" y="271"/>
                    <a:pt x="2554" y="357"/>
                    <a:pt x="2662" y="466"/>
                  </a:cubicBezTo>
                  <a:cubicBezTo>
                    <a:pt x="2759" y="563"/>
                    <a:pt x="2889" y="617"/>
                    <a:pt x="3040" y="617"/>
                  </a:cubicBezTo>
                  <a:cubicBezTo>
                    <a:pt x="3181" y="617"/>
                    <a:pt x="3322" y="693"/>
                    <a:pt x="3451" y="844"/>
                  </a:cubicBezTo>
                  <a:cubicBezTo>
                    <a:pt x="3689" y="1136"/>
                    <a:pt x="3809" y="1558"/>
                    <a:pt x="3809" y="2088"/>
                  </a:cubicBezTo>
                  <a:cubicBezTo>
                    <a:pt x="3809" y="2575"/>
                    <a:pt x="3711" y="3019"/>
                    <a:pt x="3527" y="3430"/>
                  </a:cubicBezTo>
                  <a:cubicBezTo>
                    <a:pt x="3343" y="3819"/>
                    <a:pt x="3127" y="4025"/>
                    <a:pt x="2878" y="4025"/>
                  </a:cubicBezTo>
                  <a:cubicBezTo>
                    <a:pt x="2770" y="4025"/>
                    <a:pt x="2683" y="3917"/>
                    <a:pt x="2618" y="3711"/>
                  </a:cubicBezTo>
                  <a:cubicBezTo>
                    <a:pt x="2554" y="3506"/>
                    <a:pt x="2510" y="3279"/>
                    <a:pt x="2489" y="3030"/>
                  </a:cubicBezTo>
                  <a:cubicBezTo>
                    <a:pt x="2435" y="2370"/>
                    <a:pt x="2326" y="2034"/>
                    <a:pt x="2186" y="2034"/>
                  </a:cubicBezTo>
                  <a:cubicBezTo>
                    <a:pt x="2034" y="2034"/>
                    <a:pt x="1796" y="2229"/>
                    <a:pt x="1450" y="2619"/>
                  </a:cubicBezTo>
                  <a:cubicBezTo>
                    <a:pt x="1115" y="2997"/>
                    <a:pt x="812" y="3419"/>
                    <a:pt x="541" y="3874"/>
                  </a:cubicBezTo>
                  <a:cubicBezTo>
                    <a:pt x="574" y="3398"/>
                    <a:pt x="671" y="2738"/>
                    <a:pt x="812" y="1905"/>
                  </a:cubicBezTo>
                  <a:cubicBezTo>
                    <a:pt x="963" y="1061"/>
                    <a:pt x="1039" y="595"/>
                    <a:pt x="1039" y="498"/>
                  </a:cubicBezTo>
                  <a:cubicBezTo>
                    <a:pt x="1039" y="401"/>
                    <a:pt x="974" y="303"/>
                    <a:pt x="844" y="184"/>
                  </a:cubicBezTo>
                  <a:cubicBezTo>
                    <a:pt x="714" y="65"/>
                    <a:pt x="606" y="11"/>
                    <a:pt x="509" y="11"/>
                  </a:cubicBezTo>
                  <a:cubicBezTo>
                    <a:pt x="411" y="11"/>
                    <a:pt x="357" y="98"/>
                    <a:pt x="357" y="260"/>
                  </a:cubicBezTo>
                  <a:cubicBezTo>
                    <a:pt x="357" y="769"/>
                    <a:pt x="303" y="1483"/>
                    <a:pt x="184" y="2402"/>
                  </a:cubicBezTo>
                  <a:cubicBezTo>
                    <a:pt x="65" y="3322"/>
                    <a:pt x="0" y="3863"/>
                    <a:pt x="0" y="4036"/>
                  </a:cubicBezTo>
                  <a:cubicBezTo>
                    <a:pt x="0" y="4209"/>
                    <a:pt x="44" y="4360"/>
                    <a:pt x="141" y="4469"/>
                  </a:cubicBezTo>
                  <a:cubicBezTo>
                    <a:pt x="227" y="4588"/>
                    <a:pt x="314" y="4642"/>
                    <a:pt x="390" y="4642"/>
                  </a:cubicBezTo>
                  <a:cubicBezTo>
                    <a:pt x="574" y="4642"/>
                    <a:pt x="887" y="4328"/>
                    <a:pt x="1353" y="3690"/>
                  </a:cubicBezTo>
                  <a:cubicBezTo>
                    <a:pt x="1591" y="3354"/>
                    <a:pt x="1807" y="3062"/>
                    <a:pt x="1991" y="2802"/>
                  </a:cubicBezTo>
                  <a:cubicBezTo>
                    <a:pt x="2023" y="3387"/>
                    <a:pt x="2110" y="3841"/>
                    <a:pt x="2251" y="4166"/>
                  </a:cubicBezTo>
                  <a:cubicBezTo>
                    <a:pt x="2380" y="4479"/>
                    <a:pt x="2586" y="4642"/>
                    <a:pt x="2867" y="4642"/>
                  </a:cubicBezTo>
                  <a:cubicBezTo>
                    <a:pt x="3268" y="4642"/>
                    <a:pt x="3625" y="4382"/>
                    <a:pt x="3928" y="3874"/>
                  </a:cubicBezTo>
                  <a:cubicBezTo>
                    <a:pt x="4241" y="3365"/>
                    <a:pt x="4393" y="2792"/>
                    <a:pt x="4393" y="2175"/>
                  </a:cubicBezTo>
                  <a:cubicBezTo>
                    <a:pt x="4393" y="1548"/>
                    <a:pt x="4263" y="1028"/>
                    <a:pt x="3992" y="617"/>
                  </a:cubicBezTo>
                  <a:cubicBezTo>
                    <a:pt x="3733" y="206"/>
                    <a:pt x="3343" y="0"/>
                    <a:pt x="2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6479250" y="5080900"/>
              <a:ext cx="33850" cy="115775"/>
            </a:xfrm>
            <a:custGeom>
              <a:avLst/>
              <a:gdLst/>
              <a:ahLst/>
              <a:cxnLst/>
              <a:rect l="l" t="t" r="r" b="b"/>
              <a:pathLst>
                <a:path w="1354" h="4631" extrusionOk="0">
                  <a:moveTo>
                    <a:pt x="942" y="0"/>
                  </a:moveTo>
                  <a:cubicBezTo>
                    <a:pt x="877" y="0"/>
                    <a:pt x="845" y="22"/>
                    <a:pt x="812" y="44"/>
                  </a:cubicBezTo>
                  <a:cubicBezTo>
                    <a:pt x="801" y="76"/>
                    <a:pt x="791" y="130"/>
                    <a:pt x="791" y="195"/>
                  </a:cubicBezTo>
                  <a:cubicBezTo>
                    <a:pt x="791" y="476"/>
                    <a:pt x="650" y="1190"/>
                    <a:pt x="390" y="2337"/>
                  </a:cubicBezTo>
                  <a:cubicBezTo>
                    <a:pt x="131" y="3473"/>
                    <a:pt x="1" y="4090"/>
                    <a:pt x="1" y="4187"/>
                  </a:cubicBezTo>
                  <a:cubicBezTo>
                    <a:pt x="1" y="4274"/>
                    <a:pt x="33" y="4371"/>
                    <a:pt x="120" y="4479"/>
                  </a:cubicBezTo>
                  <a:cubicBezTo>
                    <a:pt x="206" y="4577"/>
                    <a:pt x="282" y="4631"/>
                    <a:pt x="336" y="4631"/>
                  </a:cubicBezTo>
                  <a:cubicBezTo>
                    <a:pt x="390" y="4631"/>
                    <a:pt x="455" y="4501"/>
                    <a:pt x="531" y="4241"/>
                  </a:cubicBezTo>
                  <a:cubicBezTo>
                    <a:pt x="563" y="4101"/>
                    <a:pt x="596" y="3971"/>
                    <a:pt x="628" y="3852"/>
                  </a:cubicBezTo>
                  <a:cubicBezTo>
                    <a:pt x="661" y="3733"/>
                    <a:pt x="693" y="3560"/>
                    <a:pt x="747" y="3343"/>
                  </a:cubicBezTo>
                  <a:cubicBezTo>
                    <a:pt x="801" y="3116"/>
                    <a:pt x="845" y="2943"/>
                    <a:pt x="877" y="2824"/>
                  </a:cubicBezTo>
                  <a:cubicBezTo>
                    <a:pt x="1191" y="1526"/>
                    <a:pt x="1353" y="801"/>
                    <a:pt x="1353" y="649"/>
                  </a:cubicBezTo>
                  <a:cubicBezTo>
                    <a:pt x="1353" y="487"/>
                    <a:pt x="1299" y="346"/>
                    <a:pt x="1191" y="206"/>
                  </a:cubicBezTo>
                  <a:cubicBezTo>
                    <a:pt x="1094" y="65"/>
                    <a:pt x="1007" y="0"/>
                    <a:pt x="9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6529575" y="5081700"/>
              <a:ext cx="89800" cy="114975"/>
            </a:xfrm>
            <a:custGeom>
              <a:avLst/>
              <a:gdLst/>
              <a:ahLst/>
              <a:cxnLst/>
              <a:rect l="l" t="t" r="r" b="b"/>
              <a:pathLst>
                <a:path w="3592" h="4599" extrusionOk="0">
                  <a:moveTo>
                    <a:pt x="2056" y="1"/>
                  </a:moveTo>
                  <a:cubicBezTo>
                    <a:pt x="1201" y="1"/>
                    <a:pt x="638" y="12"/>
                    <a:pt x="379" y="33"/>
                  </a:cubicBezTo>
                  <a:cubicBezTo>
                    <a:pt x="130" y="55"/>
                    <a:pt x="0" y="98"/>
                    <a:pt x="0" y="185"/>
                  </a:cubicBezTo>
                  <a:cubicBezTo>
                    <a:pt x="0" y="271"/>
                    <a:pt x="43" y="358"/>
                    <a:pt x="119" y="455"/>
                  </a:cubicBezTo>
                  <a:cubicBezTo>
                    <a:pt x="195" y="542"/>
                    <a:pt x="260" y="596"/>
                    <a:pt x="336" y="596"/>
                  </a:cubicBezTo>
                  <a:lnTo>
                    <a:pt x="1472" y="542"/>
                  </a:lnTo>
                  <a:lnTo>
                    <a:pt x="1472" y="542"/>
                  </a:lnTo>
                  <a:cubicBezTo>
                    <a:pt x="1428" y="964"/>
                    <a:pt x="1288" y="1645"/>
                    <a:pt x="1050" y="2586"/>
                  </a:cubicBezTo>
                  <a:cubicBezTo>
                    <a:pt x="812" y="3528"/>
                    <a:pt x="693" y="4047"/>
                    <a:pt x="693" y="4155"/>
                  </a:cubicBezTo>
                  <a:cubicBezTo>
                    <a:pt x="693" y="4252"/>
                    <a:pt x="736" y="4350"/>
                    <a:pt x="812" y="4458"/>
                  </a:cubicBezTo>
                  <a:cubicBezTo>
                    <a:pt x="898" y="4555"/>
                    <a:pt x="974" y="4599"/>
                    <a:pt x="1039" y="4599"/>
                  </a:cubicBezTo>
                  <a:cubicBezTo>
                    <a:pt x="1082" y="4599"/>
                    <a:pt x="1136" y="4480"/>
                    <a:pt x="1201" y="4252"/>
                  </a:cubicBezTo>
                  <a:cubicBezTo>
                    <a:pt x="1234" y="4133"/>
                    <a:pt x="1288" y="3917"/>
                    <a:pt x="1363" y="3625"/>
                  </a:cubicBezTo>
                  <a:cubicBezTo>
                    <a:pt x="1428" y="3322"/>
                    <a:pt x="1482" y="3095"/>
                    <a:pt x="1526" y="2954"/>
                  </a:cubicBezTo>
                  <a:cubicBezTo>
                    <a:pt x="1861" y="1602"/>
                    <a:pt x="2034" y="845"/>
                    <a:pt x="2034" y="682"/>
                  </a:cubicBezTo>
                  <a:cubicBezTo>
                    <a:pt x="2034" y="628"/>
                    <a:pt x="2034" y="574"/>
                    <a:pt x="2023" y="531"/>
                  </a:cubicBezTo>
                  <a:lnTo>
                    <a:pt x="2023" y="531"/>
                  </a:lnTo>
                  <a:cubicBezTo>
                    <a:pt x="2261" y="542"/>
                    <a:pt x="2510" y="552"/>
                    <a:pt x="2770" y="563"/>
                  </a:cubicBezTo>
                  <a:cubicBezTo>
                    <a:pt x="3029" y="585"/>
                    <a:pt x="3235" y="596"/>
                    <a:pt x="3376" y="596"/>
                  </a:cubicBezTo>
                  <a:cubicBezTo>
                    <a:pt x="3527" y="596"/>
                    <a:pt x="3592" y="552"/>
                    <a:pt x="3592" y="466"/>
                  </a:cubicBezTo>
                  <a:cubicBezTo>
                    <a:pt x="3592" y="347"/>
                    <a:pt x="3451" y="239"/>
                    <a:pt x="3159" y="141"/>
                  </a:cubicBezTo>
                  <a:cubicBezTo>
                    <a:pt x="2867" y="44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6618825" y="5080625"/>
              <a:ext cx="92250" cy="116325"/>
            </a:xfrm>
            <a:custGeom>
              <a:avLst/>
              <a:gdLst/>
              <a:ahLst/>
              <a:cxnLst/>
              <a:rect l="l" t="t" r="r" b="b"/>
              <a:pathLst>
                <a:path w="3690" h="4653" extrusionOk="0">
                  <a:moveTo>
                    <a:pt x="1017" y="0"/>
                  </a:moveTo>
                  <a:cubicBezTo>
                    <a:pt x="952" y="0"/>
                    <a:pt x="920" y="11"/>
                    <a:pt x="898" y="44"/>
                  </a:cubicBezTo>
                  <a:cubicBezTo>
                    <a:pt x="877" y="76"/>
                    <a:pt x="866" y="119"/>
                    <a:pt x="866" y="195"/>
                  </a:cubicBezTo>
                  <a:cubicBezTo>
                    <a:pt x="866" y="476"/>
                    <a:pt x="714" y="1190"/>
                    <a:pt x="422" y="2348"/>
                  </a:cubicBezTo>
                  <a:cubicBezTo>
                    <a:pt x="195" y="2424"/>
                    <a:pt x="76" y="2489"/>
                    <a:pt x="76" y="2543"/>
                  </a:cubicBezTo>
                  <a:cubicBezTo>
                    <a:pt x="76" y="2619"/>
                    <a:pt x="98" y="2683"/>
                    <a:pt x="141" y="2738"/>
                  </a:cubicBezTo>
                  <a:cubicBezTo>
                    <a:pt x="184" y="2792"/>
                    <a:pt x="238" y="2824"/>
                    <a:pt x="292" y="2846"/>
                  </a:cubicBezTo>
                  <a:cubicBezTo>
                    <a:pt x="98" y="3603"/>
                    <a:pt x="0" y="4047"/>
                    <a:pt x="0" y="4144"/>
                  </a:cubicBezTo>
                  <a:cubicBezTo>
                    <a:pt x="0" y="4252"/>
                    <a:pt x="44" y="4371"/>
                    <a:pt x="141" y="4490"/>
                  </a:cubicBezTo>
                  <a:cubicBezTo>
                    <a:pt x="228" y="4598"/>
                    <a:pt x="303" y="4653"/>
                    <a:pt x="357" y="4653"/>
                  </a:cubicBezTo>
                  <a:cubicBezTo>
                    <a:pt x="401" y="4653"/>
                    <a:pt x="455" y="4544"/>
                    <a:pt x="520" y="4306"/>
                  </a:cubicBezTo>
                  <a:cubicBezTo>
                    <a:pt x="552" y="4187"/>
                    <a:pt x="585" y="4068"/>
                    <a:pt x="617" y="3949"/>
                  </a:cubicBezTo>
                  <a:cubicBezTo>
                    <a:pt x="649" y="3830"/>
                    <a:pt x="693" y="3668"/>
                    <a:pt x="736" y="3452"/>
                  </a:cubicBezTo>
                  <a:cubicBezTo>
                    <a:pt x="801" y="3235"/>
                    <a:pt x="855" y="3008"/>
                    <a:pt x="920" y="2781"/>
                  </a:cubicBezTo>
                  <a:cubicBezTo>
                    <a:pt x="1439" y="2673"/>
                    <a:pt x="2013" y="2564"/>
                    <a:pt x="2662" y="2478"/>
                  </a:cubicBezTo>
                  <a:lnTo>
                    <a:pt x="2662" y="2478"/>
                  </a:lnTo>
                  <a:cubicBezTo>
                    <a:pt x="2402" y="3506"/>
                    <a:pt x="2262" y="4068"/>
                    <a:pt x="2262" y="4176"/>
                  </a:cubicBezTo>
                  <a:cubicBezTo>
                    <a:pt x="2262" y="4295"/>
                    <a:pt x="2305" y="4404"/>
                    <a:pt x="2381" y="4501"/>
                  </a:cubicBezTo>
                  <a:cubicBezTo>
                    <a:pt x="2467" y="4609"/>
                    <a:pt x="2543" y="4653"/>
                    <a:pt x="2608" y="4653"/>
                  </a:cubicBezTo>
                  <a:cubicBezTo>
                    <a:pt x="2651" y="4653"/>
                    <a:pt x="2705" y="4544"/>
                    <a:pt x="2770" y="4306"/>
                  </a:cubicBezTo>
                  <a:cubicBezTo>
                    <a:pt x="2802" y="4187"/>
                    <a:pt x="2835" y="4068"/>
                    <a:pt x="2867" y="3949"/>
                  </a:cubicBezTo>
                  <a:cubicBezTo>
                    <a:pt x="2900" y="3830"/>
                    <a:pt x="2943" y="3668"/>
                    <a:pt x="2986" y="3473"/>
                  </a:cubicBezTo>
                  <a:cubicBezTo>
                    <a:pt x="3040" y="3268"/>
                    <a:pt x="3138" y="2911"/>
                    <a:pt x="3278" y="2381"/>
                  </a:cubicBezTo>
                  <a:cubicBezTo>
                    <a:pt x="3549" y="2326"/>
                    <a:pt x="3690" y="2251"/>
                    <a:pt x="3690" y="2164"/>
                  </a:cubicBezTo>
                  <a:cubicBezTo>
                    <a:pt x="3690" y="2078"/>
                    <a:pt x="3592" y="2013"/>
                    <a:pt x="3387" y="1980"/>
                  </a:cubicBezTo>
                  <a:cubicBezTo>
                    <a:pt x="3581" y="1234"/>
                    <a:pt x="3679" y="779"/>
                    <a:pt x="3679" y="639"/>
                  </a:cubicBezTo>
                  <a:cubicBezTo>
                    <a:pt x="3679" y="487"/>
                    <a:pt x="3635" y="347"/>
                    <a:pt x="3527" y="206"/>
                  </a:cubicBezTo>
                  <a:cubicBezTo>
                    <a:pt x="3430" y="65"/>
                    <a:pt x="3343" y="0"/>
                    <a:pt x="3268" y="0"/>
                  </a:cubicBezTo>
                  <a:cubicBezTo>
                    <a:pt x="3181" y="0"/>
                    <a:pt x="3138" y="65"/>
                    <a:pt x="3138" y="195"/>
                  </a:cubicBezTo>
                  <a:cubicBezTo>
                    <a:pt x="3138" y="455"/>
                    <a:pt x="3019" y="1050"/>
                    <a:pt x="2792" y="1969"/>
                  </a:cubicBezTo>
                  <a:cubicBezTo>
                    <a:pt x="2229" y="2002"/>
                    <a:pt x="1666" y="2078"/>
                    <a:pt x="1082" y="2197"/>
                  </a:cubicBezTo>
                  <a:cubicBezTo>
                    <a:pt x="1299" y="1342"/>
                    <a:pt x="1407" y="833"/>
                    <a:pt x="1407" y="671"/>
                  </a:cubicBezTo>
                  <a:cubicBezTo>
                    <a:pt x="1407" y="498"/>
                    <a:pt x="1353" y="347"/>
                    <a:pt x="1255" y="206"/>
                  </a:cubicBezTo>
                  <a:cubicBezTo>
                    <a:pt x="1158" y="65"/>
                    <a:pt x="1071" y="0"/>
                    <a:pt x="1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12475" y="5278600"/>
              <a:ext cx="71425" cy="117150"/>
            </a:xfrm>
            <a:custGeom>
              <a:avLst/>
              <a:gdLst/>
              <a:ahLst/>
              <a:cxnLst/>
              <a:rect l="l" t="t" r="r" b="b"/>
              <a:pathLst>
                <a:path w="2857" h="4686" extrusionOk="0">
                  <a:moveTo>
                    <a:pt x="1061" y="1"/>
                  </a:moveTo>
                  <a:cubicBezTo>
                    <a:pt x="1007" y="1"/>
                    <a:pt x="963" y="12"/>
                    <a:pt x="942" y="44"/>
                  </a:cubicBezTo>
                  <a:cubicBezTo>
                    <a:pt x="920" y="77"/>
                    <a:pt x="909" y="131"/>
                    <a:pt x="909" y="196"/>
                  </a:cubicBezTo>
                  <a:cubicBezTo>
                    <a:pt x="909" y="498"/>
                    <a:pt x="758" y="1180"/>
                    <a:pt x="455" y="2229"/>
                  </a:cubicBezTo>
                  <a:cubicBezTo>
                    <a:pt x="152" y="3279"/>
                    <a:pt x="0" y="3896"/>
                    <a:pt x="0" y="4069"/>
                  </a:cubicBezTo>
                  <a:cubicBezTo>
                    <a:pt x="0" y="4231"/>
                    <a:pt x="76" y="4382"/>
                    <a:pt x="238" y="4501"/>
                  </a:cubicBezTo>
                  <a:cubicBezTo>
                    <a:pt x="390" y="4631"/>
                    <a:pt x="585" y="4685"/>
                    <a:pt x="790" y="4685"/>
                  </a:cubicBezTo>
                  <a:cubicBezTo>
                    <a:pt x="1255" y="4685"/>
                    <a:pt x="1721" y="4610"/>
                    <a:pt x="2175" y="4447"/>
                  </a:cubicBezTo>
                  <a:cubicBezTo>
                    <a:pt x="2629" y="4285"/>
                    <a:pt x="2857" y="4112"/>
                    <a:pt x="2857" y="3917"/>
                  </a:cubicBezTo>
                  <a:cubicBezTo>
                    <a:pt x="2857" y="3874"/>
                    <a:pt x="2846" y="3852"/>
                    <a:pt x="2835" y="3831"/>
                  </a:cubicBezTo>
                  <a:cubicBezTo>
                    <a:pt x="2824" y="3820"/>
                    <a:pt x="2792" y="3809"/>
                    <a:pt x="2748" y="3809"/>
                  </a:cubicBezTo>
                  <a:cubicBezTo>
                    <a:pt x="2716" y="3809"/>
                    <a:pt x="2608" y="3831"/>
                    <a:pt x="2413" y="3885"/>
                  </a:cubicBezTo>
                  <a:cubicBezTo>
                    <a:pt x="1818" y="4047"/>
                    <a:pt x="1266" y="4134"/>
                    <a:pt x="769" y="4134"/>
                  </a:cubicBezTo>
                  <a:cubicBezTo>
                    <a:pt x="660" y="4134"/>
                    <a:pt x="595" y="4069"/>
                    <a:pt x="595" y="3950"/>
                  </a:cubicBezTo>
                  <a:cubicBezTo>
                    <a:pt x="595" y="3831"/>
                    <a:pt x="693" y="3474"/>
                    <a:pt x="888" y="2857"/>
                  </a:cubicBezTo>
                  <a:cubicBezTo>
                    <a:pt x="1266" y="1602"/>
                    <a:pt x="1450" y="823"/>
                    <a:pt x="1450" y="520"/>
                  </a:cubicBezTo>
                  <a:cubicBezTo>
                    <a:pt x="1450" y="390"/>
                    <a:pt x="1407" y="271"/>
                    <a:pt x="1309" y="163"/>
                  </a:cubicBezTo>
                  <a:cubicBezTo>
                    <a:pt x="1212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701725" y="5279150"/>
              <a:ext cx="89025" cy="116600"/>
            </a:xfrm>
            <a:custGeom>
              <a:avLst/>
              <a:gdLst/>
              <a:ahLst/>
              <a:cxnLst/>
              <a:rect l="l" t="t" r="r" b="b"/>
              <a:pathLst>
                <a:path w="3561" h="4664" extrusionOk="0">
                  <a:moveTo>
                    <a:pt x="2294" y="563"/>
                  </a:moveTo>
                  <a:cubicBezTo>
                    <a:pt x="2478" y="563"/>
                    <a:pt x="2630" y="671"/>
                    <a:pt x="2759" y="877"/>
                  </a:cubicBezTo>
                  <a:cubicBezTo>
                    <a:pt x="2889" y="1093"/>
                    <a:pt x="2954" y="1364"/>
                    <a:pt x="2954" y="1710"/>
                  </a:cubicBezTo>
                  <a:cubicBezTo>
                    <a:pt x="2954" y="2045"/>
                    <a:pt x="2846" y="2413"/>
                    <a:pt x="2640" y="2792"/>
                  </a:cubicBezTo>
                  <a:cubicBezTo>
                    <a:pt x="2435" y="3170"/>
                    <a:pt x="2186" y="3495"/>
                    <a:pt x="1894" y="3755"/>
                  </a:cubicBezTo>
                  <a:cubicBezTo>
                    <a:pt x="1602" y="4014"/>
                    <a:pt x="1353" y="4144"/>
                    <a:pt x="1126" y="4144"/>
                  </a:cubicBezTo>
                  <a:cubicBezTo>
                    <a:pt x="985" y="4144"/>
                    <a:pt x="866" y="4068"/>
                    <a:pt x="758" y="3917"/>
                  </a:cubicBezTo>
                  <a:cubicBezTo>
                    <a:pt x="650" y="3765"/>
                    <a:pt x="596" y="3571"/>
                    <a:pt x="596" y="3322"/>
                  </a:cubicBezTo>
                  <a:cubicBezTo>
                    <a:pt x="596" y="2922"/>
                    <a:pt x="704" y="2489"/>
                    <a:pt x="920" y="2056"/>
                  </a:cubicBezTo>
                  <a:cubicBezTo>
                    <a:pt x="1126" y="1602"/>
                    <a:pt x="1375" y="1245"/>
                    <a:pt x="1634" y="974"/>
                  </a:cubicBezTo>
                  <a:cubicBezTo>
                    <a:pt x="1905" y="693"/>
                    <a:pt x="2121" y="563"/>
                    <a:pt x="2294" y="563"/>
                  </a:cubicBezTo>
                  <a:close/>
                  <a:moveTo>
                    <a:pt x="2262" y="0"/>
                  </a:moveTo>
                  <a:cubicBezTo>
                    <a:pt x="2035" y="0"/>
                    <a:pt x="1786" y="98"/>
                    <a:pt x="1515" y="293"/>
                  </a:cubicBezTo>
                  <a:cubicBezTo>
                    <a:pt x="1245" y="487"/>
                    <a:pt x="996" y="736"/>
                    <a:pt x="769" y="1050"/>
                  </a:cubicBezTo>
                  <a:cubicBezTo>
                    <a:pt x="552" y="1364"/>
                    <a:pt x="368" y="1721"/>
                    <a:pt x="217" y="2132"/>
                  </a:cubicBezTo>
                  <a:cubicBezTo>
                    <a:pt x="66" y="2554"/>
                    <a:pt x="1" y="2965"/>
                    <a:pt x="1" y="3365"/>
                  </a:cubicBezTo>
                  <a:cubicBezTo>
                    <a:pt x="1" y="3657"/>
                    <a:pt x="109" y="3949"/>
                    <a:pt x="325" y="4241"/>
                  </a:cubicBezTo>
                  <a:cubicBezTo>
                    <a:pt x="542" y="4523"/>
                    <a:pt x="801" y="4663"/>
                    <a:pt x="1093" y="4663"/>
                  </a:cubicBezTo>
                  <a:cubicBezTo>
                    <a:pt x="1494" y="4663"/>
                    <a:pt x="1883" y="4501"/>
                    <a:pt x="2273" y="4177"/>
                  </a:cubicBezTo>
                  <a:cubicBezTo>
                    <a:pt x="2662" y="3852"/>
                    <a:pt x="2976" y="3452"/>
                    <a:pt x="3214" y="2986"/>
                  </a:cubicBezTo>
                  <a:cubicBezTo>
                    <a:pt x="3441" y="2521"/>
                    <a:pt x="3560" y="2067"/>
                    <a:pt x="3560" y="1645"/>
                  </a:cubicBezTo>
                  <a:cubicBezTo>
                    <a:pt x="3560" y="1223"/>
                    <a:pt x="3441" y="844"/>
                    <a:pt x="3192" y="509"/>
                  </a:cubicBezTo>
                  <a:cubicBezTo>
                    <a:pt x="2943" y="163"/>
                    <a:pt x="2640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06125" y="5279425"/>
              <a:ext cx="109850" cy="116050"/>
            </a:xfrm>
            <a:custGeom>
              <a:avLst/>
              <a:gdLst/>
              <a:ahLst/>
              <a:cxnLst/>
              <a:rect l="l" t="t" r="r" b="b"/>
              <a:pathLst>
                <a:path w="4394" h="4642" extrusionOk="0">
                  <a:moveTo>
                    <a:pt x="2824" y="0"/>
                  </a:moveTo>
                  <a:cubicBezTo>
                    <a:pt x="2619" y="0"/>
                    <a:pt x="2511" y="65"/>
                    <a:pt x="2511" y="195"/>
                  </a:cubicBezTo>
                  <a:cubicBezTo>
                    <a:pt x="2511" y="271"/>
                    <a:pt x="2554" y="357"/>
                    <a:pt x="2662" y="465"/>
                  </a:cubicBezTo>
                  <a:cubicBezTo>
                    <a:pt x="2770" y="563"/>
                    <a:pt x="2889" y="617"/>
                    <a:pt x="3041" y="617"/>
                  </a:cubicBezTo>
                  <a:cubicBezTo>
                    <a:pt x="3192" y="617"/>
                    <a:pt x="3322" y="693"/>
                    <a:pt x="3452" y="844"/>
                  </a:cubicBezTo>
                  <a:cubicBezTo>
                    <a:pt x="3690" y="1136"/>
                    <a:pt x="3809" y="1558"/>
                    <a:pt x="3809" y="2088"/>
                  </a:cubicBezTo>
                  <a:cubicBezTo>
                    <a:pt x="3809" y="2575"/>
                    <a:pt x="3712" y="3019"/>
                    <a:pt x="3528" y="3430"/>
                  </a:cubicBezTo>
                  <a:cubicBezTo>
                    <a:pt x="3344" y="3819"/>
                    <a:pt x="3138" y="4025"/>
                    <a:pt x="2889" y="4025"/>
                  </a:cubicBezTo>
                  <a:cubicBezTo>
                    <a:pt x="2770" y="4025"/>
                    <a:pt x="2684" y="3917"/>
                    <a:pt x="2619" y="3711"/>
                  </a:cubicBezTo>
                  <a:cubicBezTo>
                    <a:pt x="2554" y="3506"/>
                    <a:pt x="2521" y="3278"/>
                    <a:pt x="2500" y="3030"/>
                  </a:cubicBezTo>
                  <a:cubicBezTo>
                    <a:pt x="2435" y="2370"/>
                    <a:pt x="2338" y="2034"/>
                    <a:pt x="2186" y="2034"/>
                  </a:cubicBezTo>
                  <a:cubicBezTo>
                    <a:pt x="2035" y="2034"/>
                    <a:pt x="1797" y="2229"/>
                    <a:pt x="1450" y="2618"/>
                  </a:cubicBezTo>
                  <a:cubicBezTo>
                    <a:pt x="1115" y="2997"/>
                    <a:pt x="812" y="3419"/>
                    <a:pt x="542" y="3873"/>
                  </a:cubicBezTo>
                  <a:cubicBezTo>
                    <a:pt x="585" y="3397"/>
                    <a:pt x="671" y="2737"/>
                    <a:pt x="823" y="1904"/>
                  </a:cubicBezTo>
                  <a:cubicBezTo>
                    <a:pt x="964" y="1061"/>
                    <a:pt x="1039" y="595"/>
                    <a:pt x="1039" y="498"/>
                  </a:cubicBezTo>
                  <a:cubicBezTo>
                    <a:pt x="1039" y="401"/>
                    <a:pt x="974" y="303"/>
                    <a:pt x="845" y="184"/>
                  </a:cubicBezTo>
                  <a:cubicBezTo>
                    <a:pt x="715" y="65"/>
                    <a:pt x="607" y="11"/>
                    <a:pt x="509" y="11"/>
                  </a:cubicBezTo>
                  <a:cubicBezTo>
                    <a:pt x="412" y="11"/>
                    <a:pt x="358" y="98"/>
                    <a:pt x="358" y="260"/>
                  </a:cubicBezTo>
                  <a:cubicBezTo>
                    <a:pt x="358" y="768"/>
                    <a:pt x="304" y="1482"/>
                    <a:pt x="185" y="2402"/>
                  </a:cubicBezTo>
                  <a:cubicBezTo>
                    <a:pt x="66" y="3322"/>
                    <a:pt x="1" y="3863"/>
                    <a:pt x="1" y="4036"/>
                  </a:cubicBezTo>
                  <a:cubicBezTo>
                    <a:pt x="1" y="4209"/>
                    <a:pt x="55" y="4360"/>
                    <a:pt x="141" y="4468"/>
                  </a:cubicBezTo>
                  <a:cubicBezTo>
                    <a:pt x="239" y="4587"/>
                    <a:pt x="314" y="4642"/>
                    <a:pt x="390" y="4642"/>
                  </a:cubicBezTo>
                  <a:cubicBezTo>
                    <a:pt x="574" y="4642"/>
                    <a:pt x="899" y="4328"/>
                    <a:pt x="1353" y="3689"/>
                  </a:cubicBezTo>
                  <a:cubicBezTo>
                    <a:pt x="1591" y="3354"/>
                    <a:pt x="1807" y="3062"/>
                    <a:pt x="1991" y="2802"/>
                  </a:cubicBezTo>
                  <a:cubicBezTo>
                    <a:pt x="2035" y="3387"/>
                    <a:pt x="2121" y="3841"/>
                    <a:pt x="2251" y="4166"/>
                  </a:cubicBezTo>
                  <a:cubicBezTo>
                    <a:pt x="2381" y="4479"/>
                    <a:pt x="2586" y="4642"/>
                    <a:pt x="2868" y="4642"/>
                  </a:cubicBezTo>
                  <a:cubicBezTo>
                    <a:pt x="3279" y="4642"/>
                    <a:pt x="3625" y="4382"/>
                    <a:pt x="3928" y="3873"/>
                  </a:cubicBezTo>
                  <a:cubicBezTo>
                    <a:pt x="4242" y="3365"/>
                    <a:pt x="4393" y="2792"/>
                    <a:pt x="4393" y="2175"/>
                  </a:cubicBezTo>
                  <a:cubicBezTo>
                    <a:pt x="4393" y="1547"/>
                    <a:pt x="4263" y="1028"/>
                    <a:pt x="4004" y="617"/>
                  </a:cubicBezTo>
                  <a:cubicBezTo>
                    <a:pt x="3733" y="206"/>
                    <a:pt x="3344" y="0"/>
                    <a:pt x="2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002225" y="5279425"/>
              <a:ext cx="109825" cy="116050"/>
            </a:xfrm>
            <a:custGeom>
              <a:avLst/>
              <a:gdLst/>
              <a:ahLst/>
              <a:cxnLst/>
              <a:rect l="l" t="t" r="r" b="b"/>
              <a:pathLst>
                <a:path w="4393" h="4642" extrusionOk="0">
                  <a:moveTo>
                    <a:pt x="2824" y="0"/>
                  </a:moveTo>
                  <a:cubicBezTo>
                    <a:pt x="2608" y="0"/>
                    <a:pt x="2499" y="65"/>
                    <a:pt x="2499" y="195"/>
                  </a:cubicBezTo>
                  <a:cubicBezTo>
                    <a:pt x="2499" y="271"/>
                    <a:pt x="2554" y="357"/>
                    <a:pt x="2651" y="465"/>
                  </a:cubicBezTo>
                  <a:cubicBezTo>
                    <a:pt x="2759" y="563"/>
                    <a:pt x="2889" y="617"/>
                    <a:pt x="3030" y="617"/>
                  </a:cubicBezTo>
                  <a:cubicBezTo>
                    <a:pt x="3181" y="617"/>
                    <a:pt x="3322" y="693"/>
                    <a:pt x="3441" y="844"/>
                  </a:cubicBezTo>
                  <a:cubicBezTo>
                    <a:pt x="3679" y="1136"/>
                    <a:pt x="3798" y="1558"/>
                    <a:pt x="3798" y="2088"/>
                  </a:cubicBezTo>
                  <a:cubicBezTo>
                    <a:pt x="3798" y="2575"/>
                    <a:pt x="3711" y="3019"/>
                    <a:pt x="3527" y="3430"/>
                  </a:cubicBezTo>
                  <a:cubicBezTo>
                    <a:pt x="3343" y="3819"/>
                    <a:pt x="3127" y="4025"/>
                    <a:pt x="2878" y="4025"/>
                  </a:cubicBezTo>
                  <a:cubicBezTo>
                    <a:pt x="2770" y="4025"/>
                    <a:pt x="2683" y="3917"/>
                    <a:pt x="2618" y="3711"/>
                  </a:cubicBezTo>
                  <a:cubicBezTo>
                    <a:pt x="2554" y="3506"/>
                    <a:pt x="2510" y="3278"/>
                    <a:pt x="2489" y="3030"/>
                  </a:cubicBezTo>
                  <a:cubicBezTo>
                    <a:pt x="2435" y="2370"/>
                    <a:pt x="2326" y="2034"/>
                    <a:pt x="2175" y="2034"/>
                  </a:cubicBezTo>
                  <a:cubicBezTo>
                    <a:pt x="2034" y="2034"/>
                    <a:pt x="1785" y="2229"/>
                    <a:pt x="1450" y="2618"/>
                  </a:cubicBezTo>
                  <a:cubicBezTo>
                    <a:pt x="1115" y="2997"/>
                    <a:pt x="812" y="3419"/>
                    <a:pt x="541" y="3873"/>
                  </a:cubicBezTo>
                  <a:cubicBezTo>
                    <a:pt x="574" y="3397"/>
                    <a:pt x="671" y="2737"/>
                    <a:pt x="812" y="1904"/>
                  </a:cubicBezTo>
                  <a:cubicBezTo>
                    <a:pt x="963" y="1061"/>
                    <a:pt x="1039" y="595"/>
                    <a:pt x="1039" y="498"/>
                  </a:cubicBezTo>
                  <a:cubicBezTo>
                    <a:pt x="1039" y="401"/>
                    <a:pt x="974" y="303"/>
                    <a:pt x="844" y="184"/>
                  </a:cubicBezTo>
                  <a:cubicBezTo>
                    <a:pt x="714" y="65"/>
                    <a:pt x="595" y="11"/>
                    <a:pt x="498" y="11"/>
                  </a:cubicBezTo>
                  <a:cubicBezTo>
                    <a:pt x="401" y="11"/>
                    <a:pt x="357" y="98"/>
                    <a:pt x="357" y="260"/>
                  </a:cubicBezTo>
                  <a:cubicBezTo>
                    <a:pt x="357" y="768"/>
                    <a:pt x="292" y="1482"/>
                    <a:pt x="173" y="2402"/>
                  </a:cubicBezTo>
                  <a:cubicBezTo>
                    <a:pt x="54" y="3322"/>
                    <a:pt x="0" y="3863"/>
                    <a:pt x="0" y="4036"/>
                  </a:cubicBezTo>
                  <a:cubicBezTo>
                    <a:pt x="0" y="4209"/>
                    <a:pt x="44" y="4360"/>
                    <a:pt x="141" y="4468"/>
                  </a:cubicBezTo>
                  <a:cubicBezTo>
                    <a:pt x="228" y="4587"/>
                    <a:pt x="314" y="4642"/>
                    <a:pt x="379" y="4642"/>
                  </a:cubicBezTo>
                  <a:cubicBezTo>
                    <a:pt x="563" y="4642"/>
                    <a:pt x="887" y="4328"/>
                    <a:pt x="1353" y="3689"/>
                  </a:cubicBezTo>
                  <a:cubicBezTo>
                    <a:pt x="1591" y="3354"/>
                    <a:pt x="1796" y="3062"/>
                    <a:pt x="1991" y="2802"/>
                  </a:cubicBezTo>
                  <a:cubicBezTo>
                    <a:pt x="2023" y="3387"/>
                    <a:pt x="2110" y="3841"/>
                    <a:pt x="2240" y="4166"/>
                  </a:cubicBezTo>
                  <a:cubicBezTo>
                    <a:pt x="2380" y="4479"/>
                    <a:pt x="2586" y="4642"/>
                    <a:pt x="2867" y="4642"/>
                  </a:cubicBezTo>
                  <a:cubicBezTo>
                    <a:pt x="3268" y="4642"/>
                    <a:pt x="3625" y="4382"/>
                    <a:pt x="3928" y="3873"/>
                  </a:cubicBezTo>
                  <a:cubicBezTo>
                    <a:pt x="4241" y="3365"/>
                    <a:pt x="4393" y="2792"/>
                    <a:pt x="4393" y="2175"/>
                  </a:cubicBezTo>
                  <a:cubicBezTo>
                    <a:pt x="4393" y="1547"/>
                    <a:pt x="4263" y="1028"/>
                    <a:pt x="3992" y="617"/>
                  </a:cubicBezTo>
                  <a:cubicBezTo>
                    <a:pt x="3733" y="206"/>
                    <a:pt x="3343" y="0"/>
                    <a:pt x="2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126625" y="5277800"/>
              <a:ext cx="86575" cy="118225"/>
            </a:xfrm>
            <a:custGeom>
              <a:avLst/>
              <a:gdLst/>
              <a:ahLst/>
              <a:cxnLst/>
              <a:rect l="l" t="t" r="r" b="b"/>
              <a:pathLst>
                <a:path w="3463" h="4729" extrusionOk="0">
                  <a:moveTo>
                    <a:pt x="2057" y="649"/>
                  </a:moveTo>
                  <a:cubicBezTo>
                    <a:pt x="2132" y="1039"/>
                    <a:pt x="2208" y="1602"/>
                    <a:pt x="2295" y="2359"/>
                  </a:cubicBezTo>
                  <a:cubicBezTo>
                    <a:pt x="1938" y="2413"/>
                    <a:pt x="1613" y="2489"/>
                    <a:pt x="1299" y="2564"/>
                  </a:cubicBezTo>
                  <a:cubicBezTo>
                    <a:pt x="1602" y="1742"/>
                    <a:pt x="1862" y="1104"/>
                    <a:pt x="2057" y="649"/>
                  </a:cubicBezTo>
                  <a:close/>
                  <a:moveTo>
                    <a:pt x="2208" y="0"/>
                  </a:moveTo>
                  <a:cubicBezTo>
                    <a:pt x="2100" y="0"/>
                    <a:pt x="1981" y="44"/>
                    <a:pt x="1851" y="130"/>
                  </a:cubicBezTo>
                  <a:cubicBezTo>
                    <a:pt x="1732" y="217"/>
                    <a:pt x="1656" y="314"/>
                    <a:pt x="1602" y="444"/>
                  </a:cubicBezTo>
                  <a:cubicBezTo>
                    <a:pt x="1559" y="563"/>
                    <a:pt x="1440" y="844"/>
                    <a:pt x="1256" y="1277"/>
                  </a:cubicBezTo>
                  <a:cubicBezTo>
                    <a:pt x="1072" y="1710"/>
                    <a:pt x="931" y="2056"/>
                    <a:pt x="834" y="2316"/>
                  </a:cubicBezTo>
                  <a:cubicBezTo>
                    <a:pt x="791" y="2435"/>
                    <a:pt x="737" y="2586"/>
                    <a:pt x="661" y="2738"/>
                  </a:cubicBezTo>
                  <a:cubicBezTo>
                    <a:pt x="228" y="2878"/>
                    <a:pt x="1" y="2997"/>
                    <a:pt x="1" y="3084"/>
                  </a:cubicBezTo>
                  <a:cubicBezTo>
                    <a:pt x="1" y="3170"/>
                    <a:pt x="33" y="3235"/>
                    <a:pt x="109" y="3300"/>
                  </a:cubicBezTo>
                  <a:cubicBezTo>
                    <a:pt x="174" y="3354"/>
                    <a:pt x="250" y="3387"/>
                    <a:pt x="347" y="3387"/>
                  </a:cubicBezTo>
                  <a:lnTo>
                    <a:pt x="390" y="3387"/>
                  </a:lnTo>
                  <a:cubicBezTo>
                    <a:pt x="142" y="3971"/>
                    <a:pt x="12" y="4285"/>
                    <a:pt x="12" y="4328"/>
                  </a:cubicBezTo>
                  <a:cubicBezTo>
                    <a:pt x="12" y="4425"/>
                    <a:pt x="55" y="4512"/>
                    <a:pt x="131" y="4598"/>
                  </a:cubicBezTo>
                  <a:cubicBezTo>
                    <a:pt x="217" y="4685"/>
                    <a:pt x="293" y="4728"/>
                    <a:pt x="358" y="4728"/>
                  </a:cubicBezTo>
                  <a:cubicBezTo>
                    <a:pt x="434" y="4728"/>
                    <a:pt x="661" y="4220"/>
                    <a:pt x="1050" y="3203"/>
                  </a:cubicBezTo>
                  <a:cubicBezTo>
                    <a:pt x="1386" y="3116"/>
                    <a:pt x="1635" y="3040"/>
                    <a:pt x="1797" y="3008"/>
                  </a:cubicBezTo>
                  <a:cubicBezTo>
                    <a:pt x="1959" y="2965"/>
                    <a:pt x="2143" y="2911"/>
                    <a:pt x="2338" y="2857"/>
                  </a:cubicBezTo>
                  <a:cubicBezTo>
                    <a:pt x="2370" y="3268"/>
                    <a:pt x="2403" y="3679"/>
                    <a:pt x="2435" y="4101"/>
                  </a:cubicBezTo>
                  <a:cubicBezTo>
                    <a:pt x="2468" y="4339"/>
                    <a:pt x="2500" y="4501"/>
                    <a:pt x="2543" y="4588"/>
                  </a:cubicBezTo>
                  <a:cubicBezTo>
                    <a:pt x="2587" y="4685"/>
                    <a:pt x="2652" y="4728"/>
                    <a:pt x="2727" y="4728"/>
                  </a:cubicBezTo>
                  <a:cubicBezTo>
                    <a:pt x="2868" y="4728"/>
                    <a:pt x="2933" y="4447"/>
                    <a:pt x="2933" y="3895"/>
                  </a:cubicBezTo>
                  <a:cubicBezTo>
                    <a:pt x="2933" y="3571"/>
                    <a:pt x="2922" y="3181"/>
                    <a:pt x="2879" y="2716"/>
                  </a:cubicBezTo>
                  <a:cubicBezTo>
                    <a:pt x="3268" y="2608"/>
                    <a:pt x="3463" y="2510"/>
                    <a:pt x="3463" y="2435"/>
                  </a:cubicBezTo>
                  <a:cubicBezTo>
                    <a:pt x="3463" y="2316"/>
                    <a:pt x="3366" y="2261"/>
                    <a:pt x="3171" y="2261"/>
                  </a:cubicBezTo>
                  <a:cubicBezTo>
                    <a:pt x="3074" y="2261"/>
                    <a:pt x="2965" y="2261"/>
                    <a:pt x="2846" y="2272"/>
                  </a:cubicBezTo>
                  <a:cubicBezTo>
                    <a:pt x="2771" y="1634"/>
                    <a:pt x="2684" y="1093"/>
                    <a:pt x="2576" y="649"/>
                  </a:cubicBezTo>
                  <a:cubicBezTo>
                    <a:pt x="2468" y="217"/>
                    <a:pt x="2349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231050" y="5280500"/>
              <a:ext cx="89800" cy="114975"/>
            </a:xfrm>
            <a:custGeom>
              <a:avLst/>
              <a:gdLst/>
              <a:ahLst/>
              <a:cxnLst/>
              <a:rect l="l" t="t" r="r" b="b"/>
              <a:pathLst>
                <a:path w="3592" h="4599" extrusionOk="0">
                  <a:moveTo>
                    <a:pt x="2056" y="1"/>
                  </a:moveTo>
                  <a:cubicBezTo>
                    <a:pt x="1190" y="1"/>
                    <a:pt x="628" y="11"/>
                    <a:pt x="379" y="33"/>
                  </a:cubicBezTo>
                  <a:cubicBezTo>
                    <a:pt x="119" y="55"/>
                    <a:pt x="0" y="98"/>
                    <a:pt x="0" y="184"/>
                  </a:cubicBezTo>
                  <a:cubicBezTo>
                    <a:pt x="0" y="271"/>
                    <a:pt x="32" y="358"/>
                    <a:pt x="108" y="455"/>
                  </a:cubicBezTo>
                  <a:cubicBezTo>
                    <a:pt x="184" y="541"/>
                    <a:pt x="260" y="596"/>
                    <a:pt x="325" y="596"/>
                  </a:cubicBezTo>
                  <a:lnTo>
                    <a:pt x="1461" y="541"/>
                  </a:lnTo>
                  <a:lnTo>
                    <a:pt x="1461" y="541"/>
                  </a:lnTo>
                  <a:cubicBezTo>
                    <a:pt x="1417" y="963"/>
                    <a:pt x="1287" y="1645"/>
                    <a:pt x="1039" y="2586"/>
                  </a:cubicBezTo>
                  <a:cubicBezTo>
                    <a:pt x="801" y="3527"/>
                    <a:pt x="682" y="4047"/>
                    <a:pt x="682" y="4155"/>
                  </a:cubicBezTo>
                  <a:cubicBezTo>
                    <a:pt x="682" y="4252"/>
                    <a:pt x="725" y="4350"/>
                    <a:pt x="801" y="4458"/>
                  </a:cubicBezTo>
                  <a:cubicBezTo>
                    <a:pt x="887" y="4555"/>
                    <a:pt x="963" y="4599"/>
                    <a:pt x="1028" y="4599"/>
                  </a:cubicBezTo>
                  <a:cubicBezTo>
                    <a:pt x="1082" y="4599"/>
                    <a:pt x="1136" y="4480"/>
                    <a:pt x="1201" y="4252"/>
                  </a:cubicBezTo>
                  <a:cubicBezTo>
                    <a:pt x="1233" y="4133"/>
                    <a:pt x="1287" y="3917"/>
                    <a:pt x="1352" y="3625"/>
                  </a:cubicBezTo>
                  <a:cubicBezTo>
                    <a:pt x="1428" y="3322"/>
                    <a:pt x="1482" y="3095"/>
                    <a:pt x="1515" y="2954"/>
                  </a:cubicBezTo>
                  <a:cubicBezTo>
                    <a:pt x="1861" y="1602"/>
                    <a:pt x="2034" y="844"/>
                    <a:pt x="2034" y="682"/>
                  </a:cubicBezTo>
                  <a:cubicBezTo>
                    <a:pt x="2034" y="628"/>
                    <a:pt x="2023" y="574"/>
                    <a:pt x="2012" y="531"/>
                  </a:cubicBezTo>
                  <a:lnTo>
                    <a:pt x="2012" y="531"/>
                  </a:lnTo>
                  <a:cubicBezTo>
                    <a:pt x="2250" y="541"/>
                    <a:pt x="2499" y="552"/>
                    <a:pt x="2759" y="563"/>
                  </a:cubicBezTo>
                  <a:cubicBezTo>
                    <a:pt x="3018" y="585"/>
                    <a:pt x="3224" y="596"/>
                    <a:pt x="3365" y="596"/>
                  </a:cubicBezTo>
                  <a:cubicBezTo>
                    <a:pt x="3516" y="596"/>
                    <a:pt x="3592" y="552"/>
                    <a:pt x="3592" y="466"/>
                  </a:cubicBezTo>
                  <a:cubicBezTo>
                    <a:pt x="3592" y="347"/>
                    <a:pt x="3440" y="239"/>
                    <a:pt x="3148" y="141"/>
                  </a:cubicBezTo>
                  <a:cubicBezTo>
                    <a:pt x="2867" y="44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319475" y="5281050"/>
              <a:ext cx="89825" cy="115225"/>
            </a:xfrm>
            <a:custGeom>
              <a:avLst/>
              <a:gdLst/>
              <a:ahLst/>
              <a:cxnLst/>
              <a:rect l="l" t="t" r="r" b="b"/>
              <a:pathLst>
                <a:path w="3593" h="4609" extrusionOk="0">
                  <a:moveTo>
                    <a:pt x="2262" y="0"/>
                  </a:moveTo>
                  <a:cubicBezTo>
                    <a:pt x="1375" y="0"/>
                    <a:pt x="899" y="87"/>
                    <a:pt x="823" y="249"/>
                  </a:cubicBezTo>
                  <a:cubicBezTo>
                    <a:pt x="801" y="303"/>
                    <a:pt x="791" y="346"/>
                    <a:pt x="791" y="400"/>
                  </a:cubicBezTo>
                  <a:cubicBezTo>
                    <a:pt x="791" y="736"/>
                    <a:pt x="726" y="1158"/>
                    <a:pt x="596" y="1655"/>
                  </a:cubicBezTo>
                  <a:cubicBezTo>
                    <a:pt x="466" y="2142"/>
                    <a:pt x="325" y="2608"/>
                    <a:pt x="196" y="3051"/>
                  </a:cubicBezTo>
                  <a:cubicBezTo>
                    <a:pt x="66" y="3484"/>
                    <a:pt x="1" y="3798"/>
                    <a:pt x="1" y="3971"/>
                  </a:cubicBezTo>
                  <a:cubicBezTo>
                    <a:pt x="1" y="4155"/>
                    <a:pt x="77" y="4306"/>
                    <a:pt x="228" y="4425"/>
                  </a:cubicBezTo>
                  <a:cubicBezTo>
                    <a:pt x="379" y="4544"/>
                    <a:pt x="563" y="4609"/>
                    <a:pt x="769" y="4609"/>
                  </a:cubicBezTo>
                  <a:cubicBezTo>
                    <a:pt x="1223" y="4609"/>
                    <a:pt x="1689" y="4522"/>
                    <a:pt x="2175" y="4349"/>
                  </a:cubicBezTo>
                  <a:cubicBezTo>
                    <a:pt x="2673" y="4187"/>
                    <a:pt x="2911" y="4025"/>
                    <a:pt x="2911" y="3862"/>
                  </a:cubicBezTo>
                  <a:cubicBezTo>
                    <a:pt x="2911" y="3776"/>
                    <a:pt x="2879" y="3722"/>
                    <a:pt x="2814" y="3722"/>
                  </a:cubicBezTo>
                  <a:cubicBezTo>
                    <a:pt x="2781" y="3722"/>
                    <a:pt x="2673" y="3754"/>
                    <a:pt x="2467" y="3808"/>
                  </a:cubicBezTo>
                  <a:cubicBezTo>
                    <a:pt x="1851" y="3971"/>
                    <a:pt x="1299" y="4046"/>
                    <a:pt x="791" y="4046"/>
                  </a:cubicBezTo>
                  <a:cubicBezTo>
                    <a:pt x="736" y="4046"/>
                    <a:pt x="693" y="4036"/>
                    <a:pt x="650" y="4003"/>
                  </a:cubicBezTo>
                  <a:cubicBezTo>
                    <a:pt x="628" y="3971"/>
                    <a:pt x="607" y="3927"/>
                    <a:pt x="607" y="3873"/>
                  </a:cubicBezTo>
                  <a:cubicBezTo>
                    <a:pt x="607" y="3711"/>
                    <a:pt x="726" y="3257"/>
                    <a:pt x="964" y="2499"/>
                  </a:cubicBezTo>
                  <a:cubicBezTo>
                    <a:pt x="1440" y="2499"/>
                    <a:pt x="1862" y="2456"/>
                    <a:pt x="2229" y="2380"/>
                  </a:cubicBezTo>
                  <a:cubicBezTo>
                    <a:pt x="2586" y="2315"/>
                    <a:pt x="2770" y="2196"/>
                    <a:pt x="2770" y="2045"/>
                  </a:cubicBezTo>
                  <a:cubicBezTo>
                    <a:pt x="2770" y="1980"/>
                    <a:pt x="2705" y="1948"/>
                    <a:pt x="2565" y="1948"/>
                  </a:cubicBezTo>
                  <a:cubicBezTo>
                    <a:pt x="2446" y="1948"/>
                    <a:pt x="2251" y="1958"/>
                    <a:pt x="1991" y="1980"/>
                  </a:cubicBezTo>
                  <a:cubicBezTo>
                    <a:pt x="1732" y="2002"/>
                    <a:pt x="1526" y="2012"/>
                    <a:pt x="1375" y="2012"/>
                  </a:cubicBezTo>
                  <a:lnTo>
                    <a:pt x="1115" y="2012"/>
                  </a:lnTo>
                  <a:cubicBezTo>
                    <a:pt x="1277" y="1407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63"/>
                    <a:pt x="2024" y="519"/>
                    <a:pt x="2121" y="509"/>
                  </a:cubicBezTo>
                  <a:cubicBezTo>
                    <a:pt x="2229" y="498"/>
                    <a:pt x="2413" y="476"/>
                    <a:pt x="2673" y="455"/>
                  </a:cubicBezTo>
                  <a:cubicBezTo>
                    <a:pt x="2944" y="433"/>
                    <a:pt x="3149" y="400"/>
                    <a:pt x="3311" y="368"/>
                  </a:cubicBezTo>
                  <a:cubicBezTo>
                    <a:pt x="3506" y="336"/>
                    <a:pt x="3593" y="281"/>
                    <a:pt x="3593" y="195"/>
                  </a:cubicBezTo>
                  <a:cubicBezTo>
                    <a:pt x="3593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5413875" y="5279150"/>
              <a:ext cx="83875" cy="116875"/>
            </a:xfrm>
            <a:custGeom>
              <a:avLst/>
              <a:gdLst/>
              <a:ahLst/>
              <a:cxnLst/>
              <a:rect l="l" t="t" r="r" b="b"/>
              <a:pathLst>
                <a:path w="3355" h="4675" extrusionOk="0">
                  <a:moveTo>
                    <a:pt x="2045" y="595"/>
                  </a:moveTo>
                  <a:cubicBezTo>
                    <a:pt x="2521" y="595"/>
                    <a:pt x="2759" y="725"/>
                    <a:pt x="2759" y="1007"/>
                  </a:cubicBezTo>
                  <a:cubicBezTo>
                    <a:pt x="2759" y="1180"/>
                    <a:pt x="2684" y="1342"/>
                    <a:pt x="2543" y="1504"/>
                  </a:cubicBezTo>
                  <a:cubicBezTo>
                    <a:pt x="2402" y="1656"/>
                    <a:pt x="2251" y="1786"/>
                    <a:pt x="2078" y="1883"/>
                  </a:cubicBezTo>
                  <a:cubicBezTo>
                    <a:pt x="1905" y="1980"/>
                    <a:pt x="1721" y="2078"/>
                    <a:pt x="1504" y="2197"/>
                  </a:cubicBezTo>
                  <a:cubicBezTo>
                    <a:pt x="1288" y="2305"/>
                    <a:pt x="1147" y="2391"/>
                    <a:pt x="1072" y="2445"/>
                  </a:cubicBezTo>
                  <a:cubicBezTo>
                    <a:pt x="1256" y="1786"/>
                    <a:pt x="1353" y="1310"/>
                    <a:pt x="1353" y="1028"/>
                  </a:cubicBezTo>
                  <a:cubicBezTo>
                    <a:pt x="1353" y="942"/>
                    <a:pt x="1331" y="855"/>
                    <a:pt x="1288" y="758"/>
                  </a:cubicBezTo>
                  <a:cubicBezTo>
                    <a:pt x="1569" y="650"/>
                    <a:pt x="1829" y="595"/>
                    <a:pt x="2045" y="595"/>
                  </a:cubicBezTo>
                  <a:close/>
                  <a:moveTo>
                    <a:pt x="2002" y="0"/>
                  </a:moveTo>
                  <a:cubicBezTo>
                    <a:pt x="1645" y="0"/>
                    <a:pt x="1310" y="55"/>
                    <a:pt x="1018" y="174"/>
                  </a:cubicBezTo>
                  <a:cubicBezTo>
                    <a:pt x="715" y="271"/>
                    <a:pt x="563" y="379"/>
                    <a:pt x="563" y="476"/>
                  </a:cubicBezTo>
                  <a:cubicBezTo>
                    <a:pt x="563" y="541"/>
                    <a:pt x="585" y="606"/>
                    <a:pt x="628" y="682"/>
                  </a:cubicBezTo>
                  <a:cubicBezTo>
                    <a:pt x="671" y="758"/>
                    <a:pt x="725" y="812"/>
                    <a:pt x="780" y="844"/>
                  </a:cubicBezTo>
                  <a:cubicBezTo>
                    <a:pt x="747" y="1288"/>
                    <a:pt x="606" y="1948"/>
                    <a:pt x="368" y="2803"/>
                  </a:cubicBezTo>
                  <a:cubicBezTo>
                    <a:pt x="120" y="3657"/>
                    <a:pt x="1" y="4133"/>
                    <a:pt x="1" y="4241"/>
                  </a:cubicBezTo>
                  <a:cubicBezTo>
                    <a:pt x="1" y="4339"/>
                    <a:pt x="44" y="4436"/>
                    <a:pt x="130" y="4534"/>
                  </a:cubicBezTo>
                  <a:cubicBezTo>
                    <a:pt x="206" y="4631"/>
                    <a:pt x="282" y="4674"/>
                    <a:pt x="347" y="4674"/>
                  </a:cubicBezTo>
                  <a:cubicBezTo>
                    <a:pt x="390" y="4674"/>
                    <a:pt x="444" y="4555"/>
                    <a:pt x="509" y="4328"/>
                  </a:cubicBezTo>
                  <a:cubicBezTo>
                    <a:pt x="552" y="4220"/>
                    <a:pt x="585" y="4101"/>
                    <a:pt x="617" y="4003"/>
                  </a:cubicBezTo>
                  <a:cubicBezTo>
                    <a:pt x="650" y="3884"/>
                    <a:pt x="769" y="3484"/>
                    <a:pt x="974" y="2803"/>
                  </a:cubicBezTo>
                  <a:cubicBezTo>
                    <a:pt x="1082" y="3127"/>
                    <a:pt x="1385" y="3517"/>
                    <a:pt x="1872" y="3982"/>
                  </a:cubicBezTo>
                  <a:cubicBezTo>
                    <a:pt x="2370" y="4436"/>
                    <a:pt x="2738" y="4663"/>
                    <a:pt x="3008" y="4663"/>
                  </a:cubicBezTo>
                  <a:cubicBezTo>
                    <a:pt x="3149" y="4663"/>
                    <a:pt x="3225" y="4620"/>
                    <a:pt x="3225" y="4512"/>
                  </a:cubicBezTo>
                  <a:cubicBezTo>
                    <a:pt x="3225" y="4447"/>
                    <a:pt x="3170" y="4360"/>
                    <a:pt x="3062" y="4263"/>
                  </a:cubicBezTo>
                  <a:cubicBezTo>
                    <a:pt x="3008" y="4209"/>
                    <a:pt x="2943" y="4166"/>
                    <a:pt x="2889" y="4112"/>
                  </a:cubicBezTo>
                  <a:cubicBezTo>
                    <a:pt x="2835" y="4068"/>
                    <a:pt x="2759" y="4003"/>
                    <a:pt x="2673" y="3928"/>
                  </a:cubicBezTo>
                  <a:cubicBezTo>
                    <a:pt x="2586" y="3852"/>
                    <a:pt x="2489" y="3765"/>
                    <a:pt x="2381" y="3679"/>
                  </a:cubicBezTo>
                  <a:cubicBezTo>
                    <a:pt x="2283" y="3581"/>
                    <a:pt x="2197" y="3495"/>
                    <a:pt x="2143" y="3441"/>
                  </a:cubicBezTo>
                  <a:cubicBezTo>
                    <a:pt x="2078" y="3387"/>
                    <a:pt x="1970" y="3279"/>
                    <a:pt x="1818" y="3127"/>
                  </a:cubicBezTo>
                  <a:cubicBezTo>
                    <a:pt x="1667" y="2965"/>
                    <a:pt x="1591" y="2846"/>
                    <a:pt x="1591" y="2748"/>
                  </a:cubicBezTo>
                  <a:cubicBezTo>
                    <a:pt x="1591" y="2716"/>
                    <a:pt x="1645" y="2684"/>
                    <a:pt x="1764" y="2619"/>
                  </a:cubicBezTo>
                  <a:cubicBezTo>
                    <a:pt x="1894" y="2554"/>
                    <a:pt x="2045" y="2478"/>
                    <a:pt x="2208" y="2391"/>
                  </a:cubicBezTo>
                  <a:cubicBezTo>
                    <a:pt x="2381" y="2294"/>
                    <a:pt x="2554" y="2186"/>
                    <a:pt x="2727" y="2067"/>
                  </a:cubicBezTo>
                  <a:cubicBezTo>
                    <a:pt x="2911" y="1948"/>
                    <a:pt x="3051" y="1796"/>
                    <a:pt x="3170" y="1612"/>
                  </a:cubicBezTo>
                  <a:cubicBezTo>
                    <a:pt x="3300" y="1429"/>
                    <a:pt x="3354" y="1223"/>
                    <a:pt x="3354" y="1007"/>
                  </a:cubicBezTo>
                  <a:cubicBezTo>
                    <a:pt x="3354" y="682"/>
                    <a:pt x="3225" y="444"/>
                    <a:pt x="2954" y="271"/>
                  </a:cubicBezTo>
                  <a:cubicBezTo>
                    <a:pt x="2694" y="87"/>
                    <a:pt x="2370" y="0"/>
                    <a:pt x="2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576425" y="5277800"/>
              <a:ext cx="85500" cy="118475"/>
            </a:xfrm>
            <a:custGeom>
              <a:avLst/>
              <a:gdLst/>
              <a:ahLst/>
              <a:cxnLst/>
              <a:rect l="l" t="t" r="r" b="b"/>
              <a:pathLst>
                <a:path w="3420" h="4739" extrusionOk="0">
                  <a:moveTo>
                    <a:pt x="2078" y="541"/>
                  </a:moveTo>
                  <a:cubicBezTo>
                    <a:pt x="2283" y="541"/>
                    <a:pt x="2467" y="606"/>
                    <a:pt x="2608" y="736"/>
                  </a:cubicBezTo>
                  <a:cubicBezTo>
                    <a:pt x="2759" y="855"/>
                    <a:pt x="2835" y="1017"/>
                    <a:pt x="2835" y="1212"/>
                  </a:cubicBezTo>
                  <a:cubicBezTo>
                    <a:pt x="2835" y="1483"/>
                    <a:pt x="2673" y="1742"/>
                    <a:pt x="2348" y="2002"/>
                  </a:cubicBezTo>
                  <a:cubicBezTo>
                    <a:pt x="2024" y="2251"/>
                    <a:pt x="1591" y="2445"/>
                    <a:pt x="1061" y="2586"/>
                  </a:cubicBezTo>
                  <a:cubicBezTo>
                    <a:pt x="1277" y="1785"/>
                    <a:pt x="1385" y="1255"/>
                    <a:pt x="1385" y="1006"/>
                  </a:cubicBezTo>
                  <a:cubicBezTo>
                    <a:pt x="1385" y="931"/>
                    <a:pt x="1364" y="833"/>
                    <a:pt x="1321" y="736"/>
                  </a:cubicBezTo>
                  <a:cubicBezTo>
                    <a:pt x="1623" y="606"/>
                    <a:pt x="1872" y="541"/>
                    <a:pt x="2078" y="541"/>
                  </a:cubicBezTo>
                  <a:close/>
                  <a:moveTo>
                    <a:pt x="1970" y="0"/>
                  </a:moveTo>
                  <a:cubicBezTo>
                    <a:pt x="1688" y="0"/>
                    <a:pt x="1407" y="44"/>
                    <a:pt x="1104" y="152"/>
                  </a:cubicBezTo>
                  <a:cubicBezTo>
                    <a:pt x="801" y="249"/>
                    <a:pt x="650" y="357"/>
                    <a:pt x="650" y="466"/>
                  </a:cubicBezTo>
                  <a:cubicBezTo>
                    <a:pt x="650" y="552"/>
                    <a:pt x="704" y="639"/>
                    <a:pt x="812" y="736"/>
                  </a:cubicBezTo>
                  <a:cubicBezTo>
                    <a:pt x="790" y="1255"/>
                    <a:pt x="585" y="2175"/>
                    <a:pt x="195" y="3495"/>
                  </a:cubicBezTo>
                  <a:cubicBezTo>
                    <a:pt x="66" y="3928"/>
                    <a:pt x="1" y="4187"/>
                    <a:pt x="1" y="4295"/>
                  </a:cubicBezTo>
                  <a:cubicBezTo>
                    <a:pt x="1" y="4393"/>
                    <a:pt x="44" y="4490"/>
                    <a:pt x="120" y="4588"/>
                  </a:cubicBezTo>
                  <a:cubicBezTo>
                    <a:pt x="206" y="4685"/>
                    <a:pt x="282" y="4739"/>
                    <a:pt x="347" y="4739"/>
                  </a:cubicBezTo>
                  <a:cubicBezTo>
                    <a:pt x="401" y="4739"/>
                    <a:pt x="596" y="4187"/>
                    <a:pt x="920" y="3095"/>
                  </a:cubicBezTo>
                  <a:cubicBezTo>
                    <a:pt x="1667" y="2954"/>
                    <a:pt x="2273" y="2716"/>
                    <a:pt x="2727" y="2380"/>
                  </a:cubicBezTo>
                  <a:cubicBezTo>
                    <a:pt x="3192" y="2056"/>
                    <a:pt x="3419" y="1645"/>
                    <a:pt x="3419" y="1169"/>
                  </a:cubicBezTo>
                  <a:cubicBezTo>
                    <a:pt x="3419" y="823"/>
                    <a:pt x="3279" y="541"/>
                    <a:pt x="3008" y="325"/>
                  </a:cubicBezTo>
                  <a:cubicBezTo>
                    <a:pt x="2738" y="109"/>
                    <a:pt x="2392" y="0"/>
                    <a:pt x="19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5668125" y="5279150"/>
              <a:ext cx="89275" cy="116600"/>
            </a:xfrm>
            <a:custGeom>
              <a:avLst/>
              <a:gdLst/>
              <a:ahLst/>
              <a:cxnLst/>
              <a:rect l="l" t="t" r="r" b="b"/>
              <a:pathLst>
                <a:path w="3571" h="4664" extrusionOk="0">
                  <a:moveTo>
                    <a:pt x="2305" y="563"/>
                  </a:moveTo>
                  <a:cubicBezTo>
                    <a:pt x="2478" y="563"/>
                    <a:pt x="2629" y="671"/>
                    <a:pt x="2759" y="877"/>
                  </a:cubicBezTo>
                  <a:cubicBezTo>
                    <a:pt x="2889" y="1093"/>
                    <a:pt x="2954" y="1364"/>
                    <a:pt x="2954" y="1710"/>
                  </a:cubicBezTo>
                  <a:cubicBezTo>
                    <a:pt x="2954" y="2045"/>
                    <a:pt x="2856" y="2413"/>
                    <a:pt x="2640" y="2792"/>
                  </a:cubicBezTo>
                  <a:cubicBezTo>
                    <a:pt x="2434" y="3170"/>
                    <a:pt x="2186" y="3495"/>
                    <a:pt x="1894" y="3755"/>
                  </a:cubicBezTo>
                  <a:cubicBezTo>
                    <a:pt x="1612" y="4014"/>
                    <a:pt x="1353" y="4144"/>
                    <a:pt x="1136" y="4144"/>
                  </a:cubicBezTo>
                  <a:cubicBezTo>
                    <a:pt x="996" y="4144"/>
                    <a:pt x="866" y="4068"/>
                    <a:pt x="768" y="3917"/>
                  </a:cubicBezTo>
                  <a:cubicBezTo>
                    <a:pt x="660" y="3765"/>
                    <a:pt x="606" y="3571"/>
                    <a:pt x="606" y="3322"/>
                  </a:cubicBezTo>
                  <a:cubicBezTo>
                    <a:pt x="606" y="2922"/>
                    <a:pt x="714" y="2489"/>
                    <a:pt x="920" y="2056"/>
                  </a:cubicBezTo>
                  <a:cubicBezTo>
                    <a:pt x="1136" y="1602"/>
                    <a:pt x="1374" y="1245"/>
                    <a:pt x="1634" y="974"/>
                  </a:cubicBezTo>
                  <a:cubicBezTo>
                    <a:pt x="1904" y="693"/>
                    <a:pt x="2121" y="563"/>
                    <a:pt x="2305" y="563"/>
                  </a:cubicBezTo>
                  <a:close/>
                  <a:moveTo>
                    <a:pt x="2272" y="0"/>
                  </a:moveTo>
                  <a:cubicBezTo>
                    <a:pt x="2034" y="0"/>
                    <a:pt x="1785" y="98"/>
                    <a:pt x="1515" y="293"/>
                  </a:cubicBezTo>
                  <a:cubicBezTo>
                    <a:pt x="1244" y="487"/>
                    <a:pt x="1006" y="736"/>
                    <a:pt x="779" y="1050"/>
                  </a:cubicBezTo>
                  <a:cubicBezTo>
                    <a:pt x="552" y="1364"/>
                    <a:pt x="368" y="1721"/>
                    <a:pt x="217" y="2132"/>
                  </a:cubicBezTo>
                  <a:cubicBezTo>
                    <a:pt x="76" y="2554"/>
                    <a:pt x="0" y="2965"/>
                    <a:pt x="0" y="3365"/>
                  </a:cubicBezTo>
                  <a:cubicBezTo>
                    <a:pt x="0" y="3657"/>
                    <a:pt x="108" y="3949"/>
                    <a:pt x="325" y="4241"/>
                  </a:cubicBezTo>
                  <a:cubicBezTo>
                    <a:pt x="552" y="4523"/>
                    <a:pt x="801" y="4663"/>
                    <a:pt x="1093" y="4663"/>
                  </a:cubicBezTo>
                  <a:cubicBezTo>
                    <a:pt x="1493" y="4663"/>
                    <a:pt x="1883" y="4501"/>
                    <a:pt x="2272" y="4177"/>
                  </a:cubicBezTo>
                  <a:cubicBezTo>
                    <a:pt x="2672" y="3852"/>
                    <a:pt x="2975" y="3452"/>
                    <a:pt x="3213" y="2986"/>
                  </a:cubicBezTo>
                  <a:cubicBezTo>
                    <a:pt x="3451" y="2521"/>
                    <a:pt x="3570" y="2067"/>
                    <a:pt x="3570" y="1645"/>
                  </a:cubicBezTo>
                  <a:cubicBezTo>
                    <a:pt x="3570" y="1223"/>
                    <a:pt x="3441" y="844"/>
                    <a:pt x="3192" y="509"/>
                  </a:cubicBezTo>
                  <a:cubicBezTo>
                    <a:pt x="2943" y="163"/>
                    <a:pt x="2640" y="0"/>
                    <a:pt x="2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5771175" y="5280500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1"/>
                  </a:moveTo>
                  <a:cubicBezTo>
                    <a:pt x="1190" y="1"/>
                    <a:pt x="639" y="11"/>
                    <a:pt x="379" y="33"/>
                  </a:cubicBezTo>
                  <a:cubicBezTo>
                    <a:pt x="130" y="55"/>
                    <a:pt x="0" y="98"/>
                    <a:pt x="0" y="184"/>
                  </a:cubicBezTo>
                  <a:cubicBezTo>
                    <a:pt x="0" y="271"/>
                    <a:pt x="43" y="358"/>
                    <a:pt x="108" y="455"/>
                  </a:cubicBezTo>
                  <a:cubicBezTo>
                    <a:pt x="184" y="541"/>
                    <a:pt x="260" y="596"/>
                    <a:pt x="336" y="596"/>
                  </a:cubicBezTo>
                  <a:lnTo>
                    <a:pt x="1461" y="541"/>
                  </a:lnTo>
                  <a:lnTo>
                    <a:pt x="1461" y="541"/>
                  </a:lnTo>
                  <a:cubicBezTo>
                    <a:pt x="1428" y="963"/>
                    <a:pt x="1288" y="1645"/>
                    <a:pt x="1050" y="2586"/>
                  </a:cubicBezTo>
                  <a:cubicBezTo>
                    <a:pt x="812" y="3527"/>
                    <a:pt x="693" y="4047"/>
                    <a:pt x="693" y="4155"/>
                  </a:cubicBezTo>
                  <a:cubicBezTo>
                    <a:pt x="693" y="4252"/>
                    <a:pt x="725" y="4350"/>
                    <a:pt x="812" y="4458"/>
                  </a:cubicBezTo>
                  <a:cubicBezTo>
                    <a:pt x="898" y="4555"/>
                    <a:pt x="963" y="4599"/>
                    <a:pt x="1039" y="4599"/>
                  </a:cubicBezTo>
                  <a:cubicBezTo>
                    <a:pt x="1082" y="4599"/>
                    <a:pt x="1136" y="4480"/>
                    <a:pt x="1201" y="4252"/>
                  </a:cubicBezTo>
                  <a:cubicBezTo>
                    <a:pt x="1234" y="4133"/>
                    <a:pt x="1288" y="3917"/>
                    <a:pt x="1363" y="3625"/>
                  </a:cubicBezTo>
                  <a:cubicBezTo>
                    <a:pt x="1428" y="3322"/>
                    <a:pt x="1482" y="3095"/>
                    <a:pt x="1515" y="2954"/>
                  </a:cubicBezTo>
                  <a:cubicBezTo>
                    <a:pt x="1861" y="1602"/>
                    <a:pt x="2034" y="844"/>
                    <a:pt x="2034" y="682"/>
                  </a:cubicBezTo>
                  <a:cubicBezTo>
                    <a:pt x="2034" y="628"/>
                    <a:pt x="2023" y="574"/>
                    <a:pt x="2013" y="531"/>
                  </a:cubicBezTo>
                  <a:lnTo>
                    <a:pt x="2013" y="531"/>
                  </a:lnTo>
                  <a:cubicBezTo>
                    <a:pt x="2251" y="541"/>
                    <a:pt x="2499" y="552"/>
                    <a:pt x="2759" y="563"/>
                  </a:cubicBezTo>
                  <a:cubicBezTo>
                    <a:pt x="3029" y="585"/>
                    <a:pt x="3224" y="596"/>
                    <a:pt x="3376" y="596"/>
                  </a:cubicBezTo>
                  <a:cubicBezTo>
                    <a:pt x="3516" y="596"/>
                    <a:pt x="3592" y="552"/>
                    <a:pt x="3592" y="466"/>
                  </a:cubicBezTo>
                  <a:cubicBezTo>
                    <a:pt x="3592" y="347"/>
                    <a:pt x="3451" y="239"/>
                    <a:pt x="3159" y="141"/>
                  </a:cubicBezTo>
                  <a:cubicBezTo>
                    <a:pt x="2867" y="44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5859875" y="5281050"/>
              <a:ext cx="89825" cy="115225"/>
            </a:xfrm>
            <a:custGeom>
              <a:avLst/>
              <a:gdLst/>
              <a:ahLst/>
              <a:cxnLst/>
              <a:rect l="l" t="t" r="r" b="b"/>
              <a:pathLst>
                <a:path w="3593" h="4609" extrusionOk="0">
                  <a:moveTo>
                    <a:pt x="2262" y="0"/>
                  </a:moveTo>
                  <a:cubicBezTo>
                    <a:pt x="1375" y="0"/>
                    <a:pt x="888" y="87"/>
                    <a:pt x="812" y="249"/>
                  </a:cubicBezTo>
                  <a:cubicBezTo>
                    <a:pt x="791" y="303"/>
                    <a:pt x="791" y="346"/>
                    <a:pt x="791" y="400"/>
                  </a:cubicBezTo>
                  <a:cubicBezTo>
                    <a:pt x="791" y="736"/>
                    <a:pt x="715" y="1158"/>
                    <a:pt x="585" y="1655"/>
                  </a:cubicBezTo>
                  <a:cubicBezTo>
                    <a:pt x="455" y="2142"/>
                    <a:pt x="325" y="2608"/>
                    <a:pt x="185" y="3051"/>
                  </a:cubicBezTo>
                  <a:cubicBezTo>
                    <a:pt x="66" y="3484"/>
                    <a:pt x="1" y="3798"/>
                    <a:pt x="1" y="3971"/>
                  </a:cubicBezTo>
                  <a:cubicBezTo>
                    <a:pt x="1" y="4155"/>
                    <a:pt x="77" y="4306"/>
                    <a:pt x="228" y="4425"/>
                  </a:cubicBezTo>
                  <a:cubicBezTo>
                    <a:pt x="379" y="4544"/>
                    <a:pt x="553" y="4609"/>
                    <a:pt x="758" y="4609"/>
                  </a:cubicBezTo>
                  <a:cubicBezTo>
                    <a:pt x="1212" y="4609"/>
                    <a:pt x="1689" y="4522"/>
                    <a:pt x="2175" y="4349"/>
                  </a:cubicBezTo>
                  <a:cubicBezTo>
                    <a:pt x="2662" y="4187"/>
                    <a:pt x="2911" y="4025"/>
                    <a:pt x="2911" y="3862"/>
                  </a:cubicBezTo>
                  <a:cubicBezTo>
                    <a:pt x="2911" y="3776"/>
                    <a:pt x="2879" y="3722"/>
                    <a:pt x="2803" y="3722"/>
                  </a:cubicBezTo>
                  <a:cubicBezTo>
                    <a:pt x="2781" y="3722"/>
                    <a:pt x="2662" y="3754"/>
                    <a:pt x="2467" y="3808"/>
                  </a:cubicBezTo>
                  <a:cubicBezTo>
                    <a:pt x="1851" y="3971"/>
                    <a:pt x="1288" y="4046"/>
                    <a:pt x="780" y="4046"/>
                  </a:cubicBezTo>
                  <a:cubicBezTo>
                    <a:pt x="726" y="4046"/>
                    <a:pt x="682" y="4036"/>
                    <a:pt x="650" y="4003"/>
                  </a:cubicBezTo>
                  <a:cubicBezTo>
                    <a:pt x="617" y="3971"/>
                    <a:pt x="596" y="3927"/>
                    <a:pt x="596" y="3873"/>
                  </a:cubicBezTo>
                  <a:cubicBezTo>
                    <a:pt x="596" y="3711"/>
                    <a:pt x="715" y="3257"/>
                    <a:pt x="964" y="2499"/>
                  </a:cubicBezTo>
                  <a:cubicBezTo>
                    <a:pt x="1440" y="2499"/>
                    <a:pt x="1851" y="2456"/>
                    <a:pt x="2219" y="2380"/>
                  </a:cubicBezTo>
                  <a:cubicBezTo>
                    <a:pt x="2576" y="2315"/>
                    <a:pt x="2760" y="2196"/>
                    <a:pt x="2760" y="2045"/>
                  </a:cubicBezTo>
                  <a:cubicBezTo>
                    <a:pt x="2760" y="1980"/>
                    <a:pt x="2695" y="1948"/>
                    <a:pt x="2565" y="1948"/>
                  </a:cubicBezTo>
                  <a:cubicBezTo>
                    <a:pt x="2435" y="1948"/>
                    <a:pt x="2240" y="1958"/>
                    <a:pt x="1981" y="1980"/>
                  </a:cubicBezTo>
                  <a:cubicBezTo>
                    <a:pt x="1732" y="2002"/>
                    <a:pt x="1526" y="2012"/>
                    <a:pt x="1375" y="2012"/>
                  </a:cubicBezTo>
                  <a:lnTo>
                    <a:pt x="1104" y="2012"/>
                  </a:lnTo>
                  <a:cubicBezTo>
                    <a:pt x="1267" y="1407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53" y="563"/>
                    <a:pt x="2013" y="519"/>
                    <a:pt x="2121" y="509"/>
                  </a:cubicBezTo>
                  <a:cubicBezTo>
                    <a:pt x="2229" y="498"/>
                    <a:pt x="2403" y="476"/>
                    <a:pt x="2673" y="455"/>
                  </a:cubicBezTo>
                  <a:cubicBezTo>
                    <a:pt x="2933" y="433"/>
                    <a:pt x="3149" y="400"/>
                    <a:pt x="3301" y="368"/>
                  </a:cubicBezTo>
                  <a:cubicBezTo>
                    <a:pt x="3495" y="336"/>
                    <a:pt x="3593" y="281"/>
                    <a:pt x="3593" y="195"/>
                  </a:cubicBezTo>
                  <a:cubicBezTo>
                    <a:pt x="3593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955075" y="5278875"/>
              <a:ext cx="98225" cy="116875"/>
            </a:xfrm>
            <a:custGeom>
              <a:avLst/>
              <a:gdLst/>
              <a:ahLst/>
              <a:cxnLst/>
              <a:rect l="l" t="t" r="r" b="b"/>
              <a:pathLst>
                <a:path w="3929" h="4675" extrusionOk="0">
                  <a:moveTo>
                    <a:pt x="3506" y="1"/>
                  </a:moveTo>
                  <a:cubicBezTo>
                    <a:pt x="3431" y="1"/>
                    <a:pt x="3376" y="98"/>
                    <a:pt x="3376" y="282"/>
                  </a:cubicBezTo>
                  <a:cubicBezTo>
                    <a:pt x="3376" y="325"/>
                    <a:pt x="3355" y="585"/>
                    <a:pt x="3312" y="1072"/>
                  </a:cubicBezTo>
                  <a:cubicBezTo>
                    <a:pt x="3214" y="2132"/>
                    <a:pt x="3019" y="3041"/>
                    <a:pt x="2727" y="3798"/>
                  </a:cubicBezTo>
                  <a:cubicBezTo>
                    <a:pt x="2543" y="3387"/>
                    <a:pt x="2089" y="2251"/>
                    <a:pt x="1375" y="401"/>
                  </a:cubicBezTo>
                  <a:cubicBezTo>
                    <a:pt x="1343" y="304"/>
                    <a:pt x="1278" y="217"/>
                    <a:pt x="1191" y="141"/>
                  </a:cubicBezTo>
                  <a:cubicBezTo>
                    <a:pt x="1105" y="55"/>
                    <a:pt x="1040" y="11"/>
                    <a:pt x="986" y="11"/>
                  </a:cubicBezTo>
                  <a:cubicBezTo>
                    <a:pt x="910" y="11"/>
                    <a:pt x="877" y="87"/>
                    <a:pt x="877" y="228"/>
                  </a:cubicBezTo>
                  <a:cubicBezTo>
                    <a:pt x="867" y="509"/>
                    <a:pt x="715" y="1223"/>
                    <a:pt x="434" y="2359"/>
                  </a:cubicBezTo>
                  <a:cubicBezTo>
                    <a:pt x="142" y="3495"/>
                    <a:pt x="1" y="4112"/>
                    <a:pt x="1" y="4220"/>
                  </a:cubicBezTo>
                  <a:cubicBezTo>
                    <a:pt x="1" y="4328"/>
                    <a:pt x="44" y="4436"/>
                    <a:pt x="120" y="4534"/>
                  </a:cubicBezTo>
                  <a:cubicBezTo>
                    <a:pt x="207" y="4631"/>
                    <a:pt x="271" y="4674"/>
                    <a:pt x="336" y="4674"/>
                  </a:cubicBezTo>
                  <a:cubicBezTo>
                    <a:pt x="369" y="4674"/>
                    <a:pt x="423" y="4588"/>
                    <a:pt x="466" y="4415"/>
                  </a:cubicBezTo>
                  <a:cubicBezTo>
                    <a:pt x="520" y="4242"/>
                    <a:pt x="628" y="3830"/>
                    <a:pt x="791" y="3181"/>
                  </a:cubicBezTo>
                  <a:cubicBezTo>
                    <a:pt x="953" y="2532"/>
                    <a:pt x="1105" y="1948"/>
                    <a:pt x="1234" y="1440"/>
                  </a:cubicBezTo>
                  <a:cubicBezTo>
                    <a:pt x="1883" y="3095"/>
                    <a:pt x="2273" y="4069"/>
                    <a:pt x="2403" y="4382"/>
                  </a:cubicBezTo>
                  <a:cubicBezTo>
                    <a:pt x="2446" y="4469"/>
                    <a:pt x="2500" y="4534"/>
                    <a:pt x="2576" y="4588"/>
                  </a:cubicBezTo>
                  <a:cubicBezTo>
                    <a:pt x="2652" y="4653"/>
                    <a:pt x="2717" y="4674"/>
                    <a:pt x="2771" y="4674"/>
                  </a:cubicBezTo>
                  <a:cubicBezTo>
                    <a:pt x="2933" y="4674"/>
                    <a:pt x="3117" y="4393"/>
                    <a:pt x="3301" y="3820"/>
                  </a:cubicBezTo>
                  <a:cubicBezTo>
                    <a:pt x="3495" y="3257"/>
                    <a:pt x="3636" y="2640"/>
                    <a:pt x="3755" y="1970"/>
                  </a:cubicBezTo>
                  <a:cubicBezTo>
                    <a:pt x="3863" y="1299"/>
                    <a:pt x="3928" y="790"/>
                    <a:pt x="3928" y="423"/>
                  </a:cubicBezTo>
                  <a:cubicBezTo>
                    <a:pt x="3928" y="347"/>
                    <a:pt x="3874" y="260"/>
                    <a:pt x="3777" y="152"/>
                  </a:cubicBezTo>
                  <a:cubicBezTo>
                    <a:pt x="3679" y="55"/>
                    <a:pt x="3593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068950" y="5280500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1"/>
                  </a:moveTo>
                  <a:cubicBezTo>
                    <a:pt x="1191" y="1"/>
                    <a:pt x="628" y="11"/>
                    <a:pt x="379" y="33"/>
                  </a:cubicBezTo>
                  <a:cubicBezTo>
                    <a:pt x="120" y="55"/>
                    <a:pt x="1" y="98"/>
                    <a:pt x="1" y="184"/>
                  </a:cubicBezTo>
                  <a:cubicBezTo>
                    <a:pt x="1" y="271"/>
                    <a:pt x="33" y="358"/>
                    <a:pt x="109" y="455"/>
                  </a:cubicBezTo>
                  <a:cubicBezTo>
                    <a:pt x="185" y="541"/>
                    <a:pt x="260" y="596"/>
                    <a:pt x="325" y="596"/>
                  </a:cubicBezTo>
                  <a:lnTo>
                    <a:pt x="1461" y="541"/>
                  </a:lnTo>
                  <a:lnTo>
                    <a:pt x="1461" y="541"/>
                  </a:lnTo>
                  <a:cubicBezTo>
                    <a:pt x="1418" y="963"/>
                    <a:pt x="1288" y="1645"/>
                    <a:pt x="1039" y="2586"/>
                  </a:cubicBezTo>
                  <a:cubicBezTo>
                    <a:pt x="801" y="3527"/>
                    <a:pt x="682" y="4047"/>
                    <a:pt x="682" y="4155"/>
                  </a:cubicBezTo>
                  <a:cubicBezTo>
                    <a:pt x="682" y="4252"/>
                    <a:pt x="726" y="4350"/>
                    <a:pt x="801" y="4458"/>
                  </a:cubicBezTo>
                  <a:cubicBezTo>
                    <a:pt x="888" y="4555"/>
                    <a:pt x="964" y="4599"/>
                    <a:pt x="1029" y="4599"/>
                  </a:cubicBezTo>
                  <a:cubicBezTo>
                    <a:pt x="1083" y="4599"/>
                    <a:pt x="1137" y="4480"/>
                    <a:pt x="1202" y="4252"/>
                  </a:cubicBezTo>
                  <a:cubicBezTo>
                    <a:pt x="1234" y="4133"/>
                    <a:pt x="1288" y="3917"/>
                    <a:pt x="1353" y="3625"/>
                  </a:cubicBezTo>
                  <a:cubicBezTo>
                    <a:pt x="1429" y="3322"/>
                    <a:pt x="1483" y="3095"/>
                    <a:pt x="1515" y="2954"/>
                  </a:cubicBezTo>
                  <a:cubicBezTo>
                    <a:pt x="1862" y="1602"/>
                    <a:pt x="2035" y="844"/>
                    <a:pt x="2035" y="682"/>
                  </a:cubicBezTo>
                  <a:cubicBezTo>
                    <a:pt x="2035" y="628"/>
                    <a:pt x="2024" y="574"/>
                    <a:pt x="2013" y="531"/>
                  </a:cubicBezTo>
                  <a:lnTo>
                    <a:pt x="2013" y="531"/>
                  </a:lnTo>
                  <a:cubicBezTo>
                    <a:pt x="2251" y="541"/>
                    <a:pt x="2500" y="552"/>
                    <a:pt x="2760" y="563"/>
                  </a:cubicBezTo>
                  <a:cubicBezTo>
                    <a:pt x="3019" y="585"/>
                    <a:pt x="3225" y="596"/>
                    <a:pt x="3365" y="596"/>
                  </a:cubicBezTo>
                  <a:cubicBezTo>
                    <a:pt x="3517" y="596"/>
                    <a:pt x="3593" y="552"/>
                    <a:pt x="3593" y="466"/>
                  </a:cubicBezTo>
                  <a:cubicBezTo>
                    <a:pt x="3593" y="347"/>
                    <a:pt x="3441" y="239"/>
                    <a:pt x="3149" y="141"/>
                  </a:cubicBezTo>
                  <a:cubicBezTo>
                    <a:pt x="2868" y="44"/>
                    <a:pt x="2500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158200" y="5279700"/>
              <a:ext cx="34125" cy="115775"/>
            </a:xfrm>
            <a:custGeom>
              <a:avLst/>
              <a:gdLst/>
              <a:ahLst/>
              <a:cxnLst/>
              <a:rect l="l" t="t" r="r" b="b"/>
              <a:pathLst>
                <a:path w="1365" h="4631" extrusionOk="0">
                  <a:moveTo>
                    <a:pt x="953" y="0"/>
                  </a:moveTo>
                  <a:cubicBezTo>
                    <a:pt x="888" y="0"/>
                    <a:pt x="845" y="22"/>
                    <a:pt x="823" y="43"/>
                  </a:cubicBezTo>
                  <a:cubicBezTo>
                    <a:pt x="812" y="76"/>
                    <a:pt x="802" y="130"/>
                    <a:pt x="802" y="195"/>
                  </a:cubicBezTo>
                  <a:cubicBezTo>
                    <a:pt x="802" y="476"/>
                    <a:pt x="661" y="1190"/>
                    <a:pt x="401" y="2337"/>
                  </a:cubicBezTo>
                  <a:cubicBezTo>
                    <a:pt x="142" y="3473"/>
                    <a:pt x="1" y="4090"/>
                    <a:pt x="1" y="4187"/>
                  </a:cubicBezTo>
                  <a:cubicBezTo>
                    <a:pt x="1" y="4274"/>
                    <a:pt x="44" y="4371"/>
                    <a:pt x="131" y="4479"/>
                  </a:cubicBezTo>
                  <a:cubicBezTo>
                    <a:pt x="217" y="4576"/>
                    <a:pt x="293" y="4631"/>
                    <a:pt x="347" y="4631"/>
                  </a:cubicBezTo>
                  <a:cubicBezTo>
                    <a:pt x="401" y="4631"/>
                    <a:pt x="466" y="4501"/>
                    <a:pt x="531" y="4241"/>
                  </a:cubicBezTo>
                  <a:cubicBezTo>
                    <a:pt x="574" y="4100"/>
                    <a:pt x="607" y="3971"/>
                    <a:pt x="639" y="3852"/>
                  </a:cubicBezTo>
                  <a:cubicBezTo>
                    <a:pt x="672" y="3733"/>
                    <a:pt x="704" y="3559"/>
                    <a:pt x="758" y="3343"/>
                  </a:cubicBezTo>
                  <a:cubicBezTo>
                    <a:pt x="812" y="3116"/>
                    <a:pt x="856" y="2943"/>
                    <a:pt x="888" y="2824"/>
                  </a:cubicBezTo>
                  <a:cubicBezTo>
                    <a:pt x="1202" y="1526"/>
                    <a:pt x="1364" y="801"/>
                    <a:pt x="1364" y="649"/>
                  </a:cubicBezTo>
                  <a:cubicBezTo>
                    <a:pt x="1364" y="487"/>
                    <a:pt x="1310" y="346"/>
                    <a:pt x="1202" y="206"/>
                  </a:cubicBezTo>
                  <a:cubicBezTo>
                    <a:pt x="1104" y="65"/>
                    <a:pt x="1018" y="0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205275" y="5277800"/>
              <a:ext cx="86575" cy="118225"/>
            </a:xfrm>
            <a:custGeom>
              <a:avLst/>
              <a:gdLst/>
              <a:ahLst/>
              <a:cxnLst/>
              <a:rect l="l" t="t" r="r" b="b"/>
              <a:pathLst>
                <a:path w="3463" h="4729" extrusionOk="0">
                  <a:moveTo>
                    <a:pt x="2056" y="649"/>
                  </a:moveTo>
                  <a:cubicBezTo>
                    <a:pt x="2132" y="1039"/>
                    <a:pt x="2207" y="1602"/>
                    <a:pt x="2294" y="2359"/>
                  </a:cubicBezTo>
                  <a:cubicBezTo>
                    <a:pt x="1937" y="2413"/>
                    <a:pt x="1612" y="2489"/>
                    <a:pt x="1299" y="2564"/>
                  </a:cubicBezTo>
                  <a:cubicBezTo>
                    <a:pt x="1602" y="1742"/>
                    <a:pt x="1861" y="1104"/>
                    <a:pt x="2056" y="649"/>
                  </a:cubicBezTo>
                  <a:close/>
                  <a:moveTo>
                    <a:pt x="2207" y="0"/>
                  </a:moveTo>
                  <a:cubicBezTo>
                    <a:pt x="2099" y="0"/>
                    <a:pt x="1980" y="44"/>
                    <a:pt x="1850" y="130"/>
                  </a:cubicBezTo>
                  <a:cubicBezTo>
                    <a:pt x="1731" y="217"/>
                    <a:pt x="1656" y="314"/>
                    <a:pt x="1602" y="444"/>
                  </a:cubicBezTo>
                  <a:cubicBezTo>
                    <a:pt x="1558" y="563"/>
                    <a:pt x="1439" y="844"/>
                    <a:pt x="1255" y="1277"/>
                  </a:cubicBezTo>
                  <a:cubicBezTo>
                    <a:pt x="1071" y="1710"/>
                    <a:pt x="931" y="2056"/>
                    <a:pt x="833" y="2316"/>
                  </a:cubicBezTo>
                  <a:cubicBezTo>
                    <a:pt x="790" y="2435"/>
                    <a:pt x="736" y="2586"/>
                    <a:pt x="660" y="2738"/>
                  </a:cubicBezTo>
                  <a:cubicBezTo>
                    <a:pt x="228" y="2878"/>
                    <a:pt x="0" y="2997"/>
                    <a:pt x="0" y="3084"/>
                  </a:cubicBezTo>
                  <a:cubicBezTo>
                    <a:pt x="0" y="3170"/>
                    <a:pt x="33" y="3235"/>
                    <a:pt x="109" y="3300"/>
                  </a:cubicBezTo>
                  <a:cubicBezTo>
                    <a:pt x="174" y="3354"/>
                    <a:pt x="249" y="3387"/>
                    <a:pt x="347" y="3387"/>
                  </a:cubicBezTo>
                  <a:lnTo>
                    <a:pt x="390" y="3387"/>
                  </a:lnTo>
                  <a:cubicBezTo>
                    <a:pt x="141" y="3971"/>
                    <a:pt x="11" y="4285"/>
                    <a:pt x="11" y="4328"/>
                  </a:cubicBezTo>
                  <a:cubicBezTo>
                    <a:pt x="11" y="4425"/>
                    <a:pt x="54" y="4512"/>
                    <a:pt x="130" y="4598"/>
                  </a:cubicBezTo>
                  <a:cubicBezTo>
                    <a:pt x="217" y="4685"/>
                    <a:pt x="293" y="4728"/>
                    <a:pt x="357" y="4728"/>
                  </a:cubicBezTo>
                  <a:cubicBezTo>
                    <a:pt x="433" y="4728"/>
                    <a:pt x="660" y="4220"/>
                    <a:pt x="1050" y="3203"/>
                  </a:cubicBezTo>
                  <a:cubicBezTo>
                    <a:pt x="1385" y="3116"/>
                    <a:pt x="1634" y="3040"/>
                    <a:pt x="1796" y="3008"/>
                  </a:cubicBezTo>
                  <a:cubicBezTo>
                    <a:pt x="1959" y="2965"/>
                    <a:pt x="2143" y="2911"/>
                    <a:pt x="2337" y="2857"/>
                  </a:cubicBezTo>
                  <a:cubicBezTo>
                    <a:pt x="2370" y="3268"/>
                    <a:pt x="2402" y="3679"/>
                    <a:pt x="2435" y="4101"/>
                  </a:cubicBezTo>
                  <a:cubicBezTo>
                    <a:pt x="2467" y="4339"/>
                    <a:pt x="2500" y="4501"/>
                    <a:pt x="2543" y="4588"/>
                  </a:cubicBezTo>
                  <a:cubicBezTo>
                    <a:pt x="2586" y="4685"/>
                    <a:pt x="2651" y="4728"/>
                    <a:pt x="2727" y="4728"/>
                  </a:cubicBezTo>
                  <a:cubicBezTo>
                    <a:pt x="2867" y="4728"/>
                    <a:pt x="2932" y="4447"/>
                    <a:pt x="2932" y="3895"/>
                  </a:cubicBezTo>
                  <a:cubicBezTo>
                    <a:pt x="2932" y="3571"/>
                    <a:pt x="2911" y="3181"/>
                    <a:pt x="2878" y="2716"/>
                  </a:cubicBezTo>
                  <a:cubicBezTo>
                    <a:pt x="3268" y="2608"/>
                    <a:pt x="3462" y="2510"/>
                    <a:pt x="3462" y="2435"/>
                  </a:cubicBezTo>
                  <a:cubicBezTo>
                    <a:pt x="3462" y="2316"/>
                    <a:pt x="3365" y="2261"/>
                    <a:pt x="3170" y="2261"/>
                  </a:cubicBezTo>
                  <a:cubicBezTo>
                    <a:pt x="3073" y="2261"/>
                    <a:pt x="2965" y="2261"/>
                    <a:pt x="2846" y="2272"/>
                  </a:cubicBezTo>
                  <a:cubicBezTo>
                    <a:pt x="2770" y="1634"/>
                    <a:pt x="2683" y="1093"/>
                    <a:pt x="2575" y="649"/>
                  </a:cubicBezTo>
                  <a:cubicBezTo>
                    <a:pt x="2467" y="217"/>
                    <a:pt x="2348" y="0"/>
                    <a:pt x="2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309400" y="5278600"/>
              <a:ext cx="71150" cy="117150"/>
            </a:xfrm>
            <a:custGeom>
              <a:avLst/>
              <a:gdLst/>
              <a:ahLst/>
              <a:cxnLst/>
              <a:rect l="l" t="t" r="r" b="b"/>
              <a:pathLst>
                <a:path w="2846" h="4686" extrusionOk="0">
                  <a:moveTo>
                    <a:pt x="1061" y="1"/>
                  </a:moveTo>
                  <a:cubicBezTo>
                    <a:pt x="996" y="1"/>
                    <a:pt x="953" y="12"/>
                    <a:pt x="931" y="44"/>
                  </a:cubicBezTo>
                  <a:cubicBezTo>
                    <a:pt x="920" y="77"/>
                    <a:pt x="909" y="131"/>
                    <a:pt x="909" y="196"/>
                  </a:cubicBezTo>
                  <a:cubicBezTo>
                    <a:pt x="909" y="498"/>
                    <a:pt x="758" y="1180"/>
                    <a:pt x="455" y="2229"/>
                  </a:cubicBezTo>
                  <a:cubicBezTo>
                    <a:pt x="152" y="3279"/>
                    <a:pt x="1" y="3896"/>
                    <a:pt x="1" y="4069"/>
                  </a:cubicBezTo>
                  <a:cubicBezTo>
                    <a:pt x="1" y="4231"/>
                    <a:pt x="76" y="4382"/>
                    <a:pt x="228" y="4501"/>
                  </a:cubicBezTo>
                  <a:cubicBezTo>
                    <a:pt x="390" y="4631"/>
                    <a:pt x="574" y="4685"/>
                    <a:pt x="790" y="4685"/>
                  </a:cubicBezTo>
                  <a:cubicBezTo>
                    <a:pt x="1256" y="4685"/>
                    <a:pt x="1721" y="4610"/>
                    <a:pt x="2164" y="4447"/>
                  </a:cubicBezTo>
                  <a:cubicBezTo>
                    <a:pt x="2619" y="4285"/>
                    <a:pt x="2846" y="4112"/>
                    <a:pt x="2846" y="3917"/>
                  </a:cubicBezTo>
                  <a:cubicBezTo>
                    <a:pt x="2846" y="3874"/>
                    <a:pt x="2846" y="3852"/>
                    <a:pt x="2835" y="3831"/>
                  </a:cubicBezTo>
                  <a:cubicBezTo>
                    <a:pt x="2814" y="3820"/>
                    <a:pt x="2792" y="3809"/>
                    <a:pt x="2749" y="3809"/>
                  </a:cubicBezTo>
                  <a:cubicBezTo>
                    <a:pt x="2716" y="3809"/>
                    <a:pt x="2608" y="3831"/>
                    <a:pt x="2413" y="3885"/>
                  </a:cubicBezTo>
                  <a:cubicBezTo>
                    <a:pt x="1818" y="4047"/>
                    <a:pt x="1266" y="4134"/>
                    <a:pt x="769" y="4134"/>
                  </a:cubicBezTo>
                  <a:cubicBezTo>
                    <a:pt x="650" y="4134"/>
                    <a:pt x="596" y="4069"/>
                    <a:pt x="596" y="3950"/>
                  </a:cubicBezTo>
                  <a:cubicBezTo>
                    <a:pt x="596" y="3831"/>
                    <a:pt x="693" y="3474"/>
                    <a:pt x="888" y="2857"/>
                  </a:cubicBezTo>
                  <a:cubicBezTo>
                    <a:pt x="1266" y="1602"/>
                    <a:pt x="1450" y="823"/>
                    <a:pt x="1450" y="520"/>
                  </a:cubicBezTo>
                  <a:cubicBezTo>
                    <a:pt x="1450" y="390"/>
                    <a:pt x="1407" y="271"/>
                    <a:pt x="1310" y="163"/>
                  </a:cubicBezTo>
                  <a:cubicBezTo>
                    <a:pt x="1212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261350" y="5080625"/>
              <a:ext cx="88200" cy="117125"/>
            </a:xfrm>
            <a:custGeom>
              <a:avLst/>
              <a:gdLst/>
              <a:ahLst/>
              <a:cxnLst/>
              <a:rect l="l" t="t" r="r" b="b"/>
              <a:pathLst>
                <a:path w="3528" h="4685" extrusionOk="0">
                  <a:moveTo>
                    <a:pt x="1288" y="758"/>
                  </a:moveTo>
                  <a:lnTo>
                    <a:pt x="1288" y="758"/>
                  </a:lnTo>
                  <a:cubicBezTo>
                    <a:pt x="1721" y="898"/>
                    <a:pt x="2099" y="1136"/>
                    <a:pt x="2424" y="1461"/>
                  </a:cubicBezTo>
                  <a:cubicBezTo>
                    <a:pt x="2748" y="1775"/>
                    <a:pt x="2921" y="2067"/>
                    <a:pt x="2921" y="2348"/>
                  </a:cubicBezTo>
                  <a:cubicBezTo>
                    <a:pt x="2921" y="2489"/>
                    <a:pt x="2792" y="2694"/>
                    <a:pt x="2543" y="2965"/>
                  </a:cubicBezTo>
                  <a:cubicBezTo>
                    <a:pt x="2294" y="3224"/>
                    <a:pt x="1980" y="3462"/>
                    <a:pt x="1602" y="3700"/>
                  </a:cubicBezTo>
                  <a:cubicBezTo>
                    <a:pt x="1223" y="3917"/>
                    <a:pt x="877" y="4057"/>
                    <a:pt x="574" y="4090"/>
                  </a:cubicBezTo>
                  <a:cubicBezTo>
                    <a:pt x="628" y="3744"/>
                    <a:pt x="704" y="3419"/>
                    <a:pt x="779" y="3127"/>
                  </a:cubicBezTo>
                  <a:cubicBezTo>
                    <a:pt x="985" y="2435"/>
                    <a:pt x="1126" y="1948"/>
                    <a:pt x="1201" y="1645"/>
                  </a:cubicBezTo>
                  <a:cubicBezTo>
                    <a:pt x="1277" y="1353"/>
                    <a:pt x="1320" y="1147"/>
                    <a:pt x="1320" y="1050"/>
                  </a:cubicBezTo>
                  <a:cubicBezTo>
                    <a:pt x="1320" y="931"/>
                    <a:pt x="1309" y="844"/>
                    <a:pt x="1288" y="758"/>
                  </a:cubicBezTo>
                  <a:close/>
                  <a:moveTo>
                    <a:pt x="466" y="0"/>
                  </a:moveTo>
                  <a:cubicBezTo>
                    <a:pt x="379" y="0"/>
                    <a:pt x="336" y="44"/>
                    <a:pt x="336" y="130"/>
                  </a:cubicBezTo>
                  <a:cubicBezTo>
                    <a:pt x="336" y="217"/>
                    <a:pt x="379" y="303"/>
                    <a:pt x="466" y="401"/>
                  </a:cubicBezTo>
                  <a:cubicBezTo>
                    <a:pt x="552" y="487"/>
                    <a:pt x="660" y="563"/>
                    <a:pt x="801" y="617"/>
                  </a:cubicBezTo>
                  <a:cubicBezTo>
                    <a:pt x="779" y="909"/>
                    <a:pt x="639" y="1515"/>
                    <a:pt x="390" y="2435"/>
                  </a:cubicBezTo>
                  <a:cubicBezTo>
                    <a:pt x="130" y="3354"/>
                    <a:pt x="0" y="3895"/>
                    <a:pt x="0" y="4036"/>
                  </a:cubicBezTo>
                  <a:cubicBezTo>
                    <a:pt x="0" y="4187"/>
                    <a:pt x="54" y="4328"/>
                    <a:pt x="163" y="4479"/>
                  </a:cubicBezTo>
                  <a:cubicBezTo>
                    <a:pt x="271" y="4620"/>
                    <a:pt x="368" y="4685"/>
                    <a:pt x="455" y="4685"/>
                  </a:cubicBezTo>
                  <a:cubicBezTo>
                    <a:pt x="768" y="4685"/>
                    <a:pt x="1180" y="4566"/>
                    <a:pt x="1666" y="4306"/>
                  </a:cubicBezTo>
                  <a:cubicBezTo>
                    <a:pt x="2164" y="4047"/>
                    <a:pt x="2586" y="3733"/>
                    <a:pt x="2965" y="3376"/>
                  </a:cubicBezTo>
                  <a:cubicBezTo>
                    <a:pt x="3333" y="3008"/>
                    <a:pt x="3527" y="2683"/>
                    <a:pt x="3527" y="2413"/>
                  </a:cubicBezTo>
                  <a:cubicBezTo>
                    <a:pt x="3527" y="2002"/>
                    <a:pt x="3354" y="1612"/>
                    <a:pt x="3019" y="1234"/>
                  </a:cubicBezTo>
                  <a:cubicBezTo>
                    <a:pt x="2673" y="844"/>
                    <a:pt x="2272" y="541"/>
                    <a:pt x="1796" y="325"/>
                  </a:cubicBezTo>
                  <a:cubicBezTo>
                    <a:pt x="1331" y="109"/>
                    <a:pt x="887" y="0"/>
                    <a:pt x="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366300" y="5081175"/>
              <a:ext cx="33825" cy="115775"/>
            </a:xfrm>
            <a:custGeom>
              <a:avLst/>
              <a:gdLst/>
              <a:ahLst/>
              <a:cxnLst/>
              <a:rect l="l" t="t" r="r" b="b"/>
              <a:pathLst>
                <a:path w="1353" h="4631" extrusionOk="0">
                  <a:moveTo>
                    <a:pt x="941" y="0"/>
                  </a:moveTo>
                  <a:cubicBezTo>
                    <a:pt x="887" y="0"/>
                    <a:pt x="844" y="22"/>
                    <a:pt x="822" y="54"/>
                  </a:cubicBezTo>
                  <a:cubicBezTo>
                    <a:pt x="801" y="76"/>
                    <a:pt x="790" y="130"/>
                    <a:pt x="790" y="206"/>
                  </a:cubicBezTo>
                  <a:cubicBezTo>
                    <a:pt x="790" y="476"/>
                    <a:pt x="649" y="1190"/>
                    <a:pt x="390" y="2337"/>
                  </a:cubicBezTo>
                  <a:cubicBezTo>
                    <a:pt x="130" y="3484"/>
                    <a:pt x="0" y="4100"/>
                    <a:pt x="0" y="4187"/>
                  </a:cubicBezTo>
                  <a:cubicBezTo>
                    <a:pt x="0" y="4273"/>
                    <a:pt x="43" y="4371"/>
                    <a:pt x="119" y="4479"/>
                  </a:cubicBezTo>
                  <a:cubicBezTo>
                    <a:pt x="216" y="4576"/>
                    <a:pt x="281" y="4631"/>
                    <a:pt x="335" y="4631"/>
                  </a:cubicBezTo>
                  <a:cubicBezTo>
                    <a:pt x="390" y="4631"/>
                    <a:pt x="454" y="4501"/>
                    <a:pt x="530" y="4241"/>
                  </a:cubicBezTo>
                  <a:cubicBezTo>
                    <a:pt x="563" y="4100"/>
                    <a:pt x="595" y="3971"/>
                    <a:pt x="628" y="3852"/>
                  </a:cubicBezTo>
                  <a:cubicBezTo>
                    <a:pt x="660" y="3733"/>
                    <a:pt x="703" y="3559"/>
                    <a:pt x="757" y="3343"/>
                  </a:cubicBezTo>
                  <a:cubicBezTo>
                    <a:pt x="801" y="3116"/>
                    <a:pt x="844" y="2943"/>
                    <a:pt x="876" y="2824"/>
                  </a:cubicBezTo>
                  <a:cubicBezTo>
                    <a:pt x="1201" y="1536"/>
                    <a:pt x="1352" y="811"/>
                    <a:pt x="1352" y="649"/>
                  </a:cubicBezTo>
                  <a:cubicBezTo>
                    <a:pt x="1352" y="498"/>
                    <a:pt x="1298" y="346"/>
                    <a:pt x="1201" y="206"/>
                  </a:cubicBezTo>
                  <a:cubicBezTo>
                    <a:pt x="1093" y="76"/>
                    <a:pt x="1006" y="0"/>
                    <a:pt x="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1416600" y="5080075"/>
              <a:ext cx="71150" cy="117425"/>
            </a:xfrm>
            <a:custGeom>
              <a:avLst/>
              <a:gdLst/>
              <a:ahLst/>
              <a:cxnLst/>
              <a:rect l="l" t="t" r="r" b="b"/>
              <a:pathLst>
                <a:path w="2846" h="4697" extrusionOk="0">
                  <a:moveTo>
                    <a:pt x="1061" y="1"/>
                  </a:moveTo>
                  <a:cubicBezTo>
                    <a:pt x="996" y="1"/>
                    <a:pt x="952" y="12"/>
                    <a:pt x="931" y="44"/>
                  </a:cubicBezTo>
                  <a:cubicBezTo>
                    <a:pt x="920" y="77"/>
                    <a:pt x="909" y="131"/>
                    <a:pt x="909" y="196"/>
                  </a:cubicBezTo>
                  <a:cubicBezTo>
                    <a:pt x="909" y="498"/>
                    <a:pt x="758" y="1180"/>
                    <a:pt x="455" y="2229"/>
                  </a:cubicBezTo>
                  <a:cubicBezTo>
                    <a:pt x="152" y="3290"/>
                    <a:pt x="0" y="3896"/>
                    <a:pt x="0" y="4069"/>
                  </a:cubicBezTo>
                  <a:cubicBezTo>
                    <a:pt x="0" y="4242"/>
                    <a:pt x="76" y="4382"/>
                    <a:pt x="228" y="4501"/>
                  </a:cubicBezTo>
                  <a:cubicBezTo>
                    <a:pt x="390" y="4631"/>
                    <a:pt x="574" y="4696"/>
                    <a:pt x="790" y="4696"/>
                  </a:cubicBezTo>
                  <a:cubicBezTo>
                    <a:pt x="1255" y="4696"/>
                    <a:pt x="1721" y="4610"/>
                    <a:pt x="2164" y="4447"/>
                  </a:cubicBezTo>
                  <a:cubicBezTo>
                    <a:pt x="2618" y="4285"/>
                    <a:pt x="2846" y="4112"/>
                    <a:pt x="2846" y="3928"/>
                  </a:cubicBezTo>
                  <a:cubicBezTo>
                    <a:pt x="2846" y="3874"/>
                    <a:pt x="2846" y="3852"/>
                    <a:pt x="2824" y="3841"/>
                  </a:cubicBezTo>
                  <a:cubicBezTo>
                    <a:pt x="2813" y="3820"/>
                    <a:pt x="2792" y="3809"/>
                    <a:pt x="2748" y="3809"/>
                  </a:cubicBezTo>
                  <a:cubicBezTo>
                    <a:pt x="2716" y="3809"/>
                    <a:pt x="2597" y="3841"/>
                    <a:pt x="2413" y="3885"/>
                  </a:cubicBezTo>
                  <a:cubicBezTo>
                    <a:pt x="1818" y="4058"/>
                    <a:pt x="1266" y="4134"/>
                    <a:pt x="768" y="4134"/>
                  </a:cubicBezTo>
                  <a:cubicBezTo>
                    <a:pt x="649" y="4134"/>
                    <a:pt x="595" y="4079"/>
                    <a:pt x="595" y="3960"/>
                  </a:cubicBezTo>
                  <a:cubicBezTo>
                    <a:pt x="595" y="3841"/>
                    <a:pt x="693" y="3474"/>
                    <a:pt x="877" y="2868"/>
                  </a:cubicBezTo>
                  <a:cubicBezTo>
                    <a:pt x="1255" y="1613"/>
                    <a:pt x="1450" y="823"/>
                    <a:pt x="1450" y="520"/>
                  </a:cubicBezTo>
                  <a:cubicBezTo>
                    <a:pt x="1450" y="390"/>
                    <a:pt x="1407" y="271"/>
                    <a:pt x="1309" y="163"/>
                  </a:cubicBezTo>
                  <a:cubicBezTo>
                    <a:pt x="1212" y="55"/>
                    <a:pt x="1125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1510725" y="5081175"/>
              <a:ext cx="80350" cy="117125"/>
            </a:xfrm>
            <a:custGeom>
              <a:avLst/>
              <a:gdLst/>
              <a:ahLst/>
              <a:cxnLst/>
              <a:rect l="l" t="t" r="r" b="b"/>
              <a:pathLst>
                <a:path w="3214" h="4685" extrusionOk="0">
                  <a:moveTo>
                    <a:pt x="704" y="0"/>
                  </a:moveTo>
                  <a:cubicBezTo>
                    <a:pt x="649" y="0"/>
                    <a:pt x="606" y="11"/>
                    <a:pt x="585" y="43"/>
                  </a:cubicBezTo>
                  <a:cubicBezTo>
                    <a:pt x="574" y="65"/>
                    <a:pt x="563" y="119"/>
                    <a:pt x="563" y="195"/>
                  </a:cubicBezTo>
                  <a:cubicBezTo>
                    <a:pt x="563" y="454"/>
                    <a:pt x="465" y="963"/>
                    <a:pt x="282" y="1709"/>
                  </a:cubicBezTo>
                  <a:cubicBezTo>
                    <a:pt x="98" y="2456"/>
                    <a:pt x="0" y="3008"/>
                    <a:pt x="0" y="3354"/>
                  </a:cubicBezTo>
                  <a:cubicBezTo>
                    <a:pt x="0" y="3700"/>
                    <a:pt x="108" y="4014"/>
                    <a:pt x="314" y="4284"/>
                  </a:cubicBezTo>
                  <a:cubicBezTo>
                    <a:pt x="520" y="4555"/>
                    <a:pt x="758" y="4685"/>
                    <a:pt x="1039" y="4685"/>
                  </a:cubicBezTo>
                  <a:cubicBezTo>
                    <a:pt x="1418" y="4685"/>
                    <a:pt x="1775" y="4512"/>
                    <a:pt x="2110" y="4154"/>
                  </a:cubicBezTo>
                  <a:cubicBezTo>
                    <a:pt x="2445" y="3797"/>
                    <a:pt x="2716" y="3321"/>
                    <a:pt x="2911" y="2726"/>
                  </a:cubicBezTo>
                  <a:cubicBezTo>
                    <a:pt x="3116" y="2131"/>
                    <a:pt x="3213" y="1493"/>
                    <a:pt x="3213" y="811"/>
                  </a:cubicBezTo>
                  <a:cubicBezTo>
                    <a:pt x="3213" y="573"/>
                    <a:pt x="3149" y="379"/>
                    <a:pt x="3008" y="227"/>
                  </a:cubicBezTo>
                  <a:cubicBezTo>
                    <a:pt x="2878" y="76"/>
                    <a:pt x="2759" y="0"/>
                    <a:pt x="2662" y="0"/>
                  </a:cubicBezTo>
                  <a:cubicBezTo>
                    <a:pt x="2586" y="0"/>
                    <a:pt x="2543" y="43"/>
                    <a:pt x="2543" y="130"/>
                  </a:cubicBezTo>
                  <a:cubicBezTo>
                    <a:pt x="2543" y="184"/>
                    <a:pt x="2554" y="292"/>
                    <a:pt x="2564" y="476"/>
                  </a:cubicBezTo>
                  <a:cubicBezTo>
                    <a:pt x="2597" y="660"/>
                    <a:pt x="2608" y="855"/>
                    <a:pt x="2608" y="1039"/>
                  </a:cubicBezTo>
                  <a:cubicBezTo>
                    <a:pt x="2608" y="1439"/>
                    <a:pt x="2554" y="1828"/>
                    <a:pt x="2445" y="2218"/>
                  </a:cubicBezTo>
                  <a:cubicBezTo>
                    <a:pt x="2337" y="2607"/>
                    <a:pt x="2218" y="2943"/>
                    <a:pt x="2056" y="3213"/>
                  </a:cubicBezTo>
                  <a:cubicBezTo>
                    <a:pt x="1904" y="3484"/>
                    <a:pt x="1742" y="3700"/>
                    <a:pt x="1569" y="3873"/>
                  </a:cubicBezTo>
                  <a:cubicBezTo>
                    <a:pt x="1396" y="4035"/>
                    <a:pt x="1234" y="4122"/>
                    <a:pt x="1082" y="4122"/>
                  </a:cubicBezTo>
                  <a:cubicBezTo>
                    <a:pt x="942" y="4122"/>
                    <a:pt x="823" y="4046"/>
                    <a:pt x="725" y="3895"/>
                  </a:cubicBezTo>
                  <a:cubicBezTo>
                    <a:pt x="639" y="3733"/>
                    <a:pt x="585" y="3538"/>
                    <a:pt x="585" y="3289"/>
                  </a:cubicBezTo>
                  <a:cubicBezTo>
                    <a:pt x="585" y="3040"/>
                    <a:pt x="671" y="2564"/>
                    <a:pt x="855" y="1861"/>
                  </a:cubicBezTo>
                  <a:cubicBezTo>
                    <a:pt x="1039" y="1168"/>
                    <a:pt x="1125" y="736"/>
                    <a:pt x="1125" y="584"/>
                  </a:cubicBezTo>
                  <a:cubicBezTo>
                    <a:pt x="1125" y="422"/>
                    <a:pt x="1071" y="292"/>
                    <a:pt x="963" y="173"/>
                  </a:cubicBezTo>
                  <a:cubicBezTo>
                    <a:pt x="855" y="54"/>
                    <a:pt x="768" y="0"/>
                    <a:pt x="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606200" y="508197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1"/>
                  </a:moveTo>
                  <a:cubicBezTo>
                    <a:pt x="1190" y="1"/>
                    <a:pt x="639" y="11"/>
                    <a:pt x="379" y="33"/>
                  </a:cubicBezTo>
                  <a:cubicBezTo>
                    <a:pt x="130" y="55"/>
                    <a:pt x="0" y="98"/>
                    <a:pt x="0" y="184"/>
                  </a:cubicBezTo>
                  <a:cubicBezTo>
                    <a:pt x="0" y="271"/>
                    <a:pt x="44" y="358"/>
                    <a:pt x="119" y="455"/>
                  </a:cubicBezTo>
                  <a:cubicBezTo>
                    <a:pt x="195" y="552"/>
                    <a:pt x="260" y="596"/>
                    <a:pt x="336" y="596"/>
                  </a:cubicBezTo>
                  <a:lnTo>
                    <a:pt x="1472" y="541"/>
                  </a:lnTo>
                  <a:lnTo>
                    <a:pt x="1472" y="541"/>
                  </a:lnTo>
                  <a:cubicBezTo>
                    <a:pt x="1428" y="963"/>
                    <a:pt x="1288" y="1645"/>
                    <a:pt x="1050" y="2586"/>
                  </a:cubicBezTo>
                  <a:cubicBezTo>
                    <a:pt x="812" y="3527"/>
                    <a:pt x="693" y="4047"/>
                    <a:pt x="693" y="4155"/>
                  </a:cubicBezTo>
                  <a:cubicBezTo>
                    <a:pt x="693" y="4252"/>
                    <a:pt x="736" y="4350"/>
                    <a:pt x="812" y="4458"/>
                  </a:cubicBezTo>
                  <a:cubicBezTo>
                    <a:pt x="898" y="4555"/>
                    <a:pt x="974" y="4599"/>
                    <a:pt x="1039" y="4599"/>
                  </a:cubicBezTo>
                  <a:cubicBezTo>
                    <a:pt x="1082" y="4599"/>
                    <a:pt x="1136" y="4490"/>
                    <a:pt x="1201" y="4252"/>
                  </a:cubicBezTo>
                  <a:cubicBezTo>
                    <a:pt x="1234" y="4133"/>
                    <a:pt x="1288" y="3917"/>
                    <a:pt x="1364" y="3625"/>
                  </a:cubicBezTo>
                  <a:cubicBezTo>
                    <a:pt x="1428" y="3322"/>
                    <a:pt x="1483" y="3106"/>
                    <a:pt x="1515" y="2954"/>
                  </a:cubicBezTo>
                  <a:cubicBezTo>
                    <a:pt x="1861" y="1602"/>
                    <a:pt x="2034" y="844"/>
                    <a:pt x="2034" y="682"/>
                  </a:cubicBezTo>
                  <a:cubicBezTo>
                    <a:pt x="2034" y="628"/>
                    <a:pt x="2034" y="574"/>
                    <a:pt x="2013" y="531"/>
                  </a:cubicBezTo>
                  <a:lnTo>
                    <a:pt x="2013" y="531"/>
                  </a:lnTo>
                  <a:cubicBezTo>
                    <a:pt x="2251" y="541"/>
                    <a:pt x="2510" y="552"/>
                    <a:pt x="2770" y="563"/>
                  </a:cubicBezTo>
                  <a:cubicBezTo>
                    <a:pt x="3030" y="585"/>
                    <a:pt x="3235" y="596"/>
                    <a:pt x="3376" y="596"/>
                  </a:cubicBezTo>
                  <a:cubicBezTo>
                    <a:pt x="3516" y="596"/>
                    <a:pt x="3592" y="552"/>
                    <a:pt x="3592" y="466"/>
                  </a:cubicBezTo>
                  <a:cubicBezTo>
                    <a:pt x="3592" y="347"/>
                    <a:pt x="3452" y="239"/>
                    <a:pt x="3159" y="141"/>
                  </a:cubicBezTo>
                  <a:cubicBezTo>
                    <a:pt x="2867" y="44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694900" y="5082525"/>
              <a:ext cx="89825" cy="115225"/>
            </a:xfrm>
            <a:custGeom>
              <a:avLst/>
              <a:gdLst/>
              <a:ahLst/>
              <a:cxnLst/>
              <a:rect l="l" t="t" r="r" b="b"/>
              <a:pathLst>
                <a:path w="3593" h="4609" extrusionOk="0">
                  <a:moveTo>
                    <a:pt x="2262" y="0"/>
                  </a:moveTo>
                  <a:cubicBezTo>
                    <a:pt x="1375" y="0"/>
                    <a:pt x="888" y="87"/>
                    <a:pt x="812" y="249"/>
                  </a:cubicBezTo>
                  <a:cubicBezTo>
                    <a:pt x="801" y="303"/>
                    <a:pt x="791" y="346"/>
                    <a:pt x="791" y="400"/>
                  </a:cubicBezTo>
                  <a:cubicBezTo>
                    <a:pt x="791" y="736"/>
                    <a:pt x="726" y="1158"/>
                    <a:pt x="585" y="1655"/>
                  </a:cubicBezTo>
                  <a:cubicBezTo>
                    <a:pt x="455" y="2142"/>
                    <a:pt x="325" y="2607"/>
                    <a:pt x="196" y="3051"/>
                  </a:cubicBezTo>
                  <a:cubicBezTo>
                    <a:pt x="66" y="3484"/>
                    <a:pt x="1" y="3798"/>
                    <a:pt x="1" y="3981"/>
                  </a:cubicBezTo>
                  <a:cubicBezTo>
                    <a:pt x="1" y="4155"/>
                    <a:pt x="77" y="4306"/>
                    <a:pt x="228" y="4425"/>
                  </a:cubicBezTo>
                  <a:cubicBezTo>
                    <a:pt x="380" y="4544"/>
                    <a:pt x="563" y="4609"/>
                    <a:pt x="758" y="4609"/>
                  </a:cubicBezTo>
                  <a:cubicBezTo>
                    <a:pt x="1213" y="4609"/>
                    <a:pt x="1689" y="4522"/>
                    <a:pt x="2175" y="4360"/>
                  </a:cubicBezTo>
                  <a:cubicBezTo>
                    <a:pt x="2662" y="4187"/>
                    <a:pt x="2911" y="4025"/>
                    <a:pt x="2911" y="3862"/>
                  </a:cubicBezTo>
                  <a:cubicBezTo>
                    <a:pt x="2911" y="3776"/>
                    <a:pt x="2879" y="3722"/>
                    <a:pt x="2814" y="3722"/>
                  </a:cubicBezTo>
                  <a:cubicBezTo>
                    <a:pt x="2781" y="3722"/>
                    <a:pt x="2662" y="3754"/>
                    <a:pt x="2468" y="3808"/>
                  </a:cubicBezTo>
                  <a:cubicBezTo>
                    <a:pt x="1851" y="3971"/>
                    <a:pt x="1288" y="4046"/>
                    <a:pt x="780" y="4046"/>
                  </a:cubicBezTo>
                  <a:cubicBezTo>
                    <a:pt x="726" y="4046"/>
                    <a:pt x="682" y="4036"/>
                    <a:pt x="650" y="4003"/>
                  </a:cubicBezTo>
                  <a:cubicBezTo>
                    <a:pt x="618" y="3971"/>
                    <a:pt x="607" y="3927"/>
                    <a:pt x="607" y="3873"/>
                  </a:cubicBezTo>
                  <a:cubicBezTo>
                    <a:pt x="607" y="3711"/>
                    <a:pt x="726" y="3257"/>
                    <a:pt x="964" y="2499"/>
                  </a:cubicBezTo>
                  <a:cubicBezTo>
                    <a:pt x="1440" y="2499"/>
                    <a:pt x="1862" y="2467"/>
                    <a:pt x="2219" y="2391"/>
                  </a:cubicBezTo>
                  <a:cubicBezTo>
                    <a:pt x="2587" y="2315"/>
                    <a:pt x="2760" y="2196"/>
                    <a:pt x="2760" y="2045"/>
                  </a:cubicBezTo>
                  <a:cubicBezTo>
                    <a:pt x="2760" y="1980"/>
                    <a:pt x="2695" y="1948"/>
                    <a:pt x="2565" y="1948"/>
                  </a:cubicBezTo>
                  <a:cubicBezTo>
                    <a:pt x="2435" y="1948"/>
                    <a:pt x="2240" y="1958"/>
                    <a:pt x="1992" y="1980"/>
                  </a:cubicBezTo>
                  <a:cubicBezTo>
                    <a:pt x="1732" y="2002"/>
                    <a:pt x="1526" y="2012"/>
                    <a:pt x="1375" y="2012"/>
                  </a:cubicBezTo>
                  <a:lnTo>
                    <a:pt x="1104" y="2012"/>
                  </a:lnTo>
                  <a:cubicBezTo>
                    <a:pt x="1267" y="1407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54" y="563"/>
                    <a:pt x="2013" y="519"/>
                    <a:pt x="2121" y="509"/>
                  </a:cubicBezTo>
                  <a:cubicBezTo>
                    <a:pt x="2230" y="498"/>
                    <a:pt x="2413" y="476"/>
                    <a:pt x="2673" y="455"/>
                  </a:cubicBezTo>
                  <a:cubicBezTo>
                    <a:pt x="2933" y="433"/>
                    <a:pt x="3149" y="400"/>
                    <a:pt x="3311" y="368"/>
                  </a:cubicBezTo>
                  <a:cubicBezTo>
                    <a:pt x="3495" y="346"/>
                    <a:pt x="3593" y="281"/>
                    <a:pt x="3593" y="195"/>
                  </a:cubicBezTo>
                  <a:cubicBezTo>
                    <a:pt x="3593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848525" y="5081175"/>
              <a:ext cx="83350" cy="115500"/>
            </a:xfrm>
            <a:custGeom>
              <a:avLst/>
              <a:gdLst/>
              <a:ahLst/>
              <a:cxnLst/>
              <a:rect l="l" t="t" r="r" b="b"/>
              <a:pathLst>
                <a:path w="3334" h="4620" extrusionOk="0">
                  <a:moveTo>
                    <a:pt x="2879" y="0"/>
                  </a:moveTo>
                  <a:cubicBezTo>
                    <a:pt x="2630" y="0"/>
                    <a:pt x="2327" y="76"/>
                    <a:pt x="1959" y="238"/>
                  </a:cubicBezTo>
                  <a:cubicBezTo>
                    <a:pt x="1602" y="390"/>
                    <a:pt x="1332" y="563"/>
                    <a:pt x="1159" y="757"/>
                  </a:cubicBezTo>
                  <a:cubicBezTo>
                    <a:pt x="1105" y="811"/>
                    <a:pt x="1050" y="909"/>
                    <a:pt x="1007" y="1028"/>
                  </a:cubicBezTo>
                  <a:cubicBezTo>
                    <a:pt x="964" y="1158"/>
                    <a:pt x="942" y="1266"/>
                    <a:pt x="942" y="1385"/>
                  </a:cubicBezTo>
                  <a:cubicBezTo>
                    <a:pt x="942" y="1493"/>
                    <a:pt x="1029" y="1645"/>
                    <a:pt x="1180" y="1828"/>
                  </a:cubicBezTo>
                  <a:cubicBezTo>
                    <a:pt x="1343" y="2023"/>
                    <a:pt x="1516" y="2196"/>
                    <a:pt x="1710" y="2369"/>
                  </a:cubicBezTo>
                  <a:cubicBezTo>
                    <a:pt x="1905" y="2532"/>
                    <a:pt x="2078" y="2705"/>
                    <a:pt x="2240" y="2889"/>
                  </a:cubicBezTo>
                  <a:cubicBezTo>
                    <a:pt x="2392" y="3073"/>
                    <a:pt x="2478" y="3235"/>
                    <a:pt x="2478" y="3354"/>
                  </a:cubicBezTo>
                  <a:cubicBezTo>
                    <a:pt x="2478" y="3538"/>
                    <a:pt x="2359" y="3711"/>
                    <a:pt x="2111" y="3862"/>
                  </a:cubicBezTo>
                  <a:cubicBezTo>
                    <a:pt x="1873" y="4025"/>
                    <a:pt x="1602" y="4100"/>
                    <a:pt x="1288" y="4100"/>
                  </a:cubicBezTo>
                  <a:cubicBezTo>
                    <a:pt x="1137" y="4100"/>
                    <a:pt x="996" y="4068"/>
                    <a:pt x="856" y="4003"/>
                  </a:cubicBezTo>
                  <a:cubicBezTo>
                    <a:pt x="726" y="3938"/>
                    <a:pt x="618" y="3873"/>
                    <a:pt x="542" y="3797"/>
                  </a:cubicBezTo>
                  <a:cubicBezTo>
                    <a:pt x="336" y="3581"/>
                    <a:pt x="196" y="3473"/>
                    <a:pt x="120" y="3473"/>
                  </a:cubicBezTo>
                  <a:cubicBezTo>
                    <a:pt x="44" y="3473"/>
                    <a:pt x="1" y="3538"/>
                    <a:pt x="1" y="3678"/>
                  </a:cubicBezTo>
                  <a:cubicBezTo>
                    <a:pt x="1" y="3873"/>
                    <a:pt x="142" y="4079"/>
                    <a:pt x="412" y="4295"/>
                  </a:cubicBezTo>
                  <a:cubicBezTo>
                    <a:pt x="693" y="4512"/>
                    <a:pt x="1040" y="4620"/>
                    <a:pt x="1451" y="4620"/>
                  </a:cubicBezTo>
                  <a:cubicBezTo>
                    <a:pt x="1883" y="4620"/>
                    <a:pt x="2251" y="4501"/>
                    <a:pt x="2587" y="4252"/>
                  </a:cubicBezTo>
                  <a:cubicBezTo>
                    <a:pt x="2911" y="4014"/>
                    <a:pt x="3074" y="3700"/>
                    <a:pt x="3074" y="3343"/>
                  </a:cubicBezTo>
                  <a:cubicBezTo>
                    <a:pt x="3074" y="3159"/>
                    <a:pt x="2987" y="2954"/>
                    <a:pt x="2825" y="2726"/>
                  </a:cubicBezTo>
                  <a:cubicBezTo>
                    <a:pt x="2673" y="2499"/>
                    <a:pt x="2489" y="2294"/>
                    <a:pt x="2295" y="2121"/>
                  </a:cubicBezTo>
                  <a:cubicBezTo>
                    <a:pt x="1775" y="1677"/>
                    <a:pt x="1516" y="1407"/>
                    <a:pt x="1516" y="1309"/>
                  </a:cubicBezTo>
                  <a:cubicBezTo>
                    <a:pt x="1516" y="1125"/>
                    <a:pt x="1764" y="941"/>
                    <a:pt x="2273" y="747"/>
                  </a:cubicBezTo>
                  <a:cubicBezTo>
                    <a:pt x="2424" y="692"/>
                    <a:pt x="2587" y="638"/>
                    <a:pt x="2771" y="595"/>
                  </a:cubicBezTo>
                  <a:cubicBezTo>
                    <a:pt x="2965" y="552"/>
                    <a:pt x="3106" y="519"/>
                    <a:pt x="3203" y="498"/>
                  </a:cubicBezTo>
                  <a:cubicBezTo>
                    <a:pt x="3290" y="465"/>
                    <a:pt x="3333" y="433"/>
                    <a:pt x="3333" y="390"/>
                  </a:cubicBezTo>
                  <a:cubicBezTo>
                    <a:pt x="3333" y="292"/>
                    <a:pt x="3290" y="206"/>
                    <a:pt x="3203" y="119"/>
                  </a:cubicBezTo>
                  <a:cubicBezTo>
                    <a:pt x="3117" y="33"/>
                    <a:pt x="3009" y="0"/>
                    <a:pt x="2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1944825" y="5080625"/>
              <a:ext cx="89000" cy="116875"/>
            </a:xfrm>
            <a:custGeom>
              <a:avLst/>
              <a:gdLst/>
              <a:ahLst/>
              <a:cxnLst/>
              <a:rect l="l" t="t" r="r" b="b"/>
              <a:pathLst>
                <a:path w="3560" h="4675" extrusionOk="0">
                  <a:moveTo>
                    <a:pt x="2294" y="563"/>
                  </a:moveTo>
                  <a:cubicBezTo>
                    <a:pt x="2467" y="563"/>
                    <a:pt x="2629" y="671"/>
                    <a:pt x="2748" y="877"/>
                  </a:cubicBezTo>
                  <a:cubicBezTo>
                    <a:pt x="2889" y="1093"/>
                    <a:pt x="2954" y="1364"/>
                    <a:pt x="2954" y="1710"/>
                  </a:cubicBezTo>
                  <a:cubicBezTo>
                    <a:pt x="2954" y="2045"/>
                    <a:pt x="2846" y="2413"/>
                    <a:pt x="2640" y="2792"/>
                  </a:cubicBezTo>
                  <a:cubicBezTo>
                    <a:pt x="2435" y="3170"/>
                    <a:pt x="2186" y="3495"/>
                    <a:pt x="1894" y="3755"/>
                  </a:cubicBezTo>
                  <a:cubicBezTo>
                    <a:pt x="1602" y="4014"/>
                    <a:pt x="1353" y="4144"/>
                    <a:pt x="1126" y="4144"/>
                  </a:cubicBezTo>
                  <a:cubicBezTo>
                    <a:pt x="985" y="4144"/>
                    <a:pt x="866" y="4068"/>
                    <a:pt x="758" y="3917"/>
                  </a:cubicBezTo>
                  <a:cubicBezTo>
                    <a:pt x="650" y="3765"/>
                    <a:pt x="596" y="3571"/>
                    <a:pt x="596" y="3322"/>
                  </a:cubicBezTo>
                  <a:cubicBezTo>
                    <a:pt x="596" y="2922"/>
                    <a:pt x="704" y="2489"/>
                    <a:pt x="920" y="2056"/>
                  </a:cubicBezTo>
                  <a:cubicBezTo>
                    <a:pt x="1126" y="1602"/>
                    <a:pt x="1364" y="1245"/>
                    <a:pt x="1634" y="974"/>
                  </a:cubicBezTo>
                  <a:cubicBezTo>
                    <a:pt x="1894" y="693"/>
                    <a:pt x="2121" y="563"/>
                    <a:pt x="2294" y="563"/>
                  </a:cubicBezTo>
                  <a:close/>
                  <a:moveTo>
                    <a:pt x="2262" y="0"/>
                  </a:moveTo>
                  <a:cubicBezTo>
                    <a:pt x="2034" y="0"/>
                    <a:pt x="1786" y="98"/>
                    <a:pt x="1515" y="293"/>
                  </a:cubicBezTo>
                  <a:cubicBezTo>
                    <a:pt x="1245" y="487"/>
                    <a:pt x="996" y="747"/>
                    <a:pt x="769" y="1050"/>
                  </a:cubicBezTo>
                  <a:cubicBezTo>
                    <a:pt x="552" y="1364"/>
                    <a:pt x="368" y="1721"/>
                    <a:pt x="217" y="2143"/>
                  </a:cubicBezTo>
                  <a:cubicBezTo>
                    <a:pt x="65" y="2554"/>
                    <a:pt x="0" y="2965"/>
                    <a:pt x="0" y="3365"/>
                  </a:cubicBezTo>
                  <a:cubicBezTo>
                    <a:pt x="0" y="3657"/>
                    <a:pt x="109" y="3949"/>
                    <a:pt x="325" y="4241"/>
                  </a:cubicBezTo>
                  <a:cubicBezTo>
                    <a:pt x="541" y="4523"/>
                    <a:pt x="801" y="4674"/>
                    <a:pt x="1093" y="4674"/>
                  </a:cubicBezTo>
                  <a:cubicBezTo>
                    <a:pt x="1483" y="4674"/>
                    <a:pt x="1883" y="4501"/>
                    <a:pt x="2272" y="4176"/>
                  </a:cubicBezTo>
                  <a:cubicBezTo>
                    <a:pt x="2662" y="3852"/>
                    <a:pt x="2976" y="3452"/>
                    <a:pt x="3214" y="2986"/>
                  </a:cubicBezTo>
                  <a:cubicBezTo>
                    <a:pt x="3441" y="2521"/>
                    <a:pt x="3560" y="2067"/>
                    <a:pt x="3560" y="1645"/>
                  </a:cubicBezTo>
                  <a:cubicBezTo>
                    <a:pt x="3560" y="1223"/>
                    <a:pt x="3441" y="844"/>
                    <a:pt x="3192" y="509"/>
                  </a:cubicBezTo>
                  <a:cubicBezTo>
                    <a:pt x="2943" y="163"/>
                    <a:pt x="262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047600" y="5080075"/>
              <a:ext cx="71150" cy="117425"/>
            </a:xfrm>
            <a:custGeom>
              <a:avLst/>
              <a:gdLst/>
              <a:ahLst/>
              <a:cxnLst/>
              <a:rect l="l" t="t" r="r" b="b"/>
              <a:pathLst>
                <a:path w="2846" h="4697" extrusionOk="0">
                  <a:moveTo>
                    <a:pt x="1061" y="1"/>
                  </a:moveTo>
                  <a:cubicBezTo>
                    <a:pt x="996" y="1"/>
                    <a:pt x="953" y="12"/>
                    <a:pt x="931" y="44"/>
                  </a:cubicBezTo>
                  <a:cubicBezTo>
                    <a:pt x="920" y="77"/>
                    <a:pt x="909" y="131"/>
                    <a:pt x="909" y="196"/>
                  </a:cubicBezTo>
                  <a:cubicBezTo>
                    <a:pt x="909" y="498"/>
                    <a:pt x="758" y="1180"/>
                    <a:pt x="455" y="2229"/>
                  </a:cubicBezTo>
                  <a:cubicBezTo>
                    <a:pt x="152" y="3290"/>
                    <a:pt x="1" y="3896"/>
                    <a:pt x="1" y="4069"/>
                  </a:cubicBezTo>
                  <a:cubicBezTo>
                    <a:pt x="1" y="4242"/>
                    <a:pt x="76" y="4382"/>
                    <a:pt x="228" y="4501"/>
                  </a:cubicBezTo>
                  <a:cubicBezTo>
                    <a:pt x="390" y="4631"/>
                    <a:pt x="574" y="4696"/>
                    <a:pt x="790" y="4696"/>
                  </a:cubicBezTo>
                  <a:cubicBezTo>
                    <a:pt x="1256" y="4696"/>
                    <a:pt x="1721" y="4610"/>
                    <a:pt x="2164" y="4447"/>
                  </a:cubicBezTo>
                  <a:cubicBezTo>
                    <a:pt x="2619" y="4285"/>
                    <a:pt x="2846" y="4112"/>
                    <a:pt x="2846" y="3928"/>
                  </a:cubicBezTo>
                  <a:cubicBezTo>
                    <a:pt x="2846" y="3874"/>
                    <a:pt x="2846" y="3852"/>
                    <a:pt x="2824" y="3841"/>
                  </a:cubicBezTo>
                  <a:cubicBezTo>
                    <a:pt x="2814" y="3820"/>
                    <a:pt x="2792" y="3809"/>
                    <a:pt x="2749" y="3809"/>
                  </a:cubicBezTo>
                  <a:cubicBezTo>
                    <a:pt x="2716" y="3809"/>
                    <a:pt x="2597" y="3841"/>
                    <a:pt x="2413" y="3885"/>
                  </a:cubicBezTo>
                  <a:cubicBezTo>
                    <a:pt x="1818" y="4058"/>
                    <a:pt x="1266" y="4134"/>
                    <a:pt x="769" y="4134"/>
                  </a:cubicBezTo>
                  <a:cubicBezTo>
                    <a:pt x="650" y="4134"/>
                    <a:pt x="596" y="4079"/>
                    <a:pt x="596" y="3960"/>
                  </a:cubicBezTo>
                  <a:cubicBezTo>
                    <a:pt x="596" y="3841"/>
                    <a:pt x="693" y="3474"/>
                    <a:pt x="877" y="2868"/>
                  </a:cubicBezTo>
                  <a:cubicBezTo>
                    <a:pt x="1256" y="1613"/>
                    <a:pt x="1450" y="823"/>
                    <a:pt x="1450" y="520"/>
                  </a:cubicBezTo>
                  <a:cubicBezTo>
                    <a:pt x="1450" y="390"/>
                    <a:pt x="1407" y="271"/>
                    <a:pt x="1310" y="163"/>
                  </a:cubicBezTo>
                  <a:cubicBezTo>
                    <a:pt x="1212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2141725" y="5081175"/>
              <a:ext cx="80350" cy="117125"/>
            </a:xfrm>
            <a:custGeom>
              <a:avLst/>
              <a:gdLst/>
              <a:ahLst/>
              <a:cxnLst/>
              <a:rect l="l" t="t" r="r" b="b"/>
              <a:pathLst>
                <a:path w="3214" h="4685" extrusionOk="0">
                  <a:moveTo>
                    <a:pt x="704" y="0"/>
                  </a:moveTo>
                  <a:cubicBezTo>
                    <a:pt x="650" y="0"/>
                    <a:pt x="606" y="11"/>
                    <a:pt x="585" y="43"/>
                  </a:cubicBezTo>
                  <a:cubicBezTo>
                    <a:pt x="574" y="65"/>
                    <a:pt x="563" y="119"/>
                    <a:pt x="563" y="195"/>
                  </a:cubicBezTo>
                  <a:cubicBezTo>
                    <a:pt x="563" y="454"/>
                    <a:pt x="466" y="963"/>
                    <a:pt x="282" y="1709"/>
                  </a:cubicBezTo>
                  <a:cubicBezTo>
                    <a:pt x="98" y="2456"/>
                    <a:pt x="1" y="3008"/>
                    <a:pt x="1" y="3354"/>
                  </a:cubicBezTo>
                  <a:cubicBezTo>
                    <a:pt x="1" y="3700"/>
                    <a:pt x="109" y="4014"/>
                    <a:pt x="314" y="4284"/>
                  </a:cubicBezTo>
                  <a:cubicBezTo>
                    <a:pt x="520" y="4555"/>
                    <a:pt x="758" y="4685"/>
                    <a:pt x="1039" y="4685"/>
                  </a:cubicBezTo>
                  <a:cubicBezTo>
                    <a:pt x="1418" y="4685"/>
                    <a:pt x="1775" y="4512"/>
                    <a:pt x="2110" y="4154"/>
                  </a:cubicBezTo>
                  <a:cubicBezTo>
                    <a:pt x="2446" y="3797"/>
                    <a:pt x="2716" y="3321"/>
                    <a:pt x="2911" y="2726"/>
                  </a:cubicBezTo>
                  <a:cubicBezTo>
                    <a:pt x="3116" y="2131"/>
                    <a:pt x="3214" y="1493"/>
                    <a:pt x="3214" y="811"/>
                  </a:cubicBezTo>
                  <a:cubicBezTo>
                    <a:pt x="3214" y="573"/>
                    <a:pt x="3149" y="379"/>
                    <a:pt x="3019" y="227"/>
                  </a:cubicBezTo>
                  <a:cubicBezTo>
                    <a:pt x="2878" y="76"/>
                    <a:pt x="2759" y="0"/>
                    <a:pt x="2662" y="0"/>
                  </a:cubicBezTo>
                  <a:cubicBezTo>
                    <a:pt x="2586" y="0"/>
                    <a:pt x="2543" y="43"/>
                    <a:pt x="2543" y="130"/>
                  </a:cubicBezTo>
                  <a:cubicBezTo>
                    <a:pt x="2543" y="184"/>
                    <a:pt x="2554" y="292"/>
                    <a:pt x="2565" y="476"/>
                  </a:cubicBezTo>
                  <a:cubicBezTo>
                    <a:pt x="2597" y="660"/>
                    <a:pt x="2608" y="855"/>
                    <a:pt x="2608" y="1039"/>
                  </a:cubicBezTo>
                  <a:cubicBezTo>
                    <a:pt x="2608" y="1439"/>
                    <a:pt x="2554" y="1828"/>
                    <a:pt x="2446" y="2218"/>
                  </a:cubicBezTo>
                  <a:cubicBezTo>
                    <a:pt x="2337" y="2607"/>
                    <a:pt x="2218" y="2943"/>
                    <a:pt x="2056" y="3213"/>
                  </a:cubicBezTo>
                  <a:cubicBezTo>
                    <a:pt x="1905" y="3484"/>
                    <a:pt x="1742" y="3700"/>
                    <a:pt x="1569" y="3873"/>
                  </a:cubicBezTo>
                  <a:cubicBezTo>
                    <a:pt x="1396" y="4035"/>
                    <a:pt x="1234" y="4122"/>
                    <a:pt x="1082" y="4122"/>
                  </a:cubicBezTo>
                  <a:cubicBezTo>
                    <a:pt x="942" y="4122"/>
                    <a:pt x="823" y="4046"/>
                    <a:pt x="725" y="3895"/>
                  </a:cubicBezTo>
                  <a:cubicBezTo>
                    <a:pt x="639" y="3733"/>
                    <a:pt x="585" y="3538"/>
                    <a:pt x="585" y="3289"/>
                  </a:cubicBezTo>
                  <a:cubicBezTo>
                    <a:pt x="585" y="3040"/>
                    <a:pt x="671" y="2564"/>
                    <a:pt x="855" y="1861"/>
                  </a:cubicBezTo>
                  <a:cubicBezTo>
                    <a:pt x="1039" y="1168"/>
                    <a:pt x="1126" y="736"/>
                    <a:pt x="1126" y="584"/>
                  </a:cubicBezTo>
                  <a:cubicBezTo>
                    <a:pt x="1126" y="422"/>
                    <a:pt x="1072" y="292"/>
                    <a:pt x="963" y="173"/>
                  </a:cubicBezTo>
                  <a:cubicBezTo>
                    <a:pt x="855" y="54"/>
                    <a:pt x="769" y="0"/>
                    <a:pt x="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2237200" y="508197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1"/>
                  </a:moveTo>
                  <a:cubicBezTo>
                    <a:pt x="1191" y="1"/>
                    <a:pt x="639" y="11"/>
                    <a:pt x="379" y="33"/>
                  </a:cubicBezTo>
                  <a:cubicBezTo>
                    <a:pt x="130" y="55"/>
                    <a:pt x="1" y="98"/>
                    <a:pt x="1" y="184"/>
                  </a:cubicBezTo>
                  <a:cubicBezTo>
                    <a:pt x="1" y="271"/>
                    <a:pt x="44" y="358"/>
                    <a:pt x="120" y="455"/>
                  </a:cubicBezTo>
                  <a:cubicBezTo>
                    <a:pt x="195" y="552"/>
                    <a:pt x="260" y="596"/>
                    <a:pt x="336" y="596"/>
                  </a:cubicBezTo>
                  <a:lnTo>
                    <a:pt x="1472" y="541"/>
                  </a:lnTo>
                  <a:lnTo>
                    <a:pt x="1472" y="541"/>
                  </a:lnTo>
                  <a:cubicBezTo>
                    <a:pt x="1429" y="963"/>
                    <a:pt x="1288" y="1645"/>
                    <a:pt x="1050" y="2586"/>
                  </a:cubicBezTo>
                  <a:cubicBezTo>
                    <a:pt x="812" y="3527"/>
                    <a:pt x="693" y="4047"/>
                    <a:pt x="693" y="4155"/>
                  </a:cubicBezTo>
                  <a:cubicBezTo>
                    <a:pt x="693" y="4252"/>
                    <a:pt x="736" y="4350"/>
                    <a:pt x="812" y="4458"/>
                  </a:cubicBezTo>
                  <a:cubicBezTo>
                    <a:pt x="899" y="4555"/>
                    <a:pt x="974" y="4599"/>
                    <a:pt x="1039" y="4599"/>
                  </a:cubicBezTo>
                  <a:cubicBezTo>
                    <a:pt x="1082" y="4599"/>
                    <a:pt x="1137" y="4490"/>
                    <a:pt x="1202" y="4252"/>
                  </a:cubicBezTo>
                  <a:cubicBezTo>
                    <a:pt x="1234" y="4133"/>
                    <a:pt x="1288" y="3917"/>
                    <a:pt x="1364" y="3625"/>
                  </a:cubicBezTo>
                  <a:cubicBezTo>
                    <a:pt x="1429" y="3322"/>
                    <a:pt x="1483" y="3106"/>
                    <a:pt x="1515" y="2954"/>
                  </a:cubicBezTo>
                  <a:cubicBezTo>
                    <a:pt x="1861" y="1602"/>
                    <a:pt x="2035" y="844"/>
                    <a:pt x="2035" y="682"/>
                  </a:cubicBezTo>
                  <a:cubicBezTo>
                    <a:pt x="2035" y="628"/>
                    <a:pt x="2035" y="574"/>
                    <a:pt x="2013" y="531"/>
                  </a:cubicBezTo>
                  <a:lnTo>
                    <a:pt x="2013" y="531"/>
                  </a:lnTo>
                  <a:cubicBezTo>
                    <a:pt x="2251" y="541"/>
                    <a:pt x="2511" y="552"/>
                    <a:pt x="2770" y="563"/>
                  </a:cubicBezTo>
                  <a:cubicBezTo>
                    <a:pt x="3030" y="585"/>
                    <a:pt x="3235" y="596"/>
                    <a:pt x="3376" y="596"/>
                  </a:cubicBezTo>
                  <a:cubicBezTo>
                    <a:pt x="3517" y="596"/>
                    <a:pt x="3592" y="552"/>
                    <a:pt x="3592" y="466"/>
                  </a:cubicBezTo>
                  <a:cubicBezTo>
                    <a:pt x="3592" y="347"/>
                    <a:pt x="3452" y="239"/>
                    <a:pt x="3160" y="141"/>
                  </a:cubicBezTo>
                  <a:cubicBezTo>
                    <a:pt x="2868" y="44"/>
                    <a:pt x="2500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2326725" y="5081175"/>
              <a:ext cx="34100" cy="115775"/>
            </a:xfrm>
            <a:custGeom>
              <a:avLst/>
              <a:gdLst/>
              <a:ahLst/>
              <a:cxnLst/>
              <a:rect l="l" t="t" r="r" b="b"/>
              <a:pathLst>
                <a:path w="1364" h="4631" extrusionOk="0">
                  <a:moveTo>
                    <a:pt x="953" y="0"/>
                  </a:moveTo>
                  <a:cubicBezTo>
                    <a:pt x="888" y="0"/>
                    <a:pt x="845" y="22"/>
                    <a:pt x="823" y="54"/>
                  </a:cubicBezTo>
                  <a:cubicBezTo>
                    <a:pt x="801" y="76"/>
                    <a:pt x="790" y="130"/>
                    <a:pt x="790" y="206"/>
                  </a:cubicBezTo>
                  <a:cubicBezTo>
                    <a:pt x="790" y="476"/>
                    <a:pt x="661" y="1190"/>
                    <a:pt x="390" y="2337"/>
                  </a:cubicBezTo>
                  <a:cubicBezTo>
                    <a:pt x="130" y="3484"/>
                    <a:pt x="1" y="4100"/>
                    <a:pt x="1" y="4187"/>
                  </a:cubicBezTo>
                  <a:cubicBezTo>
                    <a:pt x="1" y="4273"/>
                    <a:pt x="44" y="4371"/>
                    <a:pt x="130" y="4479"/>
                  </a:cubicBezTo>
                  <a:cubicBezTo>
                    <a:pt x="217" y="4576"/>
                    <a:pt x="282" y="4631"/>
                    <a:pt x="336" y="4631"/>
                  </a:cubicBezTo>
                  <a:cubicBezTo>
                    <a:pt x="390" y="4631"/>
                    <a:pt x="455" y="4501"/>
                    <a:pt x="531" y="4241"/>
                  </a:cubicBezTo>
                  <a:cubicBezTo>
                    <a:pt x="563" y="4100"/>
                    <a:pt x="596" y="3971"/>
                    <a:pt x="628" y="3852"/>
                  </a:cubicBezTo>
                  <a:cubicBezTo>
                    <a:pt x="661" y="3733"/>
                    <a:pt x="704" y="3559"/>
                    <a:pt x="758" y="3343"/>
                  </a:cubicBezTo>
                  <a:cubicBezTo>
                    <a:pt x="812" y="3116"/>
                    <a:pt x="855" y="2943"/>
                    <a:pt x="877" y="2824"/>
                  </a:cubicBezTo>
                  <a:cubicBezTo>
                    <a:pt x="1202" y="1536"/>
                    <a:pt x="1364" y="811"/>
                    <a:pt x="1364" y="649"/>
                  </a:cubicBezTo>
                  <a:cubicBezTo>
                    <a:pt x="1364" y="498"/>
                    <a:pt x="1310" y="346"/>
                    <a:pt x="1202" y="206"/>
                  </a:cubicBezTo>
                  <a:cubicBezTo>
                    <a:pt x="1093" y="76"/>
                    <a:pt x="1018" y="0"/>
                    <a:pt x="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2375675" y="5080625"/>
              <a:ext cx="89300" cy="116875"/>
            </a:xfrm>
            <a:custGeom>
              <a:avLst/>
              <a:gdLst/>
              <a:ahLst/>
              <a:cxnLst/>
              <a:rect l="l" t="t" r="r" b="b"/>
              <a:pathLst>
                <a:path w="3572" h="4675" extrusionOk="0">
                  <a:moveTo>
                    <a:pt x="2305" y="563"/>
                  </a:moveTo>
                  <a:cubicBezTo>
                    <a:pt x="2478" y="563"/>
                    <a:pt x="2630" y="671"/>
                    <a:pt x="2760" y="877"/>
                  </a:cubicBezTo>
                  <a:cubicBezTo>
                    <a:pt x="2889" y="1093"/>
                    <a:pt x="2954" y="1364"/>
                    <a:pt x="2954" y="1710"/>
                  </a:cubicBezTo>
                  <a:cubicBezTo>
                    <a:pt x="2954" y="2045"/>
                    <a:pt x="2857" y="2413"/>
                    <a:pt x="2651" y="2792"/>
                  </a:cubicBezTo>
                  <a:cubicBezTo>
                    <a:pt x="2435" y="3170"/>
                    <a:pt x="2186" y="3495"/>
                    <a:pt x="1894" y="3755"/>
                  </a:cubicBezTo>
                  <a:cubicBezTo>
                    <a:pt x="1613" y="4014"/>
                    <a:pt x="1353" y="4144"/>
                    <a:pt x="1137" y="4144"/>
                  </a:cubicBezTo>
                  <a:cubicBezTo>
                    <a:pt x="996" y="4144"/>
                    <a:pt x="877" y="4068"/>
                    <a:pt x="769" y="3917"/>
                  </a:cubicBezTo>
                  <a:cubicBezTo>
                    <a:pt x="661" y="3765"/>
                    <a:pt x="607" y="3571"/>
                    <a:pt x="607" y="3322"/>
                  </a:cubicBezTo>
                  <a:cubicBezTo>
                    <a:pt x="607" y="2922"/>
                    <a:pt x="715" y="2489"/>
                    <a:pt x="920" y="2056"/>
                  </a:cubicBezTo>
                  <a:cubicBezTo>
                    <a:pt x="1137" y="1602"/>
                    <a:pt x="1375" y="1245"/>
                    <a:pt x="1645" y="974"/>
                  </a:cubicBezTo>
                  <a:cubicBezTo>
                    <a:pt x="1905" y="693"/>
                    <a:pt x="2121" y="563"/>
                    <a:pt x="2305" y="563"/>
                  </a:cubicBezTo>
                  <a:close/>
                  <a:moveTo>
                    <a:pt x="2273" y="0"/>
                  </a:moveTo>
                  <a:cubicBezTo>
                    <a:pt x="2046" y="0"/>
                    <a:pt x="1786" y="98"/>
                    <a:pt x="1526" y="293"/>
                  </a:cubicBezTo>
                  <a:cubicBezTo>
                    <a:pt x="1256" y="487"/>
                    <a:pt x="1007" y="747"/>
                    <a:pt x="780" y="1050"/>
                  </a:cubicBezTo>
                  <a:cubicBezTo>
                    <a:pt x="563" y="1364"/>
                    <a:pt x="369" y="1721"/>
                    <a:pt x="217" y="2143"/>
                  </a:cubicBezTo>
                  <a:cubicBezTo>
                    <a:pt x="77" y="2554"/>
                    <a:pt x="1" y="2965"/>
                    <a:pt x="1" y="3365"/>
                  </a:cubicBezTo>
                  <a:cubicBezTo>
                    <a:pt x="1" y="3657"/>
                    <a:pt x="109" y="3949"/>
                    <a:pt x="325" y="4241"/>
                  </a:cubicBezTo>
                  <a:cubicBezTo>
                    <a:pt x="553" y="4523"/>
                    <a:pt x="801" y="4674"/>
                    <a:pt x="1094" y="4674"/>
                  </a:cubicBezTo>
                  <a:cubicBezTo>
                    <a:pt x="1494" y="4674"/>
                    <a:pt x="1883" y="4501"/>
                    <a:pt x="2273" y="4176"/>
                  </a:cubicBezTo>
                  <a:cubicBezTo>
                    <a:pt x="2673" y="3852"/>
                    <a:pt x="2987" y="3452"/>
                    <a:pt x="3214" y="2986"/>
                  </a:cubicBezTo>
                  <a:cubicBezTo>
                    <a:pt x="3452" y="2521"/>
                    <a:pt x="3571" y="2067"/>
                    <a:pt x="3571" y="1645"/>
                  </a:cubicBezTo>
                  <a:cubicBezTo>
                    <a:pt x="3571" y="1223"/>
                    <a:pt x="3441" y="844"/>
                    <a:pt x="3203" y="509"/>
                  </a:cubicBezTo>
                  <a:cubicBezTo>
                    <a:pt x="2954" y="163"/>
                    <a:pt x="2641" y="0"/>
                    <a:pt x="2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2477100" y="5080350"/>
              <a:ext cx="98225" cy="117150"/>
            </a:xfrm>
            <a:custGeom>
              <a:avLst/>
              <a:gdLst/>
              <a:ahLst/>
              <a:cxnLst/>
              <a:rect l="l" t="t" r="r" b="b"/>
              <a:pathLst>
                <a:path w="3929" h="4686" extrusionOk="0">
                  <a:moveTo>
                    <a:pt x="3506" y="1"/>
                  </a:moveTo>
                  <a:cubicBezTo>
                    <a:pt x="3430" y="1"/>
                    <a:pt x="3387" y="98"/>
                    <a:pt x="3376" y="293"/>
                  </a:cubicBezTo>
                  <a:cubicBezTo>
                    <a:pt x="3376" y="325"/>
                    <a:pt x="3355" y="585"/>
                    <a:pt x="3311" y="1072"/>
                  </a:cubicBezTo>
                  <a:cubicBezTo>
                    <a:pt x="3214" y="2132"/>
                    <a:pt x="3019" y="3041"/>
                    <a:pt x="2727" y="3798"/>
                  </a:cubicBezTo>
                  <a:cubicBezTo>
                    <a:pt x="2543" y="3387"/>
                    <a:pt x="2089" y="2251"/>
                    <a:pt x="1386" y="412"/>
                  </a:cubicBezTo>
                  <a:cubicBezTo>
                    <a:pt x="1342" y="314"/>
                    <a:pt x="1278" y="217"/>
                    <a:pt x="1191" y="141"/>
                  </a:cubicBezTo>
                  <a:cubicBezTo>
                    <a:pt x="1104" y="55"/>
                    <a:pt x="1040" y="11"/>
                    <a:pt x="985" y="11"/>
                  </a:cubicBezTo>
                  <a:cubicBezTo>
                    <a:pt x="910" y="11"/>
                    <a:pt x="877" y="87"/>
                    <a:pt x="877" y="228"/>
                  </a:cubicBezTo>
                  <a:cubicBezTo>
                    <a:pt x="866" y="509"/>
                    <a:pt x="715" y="1223"/>
                    <a:pt x="434" y="2359"/>
                  </a:cubicBezTo>
                  <a:cubicBezTo>
                    <a:pt x="142" y="3495"/>
                    <a:pt x="1" y="4123"/>
                    <a:pt x="1" y="4220"/>
                  </a:cubicBezTo>
                  <a:cubicBezTo>
                    <a:pt x="1" y="4328"/>
                    <a:pt x="44" y="4436"/>
                    <a:pt x="120" y="4534"/>
                  </a:cubicBezTo>
                  <a:cubicBezTo>
                    <a:pt x="206" y="4631"/>
                    <a:pt x="271" y="4685"/>
                    <a:pt x="336" y="4685"/>
                  </a:cubicBezTo>
                  <a:cubicBezTo>
                    <a:pt x="369" y="4685"/>
                    <a:pt x="423" y="4588"/>
                    <a:pt x="477" y="4415"/>
                  </a:cubicBezTo>
                  <a:cubicBezTo>
                    <a:pt x="531" y="4242"/>
                    <a:pt x="628" y="3830"/>
                    <a:pt x="791" y="3181"/>
                  </a:cubicBezTo>
                  <a:cubicBezTo>
                    <a:pt x="953" y="2532"/>
                    <a:pt x="1104" y="1948"/>
                    <a:pt x="1234" y="1440"/>
                  </a:cubicBezTo>
                  <a:cubicBezTo>
                    <a:pt x="1883" y="3095"/>
                    <a:pt x="2273" y="4068"/>
                    <a:pt x="2403" y="4382"/>
                  </a:cubicBezTo>
                  <a:cubicBezTo>
                    <a:pt x="2446" y="4469"/>
                    <a:pt x="2500" y="4534"/>
                    <a:pt x="2576" y="4599"/>
                  </a:cubicBezTo>
                  <a:cubicBezTo>
                    <a:pt x="2652" y="4653"/>
                    <a:pt x="2716" y="4685"/>
                    <a:pt x="2771" y="4685"/>
                  </a:cubicBezTo>
                  <a:cubicBezTo>
                    <a:pt x="2944" y="4685"/>
                    <a:pt x="3117" y="4393"/>
                    <a:pt x="3301" y="3830"/>
                  </a:cubicBezTo>
                  <a:cubicBezTo>
                    <a:pt x="3495" y="3257"/>
                    <a:pt x="3647" y="2640"/>
                    <a:pt x="3755" y="1970"/>
                  </a:cubicBezTo>
                  <a:cubicBezTo>
                    <a:pt x="3863" y="1299"/>
                    <a:pt x="3928" y="790"/>
                    <a:pt x="3928" y="423"/>
                  </a:cubicBezTo>
                  <a:cubicBezTo>
                    <a:pt x="3928" y="347"/>
                    <a:pt x="3874" y="260"/>
                    <a:pt x="3777" y="152"/>
                  </a:cubicBezTo>
                  <a:cubicBezTo>
                    <a:pt x="3679" y="55"/>
                    <a:pt x="3593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2658875" y="5081175"/>
              <a:ext cx="109825" cy="115775"/>
            </a:xfrm>
            <a:custGeom>
              <a:avLst/>
              <a:gdLst/>
              <a:ahLst/>
              <a:cxnLst/>
              <a:rect l="l" t="t" r="r" b="b"/>
              <a:pathLst>
                <a:path w="4393" h="4631" extrusionOk="0">
                  <a:moveTo>
                    <a:pt x="509" y="0"/>
                  </a:moveTo>
                  <a:cubicBezTo>
                    <a:pt x="411" y="0"/>
                    <a:pt x="357" y="87"/>
                    <a:pt x="357" y="249"/>
                  </a:cubicBezTo>
                  <a:cubicBezTo>
                    <a:pt x="357" y="757"/>
                    <a:pt x="303" y="1471"/>
                    <a:pt x="184" y="2391"/>
                  </a:cubicBezTo>
                  <a:cubicBezTo>
                    <a:pt x="65" y="3311"/>
                    <a:pt x="0" y="3852"/>
                    <a:pt x="0" y="4035"/>
                  </a:cubicBezTo>
                  <a:cubicBezTo>
                    <a:pt x="0" y="4209"/>
                    <a:pt x="43" y="4349"/>
                    <a:pt x="141" y="4457"/>
                  </a:cubicBezTo>
                  <a:cubicBezTo>
                    <a:pt x="227" y="4576"/>
                    <a:pt x="314" y="4631"/>
                    <a:pt x="390" y="4631"/>
                  </a:cubicBezTo>
                  <a:cubicBezTo>
                    <a:pt x="574" y="4631"/>
                    <a:pt x="898" y="4317"/>
                    <a:pt x="1352" y="3678"/>
                  </a:cubicBezTo>
                  <a:cubicBezTo>
                    <a:pt x="1591" y="3354"/>
                    <a:pt x="1807" y="3051"/>
                    <a:pt x="1991" y="2791"/>
                  </a:cubicBezTo>
                  <a:cubicBezTo>
                    <a:pt x="2023" y="3376"/>
                    <a:pt x="2110" y="3830"/>
                    <a:pt x="2250" y="4154"/>
                  </a:cubicBezTo>
                  <a:cubicBezTo>
                    <a:pt x="2380" y="4468"/>
                    <a:pt x="2586" y="4631"/>
                    <a:pt x="2867" y="4631"/>
                  </a:cubicBezTo>
                  <a:cubicBezTo>
                    <a:pt x="3267" y="4631"/>
                    <a:pt x="3624" y="4371"/>
                    <a:pt x="3927" y="3862"/>
                  </a:cubicBezTo>
                  <a:cubicBezTo>
                    <a:pt x="4241" y="3354"/>
                    <a:pt x="4393" y="2780"/>
                    <a:pt x="4393" y="2164"/>
                  </a:cubicBezTo>
                  <a:cubicBezTo>
                    <a:pt x="4393" y="1536"/>
                    <a:pt x="4263" y="1028"/>
                    <a:pt x="3992" y="617"/>
                  </a:cubicBezTo>
                  <a:cubicBezTo>
                    <a:pt x="3733" y="206"/>
                    <a:pt x="3343" y="0"/>
                    <a:pt x="2824" y="0"/>
                  </a:cubicBezTo>
                  <a:cubicBezTo>
                    <a:pt x="2607" y="0"/>
                    <a:pt x="2510" y="65"/>
                    <a:pt x="2510" y="184"/>
                  </a:cubicBezTo>
                  <a:cubicBezTo>
                    <a:pt x="2510" y="260"/>
                    <a:pt x="2553" y="346"/>
                    <a:pt x="2662" y="454"/>
                  </a:cubicBezTo>
                  <a:cubicBezTo>
                    <a:pt x="2759" y="552"/>
                    <a:pt x="2889" y="606"/>
                    <a:pt x="3040" y="606"/>
                  </a:cubicBezTo>
                  <a:cubicBezTo>
                    <a:pt x="3181" y="606"/>
                    <a:pt x="3322" y="682"/>
                    <a:pt x="3451" y="833"/>
                  </a:cubicBezTo>
                  <a:cubicBezTo>
                    <a:pt x="3689" y="1125"/>
                    <a:pt x="3808" y="1547"/>
                    <a:pt x="3808" y="2088"/>
                  </a:cubicBezTo>
                  <a:cubicBezTo>
                    <a:pt x="3808" y="2564"/>
                    <a:pt x="3711" y="3019"/>
                    <a:pt x="3527" y="3419"/>
                  </a:cubicBezTo>
                  <a:cubicBezTo>
                    <a:pt x="3343" y="3808"/>
                    <a:pt x="3127" y="4014"/>
                    <a:pt x="2878" y="4014"/>
                  </a:cubicBezTo>
                  <a:cubicBezTo>
                    <a:pt x="2770" y="4014"/>
                    <a:pt x="2683" y="3906"/>
                    <a:pt x="2618" y="3700"/>
                  </a:cubicBezTo>
                  <a:cubicBezTo>
                    <a:pt x="2553" y="3495"/>
                    <a:pt x="2510" y="3267"/>
                    <a:pt x="2488" y="3019"/>
                  </a:cubicBezTo>
                  <a:cubicBezTo>
                    <a:pt x="2434" y="2359"/>
                    <a:pt x="2326" y="2023"/>
                    <a:pt x="2186" y="2023"/>
                  </a:cubicBezTo>
                  <a:cubicBezTo>
                    <a:pt x="2034" y="2023"/>
                    <a:pt x="1796" y="2218"/>
                    <a:pt x="1450" y="2607"/>
                  </a:cubicBezTo>
                  <a:cubicBezTo>
                    <a:pt x="1114" y="2986"/>
                    <a:pt x="812" y="3408"/>
                    <a:pt x="541" y="3862"/>
                  </a:cubicBezTo>
                  <a:cubicBezTo>
                    <a:pt x="584" y="3386"/>
                    <a:pt x="671" y="2726"/>
                    <a:pt x="812" y="1893"/>
                  </a:cubicBezTo>
                  <a:cubicBezTo>
                    <a:pt x="963" y="1049"/>
                    <a:pt x="1039" y="584"/>
                    <a:pt x="1039" y="498"/>
                  </a:cubicBezTo>
                  <a:cubicBezTo>
                    <a:pt x="1039" y="400"/>
                    <a:pt x="974" y="292"/>
                    <a:pt x="844" y="173"/>
                  </a:cubicBezTo>
                  <a:cubicBezTo>
                    <a:pt x="714" y="65"/>
                    <a:pt x="606" y="0"/>
                    <a:pt x="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2787875" y="5081175"/>
              <a:ext cx="33850" cy="115775"/>
            </a:xfrm>
            <a:custGeom>
              <a:avLst/>
              <a:gdLst/>
              <a:ahLst/>
              <a:cxnLst/>
              <a:rect l="l" t="t" r="r" b="b"/>
              <a:pathLst>
                <a:path w="1354" h="4631" extrusionOk="0">
                  <a:moveTo>
                    <a:pt x="942" y="0"/>
                  </a:moveTo>
                  <a:cubicBezTo>
                    <a:pt x="877" y="0"/>
                    <a:pt x="845" y="22"/>
                    <a:pt x="823" y="54"/>
                  </a:cubicBezTo>
                  <a:cubicBezTo>
                    <a:pt x="801" y="76"/>
                    <a:pt x="790" y="130"/>
                    <a:pt x="790" y="206"/>
                  </a:cubicBezTo>
                  <a:cubicBezTo>
                    <a:pt x="790" y="476"/>
                    <a:pt x="650" y="1190"/>
                    <a:pt x="390" y="2337"/>
                  </a:cubicBezTo>
                  <a:cubicBezTo>
                    <a:pt x="131" y="3484"/>
                    <a:pt x="1" y="4100"/>
                    <a:pt x="1" y="4187"/>
                  </a:cubicBezTo>
                  <a:cubicBezTo>
                    <a:pt x="1" y="4273"/>
                    <a:pt x="33" y="4371"/>
                    <a:pt x="120" y="4479"/>
                  </a:cubicBezTo>
                  <a:cubicBezTo>
                    <a:pt x="206" y="4576"/>
                    <a:pt x="282" y="4631"/>
                    <a:pt x="336" y="4631"/>
                  </a:cubicBezTo>
                  <a:cubicBezTo>
                    <a:pt x="390" y="4631"/>
                    <a:pt x="455" y="4501"/>
                    <a:pt x="531" y="4241"/>
                  </a:cubicBezTo>
                  <a:cubicBezTo>
                    <a:pt x="563" y="4100"/>
                    <a:pt x="596" y="3971"/>
                    <a:pt x="628" y="3852"/>
                  </a:cubicBezTo>
                  <a:cubicBezTo>
                    <a:pt x="661" y="3733"/>
                    <a:pt x="693" y="3559"/>
                    <a:pt x="747" y="3343"/>
                  </a:cubicBezTo>
                  <a:cubicBezTo>
                    <a:pt x="801" y="3116"/>
                    <a:pt x="845" y="2943"/>
                    <a:pt x="877" y="2824"/>
                  </a:cubicBezTo>
                  <a:cubicBezTo>
                    <a:pt x="1191" y="1536"/>
                    <a:pt x="1353" y="811"/>
                    <a:pt x="1353" y="649"/>
                  </a:cubicBezTo>
                  <a:cubicBezTo>
                    <a:pt x="1353" y="498"/>
                    <a:pt x="1299" y="346"/>
                    <a:pt x="1191" y="206"/>
                  </a:cubicBezTo>
                  <a:cubicBezTo>
                    <a:pt x="1093" y="76"/>
                    <a:pt x="1007" y="0"/>
                    <a:pt x="9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2838200" y="5081975"/>
              <a:ext cx="89800" cy="114975"/>
            </a:xfrm>
            <a:custGeom>
              <a:avLst/>
              <a:gdLst/>
              <a:ahLst/>
              <a:cxnLst/>
              <a:rect l="l" t="t" r="r" b="b"/>
              <a:pathLst>
                <a:path w="3592" h="4599" extrusionOk="0">
                  <a:moveTo>
                    <a:pt x="2056" y="1"/>
                  </a:moveTo>
                  <a:cubicBezTo>
                    <a:pt x="1201" y="1"/>
                    <a:pt x="638" y="11"/>
                    <a:pt x="379" y="33"/>
                  </a:cubicBezTo>
                  <a:cubicBezTo>
                    <a:pt x="130" y="55"/>
                    <a:pt x="0" y="98"/>
                    <a:pt x="0" y="184"/>
                  </a:cubicBezTo>
                  <a:cubicBezTo>
                    <a:pt x="0" y="271"/>
                    <a:pt x="43" y="358"/>
                    <a:pt x="119" y="455"/>
                  </a:cubicBezTo>
                  <a:cubicBezTo>
                    <a:pt x="195" y="552"/>
                    <a:pt x="260" y="596"/>
                    <a:pt x="335" y="596"/>
                  </a:cubicBezTo>
                  <a:lnTo>
                    <a:pt x="1471" y="541"/>
                  </a:lnTo>
                  <a:lnTo>
                    <a:pt x="1471" y="541"/>
                  </a:lnTo>
                  <a:cubicBezTo>
                    <a:pt x="1428" y="963"/>
                    <a:pt x="1287" y="1645"/>
                    <a:pt x="1049" y="2586"/>
                  </a:cubicBezTo>
                  <a:cubicBezTo>
                    <a:pt x="811" y="3527"/>
                    <a:pt x="692" y="4047"/>
                    <a:pt x="692" y="4155"/>
                  </a:cubicBezTo>
                  <a:cubicBezTo>
                    <a:pt x="692" y="4252"/>
                    <a:pt x="736" y="4350"/>
                    <a:pt x="811" y="4458"/>
                  </a:cubicBezTo>
                  <a:cubicBezTo>
                    <a:pt x="898" y="4555"/>
                    <a:pt x="974" y="4599"/>
                    <a:pt x="1039" y="4599"/>
                  </a:cubicBezTo>
                  <a:cubicBezTo>
                    <a:pt x="1082" y="4599"/>
                    <a:pt x="1147" y="4490"/>
                    <a:pt x="1201" y="4252"/>
                  </a:cubicBezTo>
                  <a:cubicBezTo>
                    <a:pt x="1244" y="4133"/>
                    <a:pt x="1287" y="3917"/>
                    <a:pt x="1363" y="3625"/>
                  </a:cubicBezTo>
                  <a:cubicBezTo>
                    <a:pt x="1428" y="3322"/>
                    <a:pt x="1482" y="3106"/>
                    <a:pt x="1525" y="2954"/>
                  </a:cubicBezTo>
                  <a:cubicBezTo>
                    <a:pt x="1861" y="1602"/>
                    <a:pt x="2034" y="844"/>
                    <a:pt x="2034" y="682"/>
                  </a:cubicBezTo>
                  <a:cubicBezTo>
                    <a:pt x="2034" y="628"/>
                    <a:pt x="2034" y="574"/>
                    <a:pt x="2023" y="531"/>
                  </a:cubicBezTo>
                  <a:lnTo>
                    <a:pt x="2023" y="531"/>
                  </a:lnTo>
                  <a:cubicBezTo>
                    <a:pt x="2261" y="541"/>
                    <a:pt x="2510" y="552"/>
                    <a:pt x="2770" y="563"/>
                  </a:cubicBezTo>
                  <a:cubicBezTo>
                    <a:pt x="3029" y="585"/>
                    <a:pt x="3235" y="596"/>
                    <a:pt x="3375" y="596"/>
                  </a:cubicBezTo>
                  <a:cubicBezTo>
                    <a:pt x="3527" y="596"/>
                    <a:pt x="3592" y="552"/>
                    <a:pt x="3592" y="466"/>
                  </a:cubicBezTo>
                  <a:cubicBezTo>
                    <a:pt x="3592" y="347"/>
                    <a:pt x="3451" y="239"/>
                    <a:pt x="3159" y="141"/>
                  </a:cubicBezTo>
                  <a:cubicBezTo>
                    <a:pt x="2867" y="44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2927450" y="5080900"/>
              <a:ext cx="92250" cy="116600"/>
            </a:xfrm>
            <a:custGeom>
              <a:avLst/>
              <a:gdLst/>
              <a:ahLst/>
              <a:cxnLst/>
              <a:rect l="l" t="t" r="r" b="b"/>
              <a:pathLst>
                <a:path w="3690" h="4664" extrusionOk="0">
                  <a:moveTo>
                    <a:pt x="1017" y="0"/>
                  </a:moveTo>
                  <a:cubicBezTo>
                    <a:pt x="952" y="0"/>
                    <a:pt x="920" y="11"/>
                    <a:pt x="898" y="44"/>
                  </a:cubicBezTo>
                  <a:cubicBezTo>
                    <a:pt x="877" y="76"/>
                    <a:pt x="866" y="119"/>
                    <a:pt x="866" y="195"/>
                  </a:cubicBezTo>
                  <a:cubicBezTo>
                    <a:pt x="866" y="476"/>
                    <a:pt x="714" y="1190"/>
                    <a:pt x="422" y="2348"/>
                  </a:cubicBezTo>
                  <a:cubicBezTo>
                    <a:pt x="195" y="2424"/>
                    <a:pt x="76" y="2489"/>
                    <a:pt x="76" y="2543"/>
                  </a:cubicBezTo>
                  <a:cubicBezTo>
                    <a:pt x="76" y="2618"/>
                    <a:pt x="98" y="2683"/>
                    <a:pt x="141" y="2737"/>
                  </a:cubicBezTo>
                  <a:cubicBezTo>
                    <a:pt x="184" y="2791"/>
                    <a:pt x="238" y="2824"/>
                    <a:pt x="292" y="2846"/>
                  </a:cubicBezTo>
                  <a:cubicBezTo>
                    <a:pt x="98" y="3614"/>
                    <a:pt x="0" y="4046"/>
                    <a:pt x="0" y="4144"/>
                  </a:cubicBezTo>
                  <a:cubicBezTo>
                    <a:pt x="0" y="4252"/>
                    <a:pt x="43" y="4371"/>
                    <a:pt x="141" y="4490"/>
                  </a:cubicBezTo>
                  <a:cubicBezTo>
                    <a:pt x="227" y="4598"/>
                    <a:pt x="303" y="4663"/>
                    <a:pt x="357" y="4663"/>
                  </a:cubicBezTo>
                  <a:cubicBezTo>
                    <a:pt x="401" y="4663"/>
                    <a:pt x="455" y="4544"/>
                    <a:pt x="520" y="4306"/>
                  </a:cubicBezTo>
                  <a:cubicBezTo>
                    <a:pt x="552" y="4187"/>
                    <a:pt x="584" y="4068"/>
                    <a:pt x="617" y="3949"/>
                  </a:cubicBezTo>
                  <a:cubicBezTo>
                    <a:pt x="649" y="3830"/>
                    <a:pt x="693" y="3668"/>
                    <a:pt x="747" y="3451"/>
                  </a:cubicBezTo>
                  <a:cubicBezTo>
                    <a:pt x="801" y="3235"/>
                    <a:pt x="855" y="3008"/>
                    <a:pt x="920" y="2781"/>
                  </a:cubicBezTo>
                  <a:cubicBezTo>
                    <a:pt x="1439" y="2672"/>
                    <a:pt x="2023" y="2564"/>
                    <a:pt x="2662" y="2478"/>
                  </a:cubicBezTo>
                  <a:lnTo>
                    <a:pt x="2662" y="2478"/>
                  </a:lnTo>
                  <a:cubicBezTo>
                    <a:pt x="2402" y="3506"/>
                    <a:pt x="2261" y="4068"/>
                    <a:pt x="2261" y="4176"/>
                  </a:cubicBezTo>
                  <a:cubicBezTo>
                    <a:pt x="2261" y="4295"/>
                    <a:pt x="2305" y="4404"/>
                    <a:pt x="2380" y="4512"/>
                  </a:cubicBezTo>
                  <a:cubicBezTo>
                    <a:pt x="2467" y="4609"/>
                    <a:pt x="2543" y="4663"/>
                    <a:pt x="2608" y="4663"/>
                  </a:cubicBezTo>
                  <a:cubicBezTo>
                    <a:pt x="2651" y="4663"/>
                    <a:pt x="2705" y="4544"/>
                    <a:pt x="2770" y="4306"/>
                  </a:cubicBezTo>
                  <a:cubicBezTo>
                    <a:pt x="2802" y="4187"/>
                    <a:pt x="2835" y="4068"/>
                    <a:pt x="2867" y="3949"/>
                  </a:cubicBezTo>
                  <a:cubicBezTo>
                    <a:pt x="2900" y="3830"/>
                    <a:pt x="2943" y="3668"/>
                    <a:pt x="2986" y="3473"/>
                  </a:cubicBezTo>
                  <a:cubicBezTo>
                    <a:pt x="3040" y="3268"/>
                    <a:pt x="3138" y="2911"/>
                    <a:pt x="3278" y="2391"/>
                  </a:cubicBezTo>
                  <a:cubicBezTo>
                    <a:pt x="3549" y="2326"/>
                    <a:pt x="3689" y="2251"/>
                    <a:pt x="3689" y="2164"/>
                  </a:cubicBezTo>
                  <a:cubicBezTo>
                    <a:pt x="3689" y="2077"/>
                    <a:pt x="3592" y="2013"/>
                    <a:pt x="3387" y="1980"/>
                  </a:cubicBezTo>
                  <a:cubicBezTo>
                    <a:pt x="3581" y="1234"/>
                    <a:pt x="3679" y="779"/>
                    <a:pt x="3679" y="639"/>
                  </a:cubicBezTo>
                  <a:cubicBezTo>
                    <a:pt x="3679" y="487"/>
                    <a:pt x="3635" y="346"/>
                    <a:pt x="3527" y="206"/>
                  </a:cubicBezTo>
                  <a:cubicBezTo>
                    <a:pt x="3430" y="65"/>
                    <a:pt x="3343" y="0"/>
                    <a:pt x="3268" y="0"/>
                  </a:cubicBezTo>
                  <a:cubicBezTo>
                    <a:pt x="3181" y="0"/>
                    <a:pt x="3138" y="65"/>
                    <a:pt x="3138" y="195"/>
                  </a:cubicBezTo>
                  <a:cubicBezTo>
                    <a:pt x="3138" y="455"/>
                    <a:pt x="3019" y="1050"/>
                    <a:pt x="2791" y="1969"/>
                  </a:cubicBezTo>
                  <a:cubicBezTo>
                    <a:pt x="2240" y="2002"/>
                    <a:pt x="1666" y="2077"/>
                    <a:pt x="1082" y="2196"/>
                  </a:cubicBezTo>
                  <a:cubicBezTo>
                    <a:pt x="1298" y="1353"/>
                    <a:pt x="1407" y="833"/>
                    <a:pt x="1407" y="671"/>
                  </a:cubicBezTo>
                  <a:cubicBezTo>
                    <a:pt x="1407" y="498"/>
                    <a:pt x="1353" y="346"/>
                    <a:pt x="1255" y="206"/>
                  </a:cubicBezTo>
                  <a:cubicBezTo>
                    <a:pt x="1158" y="65"/>
                    <a:pt x="1071" y="0"/>
                    <a:pt x="1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1228625" y="5279700"/>
              <a:ext cx="92250" cy="116575"/>
            </a:xfrm>
            <a:custGeom>
              <a:avLst/>
              <a:gdLst/>
              <a:ahLst/>
              <a:cxnLst/>
              <a:rect l="l" t="t" r="r" b="b"/>
              <a:pathLst>
                <a:path w="3690" h="4663" extrusionOk="0">
                  <a:moveTo>
                    <a:pt x="1006" y="0"/>
                  </a:moveTo>
                  <a:cubicBezTo>
                    <a:pt x="952" y="0"/>
                    <a:pt x="909" y="11"/>
                    <a:pt x="887" y="43"/>
                  </a:cubicBezTo>
                  <a:cubicBezTo>
                    <a:pt x="877" y="76"/>
                    <a:pt x="866" y="119"/>
                    <a:pt x="866" y="195"/>
                  </a:cubicBezTo>
                  <a:cubicBezTo>
                    <a:pt x="866" y="476"/>
                    <a:pt x="714" y="1190"/>
                    <a:pt x="422" y="2348"/>
                  </a:cubicBezTo>
                  <a:cubicBezTo>
                    <a:pt x="195" y="2423"/>
                    <a:pt x="76" y="2488"/>
                    <a:pt x="76" y="2543"/>
                  </a:cubicBezTo>
                  <a:cubicBezTo>
                    <a:pt x="76" y="2618"/>
                    <a:pt x="98" y="2683"/>
                    <a:pt x="141" y="2737"/>
                  </a:cubicBezTo>
                  <a:cubicBezTo>
                    <a:pt x="184" y="2791"/>
                    <a:pt x="227" y="2824"/>
                    <a:pt x="292" y="2845"/>
                  </a:cubicBezTo>
                  <a:cubicBezTo>
                    <a:pt x="98" y="3614"/>
                    <a:pt x="0" y="4046"/>
                    <a:pt x="0" y="4144"/>
                  </a:cubicBezTo>
                  <a:cubicBezTo>
                    <a:pt x="0" y="4252"/>
                    <a:pt x="44" y="4371"/>
                    <a:pt x="141" y="4490"/>
                  </a:cubicBezTo>
                  <a:cubicBezTo>
                    <a:pt x="227" y="4598"/>
                    <a:pt x="303" y="4663"/>
                    <a:pt x="357" y="4663"/>
                  </a:cubicBezTo>
                  <a:cubicBezTo>
                    <a:pt x="401" y="4663"/>
                    <a:pt x="455" y="4544"/>
                    <a:pt x="509" y="4306"/>
                  </a:cubicBezTo>
                  <a:cubicBezTo>
                    <a:pt x="552" y="4187"/>
                    <a:pt x="584" y="4068"/>
                    <a:pt x="617" y="3949"/>
                  </a:cubicBezTo>
                  <a:cubicBezTo>
                    <a:pt x="639" y="3830"/>
                    <a:pt x="682" y="3668"/>
                    <a:pt x="736" y="3451"/>
                  </a:cubicBezTo>
                  <a:cubicBezTo>
                    <a:pt x="801" y="3235"/>
                    <a:pt x="855" y="3008"/>
                    <a:pt x="920" y="2781"/>
                  </a:cubicBezTo>
                  <a:cubicBezTo>
                    <a:pt x="1439" y="2672"/>
                    <a:pt x="2013" y="2564"/>
                    <a:pt x="2662" y="2478"/>
                  </a:cubicBezTo>
                  <a:lnTo>
                    <a:pt x="2662" y="2478"/>
                  </a:lnTo>
                  <a:cubicBezTo>
                    <a:pt x="2391" y="3505"/>
                    <a:pt x="2261" y="4068"/>
                    <a:pt x="2261" y="4176"/>
                  </a:cubicBezTo>
                  <a:cubicBezTo>
                    <a:pt x="2261" y="4295"/>
                    <a:pt x="2305" y="4403"/>
                    <a:pt x="2380" y="4501"/>
                  </a:cubicBezTo>
                  <a:cubicBezTo>
                    <a:pt x="2467" y="4609"/>
                    <a:pt x="2543" y="4663"/>
                    <a:pt x="2597" y="4663"/>
                  </a:cubicBezTo>
                  <a:cubicBezTo>
                    <a:pt x="2651" y="4663"/>
                    <a:pt x="2705" y="4544"/>
                    <a:pt x="2770" y="4306"/>
                  </a:cubicBezTo>
                  <a:cubicBezTo>
                    <a:pt x="2802" y="4187"/>
                    <a:pt x="2835" y="4068"/>
                    <a:pt x="2867" y="3949"/>
                  </a:cubicBezTo>
                  <a:cubicBezTo>
                    <a:pt x="2900" y="3830"/>
                    <a:pt x="2932" y="3668"/>
                    <a:pt x="2986" y="3473"/>
                  </a:cubicBezTo>
                  <a:cubicBezTo>
                    <a:pt x="3040" y="3267"/>
                    <a:pt x="3138" y="2910"/>
                    <a:pt x="3278" y="2380"/>
                  </a:cubicBezTo>
                  <a:cubicBezTo>
                    <a:pt x="3549" y="2326"/>
                    <a:pt x="3689" y="2250"/>
                    <a:pt x="3689" y="2164"/>
                  </a:cubicBezTo>
                  <a:cubicBezTo>
                    <a:pt x="3689" y="2077"/>
                    <a:pt x="3581" y="2012"/>
                    <a:pt x="3387" y="1980"/>
                  </a:cubicBezTo>
                  <a:cubicBezTo>
                    <a:pt x="3581" y="1233"/>
                    <a:pt x="3679" y="779"/>
                    <a:pt x="3679" y="638"/>
                  </a:cubicBezTo>
                  <a:cubicBezTo>
                    <a:pt x="3679" y="487"/>
                    <a:pt x="3635" y="346"/>
                    <a:pt x="3527" y="206"/>
                  </a:cubicBezTo>
                  <a:cubicBezTo>
                    <a:pt x="3430" y="65"/>
                    <a:pt x="3343" y="0"/>
                    <a:pt x="3268" y="0"/>
                  </a:cubicBezTo>
                  <a:cubicBezTo>
                    <a:pt x="3170" y="0"/>
                    <a:pt x="3127" y="65"/>
                    <a:pt x="3127" y="195"/>
                  </a:cubicBezTo>
                  <a:cubicBezTo>
                    <a:pt x="3127" y="454"/>
                    <a:pt x="3019" y="1050"/>
                    <a:pt x="2792" y="1969"/>
                  </a:cubicBezTo>
                  <a:cubicBezTo>
                    <a:pt x="2229" y="2002"/>
                    <a:pt x="1656" y="2077"/>
                    <a:pt x="1082" y="2196"/>
                  </a:cubicBezTo>
                  <a:cubicBezTo>
                    <a:pt x="1299" y="1352"/>
                    <a:pt x="1407" y="833"/>
                    <a:pt x="1407" y="671"/>
                  </a:cubicBezTo>
                  <a:cubicBezTo>
                    <a:pt x="1407" y="498"/>
                    <a:pt x="1353" y="346"/>
                    <a:pt x="1244" y="206"/>
                  </a:cubicBezTo>
                  <a:cubicBezTo>
                    <a:pt x="1147" y="65"/>
                    <a:pt x="1071" y="0"/>
                    <a:pt x="10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1339775" y="5279950"/>
              <a:ext cx="34100" cy="115800"/>
            </a:xfrm>
            <a:custGeom>
              <a:avLst/>
              <a:gdLst/>
              <a:ahLst/>
              <a:cxnLst/>
              <a:rect l="l" t="t" r="r" b="b"/>
              <a:pathLst>
                <a:path w="1364" h="4632" extrusionOk="0">
                  <a:moveTo>
                    <a:pt x="953" y="1"/>
                  </a:moveTo>
                  <a:cubicBezTo>
                    <a:pt x="888" y="1"/>
                    <a:pt x="845" y="23"/>
                    <a:pt x="823" y="55"/>
                  </a:cubicBezTo>
                  <a:cubicBezTo>
                    <a:pt x="812" y="77"/>
                    <a:pt x="801" y="131"/>
                    <a:pt x="801" y="206"/>
                  </a:cubicBezTo>
                  <a:cubicBezTo>
                    <a:pt x="791" y="477"/>
                    <a:pt x="661" y="1191"/>
                    <a:pt x="390" y="2338"/>
                  </a:cubicBezTo>
                  <a:cubicBezTo>
                    <a:pt x="131" y="3485"/>
                    <a:pt x="1" y="4101"/>
                    <a:pt x="1" y="4188"/>
                  </a:cubicBezTo>
                  <a:cubicBezTo>
                    <a:pt x="1" y="4274"/>
                    <a:pt x="44" y="4372"/>
                    <a:pt x="131" y="4480"/>
                  </a:cubicBezTo>
                  <a:cubicBezTo>
                    <a:pt x="217" y="4577"/>
                    <a:pt x="293" y="4631"/>
                    <a:pt x="347" y="4631"/>
                  </a:cubicBezTo>
                  <a:cubicBezTo>
                    <a:pt x="390" y="4631"/>
                    <a:pt x="455" y="4502"/>
                    <a:pt x="531" y="4242"/>
                  </a:cubicBezTo>
                  <a:cubicBezTo>
                    <a:pt x="574" y="4101"/>
                    <a:pt x="607" y="3971"/>
                    <a:pt x="628" y="3852"/>
                  </a:cubicBezTo>
                  <a:cubicBezTo>
                    <a:pt x="661" y="3733"/>
                    <a:pt x="704" y="3560"/>
                    <a:pt x="758" y="3344"/>
                  </a:cubicBezTo>
                  <a:cubicBezTo>
                    <a:pt x="812" y="3117"/>
                    <a:pt x="855" y="2944"/>
                    <a:pt x="888" y="2825"/>
                  </a:cubicBezTo>
                  <a:cubicBezTo>
                    <a:pt x="1202" y="1537"/>
                    <a:pt x="1364" y="812"/>
                    <a:pt x="1364" y="650"/>
                  </a:cubicBezTo>
                  <a:cubicBezTo>
                    <a:pt x="1364" y="499"/>
                    <a:pt x="1310" y="347"/>
                    <a:pt x="1202" y="206"/>
                  </a:cubicBezTo>
                  <a:cubicBezTo>
                    <a:pt x="1104" y="77"/>
                    <a:pt x="1018" y="1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387650" y="5280225"/>
              <a:ext cx="80900" cy="133650"/>
            </a:xfrm>
            <a:custGeom>
              <a:avLst/>
              <a:gdLst/>
              <a:ahLst/>
              <a:cxnLst/>
              <a:rect l="l" t="t" r="r" b="b"/>
              <a:pathLst>
                <a:path w="3236" h="5346" extrusionOk="0">
                  <a:moveTo>
                    <a:pt x="2695" y="1"/>
                  </a:moveTo>
                  <a:cubicBezTo>
                    <a:pt x="2316" y="1"/>
                    <a:pt x="1916" y="195"/>
                    <a:pt x="1483" y="585"/>
                  </a:cubicBezTo>
                  <a:cubicBezTo>
                    <a:pt x="1061" y="974"/>
                    <a:pt x="704" y="1450"/>
                    <a:pt x="423" y="1991"/>
                  </a:cubicBezTo>
                  <a:cubicBezTo>
                    <a:pt x="141" y="2543"/>
                    <a:pt x="1" y="3041"/>
                    <a:pt x="1" y="3484"/>
                  </a:cubicBezTo>
                  <a:cubicBezTo>
                    <a:pt x="1" y="3776"/>
                    <a:pt x="120" y="4036"/>
                    <a:pt x="379" y="4285"/>
                  </a:cubicBezTo>
                  <a:cubicBezTo>
                    <a:pt x="628" y="4523"/>
                    <a:pt x="877" y="4642"/>
                    <a:pt x="1137" y="4642"/>
                  </a:cubicBezTo>
                  <a:cubicBezTo>
                    <a:pt x="1396" y="4642"/>
                    <a:pt x="1667" y="4534"/>
                    <a:pt x="1937" y="4317"/>
                  </a:cubicBezTo>
                  <a:cubicBezTo>
                    <a:pt x="2208" y="4101"/>
                    <a:pt x="2457" y="3809"/>
                    <a:pt x="2673" y="3441"/>
                  </a:cubicBezTo>
                  <a:lnTo>
                    <a:pt x="2673" y="3441"/>
                  </a:lnTo>
                  <a:cubicBezTo>
                    <a:pt x="2630" y="3582"/>
                    <a:pt x="2576" y="3766"/>
                    <a:pt x="2500" y="3993"/>
                  </a:cubicBezTo>
                  <a:cubicBezTo>
                    <a:pt x="2435" y="4220"/>
                    <a:pt x="2359" y="4436"/>
                    <a:pt x="2294" y="4642"/>
                  </a:cubicBezTo>
                  <a:cubicBezTo>
                    <a:pt x="2229" y="4858"/>
                    <a:pt x="2208" y="5021"/>
                    <a:pt x="2208" y="5150"/>
                  </a:cubicBezTo>
                  <a:cubicBezTo>
                    <a:pt x="2208" y="5280"/>
                    <a:pt x="2262" y="5345"/>
                    <a:pt x="2370" y="5345"/>
                  </a:cubicBezTo>
                  <a:cubicBezTo>
                    <a:pt x="2489" y="5345"/>
                    <a:pt x="2651" y="5010"/>
                    <a:pt x="2868" y="4350"/>
                  </a:cubicBezTo>
                  <a:cubicBezTo>
                    <a:pt x="3095" y="3679"/>
                    <a:pt x="3203" y="3268"/>
                    <a:pt x="3203" y="3084"/>
                  </a:cubicBezTo>
                  <a:cubicBezTo>
                    <a:pt x="3203" y="2911"/>
                    <a:pt x="3149" y="2749"/>
                    <a:pt x="3052" y="2619"/>
                  </a:cubicBezTo>
                  <a:cubicBezTo>
                    <a:pt x="2954" y="2478"/>
                    <a:pt x="2824" y="2413"/>
                    <a:pt x="2673" y="2413"/>
                  </a:cubicBezTo>
                  <a:cubicBezTo>
                    <a:pt x="2381" y="2413"/>
                    <a:pt x="2143" y="2435"/>
                    <a:pt x="1948" y="2478"/>
                  </a:cubicBezTo>
                  <a:cubicBezTo>
                    <a:pt x="1764" y="2522"/>
                    <a:pt x="1667" y="2576"/>
                    <a:pt x="1667" y="2641"/>
                  </a:cubicBezTo>
                  <a:cubicBezTo>
                    <a:pt x="1667" y="2705"/>
                    <a:pt x="1710" y="2760"/>
                    <a:pt x="1797" y="2824"/>
                  </a:cubicBezTo>
                  <a:cubicBezTo>
                    <a:pt x="1872" y="2889"/>
                    <a:pt x="1981" y="2922"/>
                    <a:pt x="2100" y="2922"/>
                  </a:cubicBezTo>
                  <a:cubicBezTo>
                    <a:pt x="2219" y="2922"/>
                    <a:pt x="2403" y="2889"/>
                    <a:pt x="2651" y="2824"/>
                  </a:cubicBezTo>
                  <a:lnTo>
                    <a:pt x="2651" y="2824"/>
                  </a:lnTo>
                  <a:cubicBezTo>
                    <a:pt x="2403" y="3192"/>
                    <a:pt x="2143" y="3484"/>
                    <a:pt x="1851" y="3722"/>
                  </a:cubicBezTo>
                  <a:cubicBezTo>
                    <a:pt x="1569" y="3950"/>
                    <a:pt x="1321" y="4069"/>
                    <a:pt x="1115" y="4069"/>
                  </a:cubicBezTo>
                  <a:cubicBezTo>
                    <a:pt x="974" y="4069"/>
                    <a:pt x="855" y="4015"/>
                    <a:pt x="747" y="3906"/>
                  </a:cubicBezTo>
                  <a:cubicBezTo>
                    <a:pt x="650" y="3787"/>
                    <a:pt x="596" y="3647"/>
                    <a:pt x="596" y="3495"/>
                  </a:cubicBezTo>
                  <a:cubicBezTo>
                    <a:pt x="596" y="3095"/>
                    <a:pt x="715" y="2673"/>
                    <a:pt x="953" y="2219"/>
                  </a:cubicBezTo>
                  <a:cubicBezTo>
                    <a:pt x="1202" y="1764"/>
                    <a:pt x="1483" y="1375"/>
                    <a:pt x="1818" y="1072"/>
                  </a:cubicBezTo>
                  <a:cubicBezTo>
                    <a:pt x="2164" y="769"/>
                    <a:pt x="2467" y="617"/>
                    <a:pt x="2749" y="617"/>
                  </a:cubicBezTo>
                  <a:cubicBezTo>
                    <a:pt x="2846" y="617"/>
                    <a:pt x="2933" y="628"/>
                    <a:pt x="3019" y="671"/>
                  </a:cubicBezTo>
                  <a:cubicBezTo>
                    <a:pt x="3106" y="704"/>
                    <a:pt x="3149" y="715"/>
                    <a:pt x="3160" y="715"/>
                  </a:cubicBezTo>
                  <a:cubicBezTo>
                    <a:pt x="3214" y="715"/>
                    <a:pt x="3236" y="671"/>
                    <a:pt x="3236" y="585"/>
                  </a:cubicBezTo>
                  <a:cubicBezTo>
                    <a:pt x="3236" y="488"/>
                    <a:pt x="3181" y="369"/>
                    <a:pt x="3062" y="228"/>
                  </a:cubicBezTo>
                  <a:cubicBezTo>
                    <a:pt x="2943" y="76"/>
                    <a:pt x="2814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492050" y="5279700"/>
              <a:ext cx="92275" cy="116575"/>
            </a:xfrm>
            <a:custGeom>
              <a:avLst/>
              <a:gdLst/>
              <a:ahLst/>
              <a:cxnLst/>
              <a:rect l="l" t="t" r="r" b="b"/>
              <a:pathLst>
                <a:path w="3691" h="4663" extrusionOk="0">
                  <a:moveTo>
                    <a:pt x="1018" y="0"/>
                  </a:moveTo>
                  <a:cubicBezTo>
                    <a:pt x="964" y="0"/>
                    <a:pt x="920" y="11"/>
                    <a:pt x="899" y="43"/>
                  </a:cubicBezTo>
                  <a:cubicBezTo>
                    <a:pt x="877" y="76"/>
                    <a:pt x="866" y="119"/>
                    <a:pt x="866" y="195"/>
                  </a:cubicBezTo>
                  <a:cubicBezTo>
                    <a:pt x="866" y="476"/>
                    <a:pt x="726" y="1190"/>
                    <a:pt x="423" y="2348"/>
                  </a:cubicBezTo>
                  <a:cubicBezTo>
                    <a:pt x="196" y="2423"/>
                    <a:pt x="87" y="2488"/>
                    <a:pt x="87" y="2543"/>
                  </a:cubicBezTo>
                  <a:cubicBezTo>
                    <a:pt x="87" y="2618"/>
                    <a:pt x="98" y="2683"/>
                    <a:pt x="141" y="2737"/>
                  </a:cubicBezTo>
                  <a:cubicBezTo>
                    <a:pt x="185" y="2791"/>
                    <a:pt x="239" y="2824"/>
                    <a:pt x="293" y="2845"/>
                  </a:cubicBezTo>
                  <a:cubicBezTo>
                    <a:pt x="98" y="3614"/>
                    <a:pt x="1" y="4046"/>
                    <a:pt x="1" y="4144"/>
                  </a:cubicBezTo>
                  <a:cubicBezTo>
                    <a:pt x="1" y="4252"/>
                    <a:pt x="44" y="4371"/>
                    <a:pt x="141" y="4490"/>
                  </a:cubicBezTo>
                  <a:cubicBezTo>
                    <a:pt x="239" y="4598"/>
                    <a:pt x="304" y="4663"/>
                    <a:pt x="358" y="4663"/>
                  </a:cubicBezTo>
                  <a:cubicBezTo>
                    <a:pt x="401" y="4663"/>
                    <a:pt x="455" y="4544"/>
                    <a:pt x="520" y="4306"/>
                  </a:cubicBezTo>
                  <a:cubicBezTo>
                    <a:pt x="553" y="4187"/>
                    <a:pt x="585" y="4068"/>
                    <a:pt x="617" y="3949"/>
                  </a:cubicBezTo>
                  <a:cubicBezTo>
                    <a:pt x="650" y="3830"/>
                    <a:pt x="693" y="3668"/>
                    <a:pt x="747" y="3451"/>
                  </a:cubicBezTo>
                  <a:cubicBezTo>
                    <a:pt x="801" y="3235"/>
                    <a:pt x="866" y="3008"/>
                    <a:pt x="920" y="2781"/>
                  </a:cubicBezTo>
                  <a:cubicBezTo>
                    <a:pt x="1440" y="2672"/>
                    <a:pt x="2024" y="2564"/>
                    <a:pt x="2662" y="2478"/>
                  </a:cubicBezTo>
                  <a:lnTo>
                    <a:pt x="2662" y="2478"/>
                  </a:lnTo>
                  <a:cubicBezTo>
                    <a:pt x="2403" y="3505"/>
                    <a:pt x="2273" y="4068"/>
                    <a:pt x="2273" y="4176"/>
                  </a:cubicBezTo>
                  <a:cubicBezTo>
                    <a:pt x="2273" y="4295"/>
                    <a:pt x="2305" y="4403"/>
                    <a:pt x="2392" y="4501"/>
                  </a:cubicBezTo>
                  <a:cubicBezTo>
                    <a:pt x="2467" y="4609"/>
                    <a:pt x="2543" y="4663"/>
                    <a:pt x="2608" y="4663"/>
                  </a:cubicBezTo>
                  <a:cubicBezTo>
                    <a:pt x="2651" y="4663"/>
                    <a:pt x="2705" y="4544"/>
                    <a:pt x="2770" y="4306"/>
                  </a:cubicBezTo>
                  <a:cubicBezTo>
                    <a:pt x="2803" y="4187"/>
                    <a:pt x="2846" y="4068"/>
                    <a:pt x="2868" y="3949"/>
                  </a:cubicBezTo>
                  <a:cubicBezTo>
                    <a:pt x="2900" y="3830"/>
                    <a:pt x="2944" y="3668"/>
                    <a:pt x="2987" y="3473"/>
                  </a:cubicBezTo>
                  <a:cubicBezTo>
                    <a:pt x="3041" y="3267"/>
                    <a:pt x="3138" y="2910"/>
                    <a:pt x="3279" y="2380"/>
                  </a:cubicBezTo>
                  <a:cubicBezTo>
                    <a:pt x="3560" y="2326"/>
                    <a:pt x="3690" y="2250"/>
                    <a:pt x="3690" y="2164"/>
                  </a:cubicBezTo>
                  <a:cubicBezTo>
                    <a:pt x="3690" y="2077"/>
                    <a:pt x="3593" y="2012"/>
                    <a:pt x="3387" y="1980"/>
                  </a:cubicBezTo>
                  <a:cubicBezTo>
                    <a:pt x="3593" y="1233"/>
                    <a:pt x="3690" y="779"/>
                    <a:pt x="3690" y="638"/>
                  </a:cubicBezTo>
                  <a:cubicBezTo>
                    <a:pt x="3690" y="487"/>
                    <a:pt x="3636" y="346"/>
                    <a:pt x="3539" y="206"/>
                  </a:cubicBezTo>
                  <a:cubicBezTo>
                    <a:pt x="3430" y="65"/>
                    <a:pt x="3344" y="0"/>
                    <a:pt x="3268" y="0"/>
                  </a:cubicBezTo>
                  <a:cubicBezTo>
                    <a:pt x="3182" y="0"/>
                    <a:pt x="3138" y="65"/>
                    <a:pt x="3138" y="195"/>
                  </a:cubicBezTo>
                  <a:cubicBezTo>
                    <a:pt x="3138" y="454"/>
                    <a:pt x="3019" y="1050"/>
                    <a:pt x="2803" y="1969"/>
                  </a:cubicBezTo>
                  <a:cubicBezTo>
                    <a:pt x="2240" y="2002"/>
                    <a:pt x="1667" y="2077"/>
                    <a:pt x="1083" y="2196"/>
                  </a:cubicBezTo>
                  <a:cubicBezTo>
                    <a:pt x="1299" y="1352"/>
                    <a:pt x="1407" y="833"/>
                    <a:pt x="1407" y="671"/>
                  </a:cubicBezTo>
                  <a:cubicBezTo>
                    <a:pt x="1407" y="498"/>
                    <a:pt x="1353" y="346"/>
                    <a:pt x="1256" y="206"/>
                  </a:cubicBezTo>
                  <a:cubicBezTo>
                    <a:pt x="1158" y="65"/>
                    <a:pt x="1083" y="0"/>
                    <a:pt x="10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670575" y="5279950"/>
              <a:ext cx="109825" cy="115800"/>
            </a:xfrm>
            <a:custGeom>
              <a:avLst/>
              <a:gdLst/>
              <a:ahLst/>
              <a:cxnLst/>
              <a:rect l="l" t="t" r="r" b="b"/>
              <a:pathLst>
                <a:path w="4393" h="4632" extrusionOk="0">
                  <a:moveTo>
                    <a:pt x="498" y="1"/>
                  </a:moveTo>
                  <a:cubicBezTo>
                    <a:pt x="401" y="1"/>
                    <a:pt x="357" y="87"/>
                    <a:pt x="357" y="250"/>
                  </a:cubicBezTo>
                  <a:cubicBezTo>
                    <a:pt x="357" y="758"/>
                    <a:pt x="292" y="1472"/>
                    <a:pt x="173" y="2392"/>
                  </a:cubicBezTo>
                  <a:cubicBezTo>
                    <a:pt x="54" y="3311"/>
                    <a:pt x="0" y="3852"/>
                    <a:pt x="0" y="4036"/>
                  </a:cubicBezTo>
                  <a:cubicBezTo>
                    <a:pt x="0" y="4209"/>
                    <a:pt x="43" y="4350"/>
                    <a:pt x="141" y="4458"/>
                  </a:cubicBezTo>
                  <a:cubicBezTo>
                    <a:pt x="227" y="4577"/>
                    <a:pt x="314" y="4631"/>
                    <a:pt x="379" y="4631"/>
                  </a:cubicBezTo>
                  <a:cubicBezTo>
                    <a:pt x="563" y="4631"/>
                    <a:pt x="887" y="4318"/>
                    <a:pt x="1353" y="3679"/>
                  </a:cubicBezTo>
                  <a:cubicBezTo>
                    <a:pt x="1591" y="3355"/>
                    <a:pt x="1796" y="3052"/>
                    <a:pt x="1991" y="2792"/>
                  </a:cubicBezTo>
                  <a:cubicBezTo>
                    <a:pt x="2023" y="3376"/>
                    <a:pt x="2110" y="3831"/>
                    <a:pt x="2240" y="4155"/>
                  </a:cubicBezTo>
                  <a:cubicBezTo>
                    <a:pt x="2380" y="4469"/>
                    <a:pt x="2586" y="4631"/>
                    <a:pt x="2867" y="4631"/>
                  </a:cubicBezTo>
                  <a:cubicBezTo>
                    <a:pt x="3267" y="4631"/>
                    <a:pt x="3625" y="4372"/>
                    <a:pt x="3927" y="3863"/>
                  </a:cubicBezTo>
                  <a:cubicBezTo>
                    <a:pt x="4241" y="3355"/>
                    <a:pt x="4393" y="2781"/>
                    <a:pt x="4393" y="2165"/>
                  </a:cubicBezTo>
                  <a:cubicBezTo>
                    <a:pt x="4393" y="1537"/>
                    <a:pt x="4263" y="1029"/>
                    <a:pt x="3992" y="618"/>
                  </a:cubicBezTo>
                  <a:cubicBezTo>
                    <a:pt x="3733" y="206"/>
                    <a:pt x="3343" y="1"/>
                    <a:pt x="2824" y="1"/>
                  </a:cubicBezTo>
                  <a:cubicBezTo>
                    <a:pt x="2608" y="1"/>
                    <a:pt x="2499" y="66"/>
                    <a:pt x="2499" y="185"/>
                  </a:cubicBezTo>
                  <a:cubicBezTo>
                    <a:pt x="2499" y="261"/>
                    <a:pt x="2553" y="347"/>
                    <a:pt x="2651" y="455"/>
                  </a:cubicBezTo>
                  <a:cubicBezTo>
                    <a:pt x="2759" y="553"/>
                    <a:pt x="2889" y="607"/>
                    <a:pt x="3029" y="607"/>
                  </a:cubicBezTo>
                  <a:cubicBezTo>
                    <a:pt x="3181" y="607"/>
                    <a:pt x="3322" y="682"/>
                    <a:pt x="3441" y="834"/>
                  </a:cubicBezTo>
                  <a:cubicBezTo>
                    <a:pt x="3679" y="1126"/>
                    <a:pt x="3798" y="1548"/>
                    <a:pt x="3798" y="2089"/>
                  </a:cubicBezTo>
                  <a:cubicBezTo>
                    <a:pt x="3798" y="2565"/>
                    <a:pt x="3711" y="3019"/>
                    <a:pt x="3527" y="3420"/>
                  </a:cubicBezTo>
                  <a:cubicBezTo>
                    <a:pt x="3343" y="3809"/>
                    <a:pt x="3127" y="4015"/>
                    <a:pt x="2878" y="4015"/>
                  </a:cubicBezTo>
                  <a:cubicBezTo>
                    <a:pt x="2770" y="4015"/>
                    <a:pt x="2683" y="3906"/>
                    <a:pt x="2618" y="3701"/>
                  </a:cubicBezTo>
                  <a:cubicBezTo>
                    <a:pt x="2553" y="3495"/>
                    <a:pt x="2510" y="3268"/>
                    <a:pt x="2489" y="3019"/>
                  </a:cubicBezTo>
                  <a:cubicBezTo>
                    <a:pt x="2434" y="2359"/>
                    <a:pt x="2326" y="2024"/>
                    <a:pt x="2175" y="2024"/>
                  </a:cubicBezTo>
                  <a:cubicBezTo>
                    <a:pt x="2034" y="2024"/>
                    <a:pt x="1785" y="2219"/>
                    <a:pt x="1450" y="2608"/>
                  </a:cubicBezTo>
                  <a:cubicBezTo>
                    <a:pt x="1115" y="2987"/>
                    <a:pt x="812" y="3409"/>
                    <a:pt x="541" y="3863"/>
                  </a:cubicBezTo>
                  <a:cubicBezTo>
                    <a:pt x="574" y="3387"/>
                    <a:pt x="671" y="2727"/>
                    <a:pt x="812" y="1894"/>
                  </a:cubicBezTo>
                  <a:cubicBezTo>
                    <a:pt x="963" y="1050"/>
                    <a:pt x="1039" y="585"/>
                    <a:pt x="1039" y="499"/>
                  </a:cubicBezTo>
                  <a:cubicBezTo>
                    <a:pt x="1039" y="401"/>
                    <a:pt x="974" y="293"/>
                    <a:pt x="844" y="174"/>
                  </a:cubicBezTo>
                  <a:cubicBezTo>
                    <a:pt x="714" y="66"/>
                    <a:pt x="595" y="1"/>
                    <a:pt x="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1794975" y="5278075"/>
              <a:ext cx="86575" cy="118200"/>
            </a:xfrm>
            <a:custGeom>
              <a:avLst/>
              <a:gdLst/>
              <a:ahLst/>
              <a:cxnLst/>
              <a:rect l="l" t="t" r="r" b="b"/>
              <a:pathLst>
                <a:path w="3463" h="4728" extrusionOk="0">
                  <a:moveTo>
                    <a:pt x="2056" y="660"/>
                  </a:moveTo>
                  <a:cubicBezTo>
                    <a:pt x="2132" y="1039"/>
                    <a:pt x="2208" y="1601"/>
                    <a:pt x="2294" y="2359"/>
                  </a:cubicBezTo>
                  <a:cubicBezTo>
                    <a:pt x="1937" y="2413"/>
                    <a:pt x="1613" y="2488"/>
                    <a:pt x="1299" y="2575"/>
                  </a:cubicBezTo>
                  <a:cubicBezTo>
                    <a:pt x="1602" y="1753"/>
                    <a:pt x="1862" y="1115"/>
                    <a:pt x="2056" y="660"/>
                  </a:cubicBezTo>
                  <a:close/>
                  <a:moveTo>
                    <a:pt x="2208" y="0"/>
                  </a:moveTo>
                  <a:cubicBezTo>
                    <a:pt x="2100" y="0"/>
                    <a:pt x="1981" y="43"/>
                    <a:pt x="1851" y="130"/>
                  </a:cubicBezTo>
                  <a:cubicBezTo>
                    <a:pt x="1732" y="217"/>
                    <a:pt x="1656" y="314"/>
                    <a:pt x="1602" y="444"/>
                  </a:cubicBezTo>
                  <a:cubicBezTo>
                    <a:pt x="1559" y="563"/>
                    <a:pt x="1440" y="844"/>
                    <a:pt x="1256" y="1277"/>
                  </a:cubicBezTo>
                  <a:cubicBezTo>
                    <a:pt x="1072" y="1720"/>
                    <a:pt x="931" y="2056"/>
                    <a:pt x="834" y="2315"/>
                  </a:cubicBezTo>
                  <a:cubicBezTo>
                    <a:pt x="791" y="2434"/>
                    <a:pt x="737" y="2586"/>
                    <a:pt x="661" y="2737"/>
                  </a:cubicBezTo>
                  <a:cubicBezTo>
                    <a:pt x="228" y="2889"/>
                    <a:pt x="1" y="2997"/>
                    <a:pt x="1" y="3084"/>
                  </a:cubicBezTo>
                  <a:cubicBezTo>
                    <a:pt x="1" y="3170"/>
                    <a:pt x="33" y="3246"/>
                    <a:pt x="109" y="3300"/>
                  </a:cubicBezTo>
                  <a:cubicBezTo>
                    <a:pt x="174" y="3354"/>
                    <a:pt x="250" y="3386"/>
                    <a:pt x="347" y="3386"/>
                  </a:cubicBezTo>
                  <a:lnTo>
                    <a:pt x="390" y="3386"/>
                  </a:lnTo>
                  <a:cubicBezTo>
                    <a:pt x="142" y="3971"/>
                    <a:pt x="12" y="4284"/>
                    <a:pt x="12" y="4328"/>
                  </a:cubicBezTo>
                  <a:cubicBezTo>
                    <a:pt x="12" y="4425"/>
                    <a:pt x="55" y="4512"/>
                    <a:pt x="131" y="4609"/>
                  </a:cubicBezTo>
                  <a:cubicBezTo>
                    <a:pt x="217" y="4685"/>
                    <a:pt x="293" y="4728"/>
                    <a:pt x="358" y="4728"/>
                  </a:cubicBezTo>
                  <a:cubicBezTo>
                    <a:pt x="434" y="4728"/>
                    <a:pt x="661" y="4220"/>
                    <a:pt x="1050" y="3203"/>
                  </a:cubicBezTo>
                  <a:cubicBezTo>
                    <a:pt x="1386" y="3116"/>
                    <a:pt x="1635" y="3051"/>
                    <a:pt x="1797" y="3008"/>
                  </a:cubicBezTo>
                  <a:cubicBezTo>
                    <a:pt x="1959" y="2965"/>
                    <a:pt x="2143" y="2910"/>
                    <a:pt x="2338" y="2856"/>
                  </a:cubicBezTo>
                  <a:cubicBezTo>
                    <a:pt x="2370" y="3267"/>
                    <a:pt x="2403" y="3679"/>
                    <a:pt x="2435" y="4111"/>
                  </a:cubicBezTo>
                  <a:cubicBezTo>
                    <a:pt x="2468" y="4339"/>
                    <a:pt x="2500" y="4501"/>
                    <a:pt x="2543" y="4587"/>
                  </a:cubicBezTo>
                  <a:cubicBezTo>
                    <a:pt x="2587" y="4685"/>
                    <a:pt x="2651" y="4728"/>
                    <a:pt x="2727" y="4728"/>
                  </a:cubicBezTo>
                  <a:cubicBezTo>
                    <a:pt x="2868" y="4728"/>
                    <a:pt x="2933" y="4447"/>
                    <a:pt x="2933" y="3895"/>
                  </a:cubicBezTo>
                  <a:cubicBezTo>
                    <a:pt x="2933" y="3570"/>
                    <a:pt x="2922" y="3181"/>
                    <a:pt x="2879" y="2727"/>
                  </a:cubicBezTo>
                  <a:cubicBezTo>
                    <a:pt x="3268" y="2608"/>
                    <a:pt x="3463" y="2510"/>
                    <a:pt x="3463" y="2434"/>
                  </a:cubicBezTo>
                  <a:cubicBezTo>
                    <a:pt x="3463" y="2315"/>
                    <a:pt x="3366" y="2261"/>
                    <a:pt x="3171" y="2261"/>
                  </a:cubicBezTo>
                  <a:cubicBezTo>
                    <a:pt x="3073" y="2261"/>
                    <a:pt x="2965" y="2261"/>
                    <a:pt x="2846" y="2283"/>
                  </a:cubicBezTo>
                  <a:cubicBezTo>
                    <a:pt x="2770" y="1634"/>
                    <a:pt x="2684" y="1093"/>
                    <a:pt x="2576" y="660"/>
                  </a:cubicBezTo>
                  <a:cubicBezTo>
                    <a:pt x="2468" y="217"/>
                    <a:pt x="2349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1899375" y="528077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0"/>
                  </a:moveTo>
                  <a:cubicBezTo>
                    <a:pt x="1191" y="0"/>
                    <a:pt x="628" y="11"/>
                    <a:pt x="380" y="33"/>
                  </a:cubicBezTo>
                  <a:cubicBezTo>
                    <a:pt x="120" y="54"/>
                    <a:pt x="1" y="98"/>
                    <a:pt x="1" y="184"/>
                  </a:cubicBezTo>
                  <a:cubicBezTo>
                    <a:pt x="1" y="271"/>
                    <a:pt x="33" y="357"/>
                    <a:pt x="109" y="455"/>
                  </a:cubicBezTo>
                  <a:cubicBezTo>
                    <a:pt x="185" y="552"/>
                    <a:pt x="261" y="595"/>
                    <a:pt x="325" y="595"/>
                  </a:cubicBezTo>
                  <a:lnTo>
                    <a:pt x="1461" y="541"/>
                  </a:lnTo>
                  <a:lnTo>
                    <a:pt x="1461" y="541"/>
                  </a:lnTo>
                  <a:cubicBezTo>
                    <a:pt x="1418" y="963"/>
                    <a:pt x="1288" y="1645"/>
                    <a:pt x="1040" y="2586"/>
                  </a:cubicBezTo>
                  <a:cubicBezTo>
                    <a:pt x="802" y="3527"/>
                    <a:pt x="683" y="4047"/>
                    <a:pt x="683" y="4155"/>
                  </a:cubicBezTo>
                  <a:cubicBezTo>
                    <a:pt x="683" y="4252"/>
                    <a:pt x="726" y="4350"/>
                    <a:pt x="802" y="4458"/>
                  </a:cubicBezTo>
                  <a:cubicBezTo>
                    <a:pt x="888" y="4555"/>
                    <a:pt x="964" y="4598"/>
                    <a:pt x="1029" y="4598"/>
                  </a:cubicBezTo>
                  <a:cubicBezTo>
                    <a:pt x="1083" y="4598"/>
                    <a:pt x="1137" y="4490"/>
                    <a:pt x="1202" y="4252"/>
                  </a:cubicBezTo>
                  <a:cubicBezTo>
                    <a:pt x="1234" y="4133"/>
                    <a:pt x="1288" y="3917"/>
                    <a:pt x="1353" y="3625"/>
                  </a:cubicBezTo>
                  <a:cubicBezTo>
                    <a:pt x="1429" y="3322"/>
                    <a:pt x="1483" y="3105"/>
                    <a:pt x="1516" y="2954"/>
                  </a:cubicBezTo>
                  <a:cubicBezTo>
                    <a:pt x="1862" y="1602"/>
                    <a:pt x="2035" y="844"/>
                    <a:pt x="2035" y="682"/>
                  </a:cubicBezTo>
                  <a:cubicBezTo>
                    <a:pt x="2035" y="628"/>
                    <a:pt x="2024" y="574"/>
                    <a:pt x="2013" y="530"/>
                  </a:cubicBezTo>
                  <a:lnTo>
                    <a:pt x="2013" y="530"/>
                  </a:lnTo>
                  <a:cubicBezTo>
                    <a:pt x="2251" y="541"/>
                    <a:pt x="2500" y="552"/>
                    <a:pt x="2760" y="563"/>
                  </a:cubicBezTo>
                  <a:cubicBezTo>
                    <a:pt x="3019" y="585"/>
                    <a:pt x="3225" y="595"/>
                    <a:pt x="3366" y="595"/>
                  </a:cubicBezTo>
                  <a:cubicBezTo>
                    <a:pt x="3517" y="595"/>
                    <a:pt x="3593" y="552"/>
                    <a:pt x="3593" y="466"/>
                  </a:cubicBezTo>
                  <a:cubicBezTo>
                    <a:pt x="3593" y="347"/>
                    <a:pt x="3441" y="238"/>
                    <a:pt x="3149" y="141"/>
                  </a:cubicBezTo>
                  <a:cubicBezTo>
                    <a:pt x="2868" y="44"/>
                    <a:pt x="2500" y="0"/>
                    <a:pt x="2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1987825" y="528130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1"/>
                  </a:moveTo>
                  <a:cubicBezTo>
                    <a:pt x="1375" y="1"/>
                    <a:pt x="899" y="88"/>
                    <a:pt x="823" y="250"/>
                  </a:cubicBezTo>
                  <a:cubicBezTo>
                    <a:pt x="801" y="304"/>
                    <a:pt x="790" y="347"/>
                    <a:pt x="790" y="401"/>
                  </a:cubicBezTo>
                  <a:cubicBezTo>
                    <a:pt x="790" y="737"/>
                    <a:pt x="726" y="1159"/>
                    <a:pt x="596" y="1656"/>
                  </a:cubicBezTo>
                  <a:cubicBezTo>
                    <a:pt x="466" y="2143"/>
                    <a:pt x="325" y="2608"/>
                    <a:pt x="195" y="3052"/>
                  </a:cubicBezTo>
                  <a:cubicBezTo>
                    <a:pt x="66" y="3485"/>
                    <a:pt x="1" y="3798"/>
                    <a:pt x="1" y="3982"/>
                  </a:cubicBezTo>
                  <a:cubicBezTo>
                    <a:pt x="1" y="4155"/>
                    <a:pt x="76" y="4307"/>
                    <a:pt x="228" y="4426"/>
                  </a:cubicBezTo>
                  <a:cubicBezTo>
                    <a:pt x="379" y="4545"/>
                    <a:pt x="563" y="4610"/>
                    <a:pt x="769" y="4610"/>
                  </a:cubicBezTo>
                  <a:cubicBezTo>
                    <a:pt x="1223" y="4610"/>
                    <a:pt x="1688" y="4523"/>
                    <a:pt x="2175" y="4361"/>
                  </a:cubicBezTo>
                  <a:cubicBezTo>
                    <a:pt x="2673" y="4188"/>
                    <a:pt x="2911" y="4026"/>
                    <a:pt x="2911" y="3863"/>
                  </a:cubicBezTo>
                  <a:cubicBezTo>
                    <a:pt x="2911" y="3777"/>
                    <a:pt x="2878" y="3723"/>
                    <a:pt x="2814" y="3723"/>
                  </a:cubicBezTo>
                  <a:cubicBezTo>
                    <a:pt x="2781" y="3723"/>
                    <a:pt x="2673" y="3755"/>
                    <a:pt x="2467" y="3809"/>
                  </a:cubicBezTo>
                  <a:cubicBezTo>
                    <a:pt x="1851" y="3972"/>
                    <a:pt x="1299" y="4047"/>
                    <a:pt x="790" y="4047"/>
                  </a:cubicBezTo>
                  <a:cubicBezTo>
                    <a:pt x="736" y="4047"/>
                    <a:pt x="693" y="4036"/>
                    <a:pt x="650" y="4004"/>
                  </a:cubicBezTo>
                  <a:cubicBezTo>
                    <a:pt x="628" y="3972"/>
                    <a:pt x="607" y="3928"/>
                    <a:pt x="607" y="3874"/>
                  </a:cubicBezTo>
                  <a:cubicBezTo>
                    <a:pt x="607" y="3712"/>
                    <a:pt x="726" y="3257"/>
                    <a:pt x="964" y="2500"/>
                  </a:cubicBezTo>
                  <a:cubicBezTo>
                    <a:pt x="1440" y="2500"/>
                    <a:pt x="1862" y="2468"/>
                    <a:pt x="2229" y="2392"/>
                  </a:cubicBezTo>
                  <a:cubicBezTo>
                    <a:pt x="2586" y="2316"/>
                    <a:pt x="2770" y="2197"/>
                    <a:pt x="2770" y="2046"/>
                  </a:cubicBezTo>
                  <a:cubicBezTo>
                    <a:pt x="2770" y="1981"/>
                    <a:pt x="2705" y="1948"/>
                    <a:pt x="2565" y="1948"/>
                  </a:cubicBezTo>
                  <a:cubicBezTo>
                    <a:pt x="2446" y="1948"/>
                    <a:pt x="2251" y="1959"/>
                    <a:pt x="1991" y="1981"/>
                  </a:cubicBezTo>
                  <a:cubicBezTo>
                    <a:pt x="1732" y="2002"/>
                    <a:pt x="1526" y="2013"/>
                    <a:pt x="1375" y="2013"/>
                  </a:cubicBezTo>
                  <a:lnTo>
                    <a:pt x="1115" y="2013"/>
                  </a:lnTo>
                  <a:cubicBezTo>
                    <a:pt x="1277" y="1407"/>
                    <a:pt x="1353" y="953"/>
                    <a:pt x="1353" y="650"/>
                  </a:cubicBezTo>
                  <a:lnTo>
                    <a:pt x="1353" y="628"/>
                  </a:lnTo>
                  <a:cubicBezTo>
                    <a:pt x="1764" y="564"/>
                    <a:pt x="2024" y="520"/>
                    <a:pt x="2121" y="509"/>
                  </a:cubicBezTo>
                  <a:cubicBezTo>
                    <a:pt x="2229" y="499"/>
                    <a:pt x="2413" y="477"/>
                    <a:pt x="2673" y="455"/>
                  </a:cubicBezTo>
                  <a:cubicBezTo>
                    <a:pt x="2943" y="434"/>
                    <a:pt x="3149" y="401"/>
                    <a:pt x="3311" y="369"/>
                  </a:cubicBezTo>
                  <a:cubicBezTo>
                    <a:pt x="3506" y="347"/>
                    <a:pt x="3593" y="282"/>
                    <a:pt x="3593" y="196"/>
                  </a:cubicBezTo>
                  <a:cubicBezTo>
                    <a:pt x="3593" y="66"/>
                    <a:pt x="3149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2082225" y="5279425"/>
              <a:ext cx="83875" cy="116850"/>
            </a:xfrm>
            <a:custGeom>
              <a:avLst/>
              <a:gdLst/>
              <a:ahLst/>
              <a:cxnLst/>
              <a:rect l="l" t="t" r="r" b="b"/>
              <a:pathLst>
                <a:path w="3355" h="4674" extrusionOk="0">
                  <a:moveTo>
                    <a:pt x="2045" y="595"/>
                  </a:moveTo>
                  <a:cubicBezTo>
                    <a:pt x="2521" y="595"/>
                    <a:pt x="2759" y="736"/>
                    <a:pt x="2759" y="1006"/>
                  </a:cubicBezTo>
                  <a:cubicBezTo>
                    <a:pt x="2759" y="1180"/>
                    <a:pt x="2684" y="1342"/>
                    <a:pt x="2543" y="1504"/>
                  </a:cubicBezTo>
                  <a:cubicBezTo>
                    <a:pt x="2402" y="1666"/>
                    <a:pt x="2251" y="1785"/>
                    <a:pt x="2078" y="1883"/>
                  </a:cubicBezTo>
                  <a:cubicBezTo>
                    <a:pt x="1905" y="1980"/>
                    <a:pt x="1721" y="2088"/>
                    <a:pt x="1504" y="2196"/>
                  </a:cubicBezTo>
                  <a:cubicBezTo>
                    <a:pt x="1288" y="2305"/>
                    <a:pt x="1147" y="2391"/>
                    <a:pt x="1072" y="2445"/>
                  </a:cubicBezTo>
                  <a:cubicBezTo>
                    <a:pt x="1255" y="1785"/>
                    <a:pt x="1353" y="1309"/>
                    <a:pt x="1353" y="1028"/>
                  </a:cubicBezTo>
                  <a:cubicBezTo>
                    <a:pt x="1353" y="941"/>
                    <a:pt x="1331" y="855"/>
                    <a:pt x="1288" y="758"/>
                  </a:cubicBezTo>
                  <a:cubicBezTo>
                    <a:pt x="1569" y="649"/>
                    <a:pt x="1829" y="595"/>
                    <a:pt x="2045" y="595"/>
                  </a:cubicBezTo>
                  <a:close/>
                  <a:moveTo>
                    <a:pt x="2002" y="0"/>
                  </a:moveTo>
                  <a:cubicBezTo>
                    <a:pt x="1645" y="0"/>
                    <a:pt x="1310" y="54"/>
                    <a:pt x="1017" y="173"/>
                  </a:cubicBezTo>
                  <a:cubicBezTo>
                    <a:pt x="714" y="271"/>
                    <a:pt x="563" y="379"/>
                    <a:pt x="563" y="476"/>
                  </a:cubicBezTo>
                  <a:cubicBezTo>
                    <a:pt x="563" y="541"/>
                    <a:pt x="585" y="606"/>
                    <a:pt x="628" y="682"/>
                  </a:cubicBezTo>
                  <a:cubicBezTo>
                    <a:pt x="671" y="758"/>
                    <a:pt x="725" y="812"/>
                    <a:pt x="779" y="844"/>
                  </a:cubicBezTo>
                  <a:cubicBezTo>
                    <a:pt x="747" y="1288"/>
                    <a:pt x="606" y="1948"/>
                    <a:pt x="368" y="2802"/>
                  </a:cubicBezTo>
                  <a:cubicBezTo>
                    <a:pt x="119" y="3657"/>
                    <a:pt x="0" y="4133"/>
                    <a:pt x="0" y="4241"/>
                  </a:cubicBezTo>
                  <a:cubicBezTo>
                    <a:pt x="0" y="4339"/>
                    <a:pt x="44" y="4436"/>
                    <a:pt x="130" y="4533"/>
                  </a:cubicBezTo>
                  <a:cubicBezTo>
                    <a:pt x="206" y="4631"/>
                    <a:pt x="282" y="4674"/>
                    <a:pt x="347" y="4674"/>
                  </a:cubicBezTo>
                  <a:cubicBezTo>
                    <a:pt x="390" y="4674"/>
                    <a:pt x="444" y="4566"/>
                    <a:pt x="509" y="4328"/>
                  </a:cubicBezTo>
                  <a:cubicBezTo>
                    <a:pt x="552" y="4220"/>
                    <a:pt x="585" y="4111"/>
                    <a:pt x="617" y="4003"/>
                  </a:cubicBezTo>
                  <a:cubicBezTo>
                    <a:pt x="650" y="3895"/>
                    <a:pt x="769" y="3495"/>
                    <a:pt x="974" y="2802"/>
                  </a:cubicBezTo>
                  <a:cubicBezTo>
                    <a:pt x="1082" y="3127"/>
                    <a:pt x="1385" y="3516"/>
                    <a:pt x="1872" y="3982"/>
                  </a:cubicBezTo>
                  <a:cubicBezTo>
                    <a:pt x="2370" y="4436"/>
                    <a:pt x="2738" y="4674"/>
                    <a:pt x="3008" y="4674"/>
                  </a:cubicBezTo>
                  <a:cubicBezTo>
                    <a:pt x="3149" y="4674"/>
                    <a:pt x="3224" y="4620"/>
                    <a:pt x="3224" y="4512"/>
                  </a:cubicBezTo>
                  <a:cubicBezTo>
                    <a:pt x="3224" y="4447"/>
                    <a:pt x="3170" y="4371"/>
                    <a:pt x="3062" y="4263"/>
                  </a:cubicBezTo>
                  <a:cubicBezTo>
                    <a:pt x="3008" y="4209"/>
                    <a:pt x="2943" y="4166"/>
                    <a:pt x="2889" y="4111"/>
                  </a:cubicBezTo>
                  <a:cubicBezTo>
                    <a:pt x="2835" y="4068"/>
                    <a:pt x="2759" y="4003"/>
                    <a:pt x="2673" y="3927"/>
                  </a:cubicBezTo>
                  <a:cubicBezTo>
                    <a:pt x="2586" y="3852"/>
                    <a:pt x="2489" y="3765"/>
                    <a:pt x="2381" y="3679"/>
                  </a:cubicBezTo>
                  <a:cubicBezTo>
                    <a:pt x="2283" y="3581"/>
                    <a:pt x="2197" y="3506"/>
                    <a:pt x="2143" y="3441"/>
                  </a:cubicBezTo>
                  <a:cubicBezTo>
                    <a:pt x="2078" y="3387"/>
                    <a:pt x="1969" y="3278"/>
                    <a:pt x="1818" y="3127"/>
                  </a:cubicBezTo>
                  <a:cubicBezTo>
                    <a:pt x="1667" y="2975"/>
                    <a:pt x="1591" y="2846"/>
                    <a:pt x="1591" y="2748"/>
                  </a:cubicBezTo>
                  <a:cubicBezTo>
                    <a:pt x="1591" y="2727"/>
                    <a:pt x="1645" y="2683"/>
                    <a:pt x="1764" y="2618"/>
                  </a:cubicBezTo>
                  <a:cubicBezTo>
                    <a:pt x="1894" y="2564"/>
                    <a:pt x="2045" y="2478"/>
                    <a:pt x="2207" y="2391"/>
                  </a:cubicBezTo>
                  <a:cubicBezTo>
                    <a:pt x="2381" y="2294"/>
                    <a:pt x="2554" y="2196"/>
                    <a:pt x="2727" y="2067"/>
                  </a:cubicBezTo>
                  <a:cubicBezTo>
                    <a:pt x="2911" y="1948"/>
                    <a:pt x="3051" y="1796"/>
                    <a:pt x="3170" y="1612"/>
                  </a:cubicBezTo>
                  <a:cubicBezTo>
                    <a:pt x="3300" y="1428"/>
                    <a:pt x="3354" y="1223"/>
                    <a:pt x="3354" y="1006"/>
                  </a:cubicBezTo>
                  <a:cubicBezTo>
                    <a:pt x="3354" y="682"/>
                    <a:pt x="3224" y="444"/>
                    <a:pt x="2954" y="271"/>
                  </a:cubicBezTo>
                  <a:cubicBezTo>
                    <a:pt x="2694" y="98"/>
                    <a:pt x="2370" y="0"/>
                    <a:pt x="2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2244775" y="5278075"/>
              <a:ext cx="85500" cy="118475"/>
            </a:xfrm>
            <a:custGeom>
              <a:avLst/>
              <a:gdLst/>
              <a:ahLst/>
              <a:cxnLst/>
              <a:rect l="l" t="t" r="r" b="b"/>
              <a:pathLst>
                <a:path w="3420" h="4739" extrusionOk="0">
                  <a:moveTo>
                    <a:pt x="2078" y="541"/>
                  </a:moveTo>
                  <a:cubicBezTo>
                    <a:pt x="2283" y="541"/>
                    <a:pt x="2467" y="606"/>
                    <a:pt x="2608" y="736"/>
                  </a:cubicBezTo>
                  <a:cubicBezTo>
                    <a:pt x="2759" y="855"/>
                    <a:pt x="2835" y="1017"/>
                    <a:pt x="2835" y="1212"/>
                  </a:cubicBezTo>
                  <a:cubicBezTo>
                    <a:pt x="2835" y="1482"/>
                    <a:pt x="2673" y="1753"/>
                    <a:pt x="2348" y="2002"/>
                  </a:cubicBezTo>
                  <a:cubicBezTo>
                    <a:pt x="2024" y="2250"/>
                    <a:pt x="1591" y="2445"/>
                    <a:pt x="1061" y="2586"/>
                  </a:cubicBezTo>
                  <a:cubicBezTo>
                    <a:pt x="1277" y="1785"/>
                    <a:pt x="1385" y="1255"/>
                    <a:pt x="1385" y="1017"/>
                  </a:cubicBezTo>
                  <a:cubicBezTo>
                    <a:pt x="1385" y="931"/>
                    <a:pt x="1364" y="833"/>
                    <a:pt x="1320" y="736"/>
                  </a:cubicBezTo>
                  <a:cubicBezTo>
                    <a:pt x="1623" y="606"/>
                    <a:pt x="1872" y="541"/>
                    <a:pt x="2078" y="541"/>
                  </a:cubicBezTo>
                  <a:close/>
                  <a:moveTo>
                    <a:pt x="1970" y="0"/>
                  </a:moveTo>
                  <a:cubicBezTo>
                    <a:pt x="1688" y="0"/>
                    <a:pt x="1407" y="54"/>
                    <a:pt x="1104" y="152"/>
                  </a:cubicBezTo>
                  <a:cubicBezTo>
                    <a:pt x="801" y="249"/>
                    <a:pt x="650" y="357"/>
                    <a:pt x="650" y="465"/>
                  </a:cubicBezTo>
                  <a:cubicBezTo>
                    <a:pt x="650" y="552"/>
                    <a:pt x="704" y="638"/>
                    <a:pt x="812" y="736"/>
                  </a:cubicBezTo>
                  <a:cubicBezTo>
                    <a:pt x="790" y="1255"/>
                    <a:pt x="585" y="2175"/>
                    <a:pt x="195" y="3495"/>
                  </a:cubicBezTo>
                  <a:cubicBezTo>
                    <a:pt x="65" y="3927"/>
                    <a:pt x="1" y="4187"/>
                    <a:pt x="1" y="4295"/>
                  </a:cubicBezTo>
                  <a:cubicBezTo>
                    <a:pt x="1" y="4393"/>
                    <a:pt x="44" y="4490"/>
                    <a:pt x="120" y="4587"/>
                  </a:cubicBezTo>
                  <a:cubicBezTo>
                    <a:pt x="206" y="4685"/>
                    <a:pt x="282" y="4739"/>
                    <a:pt x="347" y="4739"/>
                  </a:cubicBezTo>
                  <a:cubicBezTo>
                    <a:pt x="401" y="4739"/>
                    <a:pt x="596" y="4187"/>
                    <a:pt x="920" y="3105"/>
                  </a:cubicBezTo>
                  <a:cubicBezTo>
                    <a:pt x="1667" y="2954"/>
                    <a:pt x="2272" y="2716"/>
                    <a:pt x="2727" y="2380"/>
                  </a:cubicBezTo>
                  <a:cubicBezTo>
                    <a:pt x="3192" y="2056"/>
                    <a:pt x="3419" y="1645"/>
                    <a:pt x="3419" y="1169"/>
                  </a:cubicBezTo>
                  <a:cubicBezTo>
                    <a:pt x="3419" y="822"/>
                    <a:pt x="3279" y="541"/>
                    <a:pt x="3008" y="325"/>
                  </a:cubicBezTo>
                  <a:cubicBezTo>
                    <a:pt x="2738" y="108"/>
                    <a:pt x="2392" y="0"/>
                    <a:pt x="19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2336475" y="5279425"/>
              <a:ext cx="89275" cy="116850"/>
            </a:xfrm>
            <a:custGeom>
              <a:avLst/>
              <a:gdLst/>
              <a:ahLst/>
              <a:cxnLst/>
              <a:rect l="l" t="t" r="r" b="b"/>
              <a:pathLst>
                <a:path w="3571" h="4674" extrusionOk="0">
                  <a:moveTo>
                    <a:pt x="2305" y="563"/>
                  </a:moveTo>
                  <a:cubicBezTo>
                    <a:pt x="2478" y="563"/>
                    <a:pt x="2629" y="671"/>
                    <a:pt x="2759" y="877"/>
                  </a:cubicBezTo>
                  <a:cubicBezTo>
                    <a:pt x="2889" y="1093"/>
                    <a:pt x="2954" y="1363"/>
                    <a:pt x="2954" y="1710"/>
                  </a:cubicBezTo>
                  <a:cubicBezTo>
                    <a:pt x="2954" y="2045"/>
                    <a:pt x="2856" y="2413"/>
                    <a:pt x="2640" y="2792"/>
                  </a:cubicBezTo>
                  <a:cubicBezTo>
                    <a:pt x="2434" y="3170"/>
                    <a:pt x="2186" y="3495"/>
                    <a:pt x="1893" y="3754"/>
                  </a:cubicBezTo>
                  <a:cubicBezTo>
                    <a:pt x="1612" y="4014"/>
                    <a:pt x="1352" y="4144"/>
                    <a:pt x="1136" y="4144"/>
                  </a:cubicBezTo>
                  <a:cubicBezTo>
                    <a:pt x="995" y="4144"/>
                    <a:pt x="866" y="4068"/>
                    <a:pt x="768" y="3917"/>
                  </a:cubicBezTo>
                  <a:cubicBezTo>
                    <a:pt x="660" y="3765"/>
                    <a:pt x="606" y="3570"/>
                    <a:pt x="606" y="3322"/>
                  </a:cubicBezTo>
                  <a:cubicBezTo>
                    <a:pt x="606" y="2921"/>
                    <a:pt x="714" y="2489"/>
                    <a:pt x="920" y="2056"/>
                  </a:cubicBezTo>
                  <a:cubicBezTo>
                    <a:pt x="1136" y="1601"/>
                    <a:pt x="1374" y="1244"/>
                    <a:pt x="1634" y="974"/>
                  </a:cubicBezTo>
                  <a:cubicBezTo>
                    <a:pt x="1904" y="693"/>
                    <a:pt x="2121" y="563"/>
                    <a:pt x="2305" y="563"/>
                  </a:cubicBezTo>
                  <a:close/>
                  <a:moveTo>
                    <a:pt x="2272" y="0"/>
                  </a:moveTo>
                  <a:cubicBezTo>
                    <a:pt x="2034" y="0"/>
                    <a:pt x="1785" y="98"/>
                    <a:pt x="1515" y="292"/>
                  </a:cubicBezTo>
                  <a:cubicBezTo>
                    <a:pt x="1244" y="487"/>
                    <a:pt x="1006" y="747"/>
                    <a:pt x="779" y="1050"/>
                  </a:cubicBezTo>
                  <a:cubicBezTo>
                    <a:pt x="552" y="1363"/>
                    <a:pt x="368" y="1720"/>
                    <a:pt x="216" y="2142"/>
                  </a:cubicBezTo>
                  <a:cubicBezTo>
                    <a:pt x="76" y="2554"/>
                    <a:pt x="0" y="2965"/>
                    <a:pt x="0" y="3365"/>
                  </a:cubicBezTo>
                  <a:cubicBezTo>
                    <a:pt x="0" y="3657"/>
                    <a:pt x="108" y="3949"/>
                    <a:pt x="325" y="4241"/>
                  </a:cubicBezTo>
                  <a:cubicBezTo>
                    <a:pt x="541" y="4523"/>
                    <a:pt x="801" y="4674"/>
                    <a:pt x="1093" y="4674"/>
                  </a:cubicBezTo>
                  <a:cubicBezTo>
                    <a:pt x="1493" y="4674"/>
                    <a:pt x="1883" y="4501"/>
                    <a:pt x="2272" y="4176"/>
                  </a:cubicBezTo>
                  <a:cubicBezTo>
                    <a:pt x="2662" y="3852"/>
                    <a:pt x="2975" y="3451"/>
                    <a:pt x="3213" y="2986"/>
                  </a:cubicBezTo>
                  <a:cubicBezTo>
                    <a:pt x="3451" y="2521"/>
                    <a:pt x="3570" y="2067"/>
                    <a:pt x="3570" y="1645"/>
                  </a:cubicBezTo>
                  <a:cubicBezTo>
                    <a:pt x="3570" y="1223"/>
                    <a:pt x="3441" y="844"/>
                    <a:pt x="3192" y="509"/>
                  </a:cubicBezTo>
                  <a:cubicBezTo>
                    <a:pt x="2943" y="163"/>
                    <a:pt x="2640" y="0"/>
                    <a:pt x="2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2439525" y="5280775"/>
              <a:ext cx="89800" cy="114975"/>
            </a:xfrm>
            <a:custGeom>
              <a:avLst/>
              <a:gdLst/>
              <a:ahLst/>
              <a:cxnLst/>
              <a:rect l="l" t="t" r="r" b="b"/>
              <a:pathLst>
                <a:path w="3592" h="4599" extrusionOk="0">
                  <a:moveTo>
                    <a:pt x="2056" y="0"/>
                  </a:moveTo>
                  <a:cubicBezTo>
                    <a:pt x="1190" y="0"/>
                    <a:pt x="638" y="11"/>
                    <a:pt x="379" y="33"/>
                  </a:cubicBezTo>
                  <a:cubicBezTo>
                    <a:pt x="130" y="54"/>
                    <a:pt x="0" y="98"/>
                    <a:pt x="0" y="184"/>
                  </a:cubicBezTo>
                  <a:cubicBezTo>
                    <a:pt x="0" y="271"/>
                    <a:pt x="43" y="357"/>
                    <a:pt x="108" y="455"/>
                  </a:cubicBezTo>
                  <a:cubicBezTo>
                    <a:pt x="184" y="552"/>
                    <a:pt x="260" y="595"/>
                    <a:pt x="335" y="595"/>
                  </a:cubicBezTo>
                  <a:lnTo>
                    <a:pt x="1461" y="541"/>
                  </a:lnTo>
                  <a:lnTo>
                    <a:pt x="1461" y="541"/>
                  </a:lnTo>
                  <a:cubicBezTo>
                    <a:pt x="1428" y="963"/>
                    <a:pt x="1288" y="1645"/>
                    <a:pt x="1050" y="2586"/>
                  </a:cubicBezTo>
                  <a:cubicBezTo>
                    <a:pt x="811" y="3527"/>
                    <a:pt x="692" y="4047"/>
                    <a:pt x="692" y="4155"/>
                  </a:cubicBezTo>
                  <a:cubicBezTo>
                    <a:pt x="692" y="4252"/>
                    <a:pt x="725" y="4350"/>
                    <a:pt x="811" y="4458"/>
                  </a:cubicBezTo>
                  <a:cubicBezTo>
                    <a:pt x="898" y="4555"/>
                    <a:pt x="963" y="4598"/>
                    <a:pt x="1039" y="4598"/>
                  </a:cubicBezTo>
                  <a:cubicBezTo>
                    <a:pt x="1082" y="4598"/>
                    <a:pt x="1136" y="4490"/>
                    <a:pt x="1201" y="4252"/>
                  </a:cubicBezTo>
                  <a:cubicBezTo>
                    <a:pt x="1233" y="4133"/>
                    <a:pt x="1288" y="3917"/>
                    <a:pt x="1363" y="3625"/>
                  </a:cubicBezTo>
                  <a:cubicBezTo>
                    <a:pt x="1428" y="3322"/>
                    <a:pt x="1482" y="3105"/>
                    <a:pt x="1515" y="2954"/>
                  </a:cubicBezTo>
                  <a:cubicBezTo>
                    <a:pt x="1861" y="1602"/>
                    <a:pt x="2034" y="844"/>
                    <a:pt x="2034" y="682"/>
                  </a:cubicBezTo>
                  <a:cubicBezTo>
                    <a:pt x="2034" y="628"/>
                    <a:pt x="2023" y="574"/>
                    <a:pt x="2012" y="530"/>
                  </a:cubicBezTo>
                  <a:lnTo>
                    <a:pt x="2012" y="530"/>
                  </a:lnTo>
                  <a:cubicBezTo>
                    <a:pt x="2250" y="541"/>
                    <a:pt x="2499" y="552"/>
                    <a:pt x="2759" y="563"/>
                  </a:cubicBezTo>
                  <a:cubicBezTo>
                    <a:pt x="3029" y="585"/>
                    <a:pt x="3224" y="595"/>
                    <a:pt x="3376" y="595"/>
                  </a:cubicBezTo>
                  <a:cubicBezTo>
                    <a:pt x="3516" y="595"/>
                    <a:pt x="3592" y="552"/>
                    <a:pt x="3592" y="466"/>
                  </a:cubicBezTo>
                  <a:cubicBezTo>
                    <a:pt x="3592" y="347"/>
                    <a:pt x="3451" y="238"/>
                    <a:pt x="3159" y="141"/>
                  </a:cubicBezTo>
                  <a:cubicBezTo>
                    <a:pt x="2867" y="44"/>
                    <a:pt x="2499" y="0"/>
                    <a:pt x="2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2528225" y="528130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262" y="1"/>
                  </a:moveTo>
                  <a:cubicBezTo>
                    <a:pt x="1375" y="1"/>
                    <a:pt x="888" y="88"/>
                    <a:pt x="812" y="250"/>
                  </a:cubicBezTo>
                  <a:cubicBezTo>
                    <a:pt x="790" y="304"/>
                    <a:pt x="790" y="347"/>
                    <a:pt x="790" y="401"/>
                  </a:cubicBezTo>
                  <a:cubicBezTo>
                    <a:pt x="790" y="737"/>
                    <a:pt x="715" y="1159"/>
                    <a:pt x="585" y="1656"/>
                  </a:cubicBezTo>
                  <a:cubicBezTo>
                    <a:pt x="455" y="2143"/>
                    <a:pt x="325" y="2608"/>
                    <a:pt x="185" y="3052"/>
                  </a:cubicBezTo>
                  <a:cubicBezTo>
                    <a:pt x="66" y="3485"/>
                    <a:pt x="1" y="3798"/>
                    <a:pt x="1" y="3982"/>
                  </a:cubicBezTo>
                  <a:cubicBezTo>
                    <a:pt x="1" y="4155"/>
                    <a:pt x="76" y="4307"/>
                    <a:pt x="228" y="4426"/>
                  </a:cubicBezTo>
                  <a:cubicBezTo>
                    <a:pt x="379" y="4545"/>
                    <a:pt x="552" y="4610"/>
                    <a:pt x="758" y="4610"/>
                  </a:cubicBezTo>
                  <a:cubicBezTo>
                    <a:pt x="1212" y="4610"/>
                    <a:pt x="1688" y="4523"/>
                    <a:pt x="2175" y="4361"/>
                  </a:cubicBezTo>
                  <a:cubicBezTo>
                    <a:pt x="2662" y="4188"/>
                    <a:pt x="2911" y="4026"/>
                    <a:pt x="2911" y="3863"/>
                  </a:cubicBezTo>
                  <a:cubicBezTo>
                    <a:pt x="2911" y="3777"/>
                    <a:pt x="2878" y="3723"/>
                    <a:pt x="2803" y="3723"/>
                  </a:cubicBezTo>
                  <a:cubicBezTo>
                    <a:pt x="2781" y="3723"/>
                    <a:pt x="2662" y="3755"/>
                    <a:pt x="2467" y="3809"/>
                  </a:cubicBezTo>
                  <a:cubicBezTo>
                    <a:pt x="1851" y="3972"/>
                    <a:pt x="1288" y="4047"/>
                    <a:pt x="780" y="4047"/>
                  </a:cubicBezTo>
                  <a:cubicBezTo>
                    <a:pt x="726" y="4047"/>
                    <a:pt x="682" y="4036"/>
                    <a:pt x="650" y="4004"/>
                  </a:cubicBezTo>
                  <a:cubicBezTo>
                    <a:pt x="617" y="3972"/>
                    <a:pt x="596" y="3928"/>
                    <a:pt x="596" y="3874"/>
                  </a:cubicBezTo>
                  <a:cubicBezTo>
                    <a:pt x="596" y="3712"/>
                    <a:pt x="715" y="3257"/>
                    <a:pt x="964" y="2500"/>
                  </a:cubicBezTo>
                  <a:cubicBezTo>
                    <a:pt x="1440" y="2500"/>
                    <a:pt x="1851" y="2468"/>
                    <a:pt x="2219" y="2392"/>
                  </a:cubicBezTo>
                  <a:cubicBezTo>
                    <a:pt x="2576" y="2316"/>
                    <a:pt x="2759" y="2197"/>
                    <a:pt x="2759" y="2046"/>
                  </a:cubicBezTo>
                  <a:cubicBezTo>
                    <a:pt x="2759" y="1981"/>
                    <a:pt x="2695" y="1948"/>
                    <a:pt x="2565" y="1948"/>
                  </a:cubicBezTo>
                  <a:cubicBezTo>
                    <a:pt x="2435" y="1948"/>
                    <a:pt x="2240" y="1959"/>
                    <a:pt x="1981" y="1981"/>
                  </a:cubicBezTo>
                  <a:cubicBezTo>
                    <a:pt x="1732" y="2002"/>
                    <a:pt x="1526" y="2013"/>
                    <a:pt x="1375" y="2013"/>
                  </a:cubicBezTo>
                  <a:lnTo>
                    <a:pt x="1104" y="2013"/>
                  </a:lnTo>
                  <a:cubicBezTo>
                    <a:pt x="1266" y="1407"/>
                    <a:pt x="1353" y="953"/>
                    <a:pt x="1353" y="650"/>
                  </a:cubicBezTo>
                  <a:lnTo>
                    <a:pt x="1353" y="628"/>
                  </a:lnTo>
                  <a:cubicBezTo>
                    <a:pt x="1753" y="564"/>
                    <a:pt x="2013" y="520"/>
                    <a:pt x="2121" y="509"/>
                  </a:cubicBezTo>
                  <a:cubicBezTo>
                    <a:pt x="2229" y="499"/>
                    <a:pt x="2402" y="477"/>
                    <a:pt x="2673" y="455"/>
                  </a:cubicBezTo>
                  <a:cubicBezTo>
                    <a:pt x="2933" y="434"/>
                    <a:pt x="3149" y="401"/>
                    <a:pt x="3300" y="369"/>
                  </a:cubicBezTo>
                  <a:cubicBezTo>
                    <a:pt x="3495" y="347"/>
                    <a:pt x="3593" y="282"/>
                    <a:pt x="3593" y="196"/>
                  </a:cubicBezTo>
                  <a:cubicBezTo>
                    <a:pt x="3593" y="66"/>
                    <a:pt x="3149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2623425" y="5279150"/>
              <a:ext cx="98225" cy="117125"/>
            </a:xfrm>
            <a:custGeom>
              <a:avLst/>
              <a:gdLst/>
              <a:ahLst/>
              <a:cxnLst/>
              <a:rect l="l" t="t" r="r" b="b"/>
              <a:pathLst>
                <a:path w="3929" h="4685" extrusionOk="0">
                  <a:moveTo>
                    <a:pt x="3506" y="0"/>
                  </a:moveTo>
                  <a:cubicBezTo>
                    <a:pt x="3430" y="0"/>
                    <a:pt x="3376" y="98"/>
                    <a:pt x="3376" y="282"/>
                  </a:cubicBezTo>
                  <a:cubicBezTo>
                    <a:pt x="3376" y="325"/>
                    <a:pt x="3355" y="585"/>
                    <a:pt x="3311" y="1072"/>
                  </a:cubicBezTo>
                  <a:cubicBezTo>
                    <a:pt x="3214" y="2132"/>
                    <a:pt x="3019" y="3041"/>
                    <a:pt x="2727" y="3798"/>
                  </a:cubicBezTo>
                  <a:cubicBezTo>
                    <a:pt x="2543" y="3387"/>
                    <a:pt x="2089" y="2251"/>
                    <a:pt x="1375" y="412"/>
                  </a:cubicBezTo>
                  <a:cubicBezTo>
                    <a:pt x="1342" y="314"/>
                    <a:pt x="1277" y="217"/>
                    <a:pt x="1191" y="141"/>
                  </a:cubicBezTo>
                  <a:cubicBezTo>
                    <a:pt x="1104" y="55"/>
                    <a:pt x="1039" y="11"/>
                    <a:pt x="985" y="11"/>
                  </a:cubicBezTo>
                  <a:cubicBezTo>
                    <a:pt x="910" y="11"/>
                    <a:pt x="877" y="87"/>
                    <a:pt x="877" y="228"/>
                  </a:cubicBezTo>
                  <a:cubicBezTo>
                    <a:pt x="866" y="509"/>
                    <a:pt x="715" y="1223"/>
                    <a:pt x="434" y="2359"/>
                  </a:cubicBezTo>
                  <a:cubicBezTo>
                    <a:pt x="142" y="3495"/>
                    <a:pt x="1" y="4122"/>
                    <a:pt x="1" y="4220"/>
                  </a:cubicBezTo>
                  <a:cubicBezTo>
                    <a:pt x="1" y="4328"/>
                    <a:pt x="44" y="4436"/>
                    <a:pt x="120" y="4534"/>
                  </a:cubicBezTo>
                  <a:cubicBezTo>
                    <a:pt x="206" y="4631"/>
                    <a:pt x="271" y="4685"/>
                    <a:pt x="336" y="4685"/>
                  </a:cubicBezTo>
                  <a:cubicBezTo>
                    <a:pt x="369" y="4685"/>
                    <a:pt x="423" y="4588"/>
                    <a:pt x="466" y="4415"/>
                  </a:cubicBezTo>
                  <a:cubicBezTo>
                    <a:pt x="520" y="4241"/>
                    <a:pt x="628" y="3830"/>
                    <a:pt x="791" y="3181"/>
                  </a:cubicBezTo>
                  <a:cubicBezTo>
                    <a:pt x="953" y="2532"/>
                    <a:pt x="1104" y="1948"/>
                    <a:pt x="1234" y="1439"/>
                  </a:cubicBezTo>
                  <a:cubicBezTo>
                    <a:pt x="1883" y="3095"/>
                    <a:pt x="2273" y="4068"/>
                    <a:pt x="2403" y="4382"/>
                  </a:cubicBezTo>
                  <a:cubicBezTo>
                    <a:pt x="2446" y="4469"/>
                    <a:pt x="2500" y="4534"/>
                    <a:pt x="2576" y="4598"/>
                  </a:cubicBezTo>
                  <a:cubicBezTo>
                    <a:pt x="2651" y="4653"/>
                    <a:pt x="2716" y="4685"/>
                    <a:pt x="2770" y="4685"/>
                  </a:cubicBezTo>
                  <a:cubicBezTo>
                    <a:pt x="2933" y="4685"/>
                    <a:pt x="3117" y="4393"/>
                    <a:pt x="3301" y="3830"/>
                  </a:cubicBezTo>
                  <a:cubicBezTo>
                    <a:pt x="3495" y="3257"/>
                    <a:pt x="3636" y="2640"/>
                    <a:pt x="3755" y="1969"/>
                  </a:cubicBezTo>
                  <a:cubicBezTo>
                    <a:pt x="3863" y="1299"/>
                    <a:pt x="3928" y="790"/>
                    <a:pt x="3928" y="422"/>
                  </a:cubicBezTo>
                  <a:cubicBezTo>
                    <a:pt x="3928" y="347"/>
                    <a:pt x="3874" y="260"/>
                    <a:pt x="3777" y="152"/>
                  </a:cubicBezTo>
                  <a:cubicBezTo>
                    <a:pt x="3679" y="55"/>
                    <a:pt x="3593" y="0"/>
                    <a:pt x="3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2737300" y="528077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056" y="0"/>
                  </a:moveTo>
                  <a:cubicBezTo>
                    <a:pt x="1191" y="0"/>
                    <a:pt x="628" y="11"/>
                    <a:pt x="379" y="33"/>
                  </a:cubicBezTo>
                  <a:cubicBezTo>
                    <a:pt x="120" y="54"/>
                    <a:pt x="1" y="98"/>
                    <a:pt x="1" y="184"/>
                  </a:cubicBezTo>
                  <a:cubicBezTo>
                    <a:pt x="1" y="271"/>
                    <a:pt x="33" y="357"/>
                    <a:pt x="109" y="455"/>
                  </a:cubicBezTo>
                  <a:cubicBezTo>
                    <a:pt x="185" y="552"/>
                    <a:pt x="260" y="595"/>
                    <a:pt x="325" y="595"/>
                  </a:cubicBezTo>
                  <a:lnTo>
                    <a:pt x="1461" y="541"/>
                  </a:lnTo>
                  <a:lnTo>
                    <a:pt x="1461" y="541"/>
                  </a:lnTo>
                  <a:cubicBezTo>
                    <a:pt x="1418" y="963"/>
                    <a:pt x="1288" y="1645"/>
                    <a:pt x="1039" y="2586"/>
                  </a:cubicBezTo>
                  <a:cubicBezTo>
                    <a:pt x="801" y="3527"/>
                    <a:pt x="682" y="4047"/>
                    <a:pt x="682" y="4155"/>
                  </a:cubicBezTo>
                  <a:cubicBezTo>
                    <a:pt x="682" y="4252"/>
                    <a:pt x="725" y="4350"/>
                    <a:pt x="801" y="4458"/>
                  </a:cubicBezTo>
                  <a:cubicBezTo>
                    <a:pt x="888" y="4555"/>
                    <a:pt x="963" y="4598"/>
                    <a:pt x="1028" y="4598"/>
                  </a:cubicBezTo>
                  <a:cubicBezTo>
                    <a:pt x="1082" y="4598"/>
                    <a:pt x="1137" y="4490"/>
                    <a:pt x="1201" y="4252"/>
                  </a:cubicBezTo>
                  <a:cubicBezTo>
                    <a:pt x="1234" y="4133"/>
                    <a:pt x="1288" y="3917"/>
                    <a:pt x="1353" y="3625"/>
                  </a:cubicBezTo>
                  <a:cubicBezTo>
                    <a:pt x="1429" y="3322"/>
                    <a:pt x="1483" y="3105"/>
                    <a:pt x="1515" y="2954"/>
                  </a:cubicBezTo>
                  <a:cubicBezTo>
                    <a:pt x="1861" y="1602"/>
                    <a:pt x="2035" y="844"/>
                    <a:pt x="2035" y="682"/>
                  </a:cubicBezTo>
                  <a:cubicBezTo>
                    <a:pt x="2035" y="628"/>
                    <a:pt x="2024" y="574"/>
                    <a:pt x="2013" y="530"/>
                  </a:cubicBezTo>
                  <a:lnTo>
                    <a:pt x="2013" y="530"/>
                  </a:lnTo>
                  <a:cubicBezTo>
                    <a:pt x="2251" y="541"/>
                    <a:pt x="2500" y="552"/>
                    <a:pt x="2759" y="563"/>
                  </a:cubicBezTo>
                  <a:cubicBezTo>
                    <a:pt x="3019" y="585"/>
                    <a:pt x="3225" y="595"/>
                    <a:pt x="3365" y="595"/>
                  </a:cubicBezTo>
                  <a:cubicBezTo>
                    <a:pt x="3517" y="595"/>
                    <a:pt x="3592" y="552"/>
                    <a:pt x="3592" y="466"/>
                  </a:cubicBezTo>
                  <a:cubicBezTo>
                    <a:pt x="3592" y="347"/>
                    <a:pt x="3441" y="238"/>
                    <a:pt x="3149" y="141"/>
                  </a:cubicBezTo>
                  <a:cubicBezTo>
                    <a:pt x="2868" y="44"/>
                    <a:pt x="2500" y="0"/>
                    <a:pt x="2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826550" y="5279950"/>
              <a:ext cx="34100" cy="115800"/>
            </a:xfrm>
            <a:custGeom>
              <a:avLst/>
              <a:gdLst/>
              <a:ahLst/>
              <a:cxnLst/>
              <a:rect l="l" t="t" r="r" b="b"/>
              <a:pathLst>
                <a:path w="1364" h="4632" extrusionOk="0">
                  <a:moveTo>
                    <a:pt x="953" y="1"/>
                  </a:moveTo>
                  <a:cubicBezTo>
                    <a:pt x="888" y="1"/>
                    <a:pt x="845" y="23"/>
                    <a:pt x="823" y="55"/>
                  </a:cubicBezTo>
                  <a:cubicBezTo>
                    <a:pt x="812" y="77"/>
                    <a:pt x="801" y="131"/>
                    <a:pt x="801" y="206"/>
                  </a:cubicBezTo>
                  <a:cubicBezTo>
                    <a:pt x="801" y="477"/>
                    <a:pt x="661" y="1191"/>
                    <a:pt x="401" y="2338"/>
                  </a:cubicBezTo>
                  <a:cubicBezTo>
                    <a:pt x="131" y="3485"/>
                    <a:pt x="1" y="4101"/>
                    <a:pt x="1" y="4188"/>
                  </a:cubicBezTo>
                  <a:cubicBezTo>
                    <a:pt x="1" y="4274"/>
                    <a:pt x="44" y="4372"/>
                    <a:pt x="131" y="4480"/>
                  </a:cubicBezTo>
                  <a:cubicBezTo>
                    <a:pt x="217" y="4577"/>
                    <a:pt x="293" y="4631"/>
                    <a:pt x="347" y="4631"/>
                  </a:cubicBezTo>
                  <a:cubicBezTo>
                    <a:pt x="401" y="4631"/>
                    <a:pt x="466" y="4502"/>
                    <a:pt x="531" y="4242"/>
                  </a:cubicBezTo>
                  <a:cubicBezTo>
                    <a:pt x="574" y="4101"/>
                    <a:pt x="607" y="3971"/>
                    <a:pt x="639" y="3852"/>
                  </a:cubicBezTo>
                  <a:cubicBezTo>
                    <a:pt x="661" y="3733"/>
                    <a:pt x="704" y="3560"/>
                    <a:pt x="758" y="3344"/>
                  </a:cubicBezTo>
                  <a:cubicBezTo>
                    <a:pt x="812" y="3117"/>
                    <a:pt x="855" y="2944"/>
                    <a:pt x="888" y="2825"/>
                  </a:cubicBezTo>
                  <a:cubicBezTo>
                    <a:pt x="1202" y="1537"/>
                    <a:pt x="1364" y="812"/>
                    <a:pt x="1364" y="650"/>
                  </a:cubicBezTo>
                  <a:cubicBezTo>
                    <a:pt x="1364" y="499"/>
                    <a:pt x="1310" y="347"/>
                    <a:pt x="1202" y="206"/>
                  </a:cubicBezTo>
                  <a:cubicBezTo>
                    <a:pt x="1104" y="77"/>
                    <a:pt x="1018" y="1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873625" y="5278075"/>
              <a:ext cx="86575" cy="118200"/>
            </a:xfrm>
            <a:custGeom>
              <a:avLst/>
              <a:gdLst/>
              <a:ahLst/>
              <a:cxnLst/>
              <a:rect l="l" t="t" r="r" b="b"/>
              <a:pathLst>
                <a:path w="3463" h="4728" extrusionOk="0">
                  <a:moveTo>
                    <a:pt x="2056" y="660"/>
                  </a:moveTo>
                  <a:cubicBezTo>
                    <a:pt x="2132" y="1039"/>
                    <a:pt x="2207" y="1601"/>
                    <a:pt x="2294" y="2359"/>
                  </a:cubicBezTo>
                  <a:cubicBezTo>
                    <a:pt x="1937" y="2413"/>
                    <a:pt x="1612" y="2488"/>
                    <a:pt x="1299" y="2575"/>
                  </a:cubicBezTo>
                  <a:cubicBezTo>
                    <a:pt x="1601" y="1753"/>
                    <a:pt x="1861" y="1115"/>
                    <a:pt x="2056" y="660"/>
                  </a:cubicBezTo>
                  <a:close/>
                  <a:moveTo>
                    <a:pt x="2207" y="0"/>
                  </a:moveTo>
                  <a:cubicBezTo>
                    <a:pt x="2099" y="0"/>
                    <a:pt x="1980" y="43"/>
                    <a:pt x="1850" y="130"/>
                  </a:cubicBezTo>
                  <a:cubicBezTo>
                    <a:pt x="1731" y="217"/>
                    <a:pt x="1656" y="314"/>
                    <a:pt x="1601" y="444"/>
                  </a:cubicBezTo>
                  <a:cubicBezTo>
                    <a:pt x="1558" y="563"/>
                    <a:pt x="1439" y="844"/>
                    <a:pt x="1255" y="1277"/>
                  </a:cubicBezTo>
                  <a:cubicBezTo>
                    <a:pt x="1071" y="1720"/>
                    <a:pt x="931" y="2056"/>
                    <a:pt x="833" y="2315"/>
                  </a:cubicBezTo>
                  <a:cubicBezTo>
                    <a:pt x="790" y="2434"/>
                    <a:pt x="736" y="2586"/>
                    <a:pt x="660" y="2737"/>
                  </a:cubicBezTo>
                  <a:cubicBezTo>
                    <a:pt x="227" y="2889"/>
                    <a:pt x="0" y="2997"/>
                    <a:pt x="0" y="3084"/>
                  </a:cubicBezTo>
                  <a:cubicBezTo>
                    <a:pt x="0" y="3170"/>
                    <a:pt x="33" y="3246"/>
                    <a:pt x="108" y="3300"/>
                  </a:cubicBezTo>
                  <a:cubicBezTo>
                    <a:pt x="173" y="3354"/>
                    <a:pt x="249" y="3386"/>
                    <a:pt x="346" y="3386"/>
                  </a:cubicBezTo>
                  <a:lnTo>
                    <a:pt x="390" y="3386"/>
                  </a:lnTo>
                  <a:cubicBezTo>
                    <a:pt x="141" y="3971"/>
                    <a:pt x="11" y="4284"/>
                    <a:pt x="11" y="4328"/>
                  </a:cubicBezTo>
                  <a:cubicBezTo>
                    <a:pt x="11" y="4425"/>
                    <a:pt x="54" y="4512"/>
                    <a:pt x="130" y="4609"/>
                  </a:cubicBezTo>
                  <a:cubicBezTo>
                    <a:pt x="217" y="4685"/>
                    <a:pt x="292" y="4728"/>
                    <a:pt x="357" y="4728"/>
                  </a:cubicBezTo>
                  <a:cubicBezTo>
                    <a:pt x="433" y="4728"/>
                    <a:pt x="660" y="4220"/>
                    <a:pt x="1050" y="3203"/>
                  </a:cubicBezTo>
                  <a:cubicBezTo>
                    <a:pt x="1385" y="3116"/>
                    <a:pt x="1634" y="3051"/>
                    <a:pt x="1796" y="3008"/>
                  </a:cubicBezTo>
                  <a:cubicBezTo>
                    <a:pt x="1958" y="2965"/>
                    <a:pt x="2142" y="2910"/>
                    <a:pt x="2337" y="2856"/>
                  </a:cubicBezTo>
                  <a:cubicBezTo>
                    <a:pt x="2370" y="3267"/>
                    <a:pt x="2402" y="3679"/>
                    <a:pt x="2435" y="4111"/>
                  </a:cubicBezTo>
                  <a:cubicBezTo>
                    <a:pt x="2467" y="4339"/>
                    <a:pt x="2499" y="4501"/>
                    <a:pt x="2543" y="4587"/>
                  </a:cubicBezTo>
                  <a:cubicBezTo>
                    <a:pt x="2586" y="4685"/>
                    <a:pt x="2651" y="4728"/>
                    <a:pt x="2727" y="4728"/>
                  </a:cubicBezTo>
                  <a:cubicBezTo>
                    <a:pt x="2867" y="4728"/>
                    <a:pt x="2932" y="4447"/>
                    <a:pt x="2932" y="3895"/>
                  </a:cubicBezTo>
                  <a:cubicBezTo>
                    <a:pt x="2932" y="3570"/>
                    <a:pt x="2911" y="3181"/>
                    <a:pt x="2878" y="2727"/>
                  </a:cubicBezTo>
                  <a:cubicBezTo>
                    <a:pt x="3268" y="2608"/>
                    <a:pt x="3462" y="2510"/>
                    <a:pt x="3462" y="2434"/>
                  </a:cubicBezTo>
                  <a:cubicBezTo>
                    <a:pt x="3462" y="2315"/>
                    <a:pt x="3365" y="2261"/>
                    <a:pt x="3170" y="2261"/>
                  </a:cubicBezTo>
                  <a:cubicBezTo>
                    <a:pt x="3073" y="2261"/>
                    <a:pt x="2965" y="2261"/>
                    <a:pt x="2846" y="2283"/>
                  </a:cubicBezTo>
                  <a:cubicBezTo>
                    <a:pt x="2770" y="1634"/>
                    <a:pt x="2683" y="1093"/>
                    <a:pt x="2575" y="660"/>
                  </a:cubicBezTo>
                  <a:cubicBezTo>
                    <a:pt x="2467" y="217"/>
                    <a:pt x="2348" y="0"/>
                    <a:pt x="2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2977750" y="5278875"/>
              <a:ext cx="71150" cy="117400"/>
            </a:xfrm>
            <a:custGeom>
              <a:avLst/>
              <a:gdLst/>
              <a:ahLst/>
              <a:cxnLst/>
              <a:rect l="l" t="t" r="r" b="b"/>
              <a:pathLst>
                <a:path w="2846" h="4696" extrusionOk="0">
                  <a:moveTo>
                    <a:pt x="1061" y="1"/>
                  </a:moveTo>
                  <a:cubicBezTo>
                    <a:pt x="996" y="1"/>
                    <a:pt x="953" y="11"/>
                    <a:pt x="931" y="44"/>
                  </a:cubicBezTo>
                  <a:cubicBezTo>
                    <a:pt x="920" y="76"/>
                    <a:pt x="909" y="130"/>
                    <a:pt x="909" y="195"/>
                  </a:cubicBezTo>
                  <a:cubicBezTo>
                    <a:pt x="909" y="498"/>
                    <a:pt x="758" y="1180"/>
                    <a:pt x="455" y="2229"/>
                  </a:cubicBezTo>
                  <a:cubicBezTo>
                    <a:pt x="152" y="3290"/>
                    <a:pt x="1" y="3895"/>
                    <a:pt x="1" y="4069"/>
                  </a:cubicBezTo>
                  <a:cubicBezTo>
                    <a:pt x="1" y="4242"/>
                    <a:pt x="76" y="4382"/>
                    <a:pt x="228" y="4501"/>
                  </a:cubicBezTo>
                  <a:cubicBezTo>
                    <a:pt x="390" y="4631"/>
                    <a:pt x="574" y="4696"/>
                    <a:pt x="790" y="4696"/>
                  </a:cubicBezTo>
                  <a:cubicBezTo>
                    <a:pt x="1256" y="4696"/>
                    <a:pt x="1721" y="4609"/>
                    <a:pt x="2164" y="4447"/>
                  </a:cubicBezTo>
                  <a:cubicBezTo>
                    <a:pt x="2619" y="4285"/>
                    <a:pt x="2846" y="4112"/>
                    <a:pt x="2846" y="3928"/>
                  </a:cubicBezTo>
                  <a:cubicBezTo>
                    <a:pt x="2846" y="3874"/>
                    <a:pt x="2846" y="3852"/>
                    <a:pt x="2835" y="3841"/>
                  </a:cubicBezTo>
                  <a:cubicBezTo>
                    <a:pt x="2813" y="3820"/>
                    <a:pt x="2792" y="3809"/>
                    <a:pt x="2748" y="3809"/>
                  </a:cubicBezTo>
                  <a:cubicBezTo>
                    <a:pt x="2716" y="3809"/>
                    <a:pt x="2608" y="3841"/>
                    <a:pt x="2413" y="3885"/>
                  </a:cubicBezTo>
                  <a:cubicBezTo>
                    <a:pt x="1818" y="4058"/>
                    <a:pt x="1266" y="4133"/>
                    <a:pt x="769" y="4133"/>
                  </a:cubicBezTo>
                  <a:cubicBezTo>
                    <a:pt x="650" y="4133"/>
                    <a:pt x="596" y="4079"/>
                    <a:pt x="596" y="3960"/>
                  </a:cubicBezTo>
                  <a:cubicBezTo>
                    <a:pt x="596" y="3841"/>
                    <a:pt x="693" y="3473"/>
                    <a:pt x="888" y="2868"/>
                  </a:cubicBezTo>
                  <a:cubicBezTo>
                    <a:pt x="1266" y="1613"/>
                    <a:pt x="1450" y="823"/>
                    <a:pt x="1450" y="520"/>
                  </a:cubicBezTo>
                  <a:cubicBezTo>
                    <a:pt x="1450" y="390"/>
                    <a:pt x="1407" y="271"/>
                    <a:pt x="1310" y="163"/>
                  </a:cubicBezTo>
                  <a:cubicBezTo>
                    <a:pt x="1212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2414100" y="821250"/>
              <a:ext cx="2642500" cy="25"/>
            </a:xfrm>
            <a:custGeom>
              <a:avLst/>
              <a:gdLst/>
              <a:ahLst/>
              <a:cxnLst/>
              <a:rect l="l" t="t" r="r" b="b"/>
              <a:pathLst>
                <a:path w="105700" h="1" fill="none" extrusionOk="0">
                  <a:moveTo>
                    <a:pt x="105700" y="0"/>
                  </a:moveTo>
                  <a:lnTo>
                    <a:pt x="0" y="0"/>
                  </a:lnTo>
                </a:path>
              </a:pathLst>
            </a:custGeom>
            <a:noFill/>
            <a:ln w="23800" cap="flat" cmpd="sng">
              <a:solidFill>
                <a:srgbClr val="000000"/>
              </a:solidFill>
              <a:prstDash val="solid"/>
              <a:miter lim="108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4887025" y="702275"/>
              <a:ext cx="199875" cy="238675"/>
            </a:xfrm>
            <a:custGeom>
              <a:avLst/>
              <a:gdLst/>
              <a:ahLst/>
              <a:cxnLst/>
              <a:rect l="l" t="t" r="r" b="b"/>
              <a:pathLst>
                <a:path w="7995" h="9547" extrusionOk="0">
                  <a:moveTo>
                    <a:pt x="713" y="0"/>
                  </a:moveTo>
                  <a:cubicBezTo>
                    <a:pt x="556" y="0"/>
                    <a:pt x="403" y="77"/>
                    <a:pt x="313" y="215"/>
                  </a:cubicBezTo>
                  <a:cubicBezTo>
                    <a:pt x="173" y="443"/>
                    <a:pt x="238" y="735"/>
                    <a:pt x="465" y="875"/>
                  </a:cubicBezTo>
                  <a:lnTo>
                    <a:pt x="6567" y="4759"/>
                  </a:lnTo>
                  <a:lnTo>
                    <a:pt x="465" y="8654"/>
                  </a:lnTo>
                  <a:cubicBezTo>
                    <a:pt x="0" y="8931"/>
                    <a:pt x="280" y="9547"/>
                    <a:pt x="696" y="9547"/>
                  </a:cubicBezTo>
                  <a:cubicBezTo>
                    <a:pt x="784" y="9547"/>
                    <a:pt x="879" y="9519"/>
                    <a:pt x="973" y="9455"/>
                  </a:cubicBezTo>
                  <a:lnTo>
                    <a:pt x="7703" y="5160"/>
                  </a:lnTo>
                  <a:cubicBezTo>
                    <a:pt x="7995" y="4976"/>
                    <a:pt x="7995" y="4554"/>
                    <a:pt x="7703" y="4359"/>
                  </a:cubicBezTo>
                  <a:lnTo>
                    <a:pt x="973" y="75"/>
                  </a:lnTo>
                  <a:cubicBezTo>
                    <a:pt x="892" y="24"/>
                    <a:pt x="802" y="0"/>
                    <a:pt x="7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2497400" y="262450"/>
              <a:ext cx="97925" cy="116875"/>
            </a:xfrm>
            <a:custGeom>
              <a:avLst/>
              <a:gdLst/>
              <a:ahLst/>
              <a:cxnLst/>
              <a:rect l="l" t="t" r="r" b="b"/>
              <a:pathLst>
                <a:path w="3917" h="4675" extrusionOk="0">
                  <a:moveTo>
                    <a:pt x="3506" y="1"/>
                  </a:moveTo>
                  <a:cubicBezTo>
                    <a:pt x="3419" y="1"/>
                    <a:pt x="3376" y="98"/>
                    <a:pt x="3365" y="282"/>
                  </a:cubicBezTo>
                  <a:cubicBezTo>
                    <a:pt x="3365" y="325"/>
                    <a:pt x="3343" y="585"/>
                    <a:pt x="3300" y="1072"/>
                  </a:cubicBezTo>
                  <a:cubicBezTo>
                    <a:pt x="3203" y="2132"/>
                    <a:pt x="3008" y="3041"/>
                    <a:pt x="2727" y="3798"/>
                  </a:cubicBezTo>
                  <a:cubicBezTo>
                    <a:pt x="2532" y="3376"/>
                    <a:pt x="2088" y="2251"/>
                    <a:pt x="1374" y="401"/>
                  </a:cubicBezTo>
                  <a:cubicBezTo>
                    <a:pt x="1331" y="304"/>
                    <a:pt x="1266" y="217"/>
                    <a:pt x="1180" y="141"/>
                  </a:cubicBezTo>
                  <a:cubicBezTo>
                    <a:pt x="1093" y="55"/>
                    <a:pt x="1028" y="12"/>
                    <a:pt x="985" y="12"/>
                  </a:cubicBezTo>
                  <a:cubicBezTo>
                    <a:pt x="909" y="12"/>
                    <a:pt x="866" y="87"/>
                    <a:pt x="866" y="228"/>
                  </a:cubicBezTo>
                  <a:cubicBezTo>
                    <a:pt x="866" y="509"/>
                    <a:pt x="714" y="1212"/>
                    <a:pt x="422" y="2359"/>
                  </a:cubicBezTo>
                  <a:cubicBezTo>
                    <a:pt x="141" y="3495"/>
                    <a:pt x="0" y="4112"/>
                    <a:pt x="0" y="4220"/>
                  </a:cubicBezTo>
                  <a:cubicBezTo>
                    <a:pt x="0" y="4328"/>
                    <a:pt x="33" y="4426"/>
                    <a:pt x="119" y="4534"/>
                  </a:cubicBezTo>
                  <a:cubicBezTo>
                    <a:pt x="195" y="4631"/>
                    <a:pt x="271" y="4674"/>
                    <a:pt x="325" y="4674"/>
                  </a:cubicBezTo>
                  <a:cubicBezTo>
                    <a:pt x="368" y="4674"/>
                    <a:pt x="411" y="4588"/>
                    <a:pt x="466" y="4415"/>
                  </a:cubicBezTo>
                  <a:cubicBezTo>
                    <a:pt x="520" y="4231"/>
                    <a:pt x="628" y="3820"/>
                    <a:pt x="779" y="3181"/>
                  </a:cubicBezTo>
                  <a:cubicBezTo>
                    <a:pt x="952" y="2532"/>
                    <a:pt x="1093" y="1948"/>
                    <a:pt x="1234" y="1440"/>
                  </a:cubicBezTo>
                  <a:cubicBezTo>
                    <a:pt x="1883" y="3084"/>
                    <a:pt x="2272" y="4069"/>
                    <a:pt x="2402" y="4382"/>
                  </a:cubicBezTo>
                  <a:cubicBezTo>
                    <a:pt x="2445" y="4458"/>
                    <a:pt x="2499" y="4534"/>
                    <a:pt x="2564" y="4588"/>
                  </a:cubicBezTo>
                  <a:cubicBezTo>
                    <a:pt x="2640" y="4653"/>
                    <a:pt x="2705" y="4674"/>
                    <a:pt x="2770" y="4674"/>
                  </a:cubicBezTo>
                  <a:cubicBezTo>
                    <a:pt x="2932" y="4674"/>
                    <a:pt x="3105" y="4393"/>
                    <a:pt x="3300" y="3820"/>
                  </a:cubicBezTo>
                  <a:cubicBezTo>
                    <a:pt x="3484" y="3257"/>
                    <a:pt x="3635" y="2630"/>
                    <a:pt x="3744" y="1970"/>
                  </a:cubicBezTo>
                  <a:cubicBezTo>
                    <a:pt x="3863" y="1299"/>
                    <a:pt x="3917" y="780"/>
                    <a:pt x="3917" y="423"/>
                  </a:cubicBezTo>
                  <a:cubicBezTo>
                    <a:pt x="3917" y="347"/>
                    <a:pt x="3873" y="250"/>
                    <a:pt x="3776" y="152"/>
                  </a:cubicBezTo>
                  <a:cubicBezTo>
                    <a:pt x="3679" y="44"/>
                    <a:pt x="3581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2611000" y="2646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61" y="0"/>
                  </a:moveTo>
                  <a:cubicBezTo>
                    <a:pt x="1374" y="0"/>
                    <a:pt x="898" y="76"/>
                    <a:pt x="822" y="238"/>
                  </a:cubicBezTo>
                  <a:cubicBezTo>
                    <a:pt x="801" y="292"/>
                    <a:pt x="790" y="346"/>
                    <a:pt x="790" y="390"/>
                  </a:cubicBezTo>
                  <a:cubicBezTo>
                    <a:pt x="790" y="736"/>
                    <a:pt x="725" y="1158"/>
                    <a:pt x="595" y="1645"/>
                  </a:cubicBezTo>
                  <a:cubicBezTo>
                    <a:pt x="465" y="2142"/>
                    <a:pt x="325" y="2608"/>
                    <a:pt x="195" y="3051"/>
                  </a:cubicBezTo>
                  <a:cubicBezTo>
                    <a:pt x="65" y="3484"/>
                    <a:pt x="0" y="3798"/>
                    <a:pt x="0" y="3971"/>
                  </a:cubicBezTo>
                  <a:cubicBezTo>
                    <a:pt x="0" y="4155"/>
                    <a:pt x="76" y="4306"/>
                    <a:pt x="227" y="4425"/>
                  </a:cubicBezTo>
                  <a:cubicBezTo>
                    <a:pt x="379" y="4544"/>
                    <a:pt x="563" y="4598"/>
                    <a:pt x="768" y="4598"/>
                  </a:cubicBezTo>
                  <a:cubicBezTo>
                    <a:pt x="1223" y="4598"/>
                    <a:pt x="1688" y="4523"/>
                    <a:pt x="2175" y="4349"/>
                  </a:cubicBezTo>
                  <a:cubicBezTo>
                    <a:pt x="2672" y="4187"/>
                    <a:pt x="2910" y="4025"/>
                    <a:pt x="2910" y="3863"/>
                  </a:cubicBezTo>
                  <a:cubicBezTo>
                    <a:pt x="2910" y="3765"/>
                    <a:pt x="2878" y="3722"/>
                    <a:pt x="2813" y="3722"/>
                  </a:cubicBezTo>
                  <a:cubicBezTo>
                    <a:pt x="2781" y="3722"/>
                    <a:pt x="2672" y="3744"/>
                    <a:pt x="2467" y="3798"/>
                  </a:cubicBezTo>
                  <a:cubicBezTo>
                    <a:pt x="1850" y="3960"/>
                    <a:pt x="1298" y="4046"/>
                    <a:pt x="790" y="4046"/>
                  </a:cubicBezTo>
                  <a:cubicBezTo>
                    <a:pt x="736" y="4046"/>
                    <a:pt x="693" y="4036"/>
                    <a:pt x="649" y="4003"/>
                  </a:cubicBezTo>
                  <a:cubicBezTo>
                    <a:pt x="628" y="3960"/>
                    <a:pt x="606" y="3917"/>
                    <a:pt x="606" y="3863"/>
                  </a:cubicBezTo>
                  <a:cubicBezTo>
                    <a:pt x="606" y="3711"/>
                    <a:pt x="725" y="3246"/>
                    <a:pt x="963" y="2499"/>
                  </a:cubicBezTo>
                  <a:cubicBezTo>
                    <a:pt x="1439" y="2499"/>
                    <a:pt x="1861" y="2456"/>
                    <a:pt x="2229" y="2380"/>
                  </a:cubicBezTo>
                  <a:cubicBezTo>
                    <a:pt x="2586" y="2305"/>
                    <a:pt x="2770" y="2196"/>
                    <a:pt x="2770" y="2034"/>
                  </a:cubicBezTo>
                  <a:cubicBezTo>
                    <a:pt x="2770" y="1980"/>
                    <a:pt x="2705" y="1948"/>
                    <a:pt x="2564" y="1948"/>
                  </a:cubicBezTo>
                  <a:cubicBezTo>
                    <a:pt x="2445" y="1948"/>
                    <a:pt x="2251" y="1958"/>
                    <a:pt x="1991" y="1980"/>
                  </a:cubicBezTo>
                  <a:cubicBezTo>
                    <a:pt x="1731" y="2002"/>
                    <a:pt x="1526" y="2013"/>
                    <a:pt x="1374" y="2013"/>
                  </a:cubicBezTo>
                  <a:cubicBezTo>
                    <a:pt x="1223" y="2013"/>
                    <a:pt x="1136" y="2013"/>
                    <a:pt x="1115" y="2002"/>
                  </a:cubicBezTo>
                  <a:cubicBezTo>
                    <a:pt x="1277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52"/>
                    <a:pt x="2023" y="520"/>
                    <a:pt x="2121" y="509"/>
                  </a:cubicBezTo>
                  <a:cubicBezTo>
                    <a:pt x="2229" y="498"/>
                    <a:pt x="2413" y="476"/>
                    <a:pt x="2672" y="455"/>
                  </a:cubicBezTo>
                  <a:cubicBezTo>
                    <a:pt x="2943" y="433"/>
                    <a:pt x="3148" y="401"/>
                    <a:pt x="3311" y="368"/>
                  </a:cubicBezTo>
                  <a:cubicBezTo>
                    <a:pt x="3506" y="336"/>
                    <a:pt x="3592" y="282"/>
                    <a:pt x="3592" y="195"/>
                  </a:cubicBezTo>
                  <a:cubicBezTo>
                    <a:pt x="3592" y="65"/>
                    <a:pt x="3148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2708100" y="26380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056" y="1"/>
                  </a:moveTo>
                  <a:cubicBezTo>
                    <a:pt x="1190" y="1"/>
                    <a:pt x="628" y="12"/>
                    <a:pt x="379" y="33"/>
                  </a:cubicBezTo>
                  <a:cubicBezTo>
                    <a:pt x="119" y="55"/>
                    <a:pt x="0" y="109"/>
                    <a:pt x="0" y="185"/>
                  </a:cubicBezTo>
                  <a:cubicBezTo>
                    <a:pt x="0" y="282"/>
                    <a:pt x="33" y="369"/>
                    <a:pt x="108" y="466"/>
                  </a:cubicBezTo>
                  <a:cubicBezTo>
                    <a:pt x="184" y="553"/>
                    <a:pt x="260" y="596"/>
                    <a:pt x="325" y="596"/>
                  </a:cubicBezTo>
                  <a:lnTo>
                    <a:pt x="1461" y="553"/>
                  </a:lnTo>
                  <a:lnTo>
                    <a:pt x="1461" y="553"/>
                  </a:lnTo>
                  <a:cubicBezTo>
                    <a:pt x="1417" y="964"/>
                    <a:pt x="1288" y="1645"/>
                    <a:pt x="1039" y="2597"/>
                  </a:cubicBezTo>
                  <a:cubicBezTo>
                    <a:pt x="801" y="3539"/>
                    <a:pt x="682" y="4058"/>
                    <a:pt x="682" y="4155"/>
                  </a:cubicBezTo>
                  <a:cubicBezTo>
                    <a:pt x="682" y="4263"/>
                    <a:pt x="725" y="4361"/>
                    <a:pt x="801" y="4469"/>
                  </a:cubicBezTo>
                  <a:cubicBezTo>
                    <a:pt x="887" y="4556"/>
                    <a:pt x="963" y="4610"/>
                    <a:pt x="1028" y="4610"/>
                  </a:cubicBezTo>
                  <a:cubicBezTo>
                    <a:pt x="1082" y="4610"/>
                    <a:pt x="1136" y="4491"/>
                    <a:pt x="1201" y="4263"/>
                  </a:cubicBezTo>
                  <a:cubicBezTo>
                    <a:pt x="1234" y="4144"/>
                    <a:pt x="1288" y="3928"/>
                    <a:pt x="1353" y="3625"/>
                  </a:cubicBezTo>
                  <a:cubicBezTo>
                    <a:pt x="1428" y="3333"/>
                    <a:pt x="1482" y="3106"/>
                    <a:pt x="1515" y="2965"/>
                  </a:cubicBezTo>
                  <a:cubicBezTo>
                    <a:pt x="1861" y="1613"/>
                    <a:pt x="2034" y="845"/>
                    <a:pt x="2034" y="682"/>
                  </a:cubicBezTo>
                  <a:cubicBezTo>
                    <a:pt x="2034" y="628"/>
                    <a:pt x="2023" y="585"/>
                    <a:pt x="2012" y="542"/>
                  </a:cubicBezTo>
                  <a:cubicBezTo>
                    <a:pt x="2250" y="542"/>
                    <a:pt x="2499" y="553"/>
                    <a:pt x="2759" y="574"/>
                  </a:cubicBezTo>
                  <a:cubicBezTo>
                    <a:pt x="3019" y="596"/>
                    <a:pt x="3224" y="596"/>
                    <a:pt x="3365" y="596"/>
                  </a:cubicBezTo>
                  <a:cubicBezTo>
                    <a:pt x="3516" y="596"/>
                    <a:pt x="3592" y="563"/>
                    <a:pt x="3592" y="477"/>
                  </a:cubicBezTo>
                  <a:cubicBezTo>
                    <a:pt x="3592" y="358"/>
                    <a:pt x="3441" y="250"/>
                    <a:pt x="3148" y="152"/>
                  </a:cubicBezTo>
                  <a:cubicBezTo>
                    <a:pt x="2867" y="55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2862000" y="263275"/>
              <a:ext cx="120375" cy="115500"/>
            </a:xfrm>
            <a:custGeom>
              <a:avLst/>
              <a:gdLst/>
              <a:ahLst/>
              <a:cxnLst/>
              <a:rect l="l" t="t" r="r" b="b"/>
              <a:pathLst>
                <a:path w="4815" h="4620" extrusionOk="0">
                  <a:moveTo>
                    <a:pt x="995" y="0"/>
                  </a:moveTo>
                  <a:cubicBezTo>
                    <a:pt x="941" y="0"/>
                    <a:pt x="898" y="11"/>
                    <a:pt x="876" y="43"/>
                  </a:cubicBezTo>
                  <a:cubicBezTo>
                    <a:pt x="866" y="76"/>
                    <a:pt x="855" y="119"/>
                    <a:pt x="855" y="195"/>
                  </a:cubicBezTo>
                  <a:cubicBezTo>
                    <a:pt x="855" y="476"/>
                    <a:pt x="703" y="1179"/>
                    <a:pt x="422" y="2294"/>
                  </a:cubicBezTo>
                  <a:cubicBezTo>
                    <a:pt x="141" y="3408"/>
                    <a:pt x="0" y="4014"/>
                    <a:pt x="0" y="4122"/>
                  </a:cubicBezTo>
                  <a:cubicBezTo>
                    <a:pt x="0" y="4230"/>
                    <a:pt x="33" y="4339"/>
                    <a:pt x="119" y="4447"/>
                  </a:cubicBezTo>
                  <a:cubicBezTo>
                    <a:pt x="195" y="4566"/>
                    <a:pt x="260" y="4620"/>
                    <a:pt x="314" y="4620"/>
                  </a:cubicBezTo>
                  <a:cubicBezTo>
                    <a:pt x="335" y="4620"/>
                    <a:pt x="357" y="4587"/>
                    <a:pt x="390" y="4512"/>
                  </a:cubicBezTo>
                  <a:cubicBezTo>
                    <a:pt x="411" y="4468"/>
                    <a:pt x="433" y="4425"/>
                    <a:pt x="444" y="4382"/>
                  </a:cubicBezTo>
                  <a:cubicBezTo>
                    <a:pt x="454" y="4339"/>
                    <a:pt x="476" y="4284"/>
                    <a:pt x="498" y="4209"/>
                  </a:cubicBezTo>
                  <a:cubicBezTo>
                    <a:pt x="519" y="4133"/>
                    <a:pt x="541" y="4068"/>
                    <a:pt x="563" y="4003"/>
                  </a:cubicBezTo>
                  <a:cubicBezTo>
                    <a:pt x="584" y="3949"/>
                    <a:pt x="606" y="3873"/>
                    <a:pt x="628" y="3776"/>
                  </a:cubicBezTo>
                  <a:cubicBezTo>
                    <a:pt x="660" y="3679"/>
                    <a:pt x="682" y="3592"/>
                    <a:pt x="703" y="3527"/>
                  </a:cubicBezTo>
                  <a:cubicBezTo>
                    <a:pt x="725" y="3451"/>
                    <a:pt x="747" y="3365"/>
                    <a:pt x="768" y="3257"/>
                  </a:cubicBezTo>
                  <a:cubicBezTo>
                    <a:pt x="801" y="3148"/>
                    <a:pt x="866" y="2932"/>
                    <a:pt x="952" y="2607"/>
                  </a:cubicBezTo>
                  <a:cubicBezTo>
                    <a:pt x="1039" y="2272"/>
                    <a:pt x="1125" y="1872"/>
                    <a:pt x="1201" y="1407"/>
                  </a:cubicBezTo>
                  <a:cubicBezTo>
                    <a:pt x="1471" y="2272"/>
                    <a:pt x="1688" y="2813"/>
                    <a:pt x="1850" y="3040"/>
                  </a:cubicBezTo>
                  <a:cubicBezTo>
                    <a:pt x="1947" y="3181"/>
                    <a:pt x="2066" y="3246"/>
                    <a:pt x="2185" y="3246"/>
                  </a:cubicBezTo>
                  <a:cubicBezTo>
                    <a:pt x="2304" y="3246"/>
                    <a:pt x="2467" y="3148"/>
                    <a:pt x="2651" y="2943"/>
                  </a:cubicBezTo>
                  <a:cubicBezTo>
                    <a:pt x="2835" y="2748"/>
                    <a:pt x="3343" y="2142"/>
                    <a:pt x="4154" y="1125"/>
                  </a:cubicBezTo>
                  <a:lnTo>
                    <a:pt x="4154" y="1125"/>
                  </a:lnTo>
                  <a:cubicBezTo>
                    <a:pt x="3971" y="1601"/>
                    <a:pt x="3808" y="2164"/>
                    <a:pt x="3657" y="2813"/>
                  </a:cubicBezTo>
                  <a:cubicBezTo>
                    <a:pt x="3505" y="3451"/>
                    <a:pt x="3430" y="3862"/>
                    <a:pt x="3430" y="4036"/>
                  </a:cubicBezTo>
                  <a:cubicBezTo>
                    <a:pt x="3430" y="4219"/>
                    <a:pt x="3462" y="4360"/>
                    <a:pt x="3516" y="4468"/>
                  </a:cubicBezTo>
                  <a:cubicBezTo>
                    <a:pt x="3570" y="4566"/>
                    <a:pt x="3635" y="4620"/>
                    <a:pt x="3689" y="4620"/>
                  </a:cubicBezTo>
                  <a:cubicBezTo>
                    <a:pt x="3754" y="4620"/>
                    <a:pt x="3808" y="4501"/>
                    <a:pt x="3884" y="4241"/>
                  </a:cubicBezTo>
                  <a:cubicBezTo>
                    <a:pt x="3916" y="4111"/>
                    <a:pt x="3949" y="3971"/>
                    <a:pt x="3981" y="3830"/>
                  </a:cubicBezTo>
                  <a:cubicBezTo>
                    <a:pt x="4014" y="3689"/>
                    <a:pt x="4057" y="3516"/>
                    <a:pt x="4111" y="3300"/>
                  </a:cubicBezTo>
                  <a:cubicBezTo>
                    <a:pt x="4165" y="3073"/>
                    <a:pt x="4209" y="2889"/>
                    <a:pt x="4252" y="2737"/>
                  </a:cubicBezTo>
                  <a:cubicBezTo>
                    <a:pt x="4295" y="2586"/>
                    <a:pt x="4349" y="2380"/>
                    <a:pt x="4425" y="2121"/>
                  </a:cubicBezTo>
                  <a:cubicBezTo>
                    <a:pt x="4501" y="1872"/>
                    <a:pt x="4555" y="1677"/>
                    <a:pt x="4587" y="1558"/>
                  </a:cubicBezTo>
                  <a:cubicBezTo>
                    <a:pt x="4620" y="1439"/>
                    <a:pt x="4652" y="1298"/>
                    <a:pt x="4695" y="1136"/>
                  </a:cubicBezTo>
                  <a:cubicBezTo>
                    <a:pt x="4739" y="963"/>
                    <a:pt x="4771" y="833"/>
                    <a:pt x="4793" y="725"/>
                  </a:cubicBezTo>
                  <a:cubicBezTo>
                    <a:pt x="4804" y="628"/>
                    <a:pt x="4814" y="530"/>
                    <a:pt x="4814" y="455"/>
                  </a:cubicBezTo>
                  <a:cubicBezTo>
                    <a:pt x="4814" y="379"/>
                    <a:pt x="4771" y="292"/>
                    <a:pt x="4685" y="206"/>
                  </a:cubicBezTo>
                  <a:cubicBezTo>
                    <a:pt x="4598" y="119"/>
                    <a:pt x="4512" y="76"/>
                    <a:pt x="4425" y="76"/>
                  </a:cubicBezTo>
                  <a:cubicBezTo>
                    <a:pt x="4349" y="76"/>
                    <a:pt x="4219" y="173"/>
                    <a:pt x="4035" y="379"/>
                  </a:cubicBezTo>
                  <a:cubicBezTo>
                    <a:pt x="3862" y="584"/>
                    <a:pt x="3581" y="920"/>
                    <a:pt x="3202" y="1407"/>
                  </a:cubicBezTo>
                  <a:cubicBezTo>
                    <a:pt x="2824" y="1893"/>
                    <a:pt x="2521" y="2283"/>
                    <a:pt x="2272" y="2575"/>
                  </a:cubicBezTo>
                  <a:cubicBezTo>
                    <a:pt x="2077" y="2153"/>
                    <a:pt x="1904" y="1742"/>
                    <a:pt x="1753" y="1342"/>
                  </a:cubicBezTo>
                  <a:cubicBezTo>
                    <a:pt x="1601" y="941"/>
                    <a:pt x="1515" y="649"/>
                    <a:pt x="1504" y="498"/>
                  </a:cubicBezTo>
                  <a:cubicBezTo>
                    <a:pt x="1493" y="400"/>
                    <a:pt x="1417" y="292"/>
                    <a:pt x="1288" y="173"/>
                  </a:cubicBezTo>
                  <a:cubicBezTo>
                    <a:pt x="1147" y="54"/>
                    <a:pt x="1049" y="0"/>
                    <a:pt x="9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2992350" y="262450"/>
              <a:ext cx="89025" cy="116875"/>
            </a:xfrm>
            <a:custGeom>
              <a:avLst/>
              <a:gdLst/>
              <a:ahLst/>
              <a:cxnLst/>
              <a:rect l="l" t="t" r="r" b="b"/>
              <a:pathLst>
                <a:path w="3561" h="4675" extrusionOk="0">
                  <a:moveTo>
                    <a:pt x="2294" y="563"/>
                  </a:moveTo>
                  <a:cubicBezTo>
                    <a:pt x="2478" y="563"/>
                    <a:pt x="2630" y="671"/>
                    <a:pt x="2760" y="888"/>
                  </a:cubicBezTo>
                  <a:cubicBezTo>
                    <a:pt x="2889" y="1093"/>
                    <a:pt x="2954" y="1375"/>
                    <a:pt x="2954" y="1710"/>
                  </a:cubicBezTo>
                  <a:cubicBezTo>
                    <a:pt x="2954" y="2056"/>
                    <a:pt x="2846" y="2413"/>
                    <a:pt x="2641" y="2803"/>
                  </a:cubicBezTo>
                  <a:cubicBezTo>
                    <a:pt x="2435" y="3181"/>
                    <a:pt x="2186" y="3506"/>
                    <a:pt x="1894" y="3766"/>
                  </a:cubicBezTo>
                  <a:cubicBezTo>
                    <a:pt x="1602" y="4025"/>
                    <a:pt x="1353" y="4155"/>
                    <a:pt x="1126" y="4155"/>
                  </a:cubicBezTo>
                  <a:cubicBezTo>
                    <a:pt x="985" y="4155"/>
                    <a:pt x="866" y="4079"/>
                    <a:pt x="758" y="3928"/>
                  </a:cubicBezTo>
                  <a:cubicBezTo>
                    <a:pt x="650" y="3776"/>
                    <a:pt x="596" y="3571"/>
                    <a:pt x="596" y="3333"/>
                  </a:cubicBezTo>
                  <a:cubicBezTo>
                    <a:pt x="596" y="2922"/>
                    <a:pt x="704" y="2500"/>
                    <a:pt x="920" y="2056"/>
                  </a:cubicBezTo>
                  <a:cubicBezTo>
                    <a:pt x="1126" y="1613"/>
                    <a:pt x="1375" y="1256"/>
                    <a:pt x="1634" y="974"/>
                  </a:cubicBezTo>
                  <a:cubicBezTo>
                    <a:pt x="1905" y="704"/>
                    <a:pt x="2121" y="563"/>
                    <a:pt x="2294" y="563"/>
                  </a:cubicBezTo>
                  <a:close/>
                  <a:moveTo>
                    <a:pt x="2262" y="1"/>
                  </a:moveTo>
                  <a:cubicBezTo>
                    <a:pt x="2035" y="1"/>
                    <a:pt x="1786" y="109"/>
                    <a:pt x="1515" y="304"/>
                  </a:cubicBezTo>
                  <a:cubicBezTo>
                    <a:pt x="1245" y="498"/>
                    <a:pt x="996" y="747"/>
                    <a:pt x="769" y="1061"/>
                  </a:cubicBezTo>
                  <a:cubicBezTo>
                    <a:pt x="552" y="1364"/>
                    <a:pt x="369" y="1732"/>
                    <a:pt x="217" y="2143"/>
                  </a:cubicBezTo>
                  <a:cubicBezTo>
                    <a:pt x="66" y="2565"/>
                    <a:pt x="1" y="2965"/>
                    <a:pt x="1" y="3376"/>
                  </a:cubicBezTo>
                  <a:cubicBezTo>
                    <a:pt x="1" y="3668"/>
                    <a:pt x="109" y="3960"/>
                    <a:pt x="325" y="4242"/>
                  </a:cubicBezTo>
                  <a:cubicBezTo>
                    <a:pt x="542" y="4534"/>
                    <a:pt x="801" y="4674"/>
                    <a:pt x="1093" y="4674"/>
                  </a:cubicBezTo>
                  <a:cubicBezTo>
                    <a:pt x="1494" y="4674"/>
                    <a:pt x="1883" y="4512"/>
                    <a:pt x="2273" y="4188"/>
                  </a:cubicBezTo>
                  <a:cubicBezTo>
                    <a:pt x="2662" y="3852"/>
                    <a:pt x="2976" y="3463"/>
                    <a:pt x="3214" y="2998"/>
                  </a:cubicBezTo>
                  <a:cubicBezTo>
                    <a:pt x="3441" y="2521"/>
                    <a:pt x="3560" y="2078"/>
                    <a:pt x="3560" y="1656"/>
                  </a:cubicBezTo>
                  <a:cubicBezTo>
                    <a:pt x="3560" y="1234"/>
                    <a:pt x="3441" y="855"/>
                    <a:pt x="3192" y="520"/>
                  </a:cubicBezTo>
                  <a:cubicBezTo>
                    <a:pt x="2943" y="174"/>
                    <a:pt x="2641" y="1"/>
                    <a:pt x="2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3096225" y="263275"/>
              <a:ext cx="86825" cy="116850"/>
            </a:xfrm>
            <a:custGeom>
              <a:avLst/>
              <a:gdLst/>
              <a:ahLst/>
              <a:cxnLst/>
              <a:rect l="l" t="t" r="r" b="b"/>
              <a:pathLst>
                <a:path w="3473" h="4674" extrusionOk="0">
                  <a:moveTo>
                    <a:pt x="119" y="0"/>
                  </a:moveTo>
                  <a:cubicBezTo>
                    <a:pt x="43" y="0"/>
                    <a:pt x="0" y="65"/>
                    <a:pt x="0" y="206"/>
                  </a:cubicBezTo>
                  <a:cubicBezTo>
                    <a:pt x="0" y="455"/>
                    <a:pt x="108" y="1114"/>
                    <a:pt x="303" y="2196"/>
                  </a:cubicBezTo>
                  <a:cubicBezTo>
                    <a:pt x="509" y="3267"/>
                    <a:pt x="671" y="3949"/>
                    <a:pt x="790" y="4241"/>
                  </a:cubicBezTo>
                  <a:cubicBezTo>
                    <a:pt x="833" y="4360"/>
                    <a:pt x="887" y="4458"/>
                    <a:pt x="963" y="4544"/>
                  </a:cubicBezTo>
                  <a:cubicBezTo>
                    <a:pt x="1039" y="4631"/>
                    <a:pt x="1104" y="4674"/>
                    <a:pt x="1158" y="4674"/>
                  </a:cubicBezTo>
                  <a:cubicBezTo>
                    <a:pt x="1255" y="4674"/>
                    <a:pt x="1363" y="4533"/>
                    <a:pt x="1504" y="4263"/>
                  </a:cubicBezTo>
                  <a:cubicBezTo>
                    <a:pt x="1580" y="4122"/>
                    <a:pt x="1645" y="3971"/>
                    <a:pt x="1720" y="3808"/>
                  </a:cubicBezTo>
                  <a:cubicBezTo>
                    <a:pt x="1796" y="3646"/>
                    <a:pt x="1893" y="3430"/>
                    <a:pt x="2023" y="3159"/>
                  </a:cubicBezTo>
                  <a:cubicBezTo>
                    <a:pt x="2142" y="2889"/>
                    <a:pt x="2283" y="2607"/>
                    <a:pt x="2424" y="2326"/>
                  </a:cubicBezTo>
                  <a:cubicBezTo>
                    <a:pt x="2564" y="2045"/>
                    <a:pt x="2737" y="1731"/>
                    <a:pt x="2932" y="1374"/>
                  </a:cubicBezTo>
                  <a:cubicBezTo>
                    <a:pt x="3127" y="1028"/>
                    <a:pt x="3267" y="768"/>
                    <a:pt x="3354" y="606"/>
                  </a:cubicBezTo>
                  <a:cubicBezTo>
                    <a:pt x="3430" y="444"/>
                    <a:pt x="3473" y="336"/>
                    <a:pt x="3473" y="260"/>
                  </a:cubicBezTo>
                  <a:cubicBezTo>
                    <a:pt x="3473" y="184"/>
                    <a:pt x="3441" y="130"/>
                    <a:pt x="3376" y="76"/>
                  </a:cubicBezTo>
                  <a:cubicBezTo>
                    <a:pt x="3300" y="22"/>
                    <a:pt x="3224" y="0"/>
                    <a:pt x="3159" y="0"/>
                  </a:cubicBezTo>
                  <a:cubicBezTo>
                    <a:pt x="3019" y="0"/>
                    <a:pt x="2727" y="433"/>
                    <a:pt x="2272" y="1288"/>
                  </a:cubicBezTo>
                  <a:cubicBezTo>
                    <a:pt x="1829" y="2153"/>
                    <a:pt x="1472" y="2986"/>
                    <a:pt x="1179" y="3787"/>
                  </a:cubicBezTo>
                  <a:cubicBezTo>
                    <a:pt x="1050" y="3278"/>
                    <a:pt x="931" y="2629"/>
                    <a:pt x="822" y="1829"/>
                  </a:cubicBezTo>
                  <a:cubicBezTo>
                    <a:pt x="725" y="1028"/>
                    <a:pt x="660" y="584"/>
                    <a:pt x="638" y="498"/>
                  </a:cubicBezTo>
                  <a:cubicBezTo>
                    <a:pt x="574" y="357"/>
                    <a:pt x="498" y="238"/>
                    <a:pt x="400" y="141"/>
                  </a:cubicBezTo>
                  <a:cubicBezTo>
                    <a:pt x="303" y="43"/>
                    <a:pt x="206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183575" y="2646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51" y="0"/>
                  </a:moveTo>
                  <a:cubicBezTo>
                    <a:pt x="1364" y="0"/>
                    <a:pt x="888" y="76"/>
                    <a:pt x="812" y="238"/>
                  </a:cubicBezTo>
                  <a:cubicBezTo>
                    <a:pt x="790" y="292"/>
                    <a:pt x="780" y="346"/>
                    <a:pt x="780" y="390"/>
                  </a:cubicBezTo>
                  <a:cubicBezTo>
                    <a:pt x="780" y="736"/>
                    <a:pt x="715" y="1158"/>
                    <a:pt x="585" y="1645"/>
                  </a:cubicBezTo>
                  <a:cubicBezTo>
                    <a:pt x="455" y="2142"/>
                    <a:pt x="325" y="2608"/>
                    <a:pt x="185" y="3051"/>
                  </a:cubicBezTo>
                  <a:cubicBezTo>
                    <a:pt x="55" y="3484"/>
                    <a:pt x="1" y="3798"/>
                    <a:pt x="1" y="3971"/>
                  </a:cubicBezTo>
                  <a:cubicBezTo>
                    <a:pt x="1" y="4155"/>
                    <a:pt x="76" y="4306"/>
                    <a:pt x="217" y="4425"/>
                  </a:cubicBezTo>
                  <a:cubicBezTo>
                    <a:pt x="379" y="4544"/>
                    <a:pt x="552" y="4598"/>
                    <a:pt x="758" y="4598"/>
                  </a:cubicBezTo>
                  <a:cubicBezTo>
                    <a:pt x="1212" y="4598"/>
                    <a:pt x="1688" y="4523"/>
                    <a:pt x="2164" y="4349"/>
                  </a:cubicBezTo>
                  <a:cubicBezTo>
                    <a:pt x="2662" y="4187"/>
                    <a:pt x="2900" y="4025"/>
                    <a:pt x="2900" y="3863"/>
                  </a:cubicBezTo>
                  <a:cubicBezTo>
                    <a:pt x="2900" y="3765"/>
                    <a:pt x="2868" y="3722"/>
                    <a:pt x="2803" y="3722"/>
                  </a:cubicBezTo>
                  <a:cubicBezTo>
                    <a:pt x="2770" y="3722"/>
                    <a:pt x="2662" y="3744"/>
                    <a:pt x="2457" y="3798"/>
                  </a:cubicBezTo>
                  <a:cubicBezTo>
                    <a:pt x="1851" y="3960"/>
                    <a:pt x="1288" y="4046"/>
                    <a:pt x="780" y="4046"/>
                  </a:cubicBezTo>
                  <a:cubicBezTo>
                    <a:pt x="725" y="4046"/>
                    <a:pt x="682" y="4036"/>
                    <a:pt x="650" y="4003"/>
                  </a:cubicBezTo>
                  <a:cubicBezTo>
                    <a:pt x="617" y="3960"/>
                    <a:pt x="596" y="3917"/>
                    <a:pt x="596" y="3863"/>
                  </a:cubicBezTo>
                  <a:cubicBezTo>
                    <a:pt x="596" y="3711"/>
                    <a:pt x="715" y="3246"/>
                    <a:pt x="953" y="2499"/>
                  </a:cubicBezTo>
                  <a:cubicBezTo>
                    <a:pt x="1429" y="2499"/>
                    <a:pt x="1851" y="2456"/>
                    <a:pt x="2218" y="2380"/>
                  </a:cubicBezTo>
                  <a:cubicBezTo>
                    <a:pt x="2576" y="2305"/>
                    <a:pt x="2759" y="2196"/>
                    <a:pt x="2759" y="2034"/>
                  </a:cubicBezTo>
                  <a:cubicBezTo>
                    <a:pt x="2759" y="1980"/>
                    <a:pt x="2695" y="1948"/>
                    <a:pt x="2565" y="1948"/>
                  </a:cubicBezTo>
                  <a:cubicBezTo>
                    <a:pt x="2435" y="1948"/>
                    <a:pt x="2240" y="1958"/>
                    <a:pt x="1980" y="1980"/>
                  </a:cubicBezTo>
                  <a:cubicBezTo>
                    <a:pt x="1732" y="2002"/>
                    <a:pt x="1526" y="2013"/>
                    <a:pt x="1364" y="2013"/>
                  </a:cubicBezTo>
                  <a:cubicBezTo>
                    <a:pt x="1212" y="2013"/>
                    <a:pt x="1126" y="2013"/>
                    <a:pt x="1104" y="2002"/>
                  </a:cubicBezTo>
                  <a:cubicBezTo>
                    <a:pt x="1266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53" y="552"/>
                    <a:pt x="2013" y="520"/>
                    <a:pt x="2121" y="509"/>
                  </a:cubicBezTo>
                  <a:cubicBezTo>
                    <a:pt x="2218" y="498"/>
                    <a:pt x="2402" y="476"/>
                    <a:pt x="2662" y="455"/>
                  </a:cubicBezTo>
                  <a:cubicBezTo>
                    <a:pt x="2933" y="433"/>
                    <a:pt x="3138" y="401"/>
                    <a:pt x="3300" y="368"/>
                  </a:cubicBezTo>
                  <a:cubicBezTo>
                    <a:pt x="3495" y="336"/>
                    <a:pt x="3592" y="282"/>
                    <a:pt x="3592" y="195"/>
                  </a:cubicBezTo>
                  <a:cubicBezTo>
                    <a:pt x="3592" y="65"/>
                    <a:pt x="3138" y="0"/>
                    <a:pt x="2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3279325" y="263275"/>
              <a:ext cx="120375" cy="115500"/>
            </a:xfrm>
            <a:custGeom>
              <a:avLst/>
              <a:gdLst/>
              <a:ahLst/>
              <a:cxnLst/>
              <a:rect l="l" t="t" r="r" b="b"/>
              <a:pathLst>
                <a:path w="4815" h="4620" extrusionOk="0">
                  <a:moveTo>
                    <a:pt x="985" y="0"/>
                  </a:moveTo>
                  <a:cubicBezTo>
                    <a:pt x="942" y="0"/>
                    <a:pt x="898" y="11"/>
                    <a:pt x="877" y="43"/>
                  </a:cubicBezTo>
                  <a:cubicBezTo>
                    <a:pt x="855" y="76"/>
                    <a:pt x="855" y="119"/>
                    <a:pt x="855" y="195"/>
                  </a:cubicBezTo>
                  <a:cubicBezTo>
                    <a:pt x="855" y="476"/>
                    <a:pt x="704" y="1179"/>
                    <a:pt x="422" y="2294"/>
                  </a:cubicBezTo>
                  <a:cubicBezTo>
                    <a:pt x="141" y="3408"/>
                    <a:pt x="1" y="4014"/>
                    <a:pt x="1" y="4122"/>
                  </a:cubicBezTo>
                  <a:cubicBezTo>
                    <a:pt x="1" y="4230"/>
                    <a:pt x="33" y="4339"/>
                    <a:pt x="120" y="4447"/>
                  </a:cubicBezTo>
                  <a:cubicBezTo>
                    <a:pt x="195" y="4566"/>
                    <a:pt x="260" y="4620"/>
                    <a:pt x="314" y="4620"/>
                  </a:cubicBezTo>
                  <a:cubicBezTo>
                    <a:pt x="336" y="4620"/>
                    <a:pt x="358" y="4587"/>
                    <a:pt x="390" y="4512"/>
                  </a:cubicBezTo>
                  <a:cubicBezTo>
                    <a:pt x="412" y="4468"/>
                    <a:pt x="422" y="4425"/>
                    <a:pt x="444" y="4382"/>
                  </a:cubicBezTo>
                  <a:cubicBezTo>
                    <a:pt x="455" y="4339"/>
                    <a:pt x="477" y="4284"/>
                    <a:pt x="498" y="4209"/>
                  </a:cubicBezTo>
                  <a:cubicBezTo>
                    <a:pt x="520" y="4133"/>
                    <a:pt x="541" y="4068"/>
                    <a:pt x="563" y="4003"/>
                  </a:cubicBezTo>
                  <a:cubicBezTo>
                    <a:pt x="585" y="3949"/>
                    <a:pt x="606" y="3873"/>
                    <a:pt x="628" y="3776"/>
                  </a:cubicBezTo>
                  <a:cubicBezTo>
                    <a:pt x="660" y="3679"/>
                    <a:pt x="682" y="3592"/>
                    <a:pt x="704" y="3527"/>
                  </a:cubicBezTo>
                  <a:cubicBezTo>
                    <a:pt x="725" y="3451"/>
                    <a:pt x="747" y="3365"/>
                    <a:pt x="769" y="3257"/>
                  </a:cubicBezTo>
                  <a:cubicBezTo>
                    <a:pt x="801" y="3148"/>
                    <a:pt x="866" y="2932"/>
                    <a:pt x="953" y="2607"/>
                  </a:cubicBezTo>
                  <a:cubicBezTo>
                    <a:pt x="1039" y="2272"/>
                    <a:pt x="1126" y="1872"/>
                    <a:pt x="1201" y="1407"/>
                  </a:cubicBezTo>
                  <a:cubicBezTo>
                    <a:pt x="1472" y="2272"/>
                    <a:pt x="1688" y="2813"/>
                    <a:pt x="1840" y="3040"/>
                  </a:cubicBezTo>
                  <a:cubicBezTo>
                    <a:pt x="1948" y="3181"/>
                    <a:pt x="2067" y="3246"/>
                    <a:pt x="2186" y="3246"/>
                  </a:cubicBezTo>
                  <a:cubicBezTo>
                    <a:pt x="2305" y="3246"/>
                    <a:pt x="2456" y="3148"/>
                    <a:pt x="2651" y="2943"/>
                  </a:cubicBezTo>
                  <a:cubicBezTo>
                    <a:pt x="2835" y="2748"/>
                    <a:pt x="3333" y="2142"/>
                    <a:pt x="4155" y="1125"/>
                  </a:cubicBezTo>
                  <a:lnTo>
                    <a:pt x="4155" y="1125"/>
                  </a:lnTo>
                  <a:cubicBezTo>
                    <a:pt x="3971" y="1601"/>
                    <a:pt x="3809" y="2164"/>
                    <a:pt x="3657" y="2813"/>
                  </a:cubicBezTo>
                  <a:cubicBezTo>
                    <a:pt x="3506" y="3451"/>
                    <a:pt x="3430" y="3862"/>
                    <a:pt x="3430" y="4036"/>
                  </a:cubicBezTo>
                  <a:cubicBezTo>
                    <a:pt x="3430" y="4219"/>
                    <a:pt x="3463" y="4360"/>
                    <a:pt x="3517" y="4468"/>
                  </a:cubicBezTo>
                  <a:cubicBezTo>
                    <a:pt x="3571" y="4566"/>
                    <a:pt x="3625" y="4620"/>
                    <a:pt x="3690" y="4620"/>
                  </a:cubicBezTo>
                  <a:cubicBezTo>
                    <a:pt x="3744" y="4620"/>
                    <a:pt x="3809" y="4501"/>
                    <a:pt x="3884" y="4241"/>
                  </a:cubicBezTo>
                  <a:cubicBezTo>
                    <a:pt x="3917" y="4111"/>
                    <a:pt x="3949" y="3971"/>
                    <a:pt x="3982" y="3830"/>
                  </a:cubicBezTo>
                  <a:cubicBezTo>
                    <a:pt x="4014" y="3689"/>
                    <a:pt x="4058" y="3516"/>
                    <a:pt x="4112" y="3300"/>
                  </a:cubicBezTo>
                  <a:cubicBezTo>
                    <a:pt x="4166" y="3073"/>
                    <a:pt x="4209" y="2889"/>
                    <a:pt x="4252" y="2737"/>
                  </a:cubicBezTo>
                  <a:cubicBezTo>
                    <a:pt x="4285" y="2586"/>
                    <a:pt x="4350" y="2380"/>
                    <a:pt x="4425" y="2121"/>
                  </a:cubicBezTo>
                  <a:cubicBezTo>
                    <a:pt x="4501" y="1872"/>
                    <a:pt x="4555" y="1677"/>
                    <a:pt x="4577" y="1558"/>
                  </a:cubicBezTo>
                  <a:cubicBezTo>
                    <a:pt x="4620" y="1439"/>
                    <a:pt x="4653" y="1298"/>
                    <a:pt x="4696" y="1136"/>
                  </a:cubicBezTo>
                  <a:cubicBezTo>
                    <a:pt x="4739" y="963"/>
                    <a:pt x="4772" y="833"/>
                    <a:pt x="4782" y="725"/>
                  </a:cubicBezTo>
                  <a:cubicBezTo>
                    <a:pt x="4804" y="628"/>
                    <a:pt x="4815" y="530"/>
                    <a:pt x="4815" y="455"/>
                  </a:cubicBezTo>
                  <a:cubicBezTo>
                    <a:pt x="4815" y="379"/>
                    <a:pt x="4772" y="292"/>
                    <a:pt x="4685" y="206"/>
                  </a:cubicBezTo>
                  <a:cubicBezTo>
                    <a:pt x="4588" y="119"/>
                    <a:pt x="4512" y="76"/>
                    <a:pt x="4425" y="76"/>
                  </a:cubicBezTo>
                  <a:cubicBezTo>
                    <a:pt x="4350" y="76"/>
                    <a:pt x="4220" y="173"/>
                    <a:pt x="4036" y="379"/>
                  </a:cubicBezTo>
                  <a:cubicBezTo>
                    <a:pt x="3852" y="584"/>
                    <a:pt x="3582" y="920"/>
                    <a:pt x="3203" y="1407"/>
                  </a:cubicBezTo>
                  <a:cubicBezTo>
                    <a:pt x="2824" y="1893"/>
                    <a:pt x="2521" y="2283"/>
                    <a:pt x="2272" y="2575"/>
                  </a:cubicBezTo>
                  <a:cubicBezTo>
                    <a:pt x="2078" y="2153"/>
                    <a:pt x="1905" y="1742"/>
                    <a:pt x="1753" y="1342"/>
                  </a:cubicBezTo>
                  <a:cubicBezTo>
                    <a:pt x="1602" y="941"/>
                    <a:pt x="1515" y="649"/>
                    <a:pt x="1504" y="498"/>
                  </a:cubicBezTo>
                  <a:cubicBezTo>
                    <a:pt x="1493" y="400"/>
                    <a:pt x="1418" y="292"/>
                    <a:pt x="1277" y="173"/>
                  </a:cubicBezTo>
                  <a:cubicBezTo>
                    <a:pt x="1147" y="54"/>
                    <a:pt x="1050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3411050" y="2646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61" y="0"/>
                  </a:moveTo>
                  <a:cubicBezTo>
                    <a:pt x="1374" y="0"/>
                    <a:pt x="887" y="76"/>
                    <a:pt x="812" y="238"/>
                  </a:cubicBezTo>
                  <a:cubicBezTo>
                    <a:pt x="801" y="292"/>
                    <a:pt x="790" y="346"/>
                    <a:pt x="790" y="390"/>
                  </a:cubicBezTo>
                  <a:cubicBezTo>
                    <a:pt x="790" y="736"/>
                    <a:pt x="725" y="1158"/>
                    <a:pt x="595" y="1645"/>
                  </a:cubicBezTo>
                  <a:cubicBezTo>
                    <a:pt x="455" y="2142"/>
                    <a:pt x="325" y="2608"/>
                    <a:pt x="195" y="3051"/>
                  </a:cubicBezTo>
                  <a:cubicBezTo>
                    <a:pt x="65" y="3484"/>
                    <a:pt x="0" y="3798"/>
                    <a:pt x="0" y="3971"/>
                  </a:cubicBezTo>
                  <a:cubicBezTo>
                    <a:pt x="0" y="4155"/>
                    <a:pt x="76" y="4306"/>
                    <a:pt x="227" y="4425"/>
                  </a:cubicBezTo>
                  <a:cubicBezTo>
                    <a:pt x="379" y="4544"/>
                    <a:pt x="563" y="4598"/>
                    <a:pt x="768" y="4598"/>
                  </a:cubicBezTo>
                  <a:cubicBezTo>
                    <a:pt x="1223" y="4598"/>
                    <a:pt x="1688" y="4523"/>
                    <a:pt x="2175" y="4349"/>
                  </a:cubicBezTo>
                  <a:cubicBezTo>
                    <a:pt x="2662" y="4187"/>
                    <a:pt x="2911" y="4025"/>
                    <a:pt x="2911" y="3863"/>
                  </a:cubicBezTo>
                  <a:cubicBezTo>
                    <a:pt x="2911" y="3765"/>
                    <a:pt x="2878" y="3722"/>
                    <a:pt x="2813" y="3722"/>
                  </a:cubicBezTo>
                  <a:cubicBezTo>
                    <a:pt x="2781" y="3722"/>
                    <a:pt x="2662" y="3744"/>
                    <a:pt x="2467" y="3798"/>
                  </a:cubicBezTo>
                  <a:cubicBezTo>
                    <a:pt x="1850" y="3960"/>
                    <a:pt x="1288" y="4046"/>
                    <a:pt x="779" y="4046"/>
                  </a:cubicBezTo>
                  <a:cubicBezTo>
                    <a:pt x="736" y="4046"/>
                    <a:pt x="682" y="4036"/>
                    <a:pt x="649" y="4003"/>
                  </a:cubicBezTo>
                  <a:cubicBezTo>
                    <a:pt x="617" y="3960"/>
                    <a:pt x="606" y="3917"/>
                    <a:pt x="606" y="3863"/>
                  </a:cubicBezTo>
                  <a:cubicBezTo>
                    <a:pt x="606" y="3711"/>
                    <a:pt x="725" y="3246"/>
                    <a:pt x="963" y="2499"/>
                  </a:cubicBezTo>
                  <a:cubicBezTo>
                    <a:pt x="1439" y="2499"/>
                    <a:pt x="1861" y="2456"/>
                    <a:pt x="2218" y="2380"/>
                  </a:cubicBezTo>
                  <a:cubicBezTo>
                    <a:pt x="2586" y="2305"/>
                    <a:pt x="2770" y="2196"/>
                    <a:pt x="2770" y="2034"/>
                  </a:cubicBezTo>
                  <a:cubicBezTo>
                    <a:pt x="2770" y="1980"/>
                    <a:pt x="2694" y="1948"/>
                    <a:pt x="2564" y="1948"/>
                  </a:cubicBezTo>
                  <a:cubicBezTo>
                    <a:pt x="2434" y="1948"/>
                    <a:pt x="2251" y="1958"/>
                    <a:pt x="1991" y="1980"/>
                  </a:cubicBezTo>
                  <a:cubicBezTo>
                    <a:pt x="1731" y="2002"/>
                    <a:pt x="1526" y="2013"/>
                    <a:pt x="1374" y="2013"/>
                  </a:cubicBezTo>
                  <a:cubicBezTo>
                    <a:pt x="1223" y="2013"/>
                    <a:pt x="1136" y="2013"/>
                    <a:pt x="1104" y="2002"/>
                  </a:cubicBezTo>
                  <a:cubicBezTo>
                    <a:pt x="1277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52"/>
                    <a:pt x="2013" y="520"/>
                    <a:pt x="2121" y="509"/>
                  </a:cubicBezTo>
                  <a:cubicBezTo>
                    <a:pt x="2229" y="498"/>
                    <a:pt x="2413" y="476"/>
                    <a:pt x="2673" y="455"/>
                  </a:cubicBezTo>
                  <a:cubicBezTo>
                    <a:pt x="2932" y="433"/>
                    <a:pt x="3149" y="401"/>
                    <a:pt x="3311" y="368"/>
                  </a:cubicBezTo>
                  <a:cubicBezTo>
                    <a:pt x="3495" y="336"/>
                    <a:pt x="3592" y="282"/>
                    <a:pt x="3592" y="195"/>
                  </a:cubicBezTo>
                  <a:cubicBezTo>
                    <a:pt x="3592" y="65"/>
                    <a:pt x="3149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3506250" y="262450"/>
              <a:ext cx="98200" cy="116875"/>
            </a:xfrm>
            <a:custGeom>
              <a:avLst/>
              <a:gdLst/>
              <a:ahLst/>
              <a:cxnLst/>
              <a:rect l="l" t="t" r="r" b="b"/>
              <a:pathLst>
                <a:path w="3928" h="4675" extrusionOk="0">
                  <a:moveTo>
                    <a:pt x="3506" y="1"/>
                  </a:moveTo>
                  <a:cubicBezTo>
                    <a:pt x="3430" y="1"/>
                    <a:pt x="3387" y="98"/>
                    <a:pt x="3376" y="282"/>
                  </a:cubicBezTo>
                  <a:cubicBezTo>
                    <a:pt x="3376" y="325"/>
                    <a:pt x="3354" y="585"/>
                    <a:pt x="3311" y="1072"/>
                  </a:cubicBezTo>
                  <a:cubicBezTo>
                    <a:pt x="3214" y="2132"/>
                    <a:pt x="3019" y="3041"/>
                    <a:pt x="2738" y="3798"/>
                  </a:cubicBezTo>
                  <a:cubicBezTo>
                    <a:pt x="2543" y="3376"/>
                    <a:pt x="2089" y="2251"/>
                    <a:pt x="1385" y="401"/>
                  </a:cubicBezTo>
                  <a:cubicBezTo>
                    <a:pt x="1342" y="304"/>
                    <a:pt x="1277" y="217"/>
                    <a:pt x="1191" y="141"/>
                  </a:cubicBezTo>
                  <a:cubicBezTo>
                    <a:pt x="1104" y="55"/>
                    <a:pt x="1039" y="12"/>
                    <a:pt x="996" y="12"/>
                  </a:cubicBezTo>
                  <a:cubicBezTo>
                    <a:pt x="920" y="12"/>
                    <a:pt x="877" y="87"/>
                    <a:pt x="877" y="228"/>
                  </a:cubicBezTo>
                  <a:cubicBezTo>
                    <a:pt x="866" y="509"/>
                    <a:pt x="725" y="1212"/>
                    <a:pt x="433" y="2359"/>
                  </a:cubicBezTo>
                  <a:cubicBezTo>
                    <a:pt x="152" y="3495"/>
                    <a:pt x="0" y="4112"/>
                    <a:pt x="0" y="4220"/>
                  </a:cubicBezTo>
                  <a:cubicBezTo>
                    <a:pt x="0" y="4328"/>
                    <a:pt x="44" y="4426"/>
                    <a:pt x="119" y="4534"/>
                  </a:cubicBezTo>
                  <a:cubicBezTo>
                    <a:pt x="206" y="4631"/>
                    <a:pt x="282" y="4674"/>
                    <a:pt x="336" y="4674"/>
                  </a:cubicBezTo>
                  <a:cubicBezTo>
                    <a:pt x="379" y="4674"/>
                    <a:pt x="422" y="4588"/>
                    <a:pt x="477" y="4415"/>
                  </a:cubicBezTo>
                  <a:cubicBezTo>
                    <a:pt x="531" y="4231"/>
                    <a:pt x="639" y="3820"/>
                    <a:pt x="790" y="3181"/>
                  </a:cubicBezTo>
                  <a:cubicBezTo>
                    <a:pt x="953" y="2532"/>
                    <a:pt x="1104" y="1948"/>
                    <a:pt x="1234" y="1440"/>
                  </a:cubicBezTo>
                  <a:cubicBezTo>
                    <a:pt x="1883" y="3084"/>
                    <a:pt x="2272" y="4069"/>
                    <a:pt x="2413" y="4382"/>
                  </a:cubicBezTo>
                  <a:cubicBezTo>
                    <a:pt x="2446" y="4458"/>
                    <a:pt x="2500" y="4534"/>
                    <a:pt x="2575" y="4588"/>
                  </a:cubicBezTo>
                  <a:cubicBezTo>
                    <a:pt x="2651" y="4653"/>
                    <a:pt x="2716" y="4674"/>
                    <a:pt x="2770" y="4674"/>
                  </a:cubicBezTo>
                  <a:cubicBezTo>
                    <a:pt x="2943" y="4674"/>
                    <a:pt x="3116" y="4393"/>
                    <a:pt x="3300" y="3820"/>
                  </a:cubicBezTo>
                  <a:cubicBezTo>
                    <a:pt x="3495" y="3257"/>
                    <a:pt x="3646" y="2630"/>
                    <a:pt x="3755" y="1970"/>
                  </a:cubicBezTo>
                  <a:cubicBezTo>
                    <a:pt x="3874" y="1299"/>
                    <a:pt x="3928" y="780"/>
                    <a:pt x="3928" y="423"/>
                  </a:cubicBezTo>
                  <a:cubicBezTo>
                    <a:pt x="3928" y="347"/>
                    <a:pt x="3874" y="250"/>
                    <a:pt x="3776" y="152"/>
                  </a:cubicBezTo>
                  <a:cubicBezTo>
                    <a:pt x="3679" y="44"/>
                    <a:pt x="3592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3620125" y="26380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056" y="1"/>
                  </a:moveTo>
                  <a:cubicBezTo>
                    <a:pt x="1190" y="1"/>
                    <a:pt x="639" y="12"/>
                    <a:pt x="379" y="33"/>
                  </a:cubicBezTo>
                  <a:cubicBezTo>
                    <a:pt x="130" y="55"/>
                    <a:pt x="0" y="109"/>
                    <a:pt x="0" y="185"/>
                  </a:cubicBezTo>
                  <a:cubicBezTo>
                    <a:pt x="0" y="282"/>
                    <a:pt x="43" y="369"/>
                    <a:pt x="119" y="466"/>
                  </a:cubicBezTo>
                  <a:cubicBezTo>
                    <a:pt x="184" y="553"/>
                    <a:pt x="260" y="596"/>
                    <a:pt x="336" y="596"/>
                  </a:cubicBezTo>
                  <a:lnTo>
                    <a:pt x="1461" y="553"/>
                  </a:lnTo>
                  <a:lnTo>
                    <a:pt x="1461" y="553"/>
                  </a:lnTo>
                  <a:cubicBezTo>
                    <a:pt x="1428" y="964"/>
                    <a:pt x="1288" y="1645"/>
                    <a:pt x="1050" y="2597"/>
                  </a:cubicBezTo>
                  <a:cubicBezTo>
                    <a:pt x="812" y="3539"/>
                    <a:pt x="693" y="4058"/>
                    <a:pt x="693" y="4155"/>
                  </a:cubicBezTo>
                  <a:cubicBezTo>
                    <a:pt x="693" y="4263"/>
                    <a:pt x="725" y="4361"/>
                    <a:pt x="812" y="4469"/>
                  </a:cubicBezTo>
                  <a:cubicBezTo>
                    <a:pt x="898" y="4556"/>
                    <a:pt x="974" y="4610"/>
                    <a:pt x="1039" y="4610"/>
                  </a:cubicBezTo>
                  <a:cubicBezTo>
                    <a:pt x="1082" y="4610"/>
                    <a:pt x="1136" y="4491"/>
                    <a:pt x="1201" y="4263"/>
                  </a:cubicBezTo>
                  <a:cubicBezTo>
                    <a:pt x="1234" y="4144"/>
                    <a:pt x="1288" y="3928"/>
                    <a:pt x="1363" y="3625"/>
                  </a:cubicBezTo>
                  <a:cubicBezTo>
                    <a:pt x="1428" y="3333"/>
                    <a:pt x="1482" y="3106"/>
                    <a:pt x="1515" y="2965"/>
                  </a:cubicBezTo>
                  <a:cubicBezTo>
                    <a:pt x="1861" y="1613"/>
                    <a:pt x="2034" y="845"/>
                    <a:pt x="2034" y="682"/>
                  </a:cubicBezTo>
                  <a:cubicBezTo>
                    <a:pt x="2034" y="628"/>
                    <a:pt x="2034" y="585"/>
                    <a:pt x="2013" y="542"/>
                  </a:cubicBezTo>
                  <a:cubicBezTo>
                    <a:pt x="2251" y="542"/>
                    <a:pt x="2499" y="553"/>
                    <a:pt x="2770" y="574"/>
                  </a:cubicBezTo>
                  <a:cubicBezTo>
                    <a:pt x="3029" y="596"/>
                    <a:pt x="3224" y="596"/>
                    <a:pt x="3376" y="596"/>
                  </a:cubicBezTo>
                  <a:cubicBezTo>
                    <a:pt x="3516" y="596"/>
                    <a:pt x="3592" y="563"/>
                    <a:pt x="3592" y="477"/>
                  </a:cubicBezTo>
                  <a:cubicBezTo>
                    <a:pt x="3592" y="358"/>
                    <a:pt x="3451" y="250"/>
                    <a:pt x="3159" y="152"/>
                  </a:cubicBezTo>
                  <a:cubicBezTo>
                    <a:pt x="2867" y="55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3773750" y="262450"/>
              <a:ext cx="89000" cy="116875"/>
            </a:xfrm>
            <a:custGeom>
              <a:avLst/>
              <a:gdLst/>
              <a:ahLst/>
              <a:cxnLst/>
              <a:rect l="l" t="t" r="r" b="b"/>
              <a:pathLst>
                <a:path w="3560" h="4675" extrusionOk="0">
                  <a:moveTo>
                    <a:pt x="2294" y="563"/>
                  </a:moveTo>
                  <a:cubicBezTo>
                    <a:pt x="2478" y="563"/>
                    <a:pt x="2629" y="671"/>
                    <a:pt x="2759" y="888"/>
                  </a:cubicBezTo>
                  <a:cubicBezTo>
                    <a:pt x="2889" y="1093"/>
                    <a:pt x="2954" y="1375"/>
                    <a:pt x="2954" y="1710"/>
                  </a:cubicBezTo>
                  <a:cubicBezTo>
                    <a:pt x="2954" y="2056"/>
                    <a:pt x="2846" y="2413"/>
                    <a:pt x="2640" y="2803"/>
                  </a:cubicBezTo>
                  <a:cubicBezTo>
                    <a:pt x="2435" y="3181"/>
                    <a:pt x="2186" y="3506"/>
                    <a:pt x="1894" y="3766"/>
                  </a:cubicBezTo>
                  <a:cubicBezTo>
                    <a:pt x="1612" y="4025"/>
                    <a:pt x="1353" y="4155"/>
                    <a:pt x="1136" y="4155"/>
                  </a:cubicBezTo>
                  <a:cubicBezTo>
                    <a:pt x="996" y="4155"/>
                    <a:pt x="866" y="4079"/>
                    <a:pt x="758" y="3928"/>
                  </a:cubicBezTo>
                  <a:cubicBezTo>
                    <a:pt x="660" y="3776"/>
                    <a:pt x="606" y="3571"/>
                    <a:pt x="606" y="3333"/>
                  </a:cubicBezTo>
                  <a:cubicBezTo>
                    <a:pt x="606" y="2922"/>
                    <a:pt x="704" y="2500"/>
                    <a:pt x="920" y="2056"/>
                  </a:cubicBezTo>
                  <a:cubicBezTo>
                    <a:pt x="1136" y="1613"/>
                    <a:pt x="1374" y="1256"/>
                    <a:pt x="1634" y="974"/>
                  </a:cubicBezTo>
                  <a:cubicBezTo>
                    <a:pt x="1904" y="704"/>
                    <a:pt x="2121" y="563"/>
                    <a:pt x="2294" y="563"/>
                  </a:cubicBezTo>
                  <a:close/>
                  <a:moveTo>
                    <a:pt x="2261" y="1"/>
                  </a:moveTo>
                  <a:cubicBezTo>
                    <a:pt x="2034" y="1"/>
                    <a:pt x="1785" y="109"/>
                    <a:pt x="1515" y="304"/>
                  </a:cubicBezTo>
                  <a:cubicBezTo>
                    <a:pt x="1244" y="498"/>
                    <a:pt x="996" y="747"/>
                    <a:pt x="779" y="1061"/>
                  </a:cubicBezTo>
                  <a:cubicBezTo>
                    <a:pt x="552" y="1364"/>
                    <a:pt x="368" y="1732"/>
                    <a:pt x="217" y="2143"/>
                  </a:cubicBezTo>
                  <a:cubicBezTo>
                    <a:pt x="76" y="2565"/>
                    <a:pt x="0" y="2965"/>
                    <a:pt x="0" y="3376"/>
                  </a:cubicBezTo>
                  <a:cubicBezTo>
                    <a:pt x="0" y="3668"/>
                    <a:pt x="108" y="3960"/>
                    <a:pt x="325" y="4242"/>
                  </a:cubicBezTo>
                  <a:cubicBezTo>
                    <a:pt x="541" y="4534"/>
                    <a:pt x="801" y="4674"/>
                    <a:pt x="1093" y="4674"/>
                  </a:cubicBezTo>
                  <a:cubicBezTo>
                    <a:pt x="1493" y="4674"/>
                    <a:pt x="1883" y="4512"/>
                    <a:pt x="2272" y="4188"/>
                  </a:cubicBezTo>
                  <a:cubicBezTo>
                    <a:pt x="2662" y="3852"/>
                    <a:pt x="2975" y="3463"/>
                    <a:pt x="3213" y="2998"/>
                  </a:cubicBezTo>
                  <a:cubicBezTo>
                    <a:pt x="3451" y="2521"/>
                    <a:pt x="3560" y="2078"/>
                    <a:pt x="3560" y="1656"/>
                  </a:cubicBezTo>
                  <a:cubicBezTo>
                    <a:pt x="3560" y="1234"/>
                    <a:pt x="3441" y="855"/>
                    <a:pt x="3192" y="520"/>
                  </a:cubicBezTo>
                  <a:cubicBezTo>
                    <a:pt x="2943" y="174"/>
                    <a:pt x="2640" y="1"/>
                    <a:pt x="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3875700" y="264075"/>
              <a:ext cx="88200" cy="115525"/>
            </a:xfrm>
            <a:custGeom>
              <a:avLst/>
              <a:gdLst/>
              <a:ahLst/>
              <a:cxnLst/>
              <a:rect l="l" t="t" r="r" b="b"/>
              <a:pathLst>
                <a:path w="3528" h="4621" extrusionOk="0">
                  <a:moveTo>
                    <a:pt x="2165" y="1"/>
                  </a:moveTo>
                  <a:cubicBezTo>
                    <a:pt x="1754" y="1"/>
                    <a:pt x="1429" y="22"/>
                    <a:pt x="1213" y="55"/>
                  </a:cubicBezTo>
                  <a:cubicBezTo>
                    <a:pt x="996" y="98"/>
                    <a:pt x="866" y="163"/>
                    <a:pt x="823" y="260"/>
                  </a:cubicBezTo>
                  <a:cubicBezTo>
                    <a:pt x="791" y="293"/>
                    <a:pt x="769" y="347"/>
                    <a:pt x="769" y="412"/>
                  </a:cubicBezTo>
                  <a:cubicBezTo>
                    <a:pt x="758" y="758"/>
                    <a:pt x="628" y="1440"/>
                    <a:pt x="369" y="2467"/>
                  </a:cubicBezTo>
                  <a:cubicBezTo>
                    <a:pt x="120" y="3484"/>
                    <a:pt x="1" y="4047"/>
                    <a:pt x="1" y="4123"/>
                  </a:cubicBezTo>
                  <a:cubicBezTo>
                    <a:pt x="1" y="4198"/>
                    <a:pt x="44" y="4307"/>
                    <a:pt x="131" y="4436"/>
                  </a:cubicBezTo>
                  <a:cubicBezTo>
                    <a:pt x="228" y="4555"/>
                    <a:pt x="304" y="4620"/>
                    <a:pt x="358" y="4620"/>
                  </a:cubicBezTo>
                  <a:cubicBezTo>
                    <a:pt x="390" y="4620"/>
                    <a:pt x="412" y="4577"/>
                    <a:pt x="445" y="4501"/>
                  </a:cubicBezTo>
                  <a:lnTo>
                    <a:pt x="477" y="4382"/>
                  </a:lnTo>
                  <a:cubicBezTo>
                    <a:pt x="499" y="4339"/>
                    <a:pt x="520" y="4285"/>
                    <a:pt x="531" y="4209"/>
                  </a:cubicBezTo>
                  <a:cubicBezTo>
                    <a:pt x="553" y="4144"/>
                    <a:pt x="564" y="4068"/>
                    <a:pt x="574" y="4014"/>
                  </a:cubicBezTo>
                  <a:cubicBezTo>
                    <a:pt x="596" y="3960"/>
                    <a:pt x="618" y="3885"/>
                    <a:pt x="639" y="3787"/>
                  </a:cubicBezTo>
                  <a:cubicBezTo>
                    <a:pt x="661" y="3690"/>
                    <a:pt x="715" y="3484"/>
                    <a:pt x="780" y="3181"/>
                  </a:cubicBezTo>
                  <a:cubicBezTo>
                    <a:pt x="866" y="2868"/>
                    <a:pt x="910" y="2694"/>
                    <a:pt x="921" y="2651"/>
                  </a:cubicBezTo>
                  <a:lnTo>
                    <a:pt x="931" y="2651"/>
                  </a:lnTo>
                  <a:cubicBezTo>
                    <a:pt x="1386" y="2651"/>
                    <a:pt x="1808" y="2608"/>
                    <a:pt x="2186" y="2511"/>
                  </a:cubicBezTo>
                  <a:cubicBezTo>
                    <a:pt x="2565" y="2413"/>
                    <a:pt x="2760" y="2305"/>
                    <a:pt x="2760" y="2164"/>
                  </a:cubicBezTo>
                  <a:cubicBezTo>
                    <a:pt x="2760" y="2099"/>
                    <a:pt x="2673" y="2056"/>
                    <a:pt x="2511" y="2056"/>
                  </a:cubicBezTo>
                  <a:cubicBezTo>
                    <a:pt x="2435" y="2056"/>
                    <a:pt x="2240" y="2078"/>
                    <a:pt x="1927" y="2099"/>
                  </a:cubicBezTo>
                  <a:cubicBezTo>
                    <a:pt x="1728" y="2120"/>
                    <a:pt x="1538" y="2128"/>
                    <a:pt x="1353" y="2128"/>
                  </a:cubicBezTo>
                  <a:cubicBezTo>
                    <a:pt x="1247" y="2128"/>
                    <a:pt x="1143" y="2125"/>
                    <a:pt x="1040" y="2121"/>
                  </a:cubicBezTo>
                  <a:cubicBezTo>
                    <a:pt x="1213" y="1375"/>
                    <a:pt x="1299" y="899"/>
                    <a:pt x="1299" y="693"/>
                  </a:cubicBezTo>
                  <a:cubicBezTo>
                    <a:pt x="1299" y="661"/>
                    <a:pt x="1299" y="639"/>
                    <a:pt x="1299" y="628"/>
                  </a:cubicBezTo>
                  <a:cubicBezTo>
                    <a:pt x="1353" y="628"/>
                    <a:pt x="1462" y="606"/>
                    <a:pt x="1645" y="585"/>
                  </a:cubicBezTo>
                  <a:cubicBezTo>
                    <a:pt x="1829" y="563"/>
                    <a:pt x="1970" y="552"/>
                    <a:pt x="2078" y="542"/>
                  </a:cubicBezTo>
                  <a:cubicBezTo>
                    <a:pt x="2186" y="531"/>
                    <a:pt x="2295" y="520"/>
                    <a:pt x="2424" y="498"/>
                  </a:cubicBezTo>
                  <a:cubicBezTo>
                    <a:pt x="2554" y="487"/>
                    <a:pt x="2652" y="477"/>
                    <a:pt x="2738" y="477"/>
                  </a:cubicBezTo>
                  <a:cubicBezTo>
                    <a:pt x="2814" y="466"/>
                    <a:pt x="2900" y="455"/>
                    <a:pt x="2987" y="455"/>
                  </a:cubicBezTo>
                  <a:cubicBezTo>
                    <a:pt x="3084" y="433"/>
                    <a:pt x="3160" y="423"/>
                    <a:pt x="3214" y="412"/>
                  </a:cubicBezTo>
                  <a:cubicBezTo>
                    <a:pt x="3279" y="401"/>
                    <a:pt x="3344" y="390"/>
                    <a:pt x="3420" y="368"/>
                  </a:cubicBezTo>
                  <a:cubicBezTo>
                    <a:pt x="3495" y="347"/>
                    <a:pt x="3528" y="304"/>
                    <a:pt x="3528" y="249"/>
                  </a:cubicBezTo>
                  <a:cubicBezTo>
                    <a:pt x="3528" y="174"/>
                    <a:pt x="3409" y="109"/>
                    <a:pt x="3160" y="66"/>
                  </a:cubicBezTo>
                  <a:cubicBezTo>
                    <a:pt x="2922" y="22"/>
                    <a:pt x="2597" y="1"/>
                    <a:pt x="2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031225" y="263000"/>
              <a:ext cx="109850" cy="116050"/>
            </a:xfrm>
            <a:custGeom>
              <a:avLst/>
              <a:gdLst/>
              <a:ahLst/>
              <a:cxnLst/>
              <a:rect l="l" t="t" r="r" b="b"/>
              <a:pathLst>
                <a:path w="4394" h="4642" extrusionOk="0">
                  <a:moveTo>
                    <a:pt x="2825" y="0"/>
                  </a:moveTo>
                  <a:cubicBezTo>
                    <a:pt x="2619" y="0"/>
                    <a:pt x="2511" y="65"/>
                    <a:pt x="2511" y="195"/>
                  </a:cubicBezTo>
                  <a:cubicBezTo>
                    <a:pt x="2511" y="271"/>
                    <a:pt x="2565" y="357"/>
                    <a:pt x="2662" y="455"/>
                  </a:cubicBezTo>
                  <a:cubicBezTo>
                    <a:pt x="2770" y="563"/>
                    <a:pt x="2889" y="617"/>
                    <a:pt x="3041" y="617"/>
                  </a:cubicBezTo>
                  <a:cubicBezTo>
                    <a:pt x="3192" y="617"/>
                    <a:pt x="3322" y="693"/>
                    <a:pt x="3452" y="844"/>
                  </a:cubicBezTo>
                  <a:cubicBezTo>
                    <a:pt x="3690" y="1136"/>
                    <a:pt x="3809" y="1547"/>
                    <a:pt x="3809" y="2088"/>
                  </a:cubicBezTo>
                  <a:cubicBezTo>
                    <a:pt x="3809" y="2575"/>
                    <a:pt x="3712" y="3019"/>
                    <a:pt x="3528" y="3419"/>
                  </a:cubicBezTo>
                  <a:cubicBezTo>
                    <a:pt x="3344" y="3819"/>
                    <a:pt x="3138" y="4014"/>
                    <a:pt x="2889" y="4014"/>
                  </a:cubicBezTo>
                  <a:cubicBezTo>
                    <a:pt x="2781" y="4014"/>
                    <a:pt x="2684" y="3917"/>
                    <a:pt x="2619" y="3711"/>
                  </a:cubicBezTo>
                  <a:cubicBezTo>
                    <a:pt x="2565" y="3495"/>
                    <a:pt x="2522" y="3268"/>
                    <a:pt x="2500" y="3030"/>
                  </a:cubicBezTo>
                  <a:cubicBezTo>
                    <a:pt x="2435" y="2359"/>
                    <a:pt x="2338" y="2034"/>
                    <a:pt x="2186" y="2034"/>
                  </a:cubicBezTo>
                  <a:cubicBezTo>
                    <a:pt x="2035" y="2034"/>
                    <a:pt x="1797" y="2229"/>
                    <a:pt x="1451" y="2618"/>
                  </a:cubicBezTo>
                  <a:cubicBezTo>
                    <a:pt x="1115" y="2997"/>
                    <a:pt x="812" y="3419"/>
                    <a:pt x="553" y="3873"/>
                  </a:cubicBezTo>
                  <a:cubicBezTo>
                    <a:pt x="585" y="3397"/>
                    <a:pt x="672" y="2737"/>
                    <a:pt x="823" y="1894"/>
                  </a:cubicBezTo>
                  <a:cubicBezTo>
                    <a:pt x="974" y="1061"/>
                    <a:pt x="1039" y="595"/>
                    <a:pt x="1039" y="498"/>
                  </a:cubicBezTo>
                  <a:cubicBezTo>
                    <a:pt x="1039" y="401"/>
                    <a:pt x="974" y="292"/>
                    <a:pt x="845" y="184"/>
                  </a:cubicBezTo>
                  <a:cubicBezTo>
                    <a:pt x="715" y="65"/>
                    <a:pt x="607" y="11"/>
                    <a:pt x="509" y="11"/>
                  </a:cubicBezTo>
                  <a:cubicBezTo>
                    <a:pt x="412" y="11"/>
                    <a:pt x="358" y="87"/>
                    <a:pt x="358" y="260"/>
                  </a:cubicBezTo>
                  <a:cubicBezTo>
                    <a:pt x="358" y="768"/>
                    <a:pt x="304" y="1483"/>
                    <a:pt x="185" y="2402"/>
                  </a:cubicBezTo>
                  <a:cubicBezTo>
                    <a:pt x="66" y="3311"/>
                    <a:pt x="1" y="3863"/>
                    <a:pt x="1" y="4036"/>
                  </a:cubicBezTo>
                  <a:cubicBezTo>
                    <a:pt x="1" y="4209"/>
                    <a:pt x="55" y="4350"/>
                    <a:pt x="141" y="4469"/>
                  </a:cubicBezTo>
                  <a:cubicBezTo>
                    <a:pt x="239" y="4588"/>
                    <a:pt x="315" y="4642"/>
                    <a:pt x="390" y="4642"/>
                  </a:cubicBezTo>
                  <a:cubicBezTo>
                    <a:pt x="574" y="4642"/>
                    <a:pt x="899" y="4328"/>
                    <a:pt x="1353" y="3690"/>
                  </a:cubicBezTo>
                  <a:cubicBezTo>
                    <a:pt x="1591" y="3354"/>
                    <a:pt x="1808" y="3062"/>
                    <a:pt x="1991" y="2802"/>
                  </a:cubicBezTo>
                  <a:cubicBezTo>
                    <a:pt x="2035" y="3387"/>
                    <a:pt x="2121" y="3841"/>
                    <a:pt x="2251" y="4155"/>
                  </a:cubicBezTo>
                  <a:cubicBezTo>
                    <a:pt x="2381" y="4479"/>
                    <a:pt x="2586" y="4631"/>
                    <a:pt x="2879" y="4631"/>
                  </a:cubicBezTo>
                  <a:cubicBezTo>
                    <a:pt x="3279" y="4631"/>
                    <a:pt x="3625" y="4382"/>
                    <a:pt x="3939" y="3873"/>
                  </a:cubicBezTo>
                  <a:cubicBezTo>
                    <a:pt x="4242" y="3365"/>
                    <a:pt x="4393" y="2792"/>
                    <a:pt x="4393" y="2175"/>
                  </a:cubicBezTo>
                  <a:cubicBezTo>
                    <a:pt x="4393" y="1547"/>
                    <a:pt x="4263" y="1028"/>
                    <a:pt x="4004" y="617"/>
                  </a:cubicBezTo>
                  <a:cubicBezTo>
                    <a:pt x="3733" y="206"/>
                    <a:pt x="3344" y="0"/>
                    <a:pt x="28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4155925" y="261375"/>
              <a:ext cx="86575" cy="118225"/>
            </a:xfrm>
            <a:custGeom>
              <a:avLst/>
              <a:gdLst/>
              <a:ahLst/>
              <a:cxnLst/>
              <a:rect l="l" t="t" r="r" b="b"/>
              <a:pathLst>
                <a:path w="3463" h="4729" extrusionOk="0">
                  <a:moveTo>
                    <a:pt x="2056" y="650"/>
                  </a:moveTo>
                  <a:cubicBezTo>
                    <a:pt x="2132" y="1028"/>
                    <a:pt x="2207" y="1602"/>
                    <a:pt x="2283" y="2359"/>
                  </a:cubicBezTo>
                  <a:cubicBezTo>
                    <a:pt x="1937" y="2413"/>
                    <a:pt x="1601" y="2478"/>
                    <a:pt x="1288" y="2564"/>
                  </a:cubicBezTo>
                  <a:cubicBezTo>
                    <a:pt x="1601" y="1742"/>
                    <a:pt x="1850" y="1104"/>
                    <a:pt x="2056" y="650"/>
                  </a:cubicBezTo>
                  <a:close/>
                  <a:moveTo>
                    <a:pt x="2207" y="0"/>
                  </a:moveTo>
                  <a:cubicBezTo>
                    <a:pt x="2088" y="0"/>
                    <a:pt x="1969" y="44"/>
                    <a:pt x="1850" y="130"/>
                  </a:cubicBezTo>
                  <a:cubicBezTo>
                    <a:pt x="1731" y="217"/>
                    <a:pt x="1645" y="314"/>
                    <a:pt x="1601" y="444"/>
                  </a:cubicBezTo>
                  <a:cubicBezTo>
                    <a:pt x="1547" y="563"/>
                    <a:pt x="1428" y="833"/>
                    <a:pt x="1255" y="1277"/>
                  </a:cubicBezTo>
                  <a:cubicBezTo>
                    <a:pt x="1071" y="1710"/>
                    <a:pt x="931" y="2056"/>
                    <a:pt x="822" y="2305"/>
                  </a:cubicBezTo>
                  <a:cubicBezTo>
                    <a:pt x="779" y="2435"/>
                    <a:pt x="725" y="2575"/>
                    <a:pt x="660" y="2738"/>
                  </a:cubicBezTo>
                  <a:cubicBezTo>
                    <a:pt x="217" y="2878"/>
                    <a:pt x="0" y="2997"/>
                    <a:pt x="0" y="3084"/>
                  </a:cubicBezTo>
                  <a:cubicBezTo>
                    <a:pt x="0" y="3170"/>
                    <a:pt x="33" y="3235"/>
                    <a:pt x="98" y="3300"/>
                  </a:cubicBezTo>
                  <a:cubicBezTo>
                    <a:pt x="173" y="3354"/>
                    <a:pt x="249" y="3376"/>
                    <a:pt x="336" y="3376"/>
                  </a:cubicBezTo>
                  <a:lnTo>
                    <a:pt x="379" y="3376"/>
                  </a:lnTo>
                  <a:cubicBezTo>
                    <a:pt x="130" y="3960"/>
                    <a:pt x="11" y="4274"/>
                    <a:pt x="11" y="4317"/>
                  </a:cubicBezTo>
                  <a:cubicBezTo>
                    <a:pt x="11" y="4415"/>
                    <a:pt x="44" y="4512"/>
                    <a:pt x="130" y="4598"/>
                  </a:cubicBezTo>
                  <a:cubicBezTo>
                    <a:pt x="206" y="4685"/>
                    <a:pt x="282" y="4728"/>
                    <a:pt x="357" y="4728"/>
                  </a:cubicBezTo>
                  <a:cubicBezTo>
                    <a:pt x="433" y="4728"/>
                    <a:pt x="660" y="4220"/>
                    <a:pt x="1050" y="3203"/>
                  </a:cubicBezTo>
                  <a:cubicBezTo>
                    <a:pt x="1374" y="3105"/>
                    <a:pt x="1623" y="3041"/>
                    <a:pt x="1785" y="3008"/>
                  </a:cubicBezTo>
                  <a:cubicBezTo>
                    <a:pt x="1948" y="2954"/>
                    <a:pt x="2132" y="2911"/>
                    <a:pt x="2337" y="2857"/>
                  </a:cubicBezTo>
                  <a:cubicBezTo>
                    <a:pt x="2370" y="3268"/>
                    <a:pt x="2402" y="3679"/>
                    <a:pt x="2434" y="4101"/>
                  </a:cubicBezTo>
                  <a:cubicBezTo>
                    <a:pt x="2456" y="4328"/>
                    <a:pt x="2489" y="4490"/>
                    <a:pt x="2543" y="4588"/>
                  </a:cubicBezTo>
                  <a:cubicBezTo>
                    <a:pt x="2586" y="4685"/>
                    <a:pt x="2640" y="4728"/>
                    <a:pt x="2716" y="4728"/>
                  </a:cubicBezTo>
                  <a:cubicBezTo>
                    <a:pt x="2856" y="4728"/>
                    <a:pt x="2932" y="4447"/>
                    <a:pt x="2932" y="3895"/>
                  </a:cubicBezTo>
                  <a:cubicBezTo>
                    <a:pt x="2932" y="3571"/>
                    <a:pt x="2911" y="3181"/>
                    <a:pt x="2878" y="2716"/>
                  </a:cubicBezTo>
                  <a:cubicBezTo>
                    <a:pt x="3268" y="2608"/>
                    <a:pt x="3462" y="2510"/>
                    <a:pt x="3462" y="2424"/>
                  </a:cubicBezTo>
                  <a:cubicBezTo>
                    <a:pt x="3462" y="2316"/>
                    <a:pt x="3354" y="2251"/>
                    <a:pt x="3159" y="2251"/>
                  </a:cubicBezTo>
                  <a:cubicBezTo>
                    <a:pt x="3073" y="2251"/>
                    <a:pt x="2965" y="2262"/>
                    <a:pt x="2835" y="2272"/>
                  </a:cubicBezTo>
                  <a:cubicBezTo>
                    <a:pt x="2770" y="1634"/>
                    <a:pt x="2683" y="1093"/>
                    <a:pt x="2575" y="650"/>
                  </a:cubicBezTo>
                  <a:cubicBezTo>
                    <a:pt x="2467" y="217"/>
                    <a:pt x="2348" y="0"/>
                    <a:pt x="2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4260050" y="26380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056" y="1"/>
                  </a:moveTo>
                  <a:cubicBezTo>
                    <a:pt x="1191" y="1"/>
                    <a:pt x="639" y="12"/>
                    <a:pt x="379" y="33"/>
                  </a:cubicBezTo>
                  <a:cubicBezTo>
                    <a:pt x="130" y="55"/>
                    <a:pt x="1" y="109"/>
                    <a:pt x="1" y="185"/>
                  </a:cubicBezTo>
                  <a:cubicBezTo>
                    <a:pt x="1" y="282"/>
                    <a:pt x="44" y="369"/>
                    <a:pt x="120" y="466"/>
                  </a:cubicBezTo>
                  <a:cubicBezTo>
                    <a:pt x="195" y="553"/>
                    <a:pt x="260" y="596"/>
                    <a:pt x="336" y="596"/>
                  </a:cubicBezTo>
                  <a:lnTo>
                    <a:pt x="1472" y="553"/>
                  </a:lnTo>
                  <a:lnTo>
                    <a:pt x="1472" y="553"/>
                  </a:lnTo>
                  <a:cubicBezTo>
                    <a:pt x="1429" y="964"/>
                    <a:pt x="1288" y="1645"/>
                    <a:pt x="1050" y="2597"/>
                  </a:cubicBezTo>
                  <a:cubicBezTo>
                    <a:pt x="812" y="3539"/>
                    <a:pt x="693" y="4058"/>
                    <a:pt x="693" y="4155"/>
                  </a:cubicBezTo>
                  <a:cubicBezTo>
                    <a:pt x="693" y="4263"/>
                    <a:pt x="736" y="4361"/>
                    <a:pt x="812" y="4469"/>
                  </a:cubicBezTo>
                  <a:cubicBezTo>
                    <a:pt x="898" y="4556"/>
                    <a:pt x="974" y="4610"/>
                    <a:pt x="1039" y="4610"/>
                  </a:cubicBezTo>
                  <a:cubicBezTo>
                    <a:pt x="1082" y="4610"/>
                    <a:pt x="1136" y="4491"/>
                    <a:pt x="1201" y="4263"/>
                  </a:cubicBezTo>
                  <a:cubicBezTo>
                    <a:pt x="1234" y="4144"/>
                    <a:pt x="1288" y="3928"/>
                    <a:pt x="1364" y="3625"/>
                  </a:cubicBezTo>
                  <a:cubicBezTo>
                    <a:pt x="1429" y="3333"/>
                    <a:pt x="1483" y="3106"/>
                    <a:pt x="1515" y="2965"/>
                  </a:cubicBezTo>
                  <a:cubicBezTo>
                    <a:pt x="1861" y="1613"/>
                    <a:pt x="2034" y="845"/>
                    <a:pt x="2034" y="682"/>
                  </a:cubicBezTo>
                  <a:cubicBezTo>
                    <a:pt x="2034" y="628"/>
                    <a:pt x="2034" y="585"/>
                    <a:pt x="2013" y="542"/>
                  </a:cubicBezTo>
                  <a:cubicBezTo>
                    <a:pt x="2251" y="542"/>
                    <a:pt x="2510" y="553"/>
                    <a:pt x="2770" y="574"/>
                  </a:cubicBezTo>
                  <a:cubicBezTo>
                    <a:pt x="3030" y="596"/>
                    <a:pt x="3225" y="596"/>
                    <a:pt x="3376" y="596"/>
                  </a:cubicBezTo>
                  <a:cubicBezTo>
                    <a:pt x="3517" y="596"/>
                    <a:pt x="3592" y="563"/>
                    <a:pt x="3592" y="477"/>
                  </a:cubicBezTo>
                  <a:cubicBezTo>
                    <a:pt x="3592" y="358"/>
                    <a:pt x="3452" y="250"/>
                    <a:pt x="3160" y="152"/>
                  </a:cubicBezTo>
                  <a:cubicBezTo>
                    <a:pt x="2867" y="55"/>
                    <a:pt x="2500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4348775" y="264625"/>
              <a:ext cx="89800" cy="114975"/>
            </a:xfrm>
            <a:custGeom>
              <a:avLst/>
              <a:gdLst/>
              <a:ahLst/>
              <a:cxnLst/>
              <a:rect l="l" t="t" r="r" b="b"/>
              <a:pathLst>
                <a:path w="3592" h="4599" extrusionOk="0">
                  <a:moveTo>
                    <a:pt x="2261" y="0"/>
                  </a:moveTo>
                  <a:cubicBezTo>
                    <a:pt x="1374" y="0"/>
                    <a:pt x="887" y="76"/>
                    <a:pt x="811" y="238"/>
                  </a:cubicBezTo>
                  <a:cubicBezTo>
                    <a:pt x="801" y="292"/>
                    <a:pt x="790" y="346"/>
                    <a:pt x="790" y="390"/>
                  </a:cubicBezTo>
                  <a:cubicBezTo>
                    <a:pt x="790" y="736"/>
                    <a:pt x="725" y="1158"/>
                    <a:pt x="584" y="1645"/>
                  </a:cubicBezTo>
                  <a:cubicBezTo>
                    <a:pt x="454" y="2142"/>
                    <a:pt x="325" y="2608"/>
                    <a:pt x="195" y="3051"/>
                  </a:cubicBezTo>
                  <a:cubicBezTo>
                    <a:pt x="65" y="3484"/>
                    <a:pt x="0" y="3798"/>
                    <a:pt x="0" y="3971"/>
                  </a:cubicBezTo>
                  <a:cubicBezTo>
                    <a:pt x="0" y="4155"/>
                    <a:pt x="76" y="4306"/>
                    <a:pt x="227" y="4425"/>
                  </a:cubicBezTo>
                  <a:cubicBezTo>
                    <a:pt x="379" y="4544"/>
                    <a:pt x="563" y="4598"/>
                    <a:pt x="757" y="4598"/>
                  </a:cubicBezTo>
                  <a:cubicBezTo>
                    <a:pt x="1212" y="4598"/>
                    <a:pt x="1688" y="4523"/>
                    <a:pt x="2175" y="4349"/>
                  </a:cubicBezTo>
                  <a:cubicBezTo>
                    <a:pt x="2662" y="4187"/>
                    <a:pt x="2910" y="4025"/>
                    <a:pt x="2910" y="3863"/>
                  </a:cubicBezTo>
                  <a:cubicBezTo>
                    <a:pt x="2910" y="3765"/>
                    <a:pt x="2878" y="3722"/>
                    <a:pt x="2813" y="3722"/>
                  </a:cubicBezTo>
                  <a:cubicBezTo>
                    <a:pt x="2781" y="3722"/>
                    <a:pt x="2662" y="3744"/>
                    <a:pt x="2467" y="3798"/>
                  </a:cubicBezTo>
                  <a:cubicBezTo>
                    <a:pt x="1850" y="3960"/>
                    <a:pt x="1288" y="4046"/>
                    <a:pt x="779" y="4046"/>
                  </a:cubicBezTo>
                  <a:cubicBezTo>
                    <a:pt x="725" y="4046"/>
                    <a:pt x="682" y="4036"/>
                    <a:pt x="649" y="4003"/>
                  </a:cubicBezTo>
                  <a:cubicBezTo>
                    <a:pt x="617" y="3960"/>
                    <a:pt x="606" y="3917"/>
                    <a:pt x="606" y="3863"/>
                  </a:cubicBezTo>
                  <a:cubicBezTo>
                    <a:pt x="606" y="3711"/>
                    <a:pt x="725" y="3246"/>
                    <a:pt x="963" y="2499"/>
                  </a:cubicBezTo>
                  <a:cubicBezTo>
                    <a:pt x="1439" y="2499"/>
                    <a:pt x="1861" y="2456"/>
                    <a:pt x="2218" y="2380"/>
                  </a:cubicBezTo>
                  <a:cubicBezTo>
                    <a:pt x="2586" y="2305"/>
                    <a:pt x="2759" y="2196"/>
                    <a:pt x="2759" y="2034"/>
                  </a:cubicBezTo>
                  <a:cubicBezTo>
                    <a:pt x="2759" y="1980"/>
                    <a:pt x="2694" y="1948"/>
                    <a:pt x="2564" y="1948"/>
                  </a:cubicBezTo>
                  <a:cubicBezTo>
                    <a:pt x="2434" y="1948"/>
                    <a:pt x="2240" y="1958"/>
                    <a:pt x="1991" y="1980"/>
                  </a:cubicBezTo>
                  <a:cubicBezTo>
                    <a:pt x="1731" y="2002"/>
                    <a:pt x="1526" y="2013"/>
                    <a:pt x="1374" y="2013"/>
                  </a:cubicBezTo>
                  <a:cubicBezTo>
                    <a:pt x="1223" y="2013"/>
                    <a:pt x="1136" y="2013"/>
                    <a:pt x="1104" y="2002"/>
                  </a:cubicBezTo>
                  <a:cubicBezTo>
                    <a:pt x="1266" y="1396"/>
                    <a:pt x="1352" y="952"/>
                    <a:pt x="1352" y="649"/>
                  </a:cubicBezTo>
                  <a:lnTo>
                    <a:pt x="1352" y="628"/>
                  </a:lnTo>
                  <a:cubicBezTo>
                    <a:pt x="1753" y="552"/>
                    <a:pt x="2012" y="520"/>
                    <a:pt x="2121" y="509"/>
                  </a:cubicBezTo>
                  <a:cubicBezTo>
                    <a:pt x="2229" y="498"/>
                    <a:pt x="2413" y="476"/>
                    <a:pt x="2672" y="455"/>
                  </a:cubicBezTo>
                  <a:cubicBezTo>
                    <a:pt x="2932" y="433"/>
                    <a:pt x="3148" y="401"/>
                    <a:pt x="3311" y="368"/>
                  </a:cubicBezTo>
                  <a:cubicBezTo>
                    <a:pt x="3495" y="336"/>
                    <a:pt x="3592" y="282"/>
                    <a:pt x="3592" y="195"/>
                  </a:cubicBezTo>
                  <a:cubicBezTo>
                    <a:pt x="3592" y="65"/>
                    <a:pt x="3148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4442900" y="262725"/>
              <a:ext cx="84125" cy="116875"/>
            </a:xfrm>
            <a:custGeom>
              <a:avLst/>
              <a:gdLst/>
              <a:ahLst/>
              <a:cxnLst/>
              <a:rect l="l" t="t" r="r" b="b"/>
              <a:pathLst>
                <a:path w="3365" h="4675" extrusionOk="0">
                  <a:moveTo>
                    <a:pt x="2045" y="596"/>
                  </a:moveTo>
                  <a:cubicBezTo>
                    <a:pt x="2521" y="596"/>
                    <a:pt x="2759" y="725"/>
                    <a:pt x="2759" y="996"/>
                  </a:cubicBezTo>
                  <a:cubicBezTo>
                    <a:pt x="2759" y="1169"/>
                    <a:pt x="2694" y="1342"/>
                    <a:pt x="2553" y="1494"/>
                  </a:cubicBezTo>
                  <a:cubicBezTo>
                    <a:pt x="2413" y="1656"/>
                    <a:pt x="2250" y="1786"/>
                    <a:pt x="2077" y="1883"/>
                  </a:cubicBezTo>
                  <a:cubicBezTo>
                    <a:pt x="1915" y="1980"/>
                    <a:pt x="1720" y="2078"/>
                    <a:pt x="1504" y="2197"/>
                  </a:cubicBezTo>
                  <a:cubicBezTo>
                    <a:pt x="1298" y="2305"/>
                    <a:pt x="1158" y="2391"/>
                    <a:pt x="1082" y="2446"/>
                  </a:cubicBezTo>
                  <a:cubicBezTo>
                    <a:pt x="1266" y="1786"/>
                    <a:pt x="1352" y="1310"/>
                    <a:pt x="1352" y="1017"/>
                  </a:cubicBezTo>
                  <a:cubicBezTo>
                    <a:pt x="1352" y="942"/>
                    <a:pt x="1331" y="855"/>
                    <a:pt x="1287" y="758"/>
                  </a:cubicBezTo>
                  <a:cubicBezTo>
                    <a:pt x="1580" y="650"/>
                    <a:pt x="1828" y="596"/>
                    <a:pt x="2045" y="596"/>
                  </a:cubicBezTo>
                  <a:close/>
                  <a:moveTo>
                    <a:pt x="2012" y="1"/>
                  </a:moveTo>
                  <a:cubicBezTo>
                    <a:pt x="1644" y="1"/>
                    <a:pt x="1320" y="55"/>
                    <a:pt x="1017" y="163"/>
                  </a:cubicBezTo>
                  <a:cubicBezTo>
                    <a:pt x="714" y="271"/>
                    <a:pt x="563" y="379"/>
                    <a:pt x="563" y="477"/>
                  </a:cubicBezTo>
                  <a:cubicBezTo>
                    <a:pt x="563" y="531"/>
                    <a:pt x="584" y="606"/>
                    <a:pt x="638" y="671"/>
                  </a:cubicBezTo>
                  <a:cubicBezTo>
                    <a:pt x="682" y="747"/>
                    <a:pt x="725" y="812"/>
                    <a:pt x="790" y="844"/>
                  </a:cubicBezTo>
                  <a:cubicBezTo>
                    <a:pt x="747" y="1288"/>
                    <a:pt x="617" y="1937"/>
                    <a:pt x="368" y="2792"/>
                  </a:cubicBezTo>
                  <a:cubicBezTo>
                    <a:pt x="130" y="3657"/>
                    <a:pt x="0" y="4133"/>
                    <a:pt x="0" y="4231"/>
                  </a:cubicBezTo>
                  <a:cubicBezTo>
                    <a:pt x="0" y="4328"/>
                    <a:pt x="43" y="4425"/>
                    <a:pt x="130" y="4523"/>
                  </a:cubicBezTo>
                  <a:cubicBezTo>
                    <a:pt x="216" y="4620"/>
                    <a:pt x="292" y="4674"/>
                    <a:pt x="357" y="4674"/>
                  </a:cubicBezTo>
                  <a:cubicBezTo>
                    <a:pt x="390" y="4674"/>
                    <a:pt x="444" y="4555"/>
                    <a:pt x="519" y="4328"/>
                  </a:cubicBezTo>
                  <a:cubicBezTo>
                    <a:pt x="552" y="4209"/>
                    <a:pt x="584" y="4101"/>
                    <a:pt x="617" y="3993"/>
                  </a:cubicBezTo>
                  <a:cubicBezTo>
                    <a:pt x="649" y="3884"/>
                    <a:pt x="768" y="3484"/>
                    <a:pt x="974" y="2792"/>
                  </a:cubicBezTo>
                  <a:cubicBezTo>
                    <a:pt x="1093" y="3116"/>
                    <a:pt x="1385" y="3517"/>
                    <a:pt x="1882" y="3982"/>
                  </a:cubicBezTo>
                  <a:cubicBezTo>
                    <a:pt x="2369" y="4436"/>
                    <a:pt x="2748" y="4663"/>
                    <a:pt x="3008" y="4663"/>
                  </a:cubicBezTo>
                  <a:cubicBezTo>
                    <a:pt x="3159" y="4663"/>
                    <a:pt x="3235" y="4609"/>
                    <a:pt x="3235" y="4512"/>
                  </a:cubicBezTo>
                  <a:cubicBezTo>
                    <a:pt x="3235" y="4447"/>
                    <a:pt x="3181" y="4361"/>
                    <a:pt x="3062" y="4263"/>
                  </a:cubicBezTo>
                  <a:cubicBezTo>
                    <a:pt x="3008" y="4209"/>
                    <a:pt x="2954" y="4155"/>
                    <a:pt x="2889" y="4112"/>
                  </a:cubicBezTo>
                  <a:cubicBezTo>
                    <a:pt x="2845" y="4058"/>
                    <a:pt x="2770" y="4003"/>
                    <a:pt x="2672" y="3928"/>
                  </a:cubicBezTo>
                  <a:cubicBezTo>
                    <a:pt x="2586" y="3852"/>
                    <a:pt x="2488" y="3765"/>
                    <a:pt x="2391" y="3668"/>
                  </a:cubicBezTo>
                  <a:cubicBezTo>
                    <a:pt x="2283" y="3571"/>
                    <a:pt x="2207" y="3495"/>
                    <a:pt x="2142" y="3441"/>
                  </a:cubicBezTo>
                  <a:cubicBezTo>
                    <a:pt x="2088" y="3387"/>
                    <a:pt x="1980" y="3279"/>
                    <a:pt x="1818" y="3127"/>
                  </a:cubicBezTo>
                  <a:cubicBezTo>
                    <a:pt x="1666" y="2965"/>
                    <a:pt x="1590" y="2846"/>
                    <a:pt x="1590" y="2748"/>
                  </a:cubicBezTo>
                  <a:cubicBezTo>
                    <a:pt x="1590" y="2716"/>
                    <a:pt x="1655" y="2673"/>
                    <a:pt x="1774" y="2619"/>
                  </a:cubicBezTo>
                  <a:cubicBezTo>
                    <a:pt x="1893" y="2554"/>
                    <a:pt x="2045" y="2478"/>
                    <a:pt x="2218" y="2391"/>
                  </a:cubicBezTo>
                  <a:cubicBezTo>
                    <a:pt x="2391" y="2294"/>
                    <a:pt x="2564" y="2186"/>
                    <a:pt x="2737" y="2067"/>
                  </a:cubicBezTo>
                  <a:cubicBezTo>
                    <a:pt x="2910" y="1948"/>
                    <a:pt x="3062" y="1796"/>
                    <a:pt x="3181" y="1613"/>
                  </a:cubicBezTo>
                  <a:cubicBezTo>
                    <a:pt x="3300" y="1418"/>
                    <a:pt x="3365" y="1223"/>
                    <a:pt x="3365" y="996"/>
                  </a:cubicBezTo>
                  <a:cubicBezTo>
                    <a:pt x="3365" y="682"/>
                    <a:pt x="3224" y="433"/>
                    <a:pt x="2964" y="271"/>
                  </a:cubicBezTo>
                  <a:cubicBezTo>
                    <a:pt x="2694" y="87"/>
                    <a:pt x="2380" y="1"/>
                    <a:pt x="2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4605450" y="261375"/>
              <a:ext cx="86300" cy="118225"/>
            </a:xfrm>
            <a:custGeom>
              <a:avLst/>
              <a:gdLst/>
              <a:ahLst/>
              <a:cxnLst/>
              <a:rect l="l" t="t" r="r" b="b"/>
              <a:pathLst>
                <a:path w="3452" h="4729" extrusionOk="0">
                  <a:moveTo>
                    <a:pt x="2056" y="650"/>
                  </a:moveTo>
                  <a:cubicBezTo>
                    <a:pt x="2121" y="1028"/>
                    <a:pt x="2207" y="1602"/>
                    <a:pt x="2283" y="2359"/>
                  </a:cubicBezTo>
                  <a:cubicBezTo>
                    <a:pt x="1937" y="2413"/>
                    <a:pt x="1601" y="2478"/>
                    <a:pt x="1288" y="2564"/>
                  </a:cubicBezTo>
                  <a:cubicBezTo>
                    <a:pt x="1601" y="1742"/>
                    <a:pt x="1850" y="1104"/>
                    <a:pt x="2056" y="650"/>
                  </a:cubicBezTo>
                  <a:close/>
                  <a:moveTo>
                    <a:pt x="2207" y="0"/>
                  </a:moveTo>
                  <a:cubicBezTo>
                    <a:pt x="2088" y="0"/>
                    <a:pt x="1969" y="44"/>
                    <a:pt x="1850" y="130"/>
                  </a:cubicBezTo>
                  <a:cubicBezTo>
                    <a:pt x="1731" y="217"/>
                    <a:pt x="1645" y="314"/>
                    <a:pt x="1590" y="444"/>
                  </a:cubicBezTo>
                  <a:cubicBezTo>
                    <a:pt x="1547" y="563"/>
                    <a:pt x="1428" y="833"/>
                    <a:pt x="1244" y="1277"/>
                  </a:cubicBezTo>
                  <a:cubicBezTo>
                    <a:pt x="1071" y="1710"/>
                    <a:pt x="931" y="2056"/>
                    <a:pt x="822" y="2305"/>
                  </a:cubicBezTo>
                  <a:cubicBezTo>
                    <a:pt x="779" y="2435"/>
                    <a:pt x="725" y="2575"/>
                    <a:pt x="649" y="2738"/>
                  </a:cubicBezTo>
                  <a:cubicBezTo>
                    <a:pt x="217" y="2878"/>
                    <a:pt x="0" y="2997"/>
                    <a:pt x="0" y="3084"/>
                  </a:cubicBezTo>
                  <a:cubicBezTo>
                    <a:pt x="0" y="3170"/>
                    <a:pt x="33" y="3235"/>
                    <a:pt x="98" y="3300"/>
                  </a:cubicBezTo>
                  <a:cubicBezTo>
                    <a:pt x="162" y="3354"/>
                    <a:pt x="249" y="3376"/>
                    <a:pt x="336" y="3376"/>
                  </a:cubicBezTo>
                  <a:lnTo>
                    <a:pt x="379" y="3376"/>
                  </a:lnTo>
                  <a:cubicBezTo>
                    <a:pt x="130" y="3960"/>
                    <a:pt x="0" y="4274"/>
                    <a:pt x="0" y="4317"/>
                  </a:cubicBezTo>
                  <a:cubicBezTo>
                    <a:pt x="0" y="4415"/>
                    <a:pt x="43" y="4512"/>
                    <a:pt x="119" y="4598"/>
                  </a:cubicBezTo>
                  <a:cubicBezTo>
                    <a:pt x="206" y="4685"/>
                    <a:pt x="281" y="4728"/>
                    <a:pt x="357" y="4728"/>
                  </a:cubicBezTo>
                  <a:cubicBezTo>
                    <a:pt x="422" y="4728"/>
                    <a:pt x="649" y="4220"/>
                    <a:pt x="1039" y="3203"/>
                  </a:cubicBezTo>
                  <a:cubicBezTo>
                    <a:pt x="1374" y="3105"/>
                    <a:pt x="1623" y="3041"/>
                    <a:pt x="1785" y="3008"/>
                  </a:cubicBezTo>
                  <a:cubicBezTo>
                    <a:pt x="1948" y="2954"/>
                    <a:pt x="2131" y="2911"/>
                    <a:pt x="2326" y="2857"/>
                  </a:cubicBezTo>
                  <a:cubicBezTo>
                    <a:pt x="2369" y="3268"/>
                    <a:pt x="2402" y="3679"/>
                    <a:pt x="2424" y="4101"/>
                  </a:cubicBezTo>
                  <a:cubicBezTo>
                    <a:pt x="2456" y="4328"/>
                    <a:pt x="2488" y="4490"/>
                    <a:pt x="2532" y="4588"/>
                  </a:cubicBezTo>
                  <a:cubicBezTo>
                    <a:pt x="2575" y="4685"/>
                    <a:pt x="2640" y="4728"/>
                    <a:pt x="2716" y="4728"/>
                  </a:cubicBezTo>
                  <a:cubicBezTo>
                    <a:pt x="2856" y="4728"/>
                    <a:pt x="2921" y="4447"/>
                    <a:pt x="2921" y="3895"/>
                  </a:cubicBezTo>
                  <a:cubicBezTo>
                    <a:pt x="2921" y="3571"/>
                    <a:pt x="2910" y="3181"/>
                    <a:pt x="2867" y="2716"/>
                  </a:cubicBezTo>
                  <a:cubicBezTo>
                    <a:pt x="3257" y="2608"/>
                    <a:pt x="3451" y="2510"/>
                    <a:pt x="3451" y="2424"/>
                  </a:cubicBezTo>
                  <a:cubicBezTo>
                    <a:pt x="3451" y="2316"/>
                    <a:pt x="3354" y="2251"/>
                    <a:pt x="3159" y="2251"/>
                  </a:cubicBezTo>
                  <a:cubicBezTo>
                    <a:pt x="3062" y="2251"/>
                    <a:pt x="2954" y="2262"/>
                    <a:pt x="2835" y="2272"/>
                  </a:cubicBezTo>
                  <a:cubicBezTo>
                    <a:pt x="2770" y="1634"/>
                    <a:pt x="2672" y="1093"/>
                    <a:pt x="2564" y="650"/>
                  </a:cubicBezTo>
                  <a:cubicBezTo>
                    <a:pt x="2456" y="217"/>
                    <a:pt x="2337" y="0"/>
                    <a:pt x="2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709850" y="263275"/>
              <a:ext cx="80625" cy="115500"/>
            </a:xfrm>
            <a:custGeom>
              <a:avLst/>
              <a:gdLst/>
              <a:ahLst/>
              <a:cxnLst/>
              <a:rect l="l" t="t" r="r" b="b"/>
              <a:pathLst>
                <a:path w="3225" h="4620" extrusionOk="0">
                  <a:moveTo>
                    <a:pt x="2683" y="0"/>
                  </a:moveTo>
                  <a:cubicBezTo>
                    <a:pt x="2294" y="0"/>
                    <a:pt x="1883" y="184"/>
                    <a:pt x="1450" y="574"/>
                  </a:cubicBezTo>
                  <a:cubicBezTo>
                    <a:pt x="1028" y="952"/>
                    <a:pt x="682" y="1396"/>
                    <a:pt x="400" y="1926"/>
                  </a:cubicBezTo>
                  <a:cubicBezTo>
                    <a:pt x="141" y="2445"/>
                    <a:pt x="0" y="2921"/>
                    <a:pt x="0" y="3332"/>
                  </a:cubicBezTo>
                  <a:cubicBezTo>
                    <a:pt x="0" y="3657"/>
                    <a:pt x="141" y="3949"/>
                    <a:pt x="411" y="4219"/>
                  </a:cubicBezTo>
                  <a:cubicBezTo>
                    <a:pt x="682" y="4490"/>
                    <a:pt x="974" y="4620"/>
                    <a:pt x="1288" y="4620"/>
                  </a:cubicBezTo>
                  <a:cubicBezTo>
                    <a:pt x="1526" y="4620"/>
                    <a:pt x="1796" y="4555"/>
                    <a:pt x="2099" y="4414"/>
                  </a:cubicBezTo>
                  <a:cubicBezTo>
                    <a:pt x="2391" y="4284"/>
                    <a:pt x="2651" y="4133"/>
                    <a:pt x="2856" y="3971"/>
                  </a:cubicBezTo>
                  <a:cubicBezTo>
                    <a:pt x="3051" y="3808"/>
                    <a:pt x="3159" y="3679"/>
                    <a:pt x="3159" y="3581"/>
                  </a:cubicBezTo>
                  <a:cubicBezTo>
                    <a:pt x="3159" y="3473"/>
                    <a:pt x="3116" y="3430"/>
                    <a:pt x="3040" y="3430"/>
                  </a:cubicBezTo>
                  <a:cubicBezTo>
                    <a:pt x="3008" y="3430"/>
                    <a:pt x="2813" y="3516"/>
                    <a:pt x="2456" y="3711"/>
                  </a:cubicBezTo>
                  <a:cubicBezTo>
                    <a:pt x="2326" y="3787"/>
                    <a:pt x="2142" y="3852"/>
                    <a:pt x="1926" y="3917"/>
                  </a:cubicBezTo>
                  <a:cubicBezTo>
                    <a:pt x="1710" y="3971"/>
                    <a:pt x="1504" y="4003"/>
                    <a:pt x="1298" y="4003"/>
                  </a:cubicBezTo>
                  <a:cubicBezTo>
                    <a:pt x="1093" y="4003"/>
                    <a:pt x="931" y="3949"/>
                    <a:pt x="801" y="3830"/>
                  </a:cubicBezTo>
                  <a:cubicBezTo>
                    <a:pt x="682" y="3722"/>
                    <a:pt x="617" y="3538"/>
                    <a:pt x="617" y="3300"/>
                  </a:cubicBezTo>
                  <a:cubicBezTo>
                    <a:pt x="617" y="3051"/>
                    <a:pt x="693" y="2770"/>
                    <a:pt x="855" y="2434"/>
                  </a:cubicBezTo>
                  <a:cubicBezTo>
                    <a:pt x="1006" y="2099"/>
                    <a:pt x="1190" y="1807"/>
                    <a:pt x="1407" y="1547"/>
                  </a:cubicBezTo>
                  <a:cubicBezTo>
                    <a:pt x="1623" y="1277"/>
                    <a:pt x="1861" y="1060"/>
                    <a:pt x="2099" y="887"/>
                  </a:cubicBezTo>
                  <a:cubicBezTo>
                    <a:pt x="2348" y="714"/>
                    <a:pt x="2564" y="617"/>
                    <a:pt x="2727" y="617"/>
                  </a:cubicBezTo>
                  <a:cubicBezTo>
                    <a:pt x="2802" y="617"/>
                    <a:pt x="2889" y="638"/>
                    <a:pt x="2986" y="671"/>
                  </a:cubicBezTo>
                  <a:cubicBezTo>
                    <a:pt x="3073" y="703"/>
                    <a:pt x="3138" y="725"/>
                    <a:pt x="3170" y="725"/>
                  </a:cubicBezTo>
                  <a:cubicBezTo>
                    <a:pt x="3203" y="725"/>
                    <a:pt x="3224" y="671"/>
                    <a:pt x="3224" y="584"/>
                  </a:cubicBezTo>
                  <a:cubicBezTo>
                    <a:pt x="3224" y="487"/>
                    <a:pt x="3159" y="368"/>
                    <a:pt x="3040" y="217"/>
                  </a:cubicBezTo>
                  <a:cubicBezTo>
                    <a:pt x="2921" y="76"/>
                    <a:pt x="2802" y="0"/>
                    <a:pt x="2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806125" y="262725"/>
              <a:ext cx="84150" cy="116875"/>
            </a:xfrm>
            <a:custGeom>
              <a:avLst/>
              <a:gdLst/>
              <a:ahLst/>
              <a:cxnLst/>
              <a:rect l="l" t="t" r="r" b="b"/>
              <a:pathLst>
                <a:path w="3366" h="4675" extrusionOk="0">
                  <a:moveTo>
                    <a:pt x="2045" y="596"/>
                  </a:moveTo>
                  <a:cubicBezTo>
                    <a:pt x="2521" y="596"/>
                    <a:pt x="2759" y="725"/>
                    <a:pt x="2759" y="996"/>
                  </a:cubicBezTo>
                  <a:cubicBezTo>
                    <a:pt x="2759" y="1169"/>
                    <a:pt x="2684" y="1342"/>
                    <a:pt x="2543" y="1494"/>
                  </a:cubicBezTo>
                  <a:cubicBezTo>
                    <a:pt x="2402" y="1656"/>
                    <a:pt x="2251" y="1786"/>
                    <a:pt x="2078" y="1883"/>
                  </a:cubicBezTo>
                  <a:cubicBezTo>
                    <a:pt x="1905" y="1980"/>
                    <a:pt x="1721" y="2078"/>
                    <a:pt x="1505" y="2197"/>
                  </a:cubicBezTo>
                  <a:cubicBezTo>
                    <a:pt x="1288" y="2305"/>
                    <a:pt x="1147" y="2391"/>
                    <a:pt x="1072" y="2446"/>
                  </a:cubicBezTo>
                  <a:cubicBezTo>
                    <a:pt x="1256" y="1786"/>
                    <a:pt x="1353" y="1310"/>
                    <a:pt x="1353" y="1017"/>
                  </a:cubicBezTo>
                  <a:cubicBezTo>
                    <a:pt x="1353" y="942"/>
                    <a:pt x="1331" y="855"/>
                    <a:pt x="1288" y="758"/>
                  </a:cubicBezTo>
                  <a:cubicBezTo>
                    <a:pt x="1569" y="650"/>
                    <a:pt x="1829" y="596"/>
                    <a:pt x="2045" y="596"/>
                  </a:cubicBezTo>
                  <a:close/>
                  <a:moveTo>
                    <a:pt x="2013" y="1"/>
                  </a:moveTo>
                  <a:cubicBezTo>
                    <a:pt x="1645" y="1"/>
                    <a:pt x="1310" y="55"/>
                    <a:pt x="1018" y="163"/>
                  </a:cubicBezTo>
                  <a:cubicBezTo>
                    <a:pt x="715" y="271"/>
                    <a:pt x="563" y="379"/>
                    <a:pt x="563" y="477"/>
                  </a:cubicBezTo>
                  <a:cubicBezTo>
                    <a:pt x="563" y="531"/>
                    <a:pt x="585" y="606"/>
                    <a:pt x="628" y="671"/>
                  </a:cubicBezTo>
                  <a:cubicBezTo>
                    <a:pt x="671" y="747"/>
                    <a:pt x="726" y="812"/>
                    <a:pt x="780" y="844"/>
                  </a:cubicBezTo>
                  <a:cubicBezTo>
                    <a:pt x="747" y="1288"/>
                    <a:pt x="607" y="1937"/>
                    <a:pt x="369" y="2792"/>
                  </a:cubicBezTo>
                  <a:cubicBezTo>
                    <a:pt x="120" y="3657"/>
                    <a:pt x="1" y="4133"/>
                    <a:pt x="1" y="4231"/>
                  </a:cubicBezTo>
                  <a:cubicBezTo>
                    <a:pt x="1" y="4328"/>
                    <a:pt x="44" y="4425"/>
                    <a:pt x="131" y="4523"/>
                  </a:cubicBezTo>
                  <a:cubicBezTo>
                    <a:pt x="206" y="4620"/>
                    <a:pt x="282" y="4674"/>
                    <a:pt x="347" y="4674"/>
                  </a:cubicBezTo>
                  <a:cubicBezTo>
                    <a:pt x="390" y="4674"/>
                    <a:pt x="444" y="4555"/>
                    <a:pt x="509" y="4328"/>
                  </a:cubicBezTo>
                  <a:cubicBezTo>
                    <a:pt x="552" y="4209"/>
                    <a:pt x="585" y="4101"/>
                    <a:pt x="617" y="3993"/>
                  </a:cubicBezTo>
                  <a:cubicBezTo>
                    <a:pt x="650" y="3884"/>
                    <a:pt x="769" y="3484"/>
                    <a:pt x="974" y="2792"/>
                  </a:cubicBezTo>
                  <a:cubicBezTo>
                    <a:pt x="1083" y="3116"/>
                    <a:pt x="1385" y="3517"/>
                    <a:pt x="1872" y="3982"/>
                  </a:cubicBezTo>
                  <a:cubicBezTo>
                    <a:pt x="2370" y="4436"/>
                    <a:pt x="2749" y="4663"/>
                    <a:pt x="3008" y="4663"/>
                  </a:cubicBezTo>
                  <a:cubicBezTo>
                    <a:pt x="3160" y="4663"/>
                    <a:pt x="3225" y="4609"/>
                    <a:pt x="3225" y="4512"/>
                  </a:cubicBezTo>
                  <a:cubicBezTo>
                    <a:pt x="3225" y="4447"/>
                    <a:pt x="3171" y="4361"/>
                    <a:pt x="3062" y="4263"/>
                  </a:cubicBezTo>
                  <a:cubicBezTo>
                    <a:pt x="3008" y="4209"/>
                    <a:pt x="2943" y="4155"/>
                    <a:pt x="2889" y="4112"/>
                  </a:cubicBezTo>
                  <a:cubicBezTo>
                    <a:pt x="2835" y="4058"/>
                    <a:pt x="2759" y="4003"/>
                    <a:pt x="2673" y="3928"/>
                  </a:cubicBezTo>
                  <a:cubicBezTo>
                    <a:pt x="2586" y="3852"/>
                    <a:pt x="2489" y="3765"/>
                    <a:pt x="2381" y="3668"/>
                  </a:cubicBezTo>
                  <a:cubicBezTo>
                    <a:pt x="2283" y="3571"/>
                    <a:pt x="2208" y="3495"/>
                    <a:pt x="2143" y="3441"/>
                  </a:cubicBezTo>
                  <a:cubicBezTo>
                    <a:pt x="2078" y="3387"/>
                    <a:pt x="1970" y="3279"/>
                    <a:pt x="1818" y="3127"/>
                  </a:cubicBezTo>
                  <a:cubicBezTo>
                    <a:pt x="1667" y="2965"/>
                    <a:pt x="1591" y="2846"/>
                    <a:pt x="1591" y="2748"/>
                  </a:cubicBezTo>
                  <a:cubicBezTo>
                    <a:pt x="1591" y="2716"/>
                    <a:pt x="1656" y="2673"/>
                    <a:pt x="1775" y="2619"/>
                  </a:cubicBezTo>
                  <a:cubicBezTo>
                    <a:pt x="1894" y="2554"/>
                    <a:pt x="2045" y="2478"/>
                    <a:pt x="2219" y="2391"/>
                  </a:cubicBezTo>
                  <a:cubicBezTo>
                    <a:pt x="2381" y="2294"/>
                    <a:pt x="2554" y="2186"/>
                    <a:pt x="2727" y="2067"/>
                  </a:cubicBezTo>
                  <a:cubicBezTo>
                    <a:pt x="2911" y="1948"/>
                    <a:pt x="3052" y="1796"/>
                    <a:pt x="3171" y="1613"/>
                  </a:cubicBezTo>
                  <a:cubicBezTo>
                    <a:pt x="3300" y="1418"/>
                    <a:pt x="3365" y="1223"/>
                    <a:pt x="3365" y="996"/>
                  </a:cubicBezTo>
                  <a:cubicBezTo>
                    <a:pt x="3365" y="682"/>
                    <a:pt x="3225" y="433"/>
                    <a:pt x="2954" y="271"/>
                  </a:cubicBezTo>
                  <a:cubicBezTo>
                    <a:pt x="2695" y="87"/>
                    <a:pt x="2370" y="1"/>
                    <a:pt x="2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904050" y="262450"/>
              <a:ext cx="89275" cy="116875"/>
            </a:xfrm>
            <a:custGeom>
              <a:avLst/>
              <a:gdLst/>
              <a:ahLst/>
              <a:cxnLst/>
              <a:rect l="l" t="t" r="r" b="b"/>
              <a:pathLst>
                <a:path w="3571" h="4675" extrusionOk="0">
                  <a:moveTo>
                    <a:pt x="2305" y="563"/>
                  </a:moveTo>
                  <a:cubicBezTo>
                    <a:pt x="2478" y="563"/>
                    <a:pt x="2629" y="671"/>
                    <a:pt x="2759" y="888"/>
                  </a:cubicBezTo>
                  <a:cubicBezTo>
                    <a:pt x="2889" y="1093"/>
                    <a:pt x="2954" y="1375"/>
                    <a:pt x="2954" y="1710"/>
                  </a:cubicBezTo>
                  <a:cubicBezTo>
                    <a:pt x="2954" y="2056"/>
                    <a:pt x="2856" y="2413"/>
                    <a:pt x="2640" y="2803"/>
                  </a:cubicBezTo>
                  <a:cubicBezTo>
                    <a:pt x="2434" y="3181"/>
                    <a:pt x="2185" y="3506"/>
                    <a:pt x="1893" y="3766"/>
                  </a:cubicBezTo>
                  <a:cubicBezTo>
                    <a:pt x="1612" y="4025"/>
                    <a:pt x="1352" y="4155"/>
                    <a:pt x="1136" y="4155"/>
                  </a:cubicBezTo>
                  <a:cubicBezTo>
                    <a:pt x="995" y="4155"/>
                    <a:pt x="866" y="4079"/>
                    <a:pt x="757" y="3928"/>
                  </a:cubicBezTo>
                  <a:cubicBezTo>
                    <a:pt x="660" y="3776"/>
                    <a:pt x="606" y="3571"/>
                    <a:pt x="606" y="3333"/>
                  </a:cubicBezTo>
                  <a:cubicBezTo>
                    <a:pt x="606" y="2922"/>
                    <a:pt x="714" y="2500"/>
                    <a:pt x="920" y="2056"/>
                  </a:cubicBezTo>
                  <a:cubicBezTo>
                    <a:pt x="1136" y="1613"/>
                    <a:pt x="1374" y="1256"/>
                    <a:pt x="1634" y="974"/>
                  </a:cubicBezTo>
                  <a:cubicBezTo>
                    <a:pt x="1904" y="704"/>
                    <a:pt x="2121" y="563"/>
                    <a:pt x="2305" y="563"/>
                  </a:cubicBezTo>
                  <a:close/>
                  <a:moveTo>
                    <a:pt x="2261" y="1"/>
                  </a:moveTo>
                  <a:cubicBezTo>
                    <a:pt x="2034" y="1"/>
                    <a:pt x="1785" y="109"/>
                    <a:pt x="1515" y="304"/>
                  </a:cubicBezTo>
                  <a:cubicBezTo>
                    <a:pt x="1244" y="498"/>
                    <a:pt x="995" y="747"/>
                    <a:pt x="779" y="1061"/>
                  </a:cubicBezTo>
                  <a:cubicBezTo>
                    <a:pt x="552" y="1364"/>
                    <a:pt x="368" y="1732"/>
                    <a:pt x="216" y="2143"/>
                  </a:cubicBezTo>
                  <a:cubicBezTo>
                    <a:pt x="76" y="2565"/>
                    <a:pt x="0" y="2965"/>
                    <a:pt x="0" y="3376"/>
                  </a:cubicBezTo>
                  <a:cubicBezTo>
                    <a:pt x="0" y="3668"/>
                    <a:pt x="108" y="3960"/>
                    <a:pt x="325" y="4242"/>
                  </a:cubicBezTo>
                  <a:cubicBezTo>
                    <a:pt x="541" y="4534"/>
                    <a:pt x="801" y="4674"/>
                    <a:pt x="1093" y="4674"/>
                  </a:cubicBezTo>
                  <a:cubicBezTo>
                    <a:pt x="1493" y="4674"/>
                    <a:pt x="1883" y="4512"/>
                    <a:pt x="2272" y="4188"/>
                  </a:cubicBezTo>
                  <a:cubicBezTo>
                    <a:pt x="2662" y="3852"/>
                    <a:pt x="2975" y="3463"/>
                    <a:pt x="3213" y="2998"/>
                  </a:cubicBezTo>
                  <a:cubicBezTo>
                    <a:pt x="3451" y="2521"/>
                    <a:pt x="3570" y="2078"/>
                    <a:pt x="3570" y="1656"/>
                  </a:cubicBezTo>
                  <a:cubicBezTo>
                    <a:pt x="3570" y="1234"/>
                    <a:pt x="3440" y="855"/>
                    <a:pt x="3192" y="520"/>
                  </a:cubicBezTo>
                  <a:cubicBezTo>
                    <a:pt x="2943" y="174"/>
                    <a:pt x="2640" y="1"/>
                    <a:pt x="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997350" y="263000"/>
              <a:ext cx="83600" cy="115775"/>
            </a:xfrm>
            <a:custGeom>
              <a:avLst/>
              <a:gdLst/>
              <a:ahLst/>
              <a:cxnLst/>
              <a:rect l="l" t="t" r="r" b="b"/>
              <a:pathLst>
                <a:path w="3344" h="4631" extrusionOk="0">
                  <a:moveTo>
                    <a:pt x="2878" y="0"/>
                  </a:moveTo>
                  <a:cubicBezTo>
                    <a:pt x="2630" y="0"/>
                    <a:pt x="2327" y="87"/>
                    <a:pt x="1959" y="238"/>
                  </a:cubicBezTo>
                  <a:cubicBezTo>
                    <a:pt x="1602" y="401"/>
                    <a:pt x="1331" y="574"/>
                    <a:pt x="1158" y="768"/>
                  </a:cubicBezTo>
                  <a:cubicBezTo>
                    <a:pt x="1104" y="823"/>
                    <a:pt x="1061" y="909"/>
                    <a:pt x="1018" y="1039"/>
                  </a:cubicBezTo>
                  <a:cubicBezTo>
                    <a:pt x="963" y="1158"/>
                    <a:pt x="942" y="1277"/>
                    <a:pt x="942" y="1385"/>
                  </a:cubicBezTo>
                  <a:cubicBezTo>
                    <a:pt x="942" y="1493"/>
                    <a:pt x="1028" y="1645"/>
                    <a:pt x="1180" y="1840"/>
                  </a:cubicBezTo>
                  <a:cubicBezTo>
                    <a:pt x="1342" y="2023"/>
                    <a:pt x="1515" y="2207"/>
                    <a:pt x="1710" y="2380"/>
                  </a:cubicBezTo>
                  <a:cubicBezTo>
                    <a:pt x="1905" y="2543"/>
                    <a:pt x="2078" y="2716"/>
                    <a:pt x="2240" y="2900"/>
                  </a:cubicBezTo>
                  <a:cubicBezTo>
                    <a:pt x="2402" y="3084"/>
                    <a:pt x="2478" y="3235"/>
                    <a:pt x="2478" y="3354"/>
                  </a:cubicBezTo>
                  <a:cubicBezTo>
                    <a:pt x="2478" y="3538"/>
                    <a:pt x="2359" y="3711"/>
                    <a:pt x="2110" y="3873"/>
                  </a:cubicBezTo>
                  <a:cubicBezTo>
                    <a:pt x="1872" y="4036"/>
                    <a:pt x="1602" y="4111"/>
                    <a:pt x="1288" y="4111"/>
                  </a:cubicBezTo>
                  <a:cubicBezTo>
                    <a:pt x="1137" y="4111"/>
                    <a:pt x="996" y="4079"/>
                    <a:pt x="855" y="4014"/>
                  </a:cubicBezTo>
                  <a:cubicBezTo>
                    <a:pt x="725" y="3949"/>
                    <a:pt x="617" y="3873"/>
                    <a:pt x="542" y="3798"/>
                  </a:cubicBezTo>
                  <a:cubicBezTo>
                    <a:pt x="336" y="3592"/>
                    <a:pt x="195" y="3484"/>
                    <a:pt x="120" y="3484"/>
                  </a:cubicBezTo>
                  <a:cubicBezTo>
                    <a:pt x="44" y="3484"/>
                    <a:pt x="1" y="3549"/>
                    <a:pt x="1" y="3679"/>
                  </a:cubicBezTo>
                  <a:cubicBezTo>
                    <a:pt x="1" y="3873"/>
                    <a:pt x="141" y="4079"/>
                    <a:pt x="412" y="4306"/>
                  </a:cubicBezTo>
                  <a:cubicBezTo>
                    <a:pt x="693" y="4523"/>
                    <a:pt x="1039" y="4631"/>
                    <a:pt x="1461" y="4631"/>
                  </a:cubicBezTo>
                  <a:cubicBezTo>
                    <a:pt x="1883" y="4631"/>
                    <a:pt x="2251" y="4512"/>
                    <a:pt x="2586" y="4263"/>
                  </a:cubicBezTo>
                  <a:cubicBezTo>
                    <a:pt x="2911" y="4014"/>
                    <a:pt x="3073" y="3711"/>
                    <a:pt x="3073" y="3354"/>
                  </a:cubicBezTo>
                  <a:cubicBezTo>
                    <a:pt x="3073" y="3159"/>
                    <a:pt x="2987" y="2954"/>
                    <a:pt x="2824" y="2737"/>
                  </a:cubicBezTo>
                  <a:cubicBezTo>
                    <a:pt x="2673" y="2499"/>
                    <a:pt x="2489" y="2305"/>
                    <a:pt x="2294" y="2132"/>
                  </a:cubicBezTo>
                  <a:cubicBezTo>
                    <a:pt x="1775" y="1688"/>
                    <a:pt x="1515" y="1407"/>
                    <a:pt x="1515" y="1320"/>
                  </a:cubicBezTo>
                  <a:cubicBezTo>
                    <a:pt x="1515" y="1136"/>
                    <a:pt x="1775" y="942"/>
                    <a:pt x="2283" y="747"/>
                  </a:cubicBezTo>
                  <a:cubicBezTo>
                    <a:pt x="2424" y="693"/>
                    <a:pt x="2586" y="649"/>
                    <a:pt x="2770" y="606"/>
                  </a:cubicBezTo>
                  <a:cubicBezTo>
                    <a:pt x="2965" y="563"/>
                    <a:pt x="3106" y="530"/>
                    <a:pt x="3203" y="498"/>
                  </a:cubicBezTo>
                  <a:cubicBezTo>
                    <a:pt x="3290" y="476"/>
                    <a:pt x="3344" y="433"/>
                    <a:pt x="3344" y="390"/>
                  </a:cubicBezTo>
                  <a:cubicBezTo>
                    <a:pt x="3344" y="303"/>
                    <a:pt x="3290" y="217"/>
                    <a:pt x="3203" y="130"/>
                  </a:cubicBezTo>
                  <a:cubicBezTo>
                    <a:pt x="3116" y="44"/>
                    <a:pt x="3008" y="0"/>
                    <a:pt x="2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5085525" y="263000"/>
              <a:ext cx="83325" cy="115775"/>
            </a:xfrm>
            <a:custGeom>
              <a:avLst/>
              <a:gdLst/>
              <a:ahLst/>
              <a:cxnLst/>
              <a:rect l="l" t="t" r="r" b="b"/>
              <a:pathLst>
                <a:path w="3333" h="4631" extrusionOk="0">
                  <a:moveTo>
                    <a:pt x="2868" y="0"/>
                  </a:moveTo>
                  <a:cubicBezTo>
                    <a:pt x="2629" y="0"/>
                    <a:pt x="2316" y="87"/>
                    <a:pt x="1948" y="238"/>
                  </a:cubicBezTo>
                  <a:cubicBezTo>
                    <a:pt x="1591" y="401"/>
                    <a:pt x="1320" y="574"/>
                    <a:pt x="1147" y="768"/>
                  </a:cubicBezTo>
                  <a:cubicBezTo>
                    <a:pt x="1093" y="823"/>
                    <a:pt x="1050" y="909"/>
                    <a:pt x="1007" y="1039"/>
                  </a:cubicBezTo>
                  <a:cubicBezTo>
                    <a:pt x="963" y="1158"/>
                    <a:pt x="942" y="1277"/>
                    <a:pt x="942" y="1385"/>
                  </a:cubicBezTo>
                  <a:cubicBezTo>
                    <a:pt x="942" y="1493"/>
                    <a:pt x="1017" y="1645"/>
                    <a:pt x="1180" y="1840"/>
                  </a:cubicBezTo>
                  <a:cubicBezTo>
                    <a:pt x="1331" y="2023"/>
                    <a:pt x="1515" y="2207"/>
                    <a:pt x="1699" y="2380"/>
                  </a:cubicBezTo>
                  <a:cubicBezTo>
                    <a:pt x="1894" y="2543"/>
                    <a:pt x="2067" y="2716"/>
                    <a:pt x="2229" y="2900"/>
                  </a:cubicBezTo>
                  <a:cubicBezTo>
                    <a:pt x="2391" y="3084"/>
                    <a:pt x="2467" y="3235"/>
                    <a:pt x="2467" y="3354"/>
                  </a:cubicBezTo>
                  <a:cubicBezTo>
                    <a:pt x="2467" y="3538"/>
                    <a:pt x="2348" y="3711"/>
                    <a:pt x="2099" y="3873"/>
                  </a:cubicBezTo>
                  <a:cubicBezTo>
                    <a:pt x="1861" y="4036"/>
                    <a:pt x="1591" y="4111"/>
                    <a:pt x="1277" y="4111"/>
                  </a:cubicBezTo>
                  <a:cubicBezTo>
                    <a:pt x="1136" y="4111"/>
                    <a:pt x="985" y="4079"/>
                    <a:pt x="855" y="4014"/>
                  </a:cubicBezTo>
                  <a:cubicBezTo>
                    <a:pt x="715" y="3949"/>
                    <a:pt x="617" y="3873"/>
                    <a:pt x="531" y="3798"/>
                  </a:cubicBezTo>
                  <a:cubicBezTo>
                    <a:pt x="325" y="3592"/>
                    <a:pt x="184" y="3484"/>
                    <a:pt x="120" y="3484"/>
                  </a:cubicBezTo>
                  <a:cubicBezTo>
                    <a:pt x="33" y="3484"/>
                    <a:pt x="1" y="3549"/>
                    <a:pt x="1" y="3679"/>
                  </a:cubicBezTo>
                  <a:cubicBezTo>
                    <a:pt x="1" y="3873"/>
                    <a:pt x="130" y="4079"/>
                    <a:pt x="412" y="4306"/>
                  </a:cubicBezTo>
                  <a:cubicBezTo>
                    <a:pt x="682" y="4523"/>
                    <a:pt x="1028" y="4631"/>
                    <a:pt x="1450" y="4631"/>
                  </a:cubicBezTo>
                  <a:cubicBezTo>
                    <a:pt x="1872" y="4631"/>
                    <a:pt x="2251" y="4512"/>
                    <a:pt x="2575" y="4263"/>
                  </a:cubicBezTo>
                  <a:cubicBezTo>
                    <a:pt x="2900" y="4014"/>
                    <a:pt x="3062" y="3711"/>
                    <a:pt x="3062" y="3354"/>
                  </a:cubicBezTo>
                  <a:cubicBezTo>
                    <a:pt x="3062" y="3159"/>
                    <a:pt x="2987" y="2954"/>
                    <a:pt x="2824" y="2737"/>
                  </a:cubicBezTo>
                  <a:cubicBezTo>
                    <a:pt x="2662" y="2499"/>
                    <a:pt x="2478" y="2305"/>
                    <a:pt x="2283" y="2132"/>
                  </a:cubicBezTo>
                  <a:cubicBezTo>
                    <a:pt x="1764" y="1688"/>
                    <a:pt x="1504" y="1407"/>
                    <a:pt x="1504" y="1320"/>
                  </a:cubicBezTo>
                  <a:cubicBezTo>
                    <a:pt x="1504" y="1136"/>
                    <a:pt x="1764" y="942"/>
                    <a:pt x="2272" y="747"/>
                  </a:cubicBezTo>
                  <a:cubicBezTo>
                    <a:pt x="2413" y="693"/>
                    <a:pt x="2586" y="649"/>
                    <a:pt x="2770" y="606"/>
                  </a:cubicBezTo>
                  <a:cubicBezTo>
                    <a:pt x="2954" y="563"/>
                    <a:pt x="3095" y="530"/>
                    <a:pt x="3192" y="498"/>
                  </a:cubicBezTo>
                  <a:cubicBezTo>
                    <a:pt x="3279" y="476"/>
                    <a:pt x="3333" y="433"/>
                    <a:pt x="3333" y="390"/>
                  </a:cubicBezTo>
                  <a:cubicBezTo>
                    <a:pt x="3333" y="303"/>
                    <a:pt x="3289" y="217"/>
                    <a:pt x="3192" y="130"/>
                  </a:cubicBezTo>
                  <a:cubicBezTo>
                    <a:pt x="3106" y="44"/>
                    <a:pt x="2997" y="0"/>
                    <a:pt x="28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2397600" y="459900"/>
              <a:ext cx="86575" cy="118500"/>
            </a:xfrm>
            <a:custGeom>
              <a:avLst/>
              <a:gdLst/>
              <a:ahLst/>
              <a:cxnLst/>
              <a:rect l="l" t="t" r="r" b="b"/>
              <a:pathLst>
                <a:path w="3463" h="4740" extrusionOk="0">
                  <a:moveTo>
                    <a:pt x="2056" y="660"/>
                  </a:moveTo>
                  <a:cubicBezTo>
                    <a:pt x="2131" y="1039"/>
                    <a:pt x="2207" y="1612"/>
                    <a:pt x="2294" y="2370"/>
                  </a:cubicBezTo>
                  <a:cubicBezTo>
                    <a:pt x="1948" y="2424"/>
                    <a:pt x="1612" y="2489"/>
                    <a:pt x="1298" y="2575"/>
                  </a:cubicBezTo>
                  <a:cubicBezTo>
                    <a:pt x="1601" y="1753"/>
                    <a:pt x="1861" y="1115"/>
                    <a:pt x="2056" y="660"/>
                  </a:cubicBezTo>
                  <a:close/>
                  <a:moveTo>
                    <a:pt x="2207" y="0"/>
                  </a:moveTo>
                  <a:cubicBezTo>
                    <a:pt x="2099" y="0"/>
                    <a:pt x="1980" y="55"/>
                    <a:pt x="1850" y="141"/>
                  </a:cubicBezTo>
                  <a:cubicBezTo>
                    <a:pt x="1731" y="228"/>
                    <a:pt x="1655" y="325"/>
                    <a:pt x="1601" y="455"/>
                  </a:cubicBezTo>
                  <a:cubicBezTo>
                    <a:pt x="1558" y="574"/>
                    <a:pt x="1439" y="844"/>
                    <a:pt x="1255" y="1288"/>
                  </a:cubicBezTo>
                  <a:cubicBezTo>
                    <a:pt x="1071" y="1721"/>
                    <a:pt x="931" y="2067"/>
                    <a:pt x="833" y="2316"/>
                  </a:cubicBezTo>
                  <a:cubicBezTo>
                    <a:pt x="790" y="2446"/>
                    <a:pt x="736" y="2586"/>
                    <a:pt x="660" y="2748"/>
                  </a:cubicBezTo>
                  <a:cubicBezTo>
                    <a:pt x="227" y="2889"/>
                    <a:pt x="0" y="3008"/>
                    <a:pt x="0" y="3095"/>
                  </a:cubicBezTo>
                  <a:cubicBezTo>
                    <a:pt x="0" y="3181"/>
                    <a:pt x="43" y="3246"/>
                    <a:pt x="108" y="3311"/>
                  </a:cubicBezTo>
                  <a:cubicBezTo>
                    <a:pt x="173" y="3365"/>
                    <a:pt x="260" y="3387"/>
                    <a:pt x="346" y="3387"/>
                  </a:cubicBezTo>
                  <a:lnTo>
                    <a:pt x="390" y="3387"/>
                  </a:lnTo>
                  <a:cubicBezTo>
                    <a:pt x="141" y="3971"/>
                    <a:pt x="11" y="4285"/>
                    <a:pt x="11" y="4328"/>
                  </a:cubicBezTo>
                  <a:cubicBezTo>
                    <a:pt x="11" y="4425"/>
                    <a:pt x="54" y="4523"/>
                    <a:pt x="130" y="4609"/>
                  </a:cubicBezTo>
                  <a:cubicBezTo>
                    <a:pt x="217" y="4696"/>
                    <a:pt x="292" y="4739"/>
                    <a:pt x="368" y="4739"/>
                  </a:cubicBezTo>
                  <a:cubicBezTo>
                    <a:pt x="433" y="4739"/>
                    <a:pt x="660" y="4231"/>
                    <a:pt x="1050" y="3214"/>
                  </a:cubicBezTo>
                  <a:cubicBezTo>
                    <a:pt x="1385" y="3116"/>
                    <a:pt x="1634" y="3051"/>
                    <a:pt x="1796" y="3019"/>
                  </a:cubicBezTo>
                  <a:cubicBezTo>
                    <a:pt x="1958" y="2965"/>
                    <a:pt x="2142" y="2922"/>
                    <a:pt x="2337" y="2867"/>
                  </a:cubicBezTo>
                  <a:cubicBezTo>
                    <a:pt x="2369" y="3279"/>
                    <a:pt x="2402" y="3690"/>
                    <a:pt x="2434" y="4112"/>
                  </a:cubicBezTo>
                  <a:cubicBezTo>
                    <a:pt x="2467" y="4339"/>
                    <a:pt x="2499" y="4501"/>
                    <a:pt x="2543" y="4598"/>
                  </a:cubicBezTo>
                  <a:cubicBezTo>
                    <a:pt x="2586" y="4696"/>
                    <a:pt x="2651" y="4739"/>
                    <a:pt x="2727" y="4739"/>
                  </a:cubicBezTo>
                  <a:cubicBezTo>
                    <a:pt x="2867" y="4739"/>
                    <a:pt x="2932" y="4458"/>
                    <a:pt x="2932" y="3906"/>
                  </a:cubicBezTo>
                  <a:cubicBezTo>
                    <a:pt x="2932" y="3581"/>
                    <a:pt x="2921" y="3192"/>
                    <a:pt x="2878" y="2727"/>
                  </a:cubicBezTo>
                  <a:cubicBezTo>
                    <a:pt x="3267" y="2619"/>
                    <a:pt x="3462" y="2521"/>
                    <a:pt x="3462" y="2435"/>
                  </a:cubicBezTo>
                  <a:cubicBezTo>
                    <a:pt x="3462" y="2326"/>
                    <a:pt x="3365" y="2262"/>
                    <a:pt x="3170" y="2262"/>
                  </a:cubicBezTo>
                  <a:cubicBezTo>
                    <a:pt x="3073" y="2262"/>
                    <a:pt x="2965" y="2272"/>
                    <a:pt x="2846" y="2283"/>
                  </a:cubicBezTo>
                  <a:cubicBezTo>
                    <a:pt x="2781" y="1645"/>
                    <a:pt x="2683" y="1104"/>
                    <a:pt x="2575" y="660"/>
                  </a:cubicBezTo>
                  <a:cubicBezTo>
                    <a:pt x="2467" y="228"/>
                    <a:pt x="2348" y="0"/>
                    <a:pt x="2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2565025" y="459900"/>
              <a:ext cx="85475" cy="118500"/>
            </a:xfrm>
            <a:custGeom>
              <a:avLst/>
              <a:gdLst/>
              <a:ahLst/>
              <a:cxnLst/>
              <a:rect l="l" t="t" r="r" b="b"/>
              <a:pathLst>
                <a:path w="3419" h="4740" extrusionOk="0">
                  <a:moveTo>
                    <a:pt x="2077" y="552"/>
                  </a:moveTo>
                  <a:cubicBezTo>
                    <a:pt x="2294" y="552"/>
                    <a:pt x="2467" y="617"/>
                    <a:pt x="2607" y="736"/>
                  </a:cubicBezTo>
                  <a:cubicBezTo>
                    <a:pt x="2759" y="866"/>
                    <a:pt x="2835" y="1028"/>
                    <a:pt x="2835" y="1223"/>
                  </a:cubicBezTo>
                  <a:cubicBezTo>
                    <a:pt x="2835" y="1493"/>
                    <a:pt x="2672" y="1753"/>
                    <a:pt x="2348" y="2002"/>
                  </a:cubicBezTo>
                  <a:cubicBezTo>
                    <a:pt x="2023" y="2251"/>
                    <a:pt x="1601" y="2446"/>
                    <a:pt x="1071" y="2586"/>
                  </a:cubicBezTo>
                  <a:cubicBezTo>
                    <a:pt x="1287" y="1786"/>
                    <a:pt x="1396" y="1266"/>
                    <a:pt x="1396" y="1017"/>
                  </a:cubicBezTo>
                  <a:cubicBezTo>
                    <a:pt x="1396" y="931"/>
                    <a:pt x="1374" y="844"/>
                    <a:pt x="1331" y="747"/>
                  </a:cubicBezTo>
                  <a:cubicBezTo>
                    <a:pt x="1623" y="617"/>
                    <a:pt x="1872" y="552"/>
                    <a:pt x="2077" y="552"/>
                  </a:cubicBezTo>
                  <a:close/>
                  <a:moveTo>
                    <a:pt x="1969" y="0"/>
                  </a:moveTo>
                  <a:cubicBezTo>
                    <a:pt x="1699" y="0"/>
                    <a:pt x="1406" y="55"/>
                    <a:pt x="1104" y="163"/>
                  </a:cubicBezTo>
                  <a:cubicBezTo>
                    <a:pt x="811" y="260"/>
                    <a:pt x="660" y="368"/>
                    <a:pt x="660" y="476"/>
                  </a:cubicBezTo>
                  <a:cubicBezTo>
                    <a:pt x="660" y="552"/>
                    <a:pt x="714" y="650"/>
                    <a:pt x="811" y="736"/>
                  </a:cubicBezTo>
                  <a:cubicBezTo>
                    <a:pt x="801" y="1266"/>
                    <a:pt x="595" y="2186"/>
                    <a:pt x="195" y="3506"/>
                  </a:cubicBezTo>
                  <a:cubicBezTo>
                    <a:pt x="65" y="3939"/>
                    <a:pt x="0" y="4198"/>
                    <a:pt x="0" y="4296"/>
                  </a:cubicBezTo>
                  <a:cubicBezTo>
                    <a:pt x="0" y="4393"/>
                    <a:pt x="43" y="4501"/>
                    <a:pt x="130" y="4598"/>
                  </a:cubicBezTo>
                  <a:cubicBezTo>
                    <a:pt x="206" y="4696"/>
                    <a:pt x="281" y="4739"/>
                    <a:pt x="346" y="4739"/>
                  </a:cubicBezTo>
                  <a:cubicBezTo>
                    <a:pt x="411" y="4739"/>
                    <a:pt x="595" y="4198"/>
                    <a:pt x="920" y="3105"/>
                  </a:cubicBezTo>
                  <a:cubicBezTo>
                    <a:pt x="1677" y="2965"/>
                    <a:pt x="2272" y="2727"/>
                    <a:pt x="2726" y="2391"/>
                  </a:cubicBezTo>
                  <a:cubicBezTo>
                    <a:pt x="3192" y="2056"/>
                    <a:pt x="3419" y="1656"/>
                    <a:pt x="3419" y="1180"/>
                  </a:cubicBezTo>
                  <a:cubicBezTo>
                    <a:pt x="3419" y="833"/>
                    <a:pt x="3278" y="552"/>
                    <a:pt x="3008" y="336"/>
                  </a:cubicBezTo>
                  <a:cubicBezTo>
                    <a:pt x="2737" y="119"/>
                    <a:pt x="2391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2654800" y="459900"/>
              <a:ext cx="86575" cy="118500"/>
            </a:xfrm>
            <a:custGeom>
              <a:avLst/>
              <a:gdLst/>
              <a:ahLst/>
              <a:cxnLst/>
              <a:rect l="l" t="t" r="r" b="b"/>
              <a:pathLst>
                <a:path w="3463" h="4740" extrusionOk="0">
                  <a:moveTo>
                    <a:pt x="2056" y="660"/>
                  </a:moveTo>
                  <a:cubicBezTo>
                    <a:pt x="2132" y="1039"/>
                    <a:pt x="2208" y="1612"/>
                    <a:pt x="2284" y="2370"/>
                  </a:cubicBezTo>
                  <a:cubicBezTo>
                    <a:pt x="1937" y="2424"/>
                    <a:pt x="1613" y="2489"/>
                    <a:pt x="1299" y="2575"/>
                  </a:cubicBezTo>
                  <a:cubicBezTo>
                    <a:pt x="1602" y="1753"/>
                    <a:pt x="1862" y="1115"/>
                    <a:pt x="2056" y="660"/>
                  </a:cubicBezTo>
                  <a:close/>
                  <a:moveTo>
                    <a:pt x="2208" y="0"/>
                  </a:moveTo>
                  <a:cubicBezTo>
                    <a:pt x="2089" y="0"/>
                    <a:pt x="1970" y="55"/>
                    <a:pt x="1851" y="141"/>
                  </a:cubicBezTo>
                  <a:cubicBezTo>
                    <a:pt x="1732" y="228"/>
                    <a:pt x="1645" y="325"/>
                    <a:pt x="1602" y="455"/>
                  </a:cubicBezTo>
                  <a:cubicBezTo>
                    <a:pt x="1548" y="574"/>
                    <a:pt x="1440" y="844"/>
                    <a:pt x="1256" y="1288"/>
                  </a:cubicBezTo>
                  <a:cubicBezTo>
                    <a:pt x="1072" y="1721"/>
                    <a:pt x="931" y="2067"/>
                    <a:pt x="834" y="2316"/>
                  </a:cubicBezTo>
                  <a:cubicBezTo>
                    <a:pt x="791" y="2446"/>
                    <a:pt x="726" y="2586"/>
                    <a:pt x="661" y="2748"/>
                  </a:cubicBezTo>
                  <a:cubicBezTo>
                    <a:pt x="217" y="2889"/>
                    <a:pt x="1" y="3008"/>
                    <a:pt x="1" y="3095"/>
                  </a:cubicBezTo>
                  <a:cubicBezTo>
                    <a:pt x="1" y="3181"/>
                    <a:pt x="33" y="3246"/>
                    <a:pt x="98" y="3311"/>
                  </a:cubicBezTo>
                  <a:cubicBezTo>
                    <a:pt x="174" y="3365"/>
                    <a:pt x="250" y="3387"/>
                    <a:pt x="336" y="3387"/>
                  </a:cubicBezTo>
                  <a:lnTo>
                    <a:pt x="390" y="3387"/>
                  </a:lnTo>
                  <a:cubicBezTo>
                    <a:pt x="131" y="3971"/>
                    <a:pt x="12" y="4285"/>
                    <a:pt x="12" y="4328"/>
                  </a:cubicBezTo>
                  <a:cubicBezTo>
                    <a:pt x="12" y="4425"/>
                    <a:pt x="44" y="4523"/>
                    <a:pt x="131" y="4609"/>
                  </a:cubicBezTo>
                  <a:cubicBezTo>
                    <a:pt x="206" y="4696"/>
                    <a:pt x="293" y="4739"/>
                    <a:pt x="358" y="4739"/>
                  </a:cubicBezTo>
                  <a:cubicBezTo>
                    <a:pt x="434" y="4739"/>
                    <a:pt x="661" y="4231"/>
                    <a:pt x="1050" y="3214"/>
                  </a:cubicBezTo>
                  <a:cubicBezTo>
                    <a:pt x="1375" y="3116"/>
                    <a:pt x="1624" y="3051"/>
                    <a:pt x="1786" y="3019"/>
                  </a:cubicBezTo>
                  <a:cubicBezTo>
                    <a:pt x="1959" y="2965"/>
                    <a:pt x="2132" y="2922"/>
                    <a:pt x="2338" y="2867"/>
                  </a:cubicBezTo>
                  <a:cubicBezTo>
                    <a:pt x="2370" y="3279"/>
                    <a:pt x="2403" y="3690"/>
                    <a:pt x="2435" y="4112"/>
                  </a:cubicBezTo>
                  <a:cubicBezTo>
                    <a:pt x="2457" y="4339"/>
                    <a:pt x="2500" y="4501"/>
                    <a:pt x="2543" y="4598"/>
                  </a:cubicBezTo>
                  <a:cubicBezTo>
                    <a:pt x="2587" y="4696"/>
                    <a:pt x="2641" y="4739"/>
                    <a:pt x="2716" y="4739"/>
                  </a:cubicBezTo>
                  <a:cubicBezTo>
                    <a:pt x="2857" y="4739"/>
                    <a:pt x="2933" y="4458"/>
                    <a:pt x="2933" y="3906"/>
                  </a:cubicBezTo>
                  <a:cubicBezTo>
                    <a:pt x="2933" y="3581"/>
                    <a:pt x="2911" y="3192"/>
                    <a:pt x="2879" y="2727"/>
                  </a:cubicBezTo>
                  <a:cubicBezTo>
                    <a:pt x="3268" y="2619"/>
                    <a:pt x="3463" y="2521"/>
                    <a:pt x="3463" y="2435"/>
                  </a:cubicBezTo>
                  <a:cubicBezTo>
                    <a:pt x="3463" y="2326"/>
                    <a:pt x="3366" y="2262"/>
                    <a:pt x="3160" y="2262"/>
                  </a:cubicBezTo>
                  <a:cubicBezTo>
                    <a:pt x="3073" y="2262"/>
                    <a:pt x="2965" y="2272"/>
                    <a:pt x="2835" y="2283"/>
                  </a:cubicBezTo>
                  <a:cubicBezTo>
                    <a:pt x="2770" y="1645"/>
                    <a:pt x="2684" y="1104"/>
                    <a:pt x="2576" y="660"/>
                  </a:cubicBezTo>
                  <a:cubicBezTo>
                    <a:pt x="2468" y="228"/>
                    <a:pt x="2349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2756500" y="461525"/>
              <a:ext cx="83875" cy="116875"/>
            </a:xfrm>
            <a:custGeom>
              <a:avLst/>
              <a:gdLst/>
              <a:ahLst/>
              <a:cxnLst/>
              <a:rect l="l" t="t" r="r" b="b"/>
              <a:pathLst>
                <a:path w="3355" h="4675" extrusionOk="0">
                  <a:moveTo>
                    <a:pt x="2035" y="595"/>
                  </a:moveTo>
                  <a:cubicBezTo>
                    <a:pt x="2511" y="595"/>
                    <a:pt x="2749" y="725"/>
                    <a:pt x="2749" y="996"/>
                  </a:cubicBezTo>
                  <a:cubicBezTo>
                    <a:pt x="2749" y="1169"/>
                    <a:pt x="2684" y="1342"/>
                    <a:pt x="2543" y="1493"/>
                  </a:cubicBezTo>
                  <a:cubicBezTo>
                    <a:pt x="2403" y="1656"/>
                    <a:pt x="2240" y="1785"/>
                    <a:pt x="2067" y="1883"/>
                  </a:cubicBezTo>
                  <a:cubicBezTo>
                    <a:pt x="1905" y="1980"/>
                    <a:pt x="1710" y="2078"/>
                    <a:pt x="1505" y="2197"/>
                  </a:cubicBezTo>
                  <a:cubicBezTo>
                    <a:pt x="1288" y="2305"/>
                    <a:pt x="1148" y="2391"/>
                    <a:pt x="1072" y="2445"/>
                  </a:cubicBezTo>
                  <a:cubicBezTo>
                    <a:pt x="1256" y="1785"/>
                    <a:pt x="1342" y="1309"/>
                    <a:pt x="1342" y="1017"/>
                  </a:cubicBezTo>
                  <a:cubicBezTo>
                    <a:pt x="1342" y="942"/>
                    <a:pt x="1321" y="855"/>
                    <a:pt x="1277" y="758"/>
                  </a:cubicBezTo>
                  <a:cubicBezTo>
                    <a:pt x="1569" y="649"/>
                    <a:pt x="1818" y="595"/>
                    <a:pt x="2035" y="595"/>
                  </a:cubicBezTo>
                  <a:close/>
                  <a:moveTo>
                    <a:pt x="2002" y="0"/>
                  </a:moveTo>
                  <a:cubicBezTo>
                    <a:pt x="1645" y="0"/>
                    <a:pt x="1310" y="54"/>
                    <a:pt x="1007" y="163"/>
                  </a:cubicBezTo>
                  <a:cubicBezTo>
                    <a:pt x="704" y="271"/>
                    <a:pt x="563" y="379"/>
                    <a:pt x="563" y="476"/>
                  </a:cubicBezTo>
                  <a:cubicBezTo>
                    <a:pt x="563" y="530"/>
                    <a:pt x="585" y="606"/>
                    <a:pt x="628" y="671"/>
                  </a:cubicBezTo>
                  <a:cubicBezTo>
                    <a:pt x="672" y="747"/>
                    <a:pt x="726" y="812"/>
                    <a:pt x="780" y="844"/>
                  </a:cubicBezTo>
                  <a:cubicBezTo>
                    <a:pt x="747" y="1288"/>
                    <a:pt x="607" y="1937"/>
                    <a:pt x="358" y="2792"/>
                  </a:cubicBezTo>
                  <a:cubicBezTo>
                    <a:pt x="120" y="3657"/>
                    <a:pt x="1" y="4133"/>
                    <a:pt x="1" y="4231"/>
                  </a:cubicBezTo>
                  <a:cubicBezTo>
                    <a:pt x="1" y="4328"/>
                    <a:pt x="33" y="4425"/>
                    <a:pt x="120" y="4523"/>
                  </a:cubicBezTo>
                  <a:cubicBezTo>
                    <a:pt x="206" y="4620"/>
                    <a:pt x="282" y="4674"/>
                    <a:pt x="347" y="4674"/>
                  </a:cubicBezTo>
                  <a:cubicBezTo>
                    <a:pt x="379" y="4674"/>
                    <a:pt x="433" y="4555"/>
                    <a:pt x="509" y="4328"/>
                  </a:cubicBezTo>
                  <a:cubicBezTo>
                    <a:pt x="542" y="4209"/>
                    <a:pt x="585" y="4101"/>
                    <a:pt x="607" y="3993"/>
                  </a:cubicBezTo>
                  <a:cubicBezTo>
                    <a:pt x="639" y="3884"/>
                    <a:pt x="758" y="3484"/>
                    <a:pt x="974" y="2792"/>
                  </a:cubicBezTo>
                  <a:cubicBezTo>
                    <a:pt x="1083" y="3116"/>
                    <a:pt x="1386" y="3516"/>
                    <a:pt x="1872" y="3982"/>
                  </a:cubicBezTo>
                  <a:cubicBezTo>
                    <a:pt x="2359" y="4436"/>
                    <a:pt x="2738" y="4663"/>
                    <a:pt x="3008" y="4663"/>
                  </a:cubicBezTo>
                  <a:cubicBezTo>
                    <a:pt x="3149" y="4663"/>
                    <a:pt x="3225" y="4609"/>
                    <a:pt x="3225" y="4512"/>
                  </a:cubicBezTo>
                  <a:cubicBezTo>
                    <a:pt x="3225" y="4447"/>
                    <a:pt x="3171" y="4360"/>
                    <a:pt x="3062" y="4263"/>
                  </a:cubicBezTo>
                  <a:cubicBezTo>
                    <a:pt x="2998" y="4209"/>
                    <a:pt x="2943" y="4155"/>
                    <a:pt x="2889" y="4112"/>
                  </a:cubicBezTo>
                  <a:cubicBezTo>
                    <a:pt x="2835" y="4057"/>
                    <a:pt x="2760" y="4003"/>
                    <a:pt x="2662" y="3928"/>
                  </a:cubicBezTo>
                  <a:cubicBezTo>
                    <a:pt x="2576" y="3852"/>
                    <a:pt x="2478" y="3765"/>
                    <a:pt x="2381" y="3668"/>
                  </a:cubicBezTo>
                  <a:cubicBezTo>
                    <a:pt x="2284" y="3571"/>
                    <a:pt x="2197" y="3495"/>
                    <a:pt x="2132" y="3441"/>
                  </a:cubicBezTo>
                  <a:cubicBezTo>
                    <a:pt x="2078" y="3387"/>
                    <a:pt x="1970" y="3278"/>
                    <a:pt x="1807" y="3116"/>
                  </a:cubicBezTo>
                  <a:cubicBezTo>
                    <a:pt x="1656" y="2965"/>
                    <a:pt x="1591" y="2846"/>
                    <a:pt x="1591" y="2748"/>
                  </a:cubicBezTo>
                  <a:cubicBezTo>
                    <a:pt x="1591" y="2716"/>
                    <a:pt x="1645" y="2673"/>
                    <a:pt x="1764" y="2619"/>
                  </a:cubicBezTo>
                  <a:cubicBezTo>
                    <a:pt x="1894" y="2554"/>
                    <a:pt x="2035" y="2478"/>
                    <a:pt x="2208" y="2391"/>
                  </a:cubicBezTo>
                  <a:cubicBezTo>
                    <a:pt x="2381" y="2294"/>
                    <a:pt x="2554" y="2186"/>
                    <a:pt x="2727" y="2067"/>
                  </a:cubicBezTo>
                  <a:cubicBezTo>
                    <a:pt x="2900" y="1948"/>
                    <a:pt x="3052" y="1796"/>
                    <a:pt x="3171" y="1612"/>
                  </a:cubicBezTo>
                  <a:cubicBezTo>
                    <a:pt x="3290" y="1418"/>
                    <a:pt x="3355" y="1223"/>
                    <a:pt x="3355" y="996"/>
                  </a:cubicBezTo>
                  <a:cubicBezTo>
                    <a:pt x="3355" y="682"/>
                    <a:pt x="3225" y="433"/>
                    <a:pt x="2954" y="271"/>
                  </a:cubicBezTo>
                  <a:cubicBezTo>
                    <a:pt x="2684" y="87"/>
                    <a:pt x="2370" y="0"/>
                    <a:pt x="2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2855775" y="462600"/>
              <a:ext cx="89825" cy="115250"/>
            </a:xfrm>
            <a:custGeom>
              <a:avLst/>
              <a:gdLst/>
              <a:ahLst/>
              <a:cxnLst/>
              <a:rect l="l" t="t" r="r" b="b"/>
              <a:pathLst>
                <a:path w="3593" h="4610" extrusionOk="0">
                  <a:moveTo>
                    <a:pt x="2056" y="1"/>
                  </a:moveTo>
                  <a:cubicBezTo>
                    <a:pt x="1190" y="1"/>
                    <a:pt x="639" y="11"/>
                    <a:pt x="379" y="33"/>
                  </a:cubicBezTo>
                  <a:cubicBezTo>
                    <a:pt x="130" y="55"/>
                    <a:pt x="0" y="109"/>
                    <a:pt x="0" y="185"/>
                  </a:cubicBezTo>
                  <a:cubicBezTo>
                    <a:pt x="0" y="282"/>
                    <a:pt x="44" y="368"/>
                    <a:pt x="108" y="466"/>
                  </a:cubicBezTo>
                  <a:cubicBezTo>
                    <a:pt x="184" y="552"/>
                    <a:pt x="260" y="596"/>
                    <a:pt x="336" y="596"/>
                  </a:cubicBezTo>
                  <a:lnTo>
                    <a:pt x="1461" y="552"/>
                  </a:lnTo>
                  <a:lnTo>
                    <a:pt x="1461" y="552"/>
                  </a:lnTo>
                  <a:cubicBezTo>
                    <a:pt x="1428" y="964"/>
                    <a:pt x="1288" y="1645"/>
                    <a:pt x="1050" y="2597"/>
                  </a:cubicBezTo>
                  <a:cubicBezTo>
                    <a:pt x="812" y="3538"/>
                    <a:pt x="693" y="4058"/>
                    <a:pt x="693" y="4155"/>
                  </a:cubicBezTo>
                  <a:cubicBezTo>
                    <a:pt x="693" y="4263"/>
                    <a:pt x="725" y="4361"/>
                    <a:pt x="812" y="4469"/>
                  </a:cubicBezTo>
                  <a:cubicBezTo>
                    <a:pt x="898" y="4555"/>
                    <a:pt x="963" y="4609"/>
                    <a:pt x="1039" y="4609"/>
                  </a:cubicBezTo>
                  <a:cubicBezTo>
                    <a:pt x="1082" y="4609"/>
                    <a:pt x="1136" y="4490"/>
                    <a:pt x="1201" y="4263"/>
                  </a:cubicBezTo>
                  <a:cubicBezTo>
                    <a:pt x="1234" y="4133"/>
                    <a:pt x="1288" y="3928"/>
                    <a:pt x="1363" y="3625"/>
                  </a:cubicBezTo>
                  <a:cubicBezTo>
                    <a:pt x="1428" y="3333"/>
                    <a:pt x="1482" y="3106"/>
                    <a:pt x="1515" y="2965"/>
                  </a:cubicBezTo>
                  <a:cubicBezTo>
                    <a:pt x="1861" y="1613"/>
                    <a:pt x="2034" y="845"/>
                    <a:pt x="2034" y="682"/>
                  </a:cubicBezTo>
                  <a:cubicBezTo>
                    <a:pt x="2034" y="628"/>
                    <a:pt x="2023" y="585"/>
                    <a:pt x="2013" y="542"/>
                  </a:cubicBezTo>
                  <a:cubicBezTo>
                    <a:pt x="2251" y="542"/>
                    <a:pt x="2499" y="552"/>
                    <a:pt x="2759" y="574"/>
                  </a:cubicBezTo>
                  <a:cubicBezTo>
                    <a:pt x="3030" y="596"/>
                    <a:pt x="3224" y="596"/>
                    <a:pt x="3376" y="596"/>
                  </a:cubicBezTo>
                  <a:cubicBezTo>
                    <a:pt x="3516" y="596"/>
                    <a:pt x="3592" y="563"/>
                    <a:pt x="3592" y="477"/>
                  </a:cubicBezTo>
                  <a:cubicBezTo>
                    <a:pt x="3592" y="358"/>
                    <a:pt x="3451" y="249"/>
                    <a:pt x="3159" y="152"/>
                  </a:cubicBezTo>
                  <a:cubicBezTo>
                    <a:pt x="2867" y="55"/>
                    <a:pt x="2499" y="1"/>
                    <a:pt x="2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2945300" y="462050"/>
              <a:ext cx="33825" cy="115800"/>
            </a:xfrm>
            <a:custGeom>
              <a:avLst/>
              <a:gdLst/>
              <a:ahLst/>
              <a:cxnLst/>
              <a:rect l="l" t="t" r="r" b="b"/>
              <a:pathLst>
                <a:path w="1353" h="4632" extrusionOk="0">
                  <a:moveTo>
                    <a:pt x="942" y="1"/>
                  </a:moveTo>
                  <a:cubicBezTo>
                    <a:pt x="887" y="1"/>
                    <a:pt x="844" y="12"/>
                    <a:pt x="822" y="44"/>
                  </a:cubicBezTo>
                  <a:cubicBezTo>
                    <a:pt x="801" y="77"/>
                    <a:pt x="790" y="120"/>
                    <a:pt x="790" y="196"/>
                  </a:cubicBezTo>
                  <a:cubicBezTo>
                    <a:pt x="790" y="477"/>
                    <a:pt x="649" y="1180"/>
                    <a:pt x="390" y="2327"/>
                  </a:cubicBezTo>
                  <a:cubicBezTo>
                    <a:pt x="130" y="3474"/>
                    <a:pt x="0" y="4091"/>
                    <a:pt x="0" y="4177"/>
                  </a:cubicBezTo>
                  <a:cubicBezTo>
                    <a:pt x="0" y="4274"/>
                    <a:pt x="44" y="4361"/>
                    <a:pt x="119" y="4469"/>
                  </a:cubicBezTo>
                  <a:cubicBezTo>
                    <a:pt x="217" y="4577"/>
                    <a:pt x="282" y="4631"/>
                    <a:pt x="336" y="4631"/>
                  </a:cubicBezTo>
                  <a:cubicBezTo>
                    <a:pt x="390" y="4631"/>
                    <a:pt x="455" y="4502"/>
                    <a:pt x="530" y="4242"/>
                  </a:cubicBezTo>
                  <a:cubicBezTo>
                    <a:pt x="563" y="4101"/>
                    <a:pt x="595" y="3972"/>
                    <a:pt x="628" y="3853"/>
                  </a:cubicBezTo>
                  <a:cubicBezTo>
                    <a:pt x="660" y="3733"/>
                    <a:pt x="703" y="3560"/>
                    <a:pt x="758" y="3344"/>
                  </a:cubicBezTo>
                  <a:cubicBezTo>
                    <a:pt x="812" y="3117"/>
                    <a:pt x="844" y="2944"/>
                    <a:pt x="877" y="2825"/>
                  </a:cubicBezTo>
                  <a:cubicBezTo>
                    <a:pt x="1201" y="1526"/>
                    <a:pt x="1353" y="802"/>
                    <a:pt x="1353" y="650"/>
                  </a:cubicBezTo>
                  <a:cubicBezTo>
                    <a:pt x="1353" y="488"/>
                    <a:pt x="1299" y="336"/>
                    <a:pt x="1201" y="207"/>
                  </a:cubicBezTo>
                  <a:cubicBezTo>
                    <a:pt x="1093" y="66"/>
                    <a:pt x="1006" y="1"/>
                    <a:pt x="9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2992350" y="459900"/>
              <a:ext cx="86300" cy="118500"/>
            </a:xfrm>
            <a:custGeom>
              <a:avLst/>
              <a:gdLst/>
              <a:ahLst/>
              <a:cxnLst/>
              <a:rect l="l" t="t" r="r" b="b"/>
              <a:pathLst>
                <a:path w="3452" h="4740" extrusionOk="0">
                  <a:moveTo>
                    <a:pt x="2056" y="660"/>
                  </a:moveTo>
                  <a:cubicBezTo>
                    <a:pt x="2132" y="1039"/>
                    <a:pt x="2208" y="1612"/>
                    <a:pt x="2284" y="2370"/>
                  </a:cubicBezTo>
                  <a:cubicBezTo>
                    <a:pt x="1937" y="2424"/>
                    <a:pt x="1602" y="2489"/>
                    <a:pt x="1288" y="2575"/>
                  </a:cubicBezTo>
                  <a:cubicBezTo>
                    <a:pt x="1602" y="1753"/>
                    <a:pt x="1851" y="1115"/>
                    <a:pt x="2056" y="660"/>
                  </a:cubicBezTo>
                  <a:close/>
                  <a:moveTo>
                    <a:pt x="2208" y="0"/>
                  </a:moveTo>
                  <a:cubicBezTo>
                    <a:pt x="2089" y="0"/>
                    <a:pt x="1970" y="55"/>
                    <a:pt x="1851" y="141"/>
                  </a:cubicBezTo>
                  <a:cubicBezTo>
                    <a:pt x="1732" y="228"/>
                    <a:pt x="1645" y="325"/>
                    <a:pt x="1591" y="455"/>
                  </a:cubicBezTo>
                  <a:cubicBezTo>
                    <a:pt x="1548" y="574"/>
                    <a:pt x="1429" y="844"/>
                    <a:pt x="1245" y="1288"/>
                  </a:cubicBezTo>
                  <a:cubicBezTo>
                    <a:pt x="1072" y="1721"/>
                    <a:pt x="931" y="2067"/>
                    <a:pt x="823" y="2316"/>
                  </a:cubicBezTo>
                  <a:cubicBezTo>
                    <a:pt x="780" y="2446"/>
                    <a:pt x="726" y="2586"/>
                    <a:pt x="650" y="2748"/>
                  </a:cubicBezTo>
                  <a:cubicBezTo>
                    <a:pt x="217" y="2889"/>
                    <a:pt x="1" y="3008"/>
                    <a:pt x="1" y="3095"/>
                  </a:cubicBezTo>
                  <a:cubicBezTo>
                    <a:pt x="1" y="3181"/>
                    <a:pt x="33" y="3246"/>
                    <a:pt x="98" y="3311"/>
                  </a:cubicBezTo>
                  <a:cubicBezTo>
                    <a:pt x="163" y="3365"/>
                    <a:pt x="250" y="3387"/>
                    <a:pt x="336" y="3387"/>
                  </a:cubicBezTo>
                  <a:lnTo>
                    <a:pt x="379" y="3387"/>
                  </a:lnTo>
                  <a:cubicBezTo>
                    <a:pt x="131" y="3971"/>
                    <a:pt x="1" y="4285"/>
                    <a:pt x="1" y="4328"/>
                  </a:cubicBezTo>
                  <a:cubicBezTo>
                    <a:pt x="1" y="4425"/>
                    <a:pt x="44" y="4523"/>
                    <a:pt x="120" y="4609"/>
                  </a:cubicBezTo>
                  <a:cubicBezTo>
                    <a:pt x="206" y="4696"/>
                    <a:pt x="282" y="4739"/>
                    <a:pt x="358" y="4739"/>
                  </a:cubicBezTo>
                  <a:cubicBezTo>
                    <a:pt x="423" y="4739"/>
                    <a:pt x="661" y="4231"/>
                    <a:pt x="1050" y="3214"/>
                  </a:cubicBezTo>
                  <a:cubicBezTo>
                    <a:pt x="1375" y="3116"/>
                    <a:pt x="1624" y="3051"/>
                    <a:pt x="1786" y="3019"/>
                  </a:cubicBezTo>
                  <a:cubicBezTo>
                    <a:pt x="1948" y="2965"/>
                    <a:pt x="2132" y="2922"/>
                    <a:pt x="2327" y="2867"/>
                  </a:cubicBezTo>
                  <a:cubicBezTo>
                    <a:pt x="2370" y="3279"/>
                    <a:pt x="2403" y="3690"/>
                    <a:pt x="2435" y="4112"/>
                  </a:cubicBezTo>
                  <a:cubicBezTo>
                    <a:pt x="2457" y="4339"/>
                    <a:pt x="2489" y="4501"/>
                    <a:pt x="2532" y="4598"/>
                  </a:cubicBezTo>
                  <a:cubicBezTo>
                    <a:pt x="2576" y="4696"/>
                    <a:pt x="2641" y="4739"/>
                    <a:pt x="2716" y="4739"/>
                  </a:cubicBezTo>
                  <a:cubicBezTo>
                    <a:pt x="2857" y="4739"/>
                    <a:pt x="2922" y="4458"/>
                    <a:pt x="2922" y="3906"/>
                  </a:cubicBezTo>
                  <a:cubicBezTo>
                    <a:pt x="2922" y="3581"/>
                    <a:pt x="2911" y="3192"/>
                    <a:pt x="2879" y="2727"/>
                  </a:cubicBezTo>
                  <a:cubicBezTo>
                    <a:pt x="3257" y="2619"/>
                    <a:pt x="3452" y="2521"/>
                    <a:pt x="3452" y="2435"/>
                  </a:cubicBezTo>
                  <a:cubicBezTo>
                    <a:pt x="3452" y="2326"/>
                    <a:pt x="3355" y="2262"/>
                    <a:pt x="3160" y="2262"/>
                  </a:cubicBezTo>
                  <a:cubicBezTo>
                    <a:pt x="3062" y="2262"/>
                    <a:pt x="2954" y="2272"/>
                    <a:pt x="2835" y="2283"/>
                  </a:cubicBezTo>
                  <a:cubicBezTo>
                    <a:pt x="2770" y="1645"/>
                    <a:pt x="2684" y="1104"/>
                    <a:pt x="2565" y="660"/>
                  </a:cubicBezTo>
                  <a:cubicBezTo>
                    <a:pt x="2467" y="228"/>
                    <a:pt x="2338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3096225" y="460975"/>
              <a:ext cx="71425" cy="117150"/>
            </a:xfrm>
            <a:custGeom>
              <a:avLst/>
              <a:gdLst/>
              <a:ahLst/>
              <a:cxnLst/>
              <a:rect l="l" t="t" r="r" b="b"/>
              <a:pathLst>
                <a:path w="2857" h="4686" extrusionOk="0">
                  <a:moveTo>
                    <a:pt x="1060" y="1"/>
                  </a:moveTo>
                  <a:cubicBezTo>
                    <a:pt x="1006" y="1"/>
                    <a:pt x="963" y="12"/>
                    <a:pt x="941" y="44"/>
                  </a:cubicBezTo>
                  <a:cubicBezTo>
                    <a:pt x="920" y="76"/>
                    <a:pt x="909" y="120"/>
                    <a:pt x="909" y="195"/>
                  </a:cubicBezTo>
                  <a:cubicBezTo>
                    <a:pt x="909" y="498"/>
                    <a:pt x="757" y="1180"/>
                    <a:pt x="455" y="2229"/>
                  </a:cubicBezTo>
                  <a:cubicBezTo>
                    <a:pt x="152" y="3279"/>
                    <a:pt x="0" y="3896"/>
                    <a:pt x="0" y="4069"/>
                  </a:cubicBezTo>
                  <a:cubicBezTo>
                    <a:pt x="0" y="4231"/>
                    <a:pt x="87" y="4382"/>
                    <a:pt x="238" y="4501"/>
                  </a:cubicBezTo>
                  <a:cubicBezTo>
                    <a:pt x="400" y="4620"/>
                    <a:pt x="584" y="4685"/>
                    <a:pt x="790" y="4685"/>
                  </a:cubicBezTo>
                  <a:cubicBezTo>
                    <a:pt x="1266" y="4685"/>
                    <a:pt x="1720" y="4610"/>
                    <a:pt x="2175" y="4447"/>
                  </a:cubicBezTo>
                  <a:cubicBezTo>
                    <a:pt x="2629" y="4274"/>
                    <a:pt x="2856" y="4101"/>
                    <a:pt x="2856" y="3917"/>
                  </a:cubicBezTo>
                  <a:cubicBezTo>
                    <a:pt x="2856" y="3874"/>
                    <a:pt x="2846" y="3841"/>
                    <a:pt x="2835" y="3831"/>
                  </a:cubicBezTo>
                  <a:cubicBezTo>
                    <a:pt x="2824" y="3820"/>
                    <a:pt x="2791" y="3809"/>
                    <a:pt x="2759" y="3809"/>
                  </a:cubicBezTo>
                  <a:cubicBezTo>
                    <a:pt x="2716" y="3809"/>
                    <a:pt x="2607" y="3831"/>
                    <a:pt x="2413" y="3885"/>
                  </a:cubicBezTo>
                  <a:cubicBezTo>
                    <a:pt x="1818" y="4047"/>
                    <a:pt x="1277" y="4134"/>
                    <a:pt x="768" y="4134"/>
                  </a:cubicBezTo>
                  <a:cubicBezTo>
                    <a:pt x="660" y="4134"/>
                    <a:pt x="606" y="4069"/>
                    <a:pt x="606" y="3950"/>
                  </a:cubicBezTo>
                  <a:cubicBezTo>
                    <a:pt x="606" y="3831"/>
                    <a:pt x="693" y="3474"/>
                    <a:pt x="887" y="2857"/>
                  </a:cubicBezTo>
                  <a:cubicBezTo>
                    <a:pt x="1266" y="1602"/>
                    <a:pt x="1461" y="823"/>
                    <a:pt x="1461" y="509"/>
                  </a:cubicBezTo>
                  <a:cubicBezTo>
                    <a:pt x="1461" y="390"/>
                    <a:pt x="1407" y="271"/>
                    <a:pt x="1309" y="163"/>
                  </a:cubicBezTo>
                  <a:cubicBezTo>
                    <a:pt x="1212" y="55"/>
                    <a:pt x="1136" y="1"/>
                    <a:pt x="10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3186825" y="460975"/>
              <a:ext cx="71150" cy="117150"/>
            </a:xfrm>
            <a:custGeom>
              <a:avLst/>
              <a:gdLst/>
              <a:ahLst/>
              <a:cxnLst/>
              <a:rect l="l" t="t" r="r" b="b"/>
              <a:pathLst>
                <a:path w="2846" h="4686" extrusionOk="0">
                  <a:moveTo>
                    <a:pt x="1061" y="1"/>
                  </a:moveTo>
                  <a:cubicBezTo>
                    <a:pt x="996" y="1"/>
                    <a:pt x="953" y="12"/>
                    <a:pt x="931" y="44"/>
                  </a:cubicBezTo>
                  <a:cubicBezTo>
                    <a:pt x="920" y="76"/>
                    <a:pt x="909" y="120"/>
                    <a:pt x="909" y="195"/>
                  </a:cubicBezTo>
                  <a:cubicBezTo>
                    <a:pt x="909" y="498"/>
                    <a:pt x="758" y="1180"/>
                    <a:pt x="444" y="2229"/>
                  </a:cubicBezTo>
                  <a:cubicBezTo>
                    <a:pt x="152" y="3279"/>
                    <a:pt x="0" y="3896"/>
                    <a:pt x="0" y="4069"/>
                  </a:cubicBezTo>
                  <a:cubicBezTo>
                    <a:pt x="0" y="4231"/>
                    <a:pt x="76" y="4382"/>
                    <a:pt x="228" y="4501"/>
                  </a:cubicBezTo>
                  <a:cubicBezTo>
                    <a:pt x="390" y="4620"/>
                    <a:pt x="574" y="4685"/>
                    <a:pt x="790" y="4685"/>
                  </a:cubicBezTo>
                  <a:cubicBezTo>
                    <a:pt x="1255" y="4685"/>
                    <a:pt x="1710" y="4610"/>
                    <a:pt x="2164" y="4447"/>
                  </a:cubicBezTo>
                  <a:cubicBezTo>
                    <a:pt x="2619" y="4274"/>
                    <a:pt x="2846" y="4101"/>
                    <a:pt x="2846" y="3917"/>
                  </a:cubicBezTo>
                  <a:cubicBezTo>
                    <a:pt x="2846" y="3874"/>
                    <a:pt x="2846" y="3841"/>
                    <a:pt x="2824" y="3831"/>
                  </a:cubicBezTo>
                  <a:cubicBezTo>
                    <a:pt x="2813" y="3820"/>
                    <a:pt x="2792" y="3809"/>
                    <a:pt x="2748" y="3809"/>
                  </a:cubicBezTo>
                  <a:cubicBezTo>
                    <a:pt x="2716" y="3809"/>
                    <a:pt x="2597" y="3831"/>
                    <a:pt x="2413" y="3885"/>
                  </a:cubicBezTo>
                  <a:cubicBezTo>
                    <a:pt x="1818" y="4047"/>
                    <a:pt x="1266" y="4134"/>
                    <a:pt x="769" y="4134"/>
                  </a:cubicBezTo>
                  <a:cubicBezTo>
                    <a:pt x="650" y="4134"/>
                    <a:pt x="595" y="4069"/>
                    <a:pt x="595" y="3950"/>
                  </a:cubicBezTo>
                  <a:cubicBezTo>
                    <a:pt x="595" y="3831"/>
                    <a:pt x="693" y="3474"/>
                    <a:pt x="877" y="2857"/>
                  </a:cubicBezTo>
                  <a:cubicBezTo>
                    <a:pt x="1255" y="1602"/>
                    <a:pt x="1450" y="823"/>
                    <a:pt x="1450" y="509"/>
                  </a:cubicBezTo>
                  <a:cubicBezTo>
                    <a:pt x="1450" y="390"/>
                    <a:pt x="1396" y="271"/>
                    <a:pt x="1299" y="163"/>
                  </a:cubicBezTo>
                  <a:cubicBezTo>
                    <a:pt x="1201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3282300" y="462325"/>
              <a:ext cx="85225" cy="117150"/>
            </a:xfrm>
            <a:custGeom>
              <a:avLst/>
              <a:gdLst/>
              <a:ahLst/>
              <a:cxnLst/>
              <a:rect l="l" t="t" r="r" b="b"/>
              <a:pathLst>
                <a:path w="3409" h="4686" extrusionOk="0">
                  <a:moveTo>
                    <a:pt x="260" y="1"/>
                  </a:moveTo>
                  <a:cubicBezTo>
                    <a:pt x="87" y="1"/>
                    <a:pt x="1" y="152"/>
                    <a:pt x="1" y="466"/>
                  </a:cubicBezTo>
                  <a:cubicBezTo>
                    <a:pt x="1" y="780"/>
                    <a:pt x="55" y="1094"/>
                    <a:pt x="174" y="1418"/>
                  </a:cubicBezTo>
                  <a:cubicBezTo>
                    <a:pt x="282" y="1743"/>
                    <a:pt x="444" y="2035"/>
                    <a:pt x="660" y="2305"/>
                  </a:cubicBezTo>
                  <a:cubicBezTo>
                    <a:pt x="888" y="2565"/>
                    <a:pt x="1126" y="2727"/>
                    <a:pt x="1385" y="2792"/>
                  </a:cubicBezTo>
                  <a:cubicBezTo>
                    <a:pt x="1364" y="2835"/>
                    <a:pt x="1320" y="2922"/>
                    <a:pt x="1266" y="3030"/>
                  </a:cubicBezTo>
                  <a:lnTo>
                    <a:pt x="1147" y="3268"/>
                  </a:lnTo>
                  <a:cubicBezTo>
                    <a:pt x="1115" y="3322"/>
                    <a:pt x="1082" y="3387"/>
                    <a:pt x="1028" y="3484"/>
                  </a:cubicBezTo>
                  <a:cubicBezTo>
                    <a:pt x="985" y="3571"/>
                    <a:pt x="942" y="3647"/>
                    <a:pt x="920" y="3701"/>
                  </a:cubicBezTo>
                  <a:cubicBezTo>
                    <a:pt x="898" y="3744"/>
                    <a:pt x="866" y="3809"/>
                    <a:pt x="834" y="3885"/>
                  </a:cubicBezTo>
                  <a:cubicBezTo>
                    <a:pt x="704" y="4134"/>
                    <a:pt x="650" y="4328"/>
                    <a:pt x="650" y="4447"/>
                  </a:cubicBezTo>
                  <a:cubicBezTo>
                    <a:pt x="650" y="4610"/>
                    <a:pt x="693" y="4685"/>
                    <a:pt x="790" y="4685"/>
                  </a:cubicBezTo>
                  <a:cubicBezTo>
                    <a:pt x="855" y="4685"/>
                    <a:pt x="942" y="4620"/>
                    <a:pt x="1050" y="4491"/>
                  </a:cubicBezTo>
                  <a:cubicBezTo>
                    <a:pt x="1158" y="4350"/>
                    <a:pt x="1353" y="4025"/>
                    <a:pt x="1634" y="3484"/>
                  </a:cubicBezTo>
                  <a:cubicBezTo>
                    <a:pt x="1915" y="2954"/>
                    <a:pt x="2197" y="2457"/>
                    <a:pt x="2478" y="2002"/>
                  </a:cubicBezTo>
                  <a:cubicBezTo>
                    <a:pt x="2759" y="1548"/>
                    <a:pt x="2986" y="1169"/>
                    <a:pt x="3160" y="899"/>
                  </a:cubicBezTo>
                  <a:cubicBezTo>
                    <a:pt x="3322" y="617"/>
                    <a:pt x="3408" y="434"/>
                    <a:pt x="3408" y="336"/>
                  </a:cubicBezTo>
                  <a:cubicBezTo>
                    <a:pt x="3408" y="250"/>
                    <a:pt x="3376" y="163"/>
                    <a:pt x="3322" y="98"/>
                  </a:cubicBezTo>
                  <a:cubicBezTo>
                    <a:pt x="3268" y="33"/>
                    <a:pt x="3192" y="1"/>
                    <a:pt x="3095" y="1"/>
                  </a:cubicBezTo>
                  <a:cubicBezTo>
                    <a:pt x="3008" y="1"/>
                    <a:pt x="2846" y="196"/>
                    <a:pt x="2629" y="574"/>
                  </a:cubicBezTo>
                  <a:cubicBezTo>
                    <a:pt x="2413" y="953"/>
                    <a:pt x="2197" y="1332"/>
                    <a:pt x="1980" y="1710"/>
                  </a:cubicBezTo>
                  <a:cubicBezTo>
                    <a:pt x="1775" y="2089"/>
                    <a:pt x="1634" y="2273"/>
                    <a:pt x="1558" y="2273"/>
                  </a:cubicBezTo>
                  <a:cubicBezTo>
                    <a:pt x="1461" y="2273"/>
                    <a:pt x="1342" y="2197"/>
                    <a:pt x="1191" y="2046"/>
                  </a:cubicBezTo>
                  <a:cubicBezTo>
                    <a:pt x="1050" y="1894"/>
                    <a:pt x="931" y="1721"/>
                    <a:pt x="834" y="1505"/>
                  </a:cubicBezTo>
                  <a:cubicBezTo>
                    <a:pt x="725" y="1288"/>
                    <a:pt x="650" y="1050"/>
                    <a:pt x="585" y="801"/>
                  </a:cubicBezTo>
                  <a:cubicBezTo>
                    <a:pt x="520" y="542"/>
                    <a:pt x="477" y="347"/>
                    <a:pt x="422" y="206"/>
                  </a:cubicBezTo>
                  <a:cubicBezTo>
                    <a:pt x="390" y="66"/>
                    <a:pt x="336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3435650" y="459900"/>
              <a:ext cx="85500" cy="118500"/>
            </a:xfrm>
            <a:custGeom>
              <a:avLst/>
              <a:gdLst/>
              <a:ahLst/>
              <a:cxnLst/>
              <a:rect l="l" t="t" r="r" b="b"/>
              <a:pathLst>
                <a:path w="3420" h="4740" extrusionOk="0">
                  <a:moveTo>
                    <a:pt x="2089" y="552"/>
                  </a:moveTo>
                  <a:cubicBezTo>
                    <a:pt x="2294" y="552"/>
                    <a:pt x="2467" y="617"/>
                    <a:pt x="2619" y="736"/>
                  </a:cubicBezTo>
                  <a:cubicBezTo>
                    <a:pt x="2770" y="866"/>
                    <a:pt x="2846" y="1028"/>
                    <a:pt x="2846" y="1223"/>
                  </a:cubicBezTo>
                  <a:cubicBezTo>
                    <a:pt x="2846" y="1493"/>
                    <a:pt x="2673" y="1753"/>
                    <a:pt x="2348" y="2002"/>
                  </a:cubicBezTo>
                  <a:cubicBezTo>
                    <a:pt x="2024" y="2251"/>
                    <a:pt x="1602" y="2446"/>
                    <a:pt x="1072" y="2586"/>
                  </a:cubicBezTo>
                  <a:cubicBezTo>
                    <a:pt x="1288" y="1786"/>
                    <a:pt x="1396" y="1266"/>
                    <a:pt x="1396" y="1017"/>
                  </a:cubicBezTo>
                  <a:cubicBezTo>
                    <a:pt x="1396" y="931"/>
                    <a:pt x="1375" y="844"/>
                    <a:pt x="1331" y="747"/>
                  </a:cubicBezTo>
                  <a:cubicBezTo>
                    <a:pt x="1624" y="617"/>
                    <a:pt x="1883" y="552"/>
                    <a:pt x="2089" y="552"/>
                  </a:cubicBezTo>
                  <a:close/>
                  <a:moveTo>
                    <a:pt x="1970" y="0"/>
                  </a:moveTo>
                  <a:cubicBezTo>
                    <a:pt x="1699" y="0"/>
                    <a:pt x="1407" y="55"/>
                    <a:pt x="1115" y="163"/>
                  </a:cubicBezTo>
                  <a:cubicBezTo>
                    <a:pt x="812" y="260"/>
                    <a:pt x="661" y="368"/>
                    <a:pt x="661" y="476"/>
                  </a:cubicBezTo>
                  <a:cubicBezTo>
                    <a:pt x="661" y="552"/>
                    <a:pt x="715" y="650"/>
                    <a:pt x="823" y="736"/>
                  </a:cubicBezTo>
                  <a:cubicBezTo>
                    <a:pt x="801" y="1266"/>
                    <a:pt x="596" y="2186"/>
                    <a:pt x="196" y="3506"/>
                  </a:cubicBezTo>
                  <a:cubicBezTo>
                    <a:pt x="66" y="3939"/>
                    <a:pt x="1" y="4198"/>
                    <a:pt x="1" y="4296"/>
                  </a:cubicBezTo>
                  <a:cubicBezTo>
                    <a:pt x="1" y="4393"/>
                    <a:pt x="44" y="4501"/>
                    <a:pt x="131" y="4598"/>
                  </a:cubicBezTo>
                  <a:cubicBezTo>
                    <a:pt x="217" y="4696"/>
                    <a:pt x="293" y="4739"/>
                    <a:pt x="347" y="4739"/>
                  </a:cubicBezTo>
                  <a:cubicBezTo>
                    <a:pt x="412" y="4739"/>
                    <a:pt x="607" y="4198"/>
                    <a:pt x="931" y="3105"/>
                  </a:cubicBezTo>
                  <a:cubicBezTo>
                    <a:pt x="1678" y="2965"/>
                    <a:pt x="2284" y="2727"/>
                    <a:pt x="2738" y="2391"/>
                  </a:cubicBezTo>
                  <a:cubicBezTo>
                    <a:pt x="3192" y="2056"/>
                    <a:pt x="3420" y="1656"/>
                    <a:pt x="3420" y="1180"/>
                  </a:cubicBezTo>
                  <a:cubicBezTo>
                    <a:pt x="3420" y="833"/>
                    <a:pt x="3290" y="552"/>
                    <a:pt x="3008" y="336"/>
                  </a:cubicBezTo>
                  <a:cubicBezTo>
                    <a:pt x="2749" y="119"/>
                    <a:pt x="2403" y="0"/>
                    <a:pt x="19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528975" y="4634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61" y="0"/>
                  </a:moveTo>
                  <a:cubicBezTo>
                    <a:pt x="1374" y="0"/>
                    <a:pt x="898" y="76"/>
                    <a:pt x="822" y="238"/>
                  </a:cubicBezTo>
                  <a:cubicBezTo>
                    <a:pt x="801" y="292"/>
                    <a:pt x="790" y="346"/>
                    <a:pt x="790" y="390"/>
                  </a:cubicBezTo>
                  <a:cubicBezTo>
                    <a:pt x="790" y="736"/>
                    <a:pt x="725" y="1158"/>
                    <a:pt x="595" y="1645"/>
                  </a:cubicBezTo>
                  <a:cubicBezTo>
                    <a:pt x="455" y="2142"/>
                    <a:pt x="325" y="2607"/>
                    <a:pt x="195" y="3040"/>
                  </a:cubicBezTo>
                  <a:cubicBezTo>
                    <a:pt x="65" y="3484"/>
                    <a:pt x="0" y="3798"/>
                    <a:pt x="0" y="3971"/>
                  </a:cubicBezTo>
                  <a:cubicBezTo>
                    <a:pt x="0" y="4155"/>
                    <a:pt x="76" y="4306"/>
                    <a:pt x="227" y="4425"/>
                  </a:cubicBezTo>
                  <a:cubicBezTo>
                    <a:pt x="379" y="4544"/>
                    <a:pt x="563" y="4598"/>
                    <a:pt x="768" y="4598"/>
                  </a:cubicBezTo>
                  <a:cubicBezTo>
                    <a:pt x="1223" y="4598"/>
                    <a:pt x="1688" y="4522"/>
                    <a:pt x="2175" y="4349"/>
                  </a:cubicBezTo>
                  <a:cubicBezTo>
                    <a:pt x="2662" y="4187"/>
                    <a:pt x="2911" y="4025"/>
                    <a:pt x="2911" y="3862"/>
                  </a:cubicBezTo>
                  <a:cubicBezTo>
                    <a:pt x="2911" y="3765"/>
                    <a:pt x="2878" y="3722"/>
                    <a:pt x="2813" y="3722"/>
                  </a:cubicBezTo>
                  <a:cubicBezTo>
                    <a:pt x="2781" y="3722"/>
                    <a:pt x="2662" y="3743"/>
                    <a:pt x="2467" y="3798"/>
                  </a:cubicBezTo>
                  <a:cubicBezTo>
                    <a:pt x="1850" y="3960"/>
                    <a:pt x="1288" y="4046"/>
                    <a:pt x="790" y="4046"/>
                  </a:cubicBezTo>
                  <a:cubicBezTo>
                    <a:pt x="736" y="4046"/>
                    <a:pt x="693" y="4036"/>
                    <a:pt x="649" y="4003"/>
                  </a:cubicBezTo>
                  <a:cubicBezTo>
                    <a:pt x="617" y="3960"/>
                    <a:pt x="606" y="3917"/>
                    <a:pt x="606" y="3862"/>
                  </a:cubicBezTo>
                  <a:cubicBezTo>
                    <a:pt x="606" y="3711"/>
                    <a:pt x="725" y="3246"/>
                    <a:pt x="963" y="2499"/>
                  </a:cubicBezTo>
                  <a:cubicBezTo>
                    <a:pt x="1439" y="2499"/>
                    <a:pt x="1861" y="2456"/>
                    <a:pt x="2218" y="2380"/>
                  </a:cubicBezTo>
                  <a:cubicBezTo>
                    <a:pt x="2586" y="2305"/>
                    <a:pt x="2770" y="2196"/>
                    <a:pt x="2770" y="2034"/>
                  </a:cubicBezTo>
                  <a:cubicBezTo>
                    <a:pt x="2770" y="1980"/>
                    <a:pt x="2705" y="1947"/>
                    <a:pt x="2564" y="1947"/>
                  </a:cubicBezTo>
                  <a:cubicBezTo>
                    <a:pt x="2434" y="1947"/>
                    <a:pt x="2251" y="1958"/>
                    <a:pt x="1991" y="1980"/>
                  </a:cubicBezTo>
                  <a:cubicBezTo>
                    <a:pt x="1731" y="2002"/>
                    <a:pt x="1526" y="2012"/>
                    <a:pt x="1374" y="2012"/>
                  </a:cubicBezTo>
                  <a:cubicBezTo>
                    <a:pt x="1223" y="2012"/>
                    <a:pt x="1136" y="2012"/>
                    <a:pt x="1115" y="2002"/>
                  </a:cubicBezTo>
                  <a:cubicBezTo>
                    <a:pt x="1277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52"/>
                    <a:pt x="2013" y="519"/>
                    <a:pt x="2121" y="509"/>
                  </a:cubicBezTo>
                  <a:cubicBezTo>
                    <a:pt x="2229" y="498"/>
                    <a:pt x="2413" y="476"/>
                    <a:pt x="2673" y="454"/>
                  </a:cubicBezTo>
                  <a:cubicBezTo>
                    <a:pt x="2943" y="433"/>
                    <a:pt x="3149" y="400"/>
                    <a:pt x="3311" y="368"/>
                  </a:cubicBezTo>
                  <a:cubicBezTo>
                    <a:pt x="3495" y="335"/>
                    <a:pt x="3592" y="281"/>
                    <a:pt x="3592" y="195"/>
                  </a:cubicBezTo>
                  <a:cubicBezTo>
                    <a:pt x="3592" y="65"/>
                    <a:pt x="3149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3623375" y="461525"/>
              <a:ext cx="83850" cy="116875"/>
            </a:xfrm>
            <a:custGeom>
              <a:avLst/>
              <a:gdLst/>
              <a:ahLst/>
              <a:cxnLst/>
              <a:rect l="l" t="t" r="r" b="b"/>
              <a:pathLst>
                <a:path w="3354" h="4675" extrusionOk="0">
                  <a:moveTo>
                    <a:pt x="2034" y="595"/>
                  </a:moveTo>
                  <a:cubicBezTo>
                    <a:pt x="2510" y="595"/>
                    <a:pt x="2759" y="725"/>
                    <a:pt x="2759" y="996"/>
                  </a:cubicBezTo>
                  <a:cubicBezTo>
                    <a:pt x="2759" y="1169"/>
                    <a:pt x="2683" y="1342"/>
                    <a:pt x="2542" y="1493"/>
                  </a:cubicBezTo>
                  <a:cubicBezTo>
                    <a:pt x="2402" y="1656"/>
                    <a:pt x="2240" y="1785"/>
                    <a:pt x="2066" y="1883"/>
                  </a:cubicBezTo>
                  <a:cubicBezTo>
                    <a:pt x="1904" y="1980"/>
                    <a:pt x="1709" y="2078"/>
                    <a:pt x="1504" y="2197"/>
                  </a:cubicBezTo>
                  <a:cubicBezTo>
                    <a:pt x="1287" y="2305"/>
                    <a:pt x="1147" y="2391"/>
                    <a:pt x="1071" y="2445"/>
                  </a:cubicBezTo>
                  <a:cubicBezTo>
                    <a:pt x="1255" y="1785"/>
                    <a:pt x="1352" y="1309"/>
                    <a:pt x="1352" y="1017"/>
                  </a:cubicBezTo>
                  <a:cubicBezTo>
                    <a:pt x="1352" y="942"/>
                    <a:pt x="1331" y="855"/>
                    <a:pt x="1287" y="758"/>
                  </a:cubicBezTo>
                  <a:cubicBezTo>
                    <a:pt x="1569" y="649"/>
                    <a:pt x="1818" y="595"/>
                    <a:pt x="2034" y="595"/>
                  </a:cubicBezTo>
                  <a:close/>
                  <a:moveTo>
                    <a:pt x="2002" y="0"/>
                  </a:moveTo>
                  <a:cubicBezTo>
                    <a:pt x="1644" y="0"/>
                    <a:pt x="1309" y="54"/>
                    <a:pt x="1006" y="163"/>
                  </a:cubicBezTo>
                  <a:cubicBezTo>
                    <a:pt x="714" y="271"/>
                    <a:pt x="563" y="379"/>
                    <a:pt x="563" y="476"/>
                  </a:cubicBezTo>
                  <a:cubicBezTo>
                    <a:pt x="563" y="530"/>
                    <a:pt x="584" y="606"/>
                    <a:pt x="628" y="671"/>
                  </a:cubicBezTo>
                  <a:cubicBezTo>
                    <a:pt x="671" y="747"/>
                    <a:pt x="725" y="812"/>
                    <a:pt x="779" y="844"/>
                  </a:cubicBezTo>
                  <a:cubicBezTo>
                    <a:pt x="747" y="1288"/>
                    <a:pt x="606" y="1937"/>
                    <a:pt x="357" y="2792"/>
                  </a:cubicBezTo>
                  <a:cubicBezTo>
                    <a:pt x="119" y="3657"/>
                    <a:pt x="0" y="4133"/>
                    <a:pt x="0" y="4231"/>
                  </a:cubicBezTo>
                  <a:cubicBezTo>
                    <a:pt x="0" y="4328"/>
                    <a:pt x="43" y="4425"/>
                    <a:pt x="119" y="4523"/>
                  </a:cubicBezTo>
                  <a:cubicBezTo>
                    <a:pt x="206" y="4620"/>
                    <a:pt x="281" y="4674"/>
                    <a:pt x="346" y="4674"/>
                  </a:cubicBezTo>
                  <a:cubicBezTo>
                    <a:pt x="379" y="4674"/>
                    <a:pt x="433" y="4555"/>
                    <a:pt x="509" y="4328"/>
                  </a:cubicBezTo>
                  <a:cubicBezTo>
                    <a:pt x="552" y="4209"/>
                    <a:pt x="584" y="4101"/>
                    <a:pt x="617" y="3993"/>
                  </a:cubicBezTo>
                  <a:cubicBezTo>
                    <a:pt x="649" y="3884"/>
                    <a:pt x="768" y="3484"/>
                    <a:pt x="974" y="2792"/>
                  </a:cubicBezTo>
                  <a:cubicBezTo>
                    <a:pt x="1082" y="3116"/>
                    <a:pt x="1385" y="3516"/>
                    <a:pt x="1872" y="3982"/>
                  </a:cubicBezTo>
                  <a:cubicBezTo>
                    <a:pt x="2359" y="4436"/>
                    <a:pt x="2737" y="4663"/>
                    <a:pt x="3008" y="4663"/>
                  </a:cubicBezTo>
                  <a:cubicBezTo>
                    <a:pt x="3148" y="4663"/>
                    <a:pt x="3224" y="4609"/>
                    <a:pt x="3224" y="4512"/>
                  </a:cubicBezTo>
                  <a:cubicBezTo>
                    <a:pt x="3224" y="4447"/>
                    <a:pt x="3170" y="4360"/>
                    <a:pt x="3062" y="4263"/>
                  </a:cubicBezTo>
                  <a:cubicBezTo>
                    <a:pt x="2997" y="4209"/>
                    <a:pt x="2943" y="4155"/>
                    <a:pt x="2889" y="4112"/>
                  </a:cubicBezTo>
                  <a:cubicBezTo>
                    <a:pt x="2835" y="4057"/>
                    <a:pt x="2759" y="4003"/>
                    <a:pt x="2672" y="3928"/>
                  </a:cubicBezTo>
                  <a:cubicBezTo>
                    <a:pt x="2575" y="3852"/>
                    <a:pt x="2488" y="3765"/>
                    <a:pt x="2380" y="3668"/>
                  </a:cubicBezTo>
                  <a:cubicBezTo>
                    <a:pt x="2283" y="3571"/>
                    <a:pt x="2196" y="3495"/>
                    <a:pt x="2142" y="3441"/>
                  </a:cubicBezTo>
                  <a:cubicBezTo>
                    <a:pt x="2077" y="3387"/>
                    <a:pt x="1969" y="3278"/>
                    <a:pt x="1818" y="3116"/>
                  </a:cubicBezTo>
                  <a:cubicBezTo>
                    <a:pt x="1666" y="2965"/>
                    <a:pt x="1590" y="2846"/>
                    <a:pt x="1590" y="2748"/>
                  </a:cubicBezTo>
                  <a:cubicBezTo>
                    <a:pt x="1590" y="2716"/>
                    <a:pt x="1644" y="2673"/>
                    <a:pt x="1763" y="2619"/>
                  </a:cubicBezTo>
                  <a:cubicBezTo>
                    <a:pt x="1893" y="2554"/>
                    <a:pt x="2034" y="2478"/>
                    <a:pt x="2207" y="2391"/>
                  </a:cubicBezTo>
                  <a:cubicBezTo>
                    <a:pt x="2380" y="2294"/>
                    <a:pt x="2553" y="2186"/>
                    <a:pt x="2726" y="2067"/>
                  </a:cubicBezTo>
                  <a:cubicBezTo>
                    <a:pt x="2899" y="1948"/>
                    <a:pt x="3051" y="1796"/>
                    <a:pt x="3170" y="1612"/>
                  </a:cubicBezTo>
                  <a:cubicBezTo>
                    <a:pt x="3300" y="1418"/>
                    <a:pt x="3354" y="1223"/>
                    <a:pt x="3354" y="996"/>
                  </a:cubicBezTo>
                  <a:cubicBezTo>
                    <a:pt x="3354" y="682"/>
                    <a:pt x="3224" y="433"/>
                    <a:pt x="2954" y="271"/>
                  </a:cubicBezTo>
                  <a:cubicBezTo>
                    <a:pt x="2683" y="87"/>
                    <a:pt x="2369" y="0"/>
                    <a:pt x="2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3721550" y="462050"/>
              <a:ext cx="120375" cy="115525"/>
            </a:xfrm>
            <a:custGeom>
              <a:avLst/>
              <a:gdLst/>
              <a:ahLst/>
              <a:cxnLst/>
              <a:rect l="l" t="t" r="r" b="b"/>
              <a:pathLst>
                <a:path w="4815" h="4621" extrusionOk="0">
                  <a:moveTo>
                    <a:pt x="996" y="1"/>
                  </a:moveTo>
                  <a:cubicBezTo>
                    <a:pt x="941" y="1"/>
                    <a:pt x="898" y="12"/>
                    <a:pt x="877" y="44"/>
                  </a:cubicBezTo>
                  <a:cubicBezTo>
                    <a:pt x="866" y="77"/>
                    <a:pt x="855" y="120"/>
                    <a:pt x="855" y="196"/>
                  </a:cubicBezTo>
                  <a:cubicBezTo>
                    <a:pt x="855" y="477"/>
                    <a:pt x="714" y="1180"/>
                    <a:pt x="422" y="2295"/>
                  </a:cubicBezTo>
                  <a:cubicBezTo>
                    <a:pt x="141" y="3409"/>
                    <a:pt x="0" y="4015"/>
                    <a:pt x="0" y="4123"/>
                  </a:cubicBezTo>
                  <a:cubicBezTo>
                    <a:pt x="0" y="4231"/>
                    <a:pt x="44" y="4339"/>
                    <a:pt x="119" y="4448"/>
                  </a:cubicBezTo>
                  <a:cubicBezTo>
                    <a:pt x="195" y="4567"/>
                    <a:pt x="260" y="4621"/>
                    <a:pt x="314" y="4621"/>
                  </a:cubicBezTo>
                  <a:cubicBezTo>
                    <a:pt x="336" y="4621"/>
                    <a:pt x="357" y="4588"/>
                    <a:pt x="401" y="4512"/>
                  </a:cubicBezTo>
                  <a:cubicBezTo>
                    <a:pt x="411" y="4469"/>
                    <a:pt x="433" y="4426"/>
                    <a:pt x="444" y="4383"/>
                  </a:cubicBezTo>
                  <a:cubicBezTo>
                    <a:pt x="465" y="4339"/>
                    <a:pt x="476" y="4285"/>
                    <a:pt x="509" y="4210"/>
                  </a:cubicBezTo>
                  <a:cubicBezTo>
                    <a:pt x="530" y="4134"/>
                    <a:pt x="541" y="4069"/>
                    <a:pt x="563" y="4004"/>
                  </a:cubicBezTo>
                  <a:cubicBezTo>
                    <a:pt x="584" y="3950"/>
                    <a:pt x="606" y="3874"/>
                    <a:pt x="639" y="3777"/>
                  </a:cubicBezTo>
                  <a:cubicBezTo>
                    <a:pt x="660" y="3679"/>
                    <a:pt x="682" y="3593"/>
                    <a:pt x="703" y="3528"/>
                  </a:cubicBezTo>
                  <a:cubicBezTo>
                    <a:pt x="725" y="3452"/>
                    <a:pt x="747" y="3366"/>
                    <a:pt x="779" y="3257"/>
                  </a:cubicBezTo>
                  <a:cubicBezTo>
                    <a:pt x="801" y="3149"/>
                    <a:pt x="866" y="2933"/>
                    <a:pt x="952" y="2608"/>
                  </a:cubicBezTo>
                  <a:cubicBezTo>
                    <a:pt x="1050" y="2273"/>
                    <a:pt x="1125" y="1873"/>
                    <a:pt x="1201" y="1407"/>
                  </a:cubicBezTo>
                  <a:cubicBezTo>
                    <a:pt x="1472" y="2273"/>
                    <a:pt x="1688" y="2814"/>
                    <a:pt x="1850" y="3041"/>
                  </a:cubicBezTo>
                  <a:cubicBezTo>
                    <a:pt x="1958" y="3182"/>
                    <a:pt x="2067" y="3247"/>
                    <a:pt x="2186" y="3247"/>
                  </a:cubicBezTo>
                  <a:cubicBezTo>
                    <a:pt x="2315" y="3247"/>
                    <a:pt x="2467" y="3149"/>
                    <a:pt x="2651" y="2944"/>
                  </a:cubicBezTo>
                  <a:cubicBezTo>
                    <a:pt x="2846" y="2749"/>
                    <a:pt x="3343" y="2143"/>
                    <a:pt x="4155" y="1126"/>
                  </a:cubicBezTo>
                  <a:lnTo>
                    <a:pt x="4155" y="1126"/>
                  </a:lnTo>
                  <a:cubicBezTo>
                    <a:pt x="3982" y="1602"/>
                    <a:pt x="3808" y="2165"/>
                    <a:pt x="3657" y="2814"/>
                  </a:cubicBezTo>
                  <a:cubicBezTo>
                    <a:pt x="3506" y="3452"/>
                    <a:pt x="3430" y="3863"/>
                    <a:pt x="3430" y="4036"/>
                  </a:cubicBezTo>
                  <a:cubicBezTo>
                    <a:pt x="3430" y="4220"/>
                    <a:pt x="3462" y="4361"/>
                    <a:pt x="3516" y="4469"/>
                  </a:cubicBezTo>
                  <a:cubicBezTo>
                    <a:pt x="3581" y="4567"/>
                    <a:pt x="3635" y="4621"/>
                    <a:pt x="3689" y="4621"/>
                  </a:cubicBezTo>
                  <a:cubicBezTo>
                    <a:pt x="3754" y="4621"/>
                    <a:pt x="3819" y="4502"/>
                    <a:pt x="3884" y="4242"/>
                  </a:cubicBezTo>
                  <a:cubicBezTo>
                    <a:pt x="3917" y="4112"/>
                    <a:pt x="3949" y="3972"/>
                    <a:pt x="3982" y="3831"/>
                  </a:cubicBezTo>
                  <a:cubicBezTo>
                    <a:pt x="4014" y="3690"/>
                    <a:pt x="4057" y="3517"/>
                    <a:pt x="4111" y="3301"/>
                  </a:cubicBezTo>
                  <a:cubicBezTo>
                    <a:pt x="4165" y="3074"/>
                    <a:pt x="4220" y="2890"/>
                    <a:pt x="4252" y="2738"/>
                  </a:cubicBezTo>
                  <a:cubicBezTo>
                    <a:pt x="4295" y="2587"/>
                    <a:pt x="4349" y="2381"/>
                    <a:pt x="4425" y="2121"/>
                  </a:cubicBezTo>
                  <a:cubicBezTo>
                    <a:pt x="4501" y="1873"/>
                    <a:pt x="4555" y="1678"/>
                    <a:pt x="4587" y="1559"/>
                  </a:cubicBezTo>
                  <a:cubicBezTo>
                    <a:pt x="4620" y="1440"/>
                    <a:pt x="4663" y="1299"/>
                    <a:pt x="4696" y="1137"/>
                  </a:cubicBezTo>
                  <a:cubicBezTo>
                    <a:pt x="4739" y="964"/>
                    <a:pt x="4771" y="834"/>
                    <a:pt x="4793" y="726"/>
                  </a:cubicBezTo>
                  <a:cubicBezTo>
                    <a:pt x="4804" y="628"/>
                    <a:pt x="4815" y="531"/>
                    <a:pt x="4815" y="455"/>
                  </a:cubicBezTo>
                  <a:cubicBezTo>
                    <a:pt x="4815" y="380"/>
                    <a:pt x="4771" y="293"/>
                    <a:pt x="4685" y="207"/>
                  </a:cubicBezTo>
                  <a:cubicBezTo>
                    <a:pt x="4598" y="120"/>
                    <a:pt x="4512" y="77"/>
                    <a:pt x="4436" y="77"/>
                  </a:cubicBezTo>
                  <a:cubicBezTo>
                    <a:pt x="4349" y="77"/>
                    <a:pt x="4220" y="174"/>
                    <a:pt x="4046" y="380"/>
                  </a:cubicBezTo>
                  <a:cubicBezTo>
                    <a:pt x="3863" y="585"/>
                    <a:pt x="3581" y="921"/>
                    <a:pt x="3203" y="1407"/>
                  </a:cubicBezTo>
                  <a:cubicBezTo>
                    <a:pt x="2835" y="1894"/>
                    <a:pt x="2521" y="2284"/>
                    <a:pt x="2272" y="2565"/>
                  </a:cubicBezTo>
                  <a:cubicBezTo>
                    <a:pt x="2077" y="2154"/>
                    <a:pt x="1904" y="1743"/>
                    <a:pt x="1753" y="1343"/>
                  </a:cubicBezTo>
                  <a:cubicBezTo>
                    <a:pt x="1601" y="942"/>
                    <a:pt x="1526" y="650"/>
                    <a:pt x="1504" y="499"/>
                  </a:cubicBezTo>
                  <a:cubicBezTo>
                    <a:pt x="1493" y="401"/>
                    <a:pt x="1418" y="293"/>
                    <a:pt x="1288" y="174"/>
                  </a:cubicBezTo>
                  <a:cubicBezTo>
                    <a:pt x="1147" y="55"/>
                    <a:pt x="1050" y="1"/>
                    <a:pt x="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3853525" y="463425"/>
              <a:ext cx="89550" cy="114975"/>
            </a:xfrm>
            <a:custGeom>
              <a:avLst/>
              <a:gdLst/>
              <a:ahLst/>
              <a:cxnLst/>
              <a:rect l="l" t="t" r="r" b="b"/>
              <a:pathLst>
                <a:path w="3582" h="4599" extrusionOk="0">
                  <a:moveTo>
                    <a:pt x="2251" y="0"/>
                  </a:moveTo>
                  <a:cubicBezTo>
                    <a:pt x="1364" y="0"/>
                    <a:pt x="888" y="76"/>
                    <a:pt x="812" y="238"/>
                  </a:cubicBezTo>
                  <a:cubicBezTo>
                    <a:pt x="791" y="292"/>
                    <a:pt x="780" y="346"/>
                    <a:pt x="780" y="390"/>
                  </a:cubicBezTo>
                  <a:cubicBezTo>
                    <a:pt x="780" y="736"/>
                    <a:pt x="715" y="1158"/>
                    <a:pt x="585" y="1645"/>
                  </a:cubicBezTo>
                  <a:cubicBezTo>
                    <a:pt x="455" y="2142"/>
                    <a:pt x="325" y="2607"/>
                    <a:pt x="185" y="3040"/>
                  </a:cubicBezTo>
                  <a:cubicBezTo>
                    <a:pt x="55" y="3484"/>
                    <a:pt x="1" y="3798"/>
                    <a:pt x="1" y="3971"/>
                  </a:cubicBezTo>
                  <a:cubicBezTo>
                    <a:pt x="1" y="4155"/>
                    <a:pt x="66" y="4306"/>
                    <a:pt x="217" y="4425"/>
                  </a:cubicBezTo>
                  <a:cubicBezTo>
                    <a:pt x="379" y="4544"/>
                    <a:pt x="553" y="4598"/>
                    <a:pt x="758" y="4598"/>
                  </a:cubicBezTo>
                  <a:cubicBezTo>
                    <a:pt x="1213" y="4598"/>
                    <a:pt x="1678" y="4522"/>
                    <a:pt x="2165" y="4349"/>
                  </a:cubicBezTo>
                  <a:cubicBezTo>
                    <a:pt x="2662" y="4187"/>
                    <a:pt x="2900" y="4025"/>
                    <a:pt x="2900" y="3862"/>
                  </a:cubicBezTo>
                  <a:cubicBezTo>
                    <a:pt x="2900" y="3765"/>
                    <a:pt x="2868" y="3722"/>
                    <a:pt x="2803" y="3722"/>
                  </a:cubicBezTo>
                  <a:cubicBezTo>
                    <a:pt x="2770" y="3722"/>
                    <a:pt x="2662" y="3743"/>
                    <a:pt x="2457" y="3798"/>
                  </a:cubicBezTo>
                  <a:cubicBezTo>
                    <a:pt x="1851" y="3960"/>
                    <a:pt x="1288" y="4046"/>
                    <a:pt x="780" y="4046"/>
                  </a:cubicBezTo>
                  <a:cubicBezTo>
                    <a:pt x="726" y="4046"/>
                    <a:pt x="682" y="4036"/>
                    <a:pt x="650" y="4003"/>
                  </a:cubicBezTo>
                  <a:cubicBezTo>
                    <a:pt x="618" y="3960"/>
                    <a:pt x="596" y="3917"/>
                    <a:pt x="596" y="3862"/>
                  </a:cubicBezTo>
                  <a:cubicBezTo>
                    <a:pt x="596" y="3711"/>
                    <a:pt x="715" y="3246"/>
                    <a:pt x="953" y="2499"/>
                  </a:cubicBezTo>
                  <a:cubicBezTo>
                    <a:pt x="1429" y="2499"/>
                    <a:pt x="1851" y="2456"/>
                    <a:pt x="2219" y="2380"/>
                  </a:cubicBezTo>
                  <a:cubicBezTo>
                    <a:pt x="2576" y="2305"/>
                    <a:pt x="2760" y="2196"/>
                    <a:pt x="2760" y="2034"/>
                  </a:cubicBezTo>
                  <a:cubicBezTo>
                    <a:pt x="2760" y="1980"/>
                    <a:pt x="2695" y="1947"/>
                    <a:pt x="2565" y="1947"/>
                  </a:cubicBezTo>
                  <a:cubicBezTo>
                    <a:pt x="2435" y="1947"/>
                    <a:pt x="2240" y="1958"/>
                    <a:pt x="1981" y="1980"/>
                  </a:cubicBezTo>
                  <a:cubicBezTo>
                    <a:pt x="1732" y="2002"/>
                    <a:pt x="1526" y="2012"/>
                    <a:pt x="1364" y="2012"/>
                  </a:cubicBezTo>
                  <a:cubicBezTo>
                    <a:pt x="1213" y="2012"/>
                    <a:pt x="1126" y="2012"/>
                    <a:pt x="1104" y="2002"/>
                  </a:cubicBezTo>
                  <a:cubicBezTo>
                    <a:pt x="1267" y="1396"/>
                    <a:pt x="1342" y="952"/>
                    <a:pt x="1342" y="649"/>
                  </a:cubicBezTo>
                  <a:lnTo>
                    <a:pt x="1342" y="628"/>
                  </a:lnTo>
                  <a:cubicBezTo>
                    <a:pt x="1753" y="552"/>
                    <a:pt x="2013" y="519"/>
                    <a:pt x="2121" y="509"/>
                  </a:cubicBezTo>
                  <a:cubicBezTo>
                    <a:pt x="2219" y="498"/>
                    <a:pt x="2403" y="476"/>
                    <a:pt x="2662" y="454"/>
                  </a:cubicBezTo>
                  <a:cubicBezTo>
                    <a:pt x="2933" y="433"/>
                    <a:pt x="3138" y="400"/>
                    <a:pt x="3301" y="368"/>
                  </a:cubicBezTo>
                  <a:cubicBezTo>
                    <a:pt x="3495" y="335"/>
                    <a:pt x="3582" y="281"/>
                    <a:pt x="3582" y="195"/>
                  </a:cubicBezTo>
                  <a:cubicBezTo>
                    <a:pt x="3582" y="65"/>
                    <a:pt x="3138" y="0"/>
                    <a:pt x="2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3946850" y="459900"/>
              <a:ext cx="86575" cy="118500"/>
            </a:xfrm>
            <a:custGeom>
              <a:avLst/>
              <a:gdLst/>
              <a:ahLst/>
              <a:cxnLst/>
              <a:rect l="l" t="t" r="r" b="b"/>
              <a:pathLst>
                <a:path w="3463" h="4740" extrusionOk="0">
                  <a:moveTo>
                    <a:pt x="2056" y="660"/>
                  </a:moveTo>
                  <a:cubicBezTo>
                    <a:pt x="2132" y="1039"/>
                    <a:pt x="2207" y="1612"/>
                    <a:pt x="2283" y="2370"/>
                  </a:cubicBezTo>
                  <a:cubicBezTo>
                    <a:pt x="1937" y="2424"/>
                    <a:pt x="1602" y="2489"/>
                    <a:pt x="1288" y="2575"/>
                  </a:cubicBezTo>
                  <a:cubicBezTo>
                    <a:pt x="1602" y="1753"/>
                    <a:pt x="1850" y="1115"/>
                    <a:pt x="2056" y="660"/>
                  </a:cubicBezTo>
                  <a:close/>
                  <a:moveTo>
                    <a:pt x="2207" y="0"/>
                  </a:moveTo>
                  <a:cubicBezTo>
                    <a:pt x="2088" y="0"/>
                    <a:pt x="1969" y="55"/>
                    <a:pt x="1850" y="141"/>
                  </a:cubicBezTo>
                  <a:cubicBezTo>
                    <a:pt x="1731" y="228"/>
                    <a:pt x="1645" y="325"/>
                    <a:pt x="1602" y="455"/>
                  </a:cubicBezTo>
                  <a:cubicBezTo>
                    <a:pt x="1547" y="574"/>
                    <a:pt x="1428" y="844"/>
                    <a:pt x="1255" y="1288"/>
                  </a:cubicBezTo>
                  <a:cubicBezTo>
                    <a:pt x="1071" y="1721"/>
                    <a:pt x="931" y="2067"/>
                    <a:pt x="833" y="2316"/>
                  </a:cubicBezTo>
                  <a:cubicBezTo>
                    <a:pt x="779" y="2446"/>
                    <a:pt x="725" y="2586"/>
                    <a:pt x="660" y="2748"/>
                  </a:cubicBezTo>
                  <a:cubicBezTo>
                    <a:pt x="217" y="2889"/>
                    <a:pt x="0" y="3008"/>
                    <a:pt x="0" y="3095"/>
                  </a:cubicBezTo>
                  <a:cubicBezTo>
                    <a:pt x="0" y="3181"/>
                    <a:pt x="33" y="3246"/>
                    <a:pt x="98" y="3311"/>
                  </a:cubicBezTo>
                  <a:cubicBezTo>
                    <a:pt x="173" y="3365"/>
                    <a:pt x="249" y="3387"/>
                    <a:pt x="336" y="3387"/>
                  </a:cubicBezTo>
                  <a:lnTo>
                    <a:pt x="379" y="3387"/>
                  </a:lnTo>
                  <a:cubicBezTo>
                    <a:pt x="130" y="3971"/>
                    <a:pt x="11" y="4285"/>
                    <a:pt x="11" y="4328"/>
                  </a:cubicBezTo>
                  <a:cubicBezTo>
                    <a:pt x="11" y="4425"/>
                    <a:pt x="44" y="4523"/>
                    <a:pt x="130" y="4609"/>
                  </a:cubicBezTo>
                  <a:cubicBezTo>
                    <a:pt x="206" y="4696"/>
                    <a:pt x="282" y="4739"/>
                    <a:pt x="357" y="4739"/>
                  </a:cubicBezTo>
                  <a:cubicBezTo>
                    <a:pt x="433" y="4739"/>
                    <a:pt x="660" y="4231"/>
                    <a:pt x="1050" y="3214"/>
                  </a:cubicBezTo>
                  <a:cubicBezTo>
                    <a:pt x="1374" y="3116"/>
                    <a:pt x="1623" y="3051"/>
                    <a:pt x="1785" y="3019"/>
                  </a:cubicBezTo>
                  <a:cubicBezTo>
                    <a:pt x="1948" y="2965"/>
                    <a:pt x="2132" y="2922"/>
                    <a:pt x="2337" y="2867"/>
                  </a:cubicBezTo>
                  <a:cubicBezTo>
                    <a:pt x="2370" y="3279"/>
                    <a:pt x="2402" y="3690"/>
                    <a:pt x="2435" y="4112"/>
                  </a:cubicBezTo>
                  <a:cubicBezTo>
                    <a:pt x="2456" y="4339"/>
                    <a:pt x="2489" y="4501"/>
                    <a:pt x="2543" y="4598"/>
                  </a:cubicBezTo>
                  <a:cubicBezTo>
                    <a:pt x="2586" y="4696"/>
                    <a:pt x="2640" y="4739"/>
                    <a:pt x="2716" y="4739"/>
                  </a:cubicBezTo>
                  <a:cubicBezTo>
                    <a:pt x="2856" y="4739"/>
                    <a:pt x="2932" y="4458"/>
                    <a:pt x="2932" y="3906"/>
                  </a:cubicBezTo>
                  <a:cubicBezTo>
                    <a:pt x="2932" y="3581"/>
                    <a:pt x="2911" y="3192"/>
                    <a:pt x="2878" y="2727"/>
                  </a:cubicBezTo>
                  <a:cubicBezTo>
                    <a:pt x="3268" y="2619"/>
                    <a:pt x="3462" y="2521"/>
                    <a:pt x="3462" y="2435"/>
                  </a:cubicBezTo>
                  <a:cubicBezTo>
                    <a:pt x="3462" y="2326"/>
                    <a:pt x="3354" y="2262"/>
                    <a:pt x="3159" y="2262"/>
                  </a:cubicBezTo>
                  <a:cubicBezTo>
                    <a:pt x="3073" y="2262"/>
                    <a:pt x="2965" y="2272"/>
                    <a:pt x="2835" y="2283"/>
                  </a:cubicBezTo>
                  <a:cubicBezTo>
                    <a:pt x="2770" y="1645"/>
                    <a:pt x="2683" y="1104"/>
                    <a:pt x="2575" y="660"/>
                  </a:cubicBezTo>
                  <a:cubicBezTo>
                    <a:pt x="2467" y="228"/>
                    <a:pt x="2348" y="0"/>
                    <a:pt x="2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4041500" y="462600"/>
              <a:ext cx="94425" cy="115525"/>
            </a:xfrm>
            <a:custGeom>
              <a:avLst/>
              <a:gdLst/>
              <a:ahLst/>
              <a:cxnLst/>
              <a:rect l="l" t="t" r="r" b="b"/>
              <a:pathLst>
                <a:path w="3777" h="4621" extrusionOk="0">
                  <a:moveTo>
                    <a:pt x="2392" y="552"/>
                  </a:moveTo>
                  <a:cubicBezTo>
                    <a:pt x="2597" y="552"/>
                    <a:pt x="2781" y="585"/>
                    <a:pt x="2922" y="671"/>
                  </a:cubicBezTo>
                  <a:cubicBezTo>
                    <a:pt x="3073" y="758"/>
                    <a:pt x="3149" y="866"/>
                    <a:pt x="3149" y="1007"/>
                  </a:cubicBezTo>
                  <a:cubicBezTo>
                    <a:pt x="3149" y="1104"/>
                    <a:pt x="3128" y="1191"/>
                    <a:pt x="3063" y="1266"/>
                  </a:cubicBezTo>
                  <a:cubicBezTo>
                    <a:pt x="3009" y="1353"/>
                    <a:pt x="2954" y="1418"/>
                    <a:pt x="2890" y="1472"/>
                  </a:cubicBezTo>
                  <a:cubicBezTo>
                    <a:pt x="2835" y="1526"/>
                    <a:pt x="2738" y="1580"/>
                    <a:pt x="2608" y="1645"/>
                  </a:cubicBezTo>
                  <a:cubicBezTo>
                    <a:pt x="2478" y="1710"/>
                    <a:pt x="2305" y="1786"/>
                    <a:pt x="2078" y="1883"/>
                  </a:cubicBezTo>
                  <a:cubicBezTo>
                    <a:pt x="1851" y="1959"/>
                    <a:pt x="1689" y="2035"/>
                    <a:pt x="1580" y="2099"/>
                  </a:cubicBezTo>
                  <a:cubicBezTo>
                    <a:pt x="1732" y="1494"/>
                    <a:pt x="1818" y="1126"/>
                    <a:pt x="1818" y="1007"/>
                  </a:cubicBezTo>
                  <a:cubicBezTo>
                    <a:pt x="1818" y="888"/>
                    <a:pt x="1754" y="758"/>
                    <a:pt x="1624" y="628"/>
                  </a:cubicBezTo>
                  <a:cubicBezTo>
                    <a:pt x="1927" y="574"/>
                    <a:pt x="2186" y="552"/>
                    <a:pt x="2392" y="552"/>
                  </a:cubicBezTo>
                  <a:close/>
                  <a:moveTo>
                    <a:pt x="1505" y="2370"/>
                  </a:moveTo>
                  <a:cubicBezTo>
                    <a:pt x="1602" y="2489"/>
                    <a:pt x="1699" y="2554"/>
                    <a:pt x="1818" y="2554"/>
                  </a:cubicBezTo>
                  <a:cubicBezTo>
                    <a:pt x="2121" y="2554"/>
                    <a:pt x="2424" y="2597"/>
                    <a:pt x="2738" y="2695"/>
                  </a:cubicBezTo>
                  <a:cubicBezTo>
                    <a:pt x="3041" y="2781"/>
                    <a:pt x="3203" y="2889"/>
                    <a:pt x="3203" y="3030"/>
                  </a:cubicBezTo>
                  <a:cubicBezTo>
                    <a:pt x="3203" y="3192"/>
                    <a:pt x="3084" y="3354"/>
                    <a:pt x="2835" y="3528"/>
                  </a:cubicBezTo>
                  <a:cubicBezTo>
                    <a:pt x="2597" y="3690"/>
                    <a:pt x="2305" y="3831"/>
                    <a:pt x="1970" y="3939"/>
                  </a:cubicBezTo>
                  <a:cubicBezTo>
                    <a:pt x="1624" y="4036"/>
                    <a:pt x="1288" y="4090"/>
                    <a:pt x="975" y="4101"/>
                  </a:cubicBezTo>
                  <a:cubicBezTo>
                    <a:pt x="1061" y="4014"/>
                    <a:pt x="1234" y="3430"/>
                    <a:pt x="1505" y="2370"/>
                  </a:cubicBezTo>
                  <a:close/>
                  <a:moveTo>
                    <a:pt x="1818" y="1"/>
                  </a:moveTo>
                  <a:cubicBezTo>
                    <a:pt x="1548" y="1"/>
                    <a:pt x="1321" y="22"/>
                    <a:pt x="1126" y="87"/>
                  </a:cubicBezTo>
                  <a:cubicBezTo>
                    <a:pt x="942" y="141"/>
                    <a:pt x="856" y="195"/>
                    <a:pt x="856" y="271"/>
                  </a:cubicBezTo>
                  <a:cubicBezTo>
                    <a:pt x="856" y="336"/>
                    <a:pt x="899" y="423"/>
                    <a:pt x="975" y="520"/>
                  </a:cubicBezTo>
                  <a:cubicBezTo>
                    <a:pt x="1061" y="617"/>
                    <a:pt x="1148" y="671"/>
                    <a:pt x="1223" y="671"/>
                  </a:cubicBezTo>
                  <a:lnTo>
                    <a:pt x="1278" y="671"/>
                  </a:lnTo>
                  <a:cubicBezTo>
                    <a:pt x="1267" y="1223"/>
                    <a:pt x="1104" y="2024"/>
                    <a:pt x="769" y="3062"/>
                  </a:cubicBezTo>
                  <a:cubicBezTo>
                    <a:pt x="672" y="3409"/>
                    <a:pt x="618" y="3614"/>
                    <a:pt x="618" y="3690"/>
                  </a:cubicBezTo>
                  <a:cubicBezTo>
                    <a:pt x="618" y="3766"/>
                    <a:pt x="639" y="3841"/>
                    <a:pt x="693" y="3928"/>
                  </a:cubicBezTo>
                  <a:cubicBezTo>
                    <a:pt x="747" y="4014"/>
                    <a:pt x="812" y="4069"/>
                    <a:pt x="877" y="4101"/>
                  </a:cubicBezTo>
                  <a:cubicBezTo>
                    <a:pt x="704" y="4090"/>
                    <a:pt x="531" y="4047"/>
                    <a:pt x="380" y="3950"/>
                  </a:cubicBezTo>
                  <a:cubicBezTo>
                    <a:pt x="217" y="3852"/>
                    <a:pt x="131" y="3809"/>
                    <a:pt x="120" y="3809"/>
                  </a:cubicBezTo>
                  <a:cubicBezTo>
                    <a:pt x="44" y="3809"/>
                    <a:pt x="1" y="3874"/>
                    <a:pt x="1" y="4004"/>
                  </a:cubicBezTo>
                  <a:cubicBezTo>
                    <a:pt x="1" y="4123"/>
                    <a:pt x="109" y="4263"/>
                    <a:pt x="304" y="4404"/>
                  </a:cubicBezTo>
                  <a:cubicBezTo>
                    <a:pt x="520" y="4545"/>
                    <a:pt x="747" y="4620"/>
                    <a:pt x="1007" y="4620"/>
                  </a:cubicBezTo>
                  <a:cubicBezTo>
                    <a:pt x="1461" y="4620"/>
                    <a:pt x="1894" y="4545"/>
                    <a:pt x="2327" y="4404"/>
                  </a:cubicBezTo>
                  <a:cubicBezTo>
                    <a:pt x="2749" y="4252"/>
                    <a:pt x="3106" y="4058"/>
                    <a:pt x="3366" y="3809"/>
                  </a:cubicBezTo>
                  <a:cubicBezTo>
                    <a:pt x="3636" y="3571"/>
                    <a:pt x="3777" y="3311"/>
                    <a:pt x="3777" y="3052"/>
                  </a:cubicBezTo>
                  <a:cubicBezTo>
                    <a:pt x="3777" y="2846"/>
                    <a:pt x="3658" y="2662"/>
                    <a:pt x="3409" y="2500"/>
                  </a:cubicBezTo>
                  <a:cubicBezTo>
                    <a:pt x="3171" y="2348"/>
                    <a:pt x="2868" y="2251"/>
                    <a:pt x="2500" y="2229"/>
                  </a:cubicBezTo>
                  <a:lnTo>
                    <a:pt x="2435" y="2218"/>
                  </a:lnTo>
                  <a:cubicBezTo>
                    <a:pt x="2868" y="2089"/>
                    <a:pt x="3192" y="1916"/>
                    <a:pt x="3409" y="1699"/>
                  </a:cubicBezTo>
                  <a:cubicBezTo>
                    <a:pt x="3636" y="1483"/>
                    <a:pt x="3744" y="1245"/>
                    <a:pt x="3744" y="974"/>
                  </a:cubicBezTo>
                  <a:cubicBezTo>
                    <a:pt x="3744" y="661"/>
                    <a:pt x="3582" y="412"/>
                    <a:pt x="3247" y="249"/>
                  </a:cubicBezTo>
                  <a:cubicBezTo>
                    <a:pt x="2911" y="76"/>
                    <a:pt x="2435" y="1"/>
                    <a:pt x="1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4156450" y="460975"/>
              <a:ext cx="71175" cy="117150"/>
            </a:xfrm>
            <a:custGeom>
              <a:avLst/>
              <a:gdLst/>
              <a:ahLst/>
              <a:cxnLst/>
              <a:rect l="l" t="t" r="r" b="b"/>
              <a:pathLst>
                <a:path w="2847" h="4686" extrusionOk="0">
                  <a:moveTo>
                    <a:pt x="1061" y="1"/>
                  </a:moveTo>
                  <a:cubicBezTo>
                    <a:pt x="996" y="1"/>
                    <a:pt x="953" y="12"/>
                    <a:pt x="931" y="44"/>
                  </a:cubicBezTo>
                  <a:cubicBezTo>
                    <a:pt x="910" y="76"/>
                    <a:pt x="910" y="120"/>
                    <a:pt x="910" y="195"/>
                  </a:cubicBezTo>
                  <a:cubicBezTo>
                    <a:pt x="910" y="498"/>
                    <a:pt x="758" y="1180"/>
                    <a:pt x="444" y="2229"/>
                  </a:cubicBezTo>
                  <a:cubicBezTo>
                    <a:pt x="152" y="3279"/>
                    <a:pt x="1" y="3896"/>
                    <a:pt x="1" y="4069"/>
                  </a:cubicBezTo>
                  <a:cubicBezTo>
                    <a:pt x="1" y="4231"/>
                    <a:pt x="77" y="4382"/>
                    <a:pt x="228" y="4501"/>
                  </a:cubicBezTo>
                  <a:cubicBezTo>
                    <a:pt x="390" y="4620"/>
                    <a:pt x="574" y="4685"/>
                    <a:pt x="791" y="4685"/>
                  </a:cubicBezTo>
                  <a:cubicBezTo>
                    <a:pt x="1256" y="4685"/>
                    <a:pt x="1710" y="4610"/>
                    <a:pt x="2165" y="4447"/>
                  </a:cubicBezTo>
                  <a:cubicBezTo>
                    <a:pt x="2619" y="4274"/>
                    <a:pt x="2846" y="4101"/>
                    <a:pt x="2846" y="3917"/>
                  </a:cubicBezTo>
                  <a:cubicBezTo>
                    <a:pt x="2846" y="3874"/>
                    <a:pt x="2846" y="3841"/>
                    <a:pt x="2825" y="3831"/>
                  </a:cubicBezTo>
                  <a:cubicBezTo>
                    <a:pt x="2814" y="3820"/>
                    <a:pt x="2792" y="3809"/>
                    <a:pt x="2749" y="3809"/>
                  </a:cubicBezTo>
                  <a:cubicBezTo>
                    <a:pt x="2716" y="3809"/>
                    <a:pt x="2597" y="3831"/>
                    <a:pt x="2413" y="3885"/>
                  </a:cubicBezTo>
                  <a:cubicBezTo>
                    <a:pt x="1818" y="4047"/>
                    <a:pt x="1267" y="4134"/>
                    <a:pt x="769" y="4134"/>
                  </a:cubicBezTo>
                  <a:cubicBezTo>
                    <a:pt x="650" y="4134"/>
                    <a:pt x="596" y="4069"/>
                    <a:pt x="596" y="3950"/>
                  </a:cubicBezTo>
                  <a:cubicBezTo>
                    <a:pt x="596" y="3831"/>
                    <a:pt x="693" y="3474"/>
                    <a:pt x="877" y="2857"/>
                  </a:cubicBezTo>
                  <a:cubicBezTo>
                    <a:pt x="1256" y="1602"/>
                    <a:pt x="1451" y="823"/>
                    <a:pt x="1451" y="509"/>
                  </a:cubicBezTo>
                  <a:cubicBezTo>
                    <a:pt x="1451" y="390"/>
                    <a:pt x="1397" y="271"/>
                    <a:pt x="1299" y="163"/>
                  </a:cubicBezTo>
                  <a:cubicBezTo>
                    <a:pt x="1202" y="55"/>
                    <a:pt x="112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247075" y="4634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61" y="0"/>
                  </a:moveTo>
                  <a:cubicBezTo>
                    <a:pt x="1374" y="0"/>
                    <a:pt x="887" y="76"/>
                    <a:pt x="812" y="238"/>
                  </a:cubicBezTo>
                  <a:cubicBezTo>
                    <a:pt x="801" y="292"/>
                    <a:pt x="790" y="346"/>
                    <a:pt x="790" y="390"/>
                  </a:cubicBezTo>
                  <a:cubicBezTo>
                    <a:pt x="790" y="736"/>
                    <a:pt x="725" y="1158"/>
                    <a:pt x="584" y="1645"/>
                  </a:cubicBezTo>
                  <a:cubicBezTo>
                    <a:pt x="455" y="2142"/>
                    <a:pt x="325" y="2607"/>
                    <a:pt x="195" y="3040"/>
                  </a:cubicBezTo>
                  <a:cubicBezTo>
                    <a:pt x="65" y="3484"/>
                    <a:pt x="0" y="3798"/>
                    <a:pt x="0" y="3971"/>
                  </a:cubicBezTo>
                  <a:cubicBezTo>
                    <a:pt x="0" y="4155"/>
                    <a:pt x="76" y="4306"/>
                    <a:pt x="227" y="4425"/>
                  </a:cubicBezTo>
                  <a:cubicBezTo>
                    <a:pt x="379" y="4544"/>
                    <a:pt x="552" y="4598"/>
                    <a:pt x="758" y="4598"/>
                  </a:cubicBezTo>
                  <a:cubicBezTo>
                    <a:pt x="1212" y="4598"/>
                    <a:pt x="1688" y="4522"/>
                    <a:pt x="2175" y="4349"/>
                  </a:cubicBezTo>
                  <a:cubicBezTo>
                    <a:pt x="2662" y="4187"/>
                    <a:pt x="2910" y="4025"/>
                    <a:pt x="2910" y="3862"/>
                  </a:cubicBezTo>
                  <a:cubicBezTo>
                    <a:pt x="2910" y="3765"/>
                    <a:pt x="2878" y="3722"/>
                    <a:pt x="2813" y="3722"/>
                  </a:cubicBezTo>
                  <a:cubicBezTo>
                    <a:pt x="2781" y="3722"/>
                    <a:pt x="2662" y="3743"/>
                    <a:pt x="2467" y="3798"/>
                  </a:cubicBezTo>
                  <a:cubicBezTo>
                    <a:pt x="1850" y="3960"/>
                    <a:pt x="1288" y="4046"/>
                    <a:pt x="779" y="4046"/>
                  </a:cubicBezTo>
                  <a:cubicBezTo>
                    <a:pt x="725" y="4046"/>
                    <a:pt x="682" y="4036"/>
                    <a:pt x="649" y="4003"/>
                  </a:cubicBezTo>
                  <a:cubicBezTo>
                    <a:pt x="617" y="3960"/>
                    <a:pt x="606" y="3917"/>
                    <a:pt x="606" y="3862"/>
                  </a:cubicBezTo>
                  <a:cubicBezTo>
                    <a:pt x="606" y="3711"/>
                    <a:pt x="725" y="3246"/>
                    <a:pt x="963" y="2499"/>
                  </a:cubicBezTo>
                  <a:cubicBezTo>
                    <a:pt x="1439" y="2499"/>
                    <a:pt x="1861" y="2456"/>
                    <a:pt x="2218" y="2380"/>
                  </a:cubicBezTo>
                  <a:cubicBezTo>
                    <a:pt x="2575" y="2305"/>
                    <a:pt x="2759" y="2196"/>
                    <a:pt x="2759" y="2034"/>
                  </a:cubicBezTo>
                  <a:cubicBezTo>
                    <a:pt x="2759" y="1980"/>
                    <a:pt x="2694" y="1947"/>
                    <a:pt x="2564" y="1947"/>
                  </a:cubicBezTo>
                  <a:cubicBezTo>
                    <a:pt x="2434" y="1947"/>
                    <a:pt x="2240" y="1958"/>
                    <a:pt x="1991" y="1980"/>
                  </a:cubicBezTo>
                  <a:cubicBezTo>
                    <a:pt x="1731" y="2002"/>
                    <a:pt x="1526" y="2012"/>
                    <a:pt x="1374" y="2012"/>
                  </a:cubicBezTo>
                  <a:cubicBezTo>
                    <a:pt x="1223" y="2012"/>
                    <a:pt x="1136" y="2012"/>
                    <a:pt x="1104" y="2002"/>
                  </a:cubicBezTo>
                  <a:cubicBezTo>
                    <a:pt x="1266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53" y="552"/>
                    <a:pt x="2013" y="519"/>
                    <a:pt x="2121" y="509"/>
                  </a:cubicBezTo>
                  <a:cubicBezTo>
                    <a:pt x="2229" y="498"/>
                    <a:pt x="2413" y="476"/>
                    <a:pt x="2672" y="454"/>
                  </a:cubicBezTo>
                  <a:cubicBezTo>
                    <a:pt x="2932" y="433"/>
                    <a:pt x="3148" y="400"/>
                    <a:pt x="3300" y="368"/>
                  </a:cubicBezTo>
                  <a:cubicBezTo>
                    <a:pt x="3495" y="335"/>
                    <a:pt x="3592" y="281"/>
                    <a:pt x="3592" y="195"/>
                  </a:cubicBezTo>
                  <a:cubicBezTo>
                    <a:pt x="3592" y="65"/>
                    <a:pt x="3148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4409075" y="462050"/>
              <a:ext cx="120650" cy="115525"/>
            </a:xfrm>
            <a:custGeom>
              <a:avLst/>
              <a:gdLst/>
              <a:ahLst/>
              <a:cxnLst/>
              <a:rect l="l" t="t" r="r" b="b"/>
              <a:pathLst>
                <a:path w="4826" h="4621" extrusionOk="0">
                  <a:moveTo>
                    <a:pt x="996" y="1"/>
                  </a:moveTo>
                  <a:cubicBezTo>
                    <a:pt x="942" y="1"/>
                    <a:pt x="909" y="12"/>
                    <a:pt x="888" y="44"/>
                  </a:cubicBezTo>
                  <a:cubicBezTo>
                    <a:pt x="866" y="77"/>
                    <a:pt x="855" y="120"/>
                    <a:pt x="855" y="196"/>
                  </a:cubicBezTo>
                  <a:cubicBezTo>
                    <a:pt x="855" y="477"/>
                    <a:pt x="715" y="1180"/>
                    <a:pt x="433" y="2295"/>
                  </a:cubicBezTo>
                  <a:cubicBezTo>
                    <a:pt x="152" y="3409"/>
                    <a:pt x="1" y="4015"/>
                    <a:pt x="1" y="4123"/>
                  </a:cubicBezTo>
                  <a:cubicBezTo>
                    <a:pt x="1" y="4231"/>
                    <a:pt x="44" y="4339"/>
                    <a:pt x="120" y="4448"/>
                  </a:cubicBezTo>
                  <a:cubicBezTo>
                    <a:pt x="206" y="4567"/>
                    <a:pt x="271" y="4621"/>
                    <a:pt x="325" y="4621"/>
                  </a:cubicBezTo>
                  <a:cubicBezTo>
                    <a:pt x="336" y="4621"/>
                    <a:pt x="369" y="4588"/>
                    <a:pt x="401" y="4512"/>
                  </a:cubicBezTo>
                  <a:cubicBezTo>
                    <a:pt x="423" y="4469"/>
                    <a:pt x="433" y="4426"/>
                    <a:pt x="444" y="4383"/>
                  </a:cubicBezTo>
                  <a:cubicBezTo>
                    <a:pt x="466" y="4339"/>
                    <a:pt x="488" y="4285"/>
                    <a:pt x="509" y="4210"/>
                  </a:cubicBezTo>
                  <a:cubicBezTo>
                    <a:pt x="531" y="4134"/>
                    <a:pt x="552" y="4069"/>
                    <a:pt x="574" y="4004"/>
                  </a:cubicBezTo>
                  <a:cubicBezTo>
                    <a:pt x="596" y="3950"/>
                    <a:pt x="617" y="3874"/>
                    <a:pt x="639" y="3777"/>
                  </a:cubicBezTo>
                  <a:cubicBezTo>
                    <a:pt x="671" y="3679"/>
                    <a:pt x="693" y="3593"/>
                    <a:pt x="704" y="3528"/>
                  </a:cubicBezTo>
                  <a:cubicBezTo>
                    <a:pt x="726" y="3452"/>
                    <a:pt x="758" y="3366"/>
                    <a:pt x="780" y="3257"/>
                  </a:cubicBezTo>
                  <a:cubicBezTo>
                    <a:pt x="812" y="3149"/>
                    <a:pt x="866" y="2933"/>
                    <a:pt x="964" y="2608"/>
                  </a:cubicBezTo>
                  <a:cubicBezTo>
                    <a:pt x="1050" y="2273"/>
                    <a:pt x="1137" y="1873"/>
                    <a:pt x="1212" y="1407"/>
                  </a:cubicBezTo>
                  <a:cubicBezTo>
                    <a:pt x="1483" y="2273"/>
                    <a:pt x="1699" y="2814"/>
                    <a:pt x="1851" y="3041"/>
                  </a:cubicBezTo>
                  <a:cubicBezTo>
                    <a:pt x="1959" y="3182"/>
                    <a:pt x="2078" y="3247"/>
                    <a:pt x="2197" y="3247"/>
                  </a:cubicBezTo>
                  <a:cubicBezTo>
                    <a:pt x="2316" y="3247"/>
                    <a:pt x="2467" y="3149"/>
                    <a:pt x="2651" y="2944"/>
                  </a:cubicBezTo>
                  <a:cubicBezTo>
                    <a:pt x="2846" y="2749"/>
                    <a:pt x="3344" y="2143"/>
                    <a:pt x="4155" y="1126"/>
                  </a:cubicBezTo>
                  <a:lnTo>
                    <a:pt x="4155" y="1126"/>
                  </a:lnTo>
                  <a:cubicBezTo>
                    <a:pt x="3982" y="1602"/>
                    <a:pt x="3820" y="2165"/>
                    <a:pt x="3668" y="2814"/>
                  </a:cubicBezTo>
                  <a:cubicBezTo>
                    <a:pt x="3517" y="3452"/>
                    <a:pt x="3441" y="3863"/>
                    <a:pt x="3441" y="4036"/>
                  </a:cubicBezTo>
                  <a:cubicBezTo>
                    <a:pt x="3441" y="4220"/>
                    <a:pt x="3463" y="4361"/>
                    <a:pt x="3528" y="4469"/>
                  </a:cubicBezTo>
                  <a:cubicBezTo>
                    <a:pt x="3582" y="4567"/>
                    <a:pt x="3636" y="4621"/>
                    <a:pt x="3701" y="4621"/>
                  </a:cubicBezTo>
                  <a:cubicBezTo>
                    <a:pt x="3755" y="4621"/>
                    <a:pt x="3820" y="4502"/>
                    <a:pt x="3885" y="4242"/>
                  </a:cubicBezTo>
                  <a:cubicBezTo>
                    <a:pt x="3928" y="4112"/>
                    <a:pt x="3960" y="3972"/>
                    <a:pt x="3993" y="3831"/>
                  </a:cubicBezTo>
                  <a:cubicBezTo>
                    <a:pt x="4025" y="3690"/>
                    <a:pt x="4069" y="3517"/>
                    <a:pt x="4123" y="3301"/>
                  </a:cubicBezTo>
                  <a:cubicBezTo>
                    <a:pt x="4177" y="3074"/>
                    <a:pt x="4220" y="2890"/>
                    <a:pt x="4263" y="2738"/>
                  </a:cubicBezTo>
                  <a:cubicBezTo>
                    <a:pt x="4296" y="2587"/>
                    <a:pt x="4361" y="2381"/>
                    <a:pt x="4436" y="2121"/>
                  </a:cubicBezTo>
                  <a:cubicBezTo>
                    <a:pt x="4512" y="1873"/>
                    <a:pt x="4555" y="1678"/>
                    <a:pt x="4588" y="1559"/>
                  </a:cubicBezTo>
                  <a:cubicBezTo>
                    <a:pt x="4631" y="1440"/>
                    <a:pt x="4664" y="1299"/>
                    <a:pt x="4707" y="1137"/>
                  </a:cubicBezTo>
                  <a:cubicBezTo>
                    <a:pt x="4750" y="964"/>
                    <a:pt x="4783" y="834"/>
                    <a:pt x="4793" y="726"/>
                  </a:cubicBezTo>
                  <a:cubicBezTo>
                    <a:pt x="4815" y="628"/>
                    <a:pt x="4826" y="531"/>
                    <a:pt x="4826" y="455"/>
                  </a:cubicBezTo>
                  <a:cubicBezTo>
                    <a:pt x="4826" y="380"/>
                    <a:pt x="4783" y="293"/>
                    <a:pt x="4685" y="207"/>
                  </a:cubicBezTo>
                  <a:cubicBezTo>
                    <a:pt x="4599" y="120"/>
                    <a:pt x="4523" y="77"/>
                    <a:pt x="4436" y="77"/>
                  </a:cubicBezTo>
                  <a:cubicBezTo>
                    <a:pt x="4361" y="77"/>
                    <a:pt x="4231" y="174"/>
                    <a:pt x="4047" y="380"/>
                  </a:cubicBezTo>
                  <a:cubicBezTo>
                    <a:pt x="3863" y="585"/>
                    <a:pt x="3593" y="921"/>
                    <a:pt x="3214" y="1407"/>
                  </a:cubicBezTo>
                  <a:cubicBezTo>
                    <a:pt x="2835" y="1894"/>
                    <a:pt x="2521" y="2284"/>
                    <a:pt x="2283" y="2565"/>
                  </a:cubicBezTo>
                  <a:cubicBezTo>
                    <a:pt x="2089" y="2154"/>
                    <a:pt x="1916" y="1743"/>
                    <a:pt x="1764" y="1343"/>
                  </a:cubicBezTo>
                  <a:cubicBezTo>
                    <a:pt x="1613" y="942"/>
                    <a:pt x="1526" y="650"/>
                    <a:pt x="1504" y="499"/>
                  </a:cubicBezTo>
                  <a:cubicBezTo>
                    <a:pt x="1504" y="401"/>
                    <a:pt x="1429" y="293"/>
                    <a:pt x="1288" y="174"/>
                  </a:cubicBezTo>
                  <a:cubicBezTo>
                    <a:pt x="1158" y="55"/>
                    <a:pt x="1061" y="1"/>
                    <a:pt x="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4541075" y="4634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61" y="0"/>
                  </a:moveTo>
                  <a:cubicBezTo>
                    <a:pt x="1374" y="0"/>
                    <a:pt x="887" y="76"/>
                    <a:pt x="812" y="238"/>
                  </a:cubicBezTo>
                  <a:cubicBezTo>
                    <a:pt x="801" y="292"/>
                    <a:pt x="790" y="346"/>
                    <a:pt x="790" y="390"/>
                  </a:cubicBezTo>
                  <a:cubicBezTo>
                    <a:pt x="790" y="736"/>
                    <a:pt x="725" y="1158"/>
                    <a:pt x="595" y="1645"/>
                  </a:cubicBezTo>
                  <a:cubicBezTo>
                    <a:pt x="455" y="2142"/>
                    <a:pt x="325" y="2607"/>
                    <a:pt x="195" y="3040"/>
                  </a:cubicBezTo>
                  <a:cubicBezTo>
                    <a:pt x="65" y="3484"/>
                    <a:pt x="0" y="3798"/>
                    <a:pt x="0" y="3971"/>
                  </a:cubicBezTo>
                  <a:cubicBezTo>
                    <a:pt x="0" y="4155"/>
                    <a:pt x="76" y="4306"/>
                    <a:pt x="227" y="4425"/>
                  </a:cubicBezTo>
                  <a:cubicBezTo>
                    <a:pt x="379" y="4544"/>
                    <a:pt x="563" y="4598"/>
                    <a:pt x="758" y="4598"/>
                  </a:cubicBezTo>
                  <a:cubicBezTo>
                    <a:pt x="1212" y="4598"/>
                    <a:pt x="1688" y="4522"/>
                    <a:pt x="2175" y="4349"/>
                  </a:cubicBezTo>
                  <a:cubicBezTo>
                    <a:pt x="2662" y="4187"/>
                    <a:pt x="2911" y="4025"/>
                    <a:pt x="2911" y="3862"/>
                  </a:cubicBezTo>
                  <a:cubicBezTo>
                    <a:pt x="2911" y="3765"/>
                    <a:pt x="2878" y="3722"/>
                    <a:pt x="2813" y="3722"/>
                  </a:cubicBezTo>
                  <a:cubicBezTo>
                    <a:pt x="2781" y="3722"/>
                    <a:pt x="2662" y="3743"/>
                    <a:pt x="2467" y="3798"/>
                  </a:cubicBezTo>
                  <a:cubicBezTo>
                    <a:pt x="1850" y="3960"/>
                    <a:pt x="1288" y="4046"/>
                    <a:pt x="779" y="4046"/>
                  </a:cubicBezTo>
                  <a:cubicBezTo>
                    <a:pt x="725" y="4046"/>
                    <a:pt x="682" y="4036"/>
                    <a:pt x="649" y="4003"/>
                  </a:cubicBezTo>
                  <a:cubicBezTo>
                    <a:pt x="617" y="3960"/>
                    <a:pt x="606" y="3917"/>
                    <a:pt x="606" y="3862"/>
                  </a:cubicBezTo>
                  <a:cubicBezTo>
                    <a:pt x="606" y="3711"/>
                    <a:pt x="725" y="3246"/>
                    <a:pt x="963" y="2499"/>
                  </a:cubicBezTo>
                  <a:cubicBezTo>
                    <a:pt x="1439" y="2499"/>
                    <a:pt x="1861" y="2456"/>
                    <a:pt x="2218" y="2380"/>
                  </a:cubicBezTo>
                  <a:cubicBezTo>
                    <a:pt x="2586" y="2305"/>
                    <a:pt x="2759" y="2196"/>
                    <a:pt x="2759" y="2034"/>
                  </a:cubicBezTo>
                  <a:cubicBezTo>
                    <a:pt x="2759" y="1980"/>
                    <a:pt x="2694" y="1947"/>
                    <a:pt x="2564" y="1947"/>
                  </a:cubicBezTo>
                  <a:cubicBezTo>
                    <a:pt x="2434" y="1947"/>
                    <a:pt x="2240" y="1958"/>
                    <a:pt x="1991" y="1980"/>
                  </a:cubicBezTo>
                  <a:cubicBezTo>
                    <a:pt x="1731" y="2002"/>
                    <a:pt x="1526" y="2012"/>
                    <a:pt x="1374" y="2012"/>
                  </a:cubicBezTo>
                  <a:cubicBezTo>
                    <a:pt x="1223" y="2012"/>
                    <a:pt x="1136" y="2012"/>
                    <a:pt x="1104" y="2002"/>
                  </a:cubicBezTo>
                  <a:cubicBezTo>
                    <a:pt x="1266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52"/>
                    <a:pt x="2013" y="519"/>
                    <a:pt x="2121" y="509"/>
                  </a:cubicBezTo>
                  <a:cubicBezTo>
                    <a:pt x="2229" y="498"/>
                    <a:pt x="2413" y="476"/>
                    <a:pt x="2673" y="454"/>
                  </a:cubicBezTo>
                  <a:cubicBezTo>
                    <a:pt x="2932" y="433"/>
                    <a:pt x="3149" y="400"/>
                    <a:pt x="3311" y="368"/>
                  </a:cubicBezTo>
                  <a:cubicBezTo>
                    <a:pt x="3495" y="335"/>
                    <a:pt x="3592" y="281"/>
                    <a:pt x="3592" y="195"/>
                  </a:cubicBezTo>
                  <a:cubicBezTo>
                    <a:pt x="3592" y="65"/>
                    <a:pt x="3149" y="0"/>
                    <a:pt x="2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4636825" y="462050"/>
              <a:ext cx="120375" cy="115525"/>
            </a:xfrm>
            <a:custGeom>
              <a:avLst/>
              <a:gdLst/>
              <a:ahLst/>
              <a:cxnLst/>
              <a:rect l="l" t="t" r="r" b="b"/>
              <a:pathLst>
                <a:path w="4815" h="4621" extrusionOk="0">
                  <a:moveTo>
                    <a:pt x="995" y="1"/>
                  </a:moveTo>
                  <a:cubicBezTo>
                    <a:pt x="941" y="1"/>
                    <a:pt x="909" y="12"/>
                    <a:pt x="876" y="44"/>
                  </a:cubicBezTo>
                  <a:cubicBezTo>
                    <a:pt x="866" y="77"/>
                    <a:pt x="855" y="120"/>
                    <a:pt x="855" y="196"/>
                  </a:cubicBezTo>
                  <a:cubicBezTo>
                    <a:pt x="855" y="477"/>
                    <a:pt x="714" y="1180"/>
                    <a:pt x="422" y="2295"/>
                  </a:cubicBezTo>
                  <a:cubicBezTo>
                    <a:pt x="141" y="3409"/>
                    <a:pt x="0" y="4015"/>
                    <a:pt x="0" y="4123"/>
                  </a:cubicBezTo>
                  <a:cubicBezTo>
                    <a:pt x="0" y="4231"/>
                    <a:pt x="43" y="4339"/>
                    <a:pt x="119" y="4448"/>
                  </a:cubicBezTo>
                  <a:cubicBezTo>
                    <a:pt x="195" y="4567"/>
                    <a:pt x="271" y="4621"/>
                    <a:pt x="314" y="4621"/>
                  </a:cubicBezTo>
                  <a:cubicBezTo>
                    <a:pt x="335" y="4621"/>
                    <a:pt x="357" y="4588"/>
                    <a:pt x="400" y="4512"/>
                  </a:cubicBezTo>
                  <a:cubicBezTo>
                    <a:pt x="411" y="4469"/>
                    <a:pt x="433" y="4426"/>
                    <a:pt x="444" y="4383"/>
                  </a:cubicBezTo>
                  <a:cubicBezTo>
                    <a:pt x="465" y="4339"/>
                    <a:pt x="487" y="4285"/>
                    <a:pt x="509" y="4210"/>
                  </a:cubicBezTo>
                  <a:cubicBezTo>
                    <a:pt x="530" y="4134"/>
                    <a:pt x="541" y="4069"/>
                    <a:pt x="563" y="4004"/>
                  </a:cubicBezTo>
                  <a:cubicBezTo>
                    <a:pt x="584" y="3950"/>
                    <a:pt x="606" y="3874"/>
                    <a:pt x="638" y="3777"/>
                  </a:cubicBezTo>
                  <a:cubicBezTo>
                    <a:pt x="660" y="3679"/>
                    <a:pt x="682" y="3593"/>
                    <a:pt x="703" y="3528"/>
                  </a:cubicBezTo>
                  <a:cubicBezTo>
                    <a:pt x="725" y="3452"/>
                    <a:pt x="747" y="3366"/>
                    <a:pt x="779" y="3257"/>
                  </a:cubicBezTo>
                  <a:cubicBezTo>
                    <a:pt x="812" y="3149"/>
                    <a:pt x="866" y="2933"/>
                    <a:pt x="952" y="2608"/>
                  </a:cubicBezTo>
                  <a:cubicBezTo>
                    <a:pt x="1050" y="2273"/>
                    <a:pt x="1136" y="1873"/>
                    <a:pt x="1201" y="1407"/>
                  </a:cubicBezTo>
                  <a:cubicBezTo>
                    <a:pt x="1471" y="2273"/>
                    <a:pt x="1688" y="2814"/>
                    <a:pt x="1850" y="3041"/>
                  </a:cubicBezTo>
                  <a:cubicBezTo>
                    <a:pt x="1958" y="3182"/>
                    <a:pt x="2067" y="3247"/>
                    <a:pt x="2186" y="3247"/>
                  </a:cubicBezTo>
                  <a:cubicBezTo>
                    <a:pt x="2315" y="3247"/>
                    <a:pt x="2467" y="3149"/>
                    <a:pt x="2651" y="2944"/>
                  </a:cubicBezTo>
                  <a:cubicBezTo>
                    <a:pt x="2845" y="2749"/>
                    <a:pt x="3343" y="2143"/>
                    <a:pt x="4155" y="1126"/>
                  </a:cubicBezTo>
                  <a:lnTo>
                    <a:pt x="4155" y="1126"/>
                  </a:lnTo>
                  <a:cubicBezTo>
                    <a:pt x="3981" y="1602"/>
                    <a:pt x="3808" y="2165"/>
                    <a:pt x="3657" y="2814"/>
                  </a:cubicBezTo>
                  <a:cubicBezTo>
                    <a:pt x="3505" y="3452"/>
                    <a:pt x="3430" y="3863"/>
                    <a:pt x="3430" y="4036"/>
                  </a:cubicBezTo>
                  <a:cubicBezTo>
                    <a:pt x="3430" y="4220"/>
                    <a:pt x="3462" y="4361"/>
                    <a:pt x="3516" y="4469"/>
                  </a:cubicBezTo>
                  <a:cubicBezTo>
                    <a:pt x="3581" y="4567"/>
                    <a:pt x="3635" y="4621"/>
                    <a:pt x="3689" y="4621"/>
                  </a:cubicBezTo>
                  <a:cubicBezTo>
                    <a:pt x="3754" y="4621"/>
                    <a:pt x="3819" y="4502"/>
                    <a:pt x="3884" y="4242"/>
                  </a:cubicBezTo>
                  <a:cubicBezTo>
                    <a:pt x="3917" y="4112"/>
                    <a:pt x="3949" y="3972"/>
                    <a:pt x="3981" y="3831"/>
                  </a:cubicBezTo>
                  <a:cubicBezTo>
                    <a:pt x="4014" y="3690"/>
                    <a:pt x="4057" y="3517"/>
                    <a:pt x="4111" y="3301"/>
                  </a:cubicBezTo>
                  <a:cubicBezTo>
                    <a:pt x="4165" y="3074"/>
                    <a:pt x="4219" y="2890"/>
                    <a:pt x="4252" y="2738"/>
                  </a:cubicBezTo>
                  <a:cubicBezTo>
                    <a:pt x="4295" y="2587"/>
                    <a:pt x="4349" y="2381"/>
                    <a:pt x="4425" y="2121"/>
                  </a:cubicBezTo>
                  <a:cubicBezTo>
                    <a:pt x="4501" y="1873"/>
                    <a:pt x="4555" y="1678"/>
                    <a:pt x="4587" y="1559"/>
                  </a:cubicBezTo>
                  <a:cubicBezTo>
                    <a:pt x="4620" y="1440"/>
                    <a:pt x="4663" y="1299"/>
                    <a:pt x="4695" y="1137"/>
                  </a:cubicBezTo>
                  <a:cubicBezTo>
                    <a:pt x="4739" y="964"/>
                    <a:pt x="4771" y="834"/>
                    <a:pt x="4793" y="726"/>
                  </a:cubicBezTo>
                  <a:cubicBezTo>
                    <a:pt x="4804" y="628"/>
                    <a:pt x="4814" y="531"/>
                    <a:pt x="4814" y="455"/>
                  </a:cubicBezTo>
                  <a:cubicBezTo>
                    <a:pt x="4814" y="380"/>
                    <a:pt x="4771" y="293"/>
                    <a:pt x="4685" y="207"/>
                  </a:cubicBezTo>
                  <a:cubicBezTo>
                    <a:pt x="4598" y="120"/>
                    <a:pt x="4512" y="77"/>
                    <a:pt x="4436" y="77"/>
                  </a:cubicBezTo>
                  <a:cubicBezTo>
                    <a:pt x="4349" y="77"/>
                    <a:pt x="4219" y="174"/>
                    <a:pt x="4046" y="380"/>
                  </a:cubicBezTo>
                  <a:cubicBezTo>
                    <a:pt x="3862" y="585"/>
                    <a:pt x="3581" y="921"/>
                    <a:pt x="3202" y="1407"/>
                  </a:cubicBezTo>
                  <a:cubicBezTo>
                    <a:pt x="2835" y="1894"/>
                    <a:pt x="2521" y="2284"/>
                    <a:pt x="2272" y="2565"/>
                  </a:cubicBezTo>
                  <a:cubicBezTo>
                    <a:pt x="2077" y="2154"/>
                    <a:pt x="1904" y="1743"/>
                    <a:pt x="1753" y="1343"/>
                  </a:cubicBezTo>
                  <a:cubicBezTo>
                    <a:pt x="1601" y="942"/>
                    <a:pt x="1526" y="650"/>
                    <a:pt x="1504" y="499"/>
                  </a:cubicBezTo>
                  <a:cubicBezTo>
                    <a:pt x="1493" y="401"/>
                    <a:pt x="1417" y="293"/>
                    <a:pt x="1288" y="174"/>
                  </a:cubicBezTo>
                  <a:cubicBezTo>
                    <a:pt x="1147" y="55"/>
                    <a:pt x="1050" y="1"/>
                    <a:pt x="9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4759350" y="462600"/>
              <a:ext cx="94125" cy="115525"/>
            </a:xfrm>
            <a:custGeom>
              <a:avLst/>
              <a:gdLst/>
              <a:ahLst/>
              <a:cxnLst/>
              <a:rect l="l" t="t" r="r" b="b"/>
              <a:pathLst>
                <a:path w="3765" h="4621" extrusionOk="0">
                  <a:moveTo>
                    <a:pt x="2380" y="552"/>
                  </a:moveTo>
                  <a:cubicBezTo>
                    <a:pt x="2597" y="552"/>
                    <a:pt x="2770" y="585"/>
                    <a:pt x="2921" y="671"/>
                  </a:cubicBezTo>
                  <a:cubicBezTo>
                    <a:pt x="3073" y="758"/>
                    <a:pt x="3148" y="866"/>
                    <a:pt x="3148" y="1007"/>
                  </a:cubicBezTo>
                  <a:cubicBezTo>
                    <a:pt x="3148" y="1104"/>
                    <a:pt x="3116" y="1191"/>
                    <a:pt x="3062" y="1266"/>
                  </a:cubicBezTo>
                  <a:cubicBezTo>
                    <a:pt x="3008" y="1353"/>
                    <a:pt x="2943" y="1418"/>
                    <a:pt x="2889" y="1472"/>
                  </a:cubicBezTo>
                  <a:cubicBezTo>
                    <a:pt x="2824" y="1526"/>
                    <a:pt x="2737" y="1580"/>
                    <a:pt x="2597" y="1645"/>
                  </a:cubicBezTo>
                  <a:cubicBezTo>
                    <a:pt x="2478" y="1710"/>
                    <a:pt x="2294" y="1786"/>
                    <a:pt x="2066" y="1883"/>
                  </a:cubicBezTo>
                  <a:cubicBezTo>
                    <a:pt x="1850" y="1959"/>
                    <a:pt x="1677" y="2035"/>
                    <a:pt x="1569" y="2099"/>
                  </a:cubicBezTo>
                  <a:cubicBezTo>
                    <a:pt x="1731" y="1494"/>
                    <a:pt x="1807" y="1126"/>
                    <a:pt x="1807" y="1007"/>
                  </a:cubicBezTo>
                  <a:cubicBezTo>
                    <a:pt x="1807" y="888"/>
                    <a:pt x="1742" y="758"/>
                    <a:pt x="1623" y="628"/>
                  </a:cubicBezTo>
                  <a:cubicBezTo>
                    <a:pt x="1915" y="574"/>
                    <a:pt x="2175" y="552"/>
                    <a:pt x="2380" y="552"/>
                  </a:cubicBezTo>
                  <a:close/>
                  <a:moveTo>
                    <a:pt x="1504" y="2370"/>
                  </a:moveTo>
                  <a:cubicBezTo>
                    <a:pt x="1590" y="2489"/>
                    <a:pt x="1688" y="2554"/>
                    <a:pt x="1807" y="2554"/>
                  </a:cubicBezTo>
                  <a:cubicBezTo>
                    <a:pt x="2121" y="2554"/>
                    <a:pt x="2423" y="2597"/>
                    <a:pt x="2726" y="2695"/>
                  </a:cubicBezTo>
                  <a:cubicBezTo>
                    <a:pt x="3040" y="2781"/>
                    <a:pt x="3192" y="2889"/>
                    <a:pt x="3192" y="3030"/>
                  </a:cubicBezTo>
                  <a:cubicBezTo>
                    <a:pt x="3192" y="3192"/>
                    <a:pt x="3073" y="3354"/>
                    <a:pt x="2835" y="3528"/>
                  </a:cubicBezTo>
                  <a:cubicBezTo>
                    <a:pt x="2597" y="3690"/>
                    <a:pt x="2304" y="3831"/>
                    <a:pt x="1958" y="3939"/>
                  </a:cubicBezTo>
                  <a:cubicBezTo>
                    <a:pt x="1612" y="4036"/>
                    <a:pt x="1287" y="4090"/>
                    <a:pt x="974" y="4101"/>
                  </a:cubicBezTo>
                  <a:cubicBezTo>
                    <a:pt x="1049" y="4014"/>
                    <a:pt x="1233" y="3430"/>
                    <a:pt x="1504" y="2370"/>
                  </a:cubicBezTo>
                  <a:close/>
                  <a:moveTo>
                    <a:pt x="1807" y="1"/>
                  </a:moveTo>
                  <a:cubicBezTo>
                    <a:pt x="1536" y="1"/>
                    <a:pt x="1309" y="22"/>
                    <a:pt x="1125" y="87"/>
                  </a:cubicBezTo>
                  <a:cubicBezTo>
                    <a:pt x="941" y="141"/>
                    <a:pt x="844" y="195"/>
                    <a:pt x="844" y="271"/>
                  </a:cubicBezTo>
                  <a:cubicBezTo>
                    <a:pt x="844" y="336"/>
                    <a:pt x="887" y="423"/>
                    <a:pt x="974" y="520"/>
                  </a:cubicBezTo>
                  <a:cubicBezTo>
                    <a:pt x="1049" y="617"/>
                    <a:pt x="1136" y="671"/>
                    <a:pt x="1212" y="671"/>
                  </a:cubicBezTo>
                  <a:lnTo>
                    <a:pt x="1266" y="671"/>
                  </a:lnTo>
                  <a:cubicBezTo>
                    <a:pt x="1255" y="1223"/>
                    <a:pt x="1093" y="2024"/>
                    <a:pt x="768" y="3062"/>
                  </a:cubicBezTo>
                  <a:cubicBezTo>
                    <a:pt x="660" y="3409"/>
                    <a:pt x="606" y="3614"/>
                    <a:pt x="606" y="3690"/>
                  </a:cubicBezTo>
                  <a:cubicBezTo>
                    <a:pt x="606" y="3766"/>
                    <a:pt x="628" y="3841"/>
                    <a:pt x="682" y="3928"/>
                  </a:cubicBezTo>
                  <a:cubicBezTo>
                    <a:pt x="747" y="4014"/>
                    <a:pt x="801" y="4069"/>
                    <a:pt x="866" y="4101"/>
                  </a:cubicBezTo>
                  <a:cubicBezTo>
                    <a:pt x="692" y="4090"/>
                    <a:pt x="530" y="4047"/>
                    <a:pt x="368" y="3950"/>
                  </a:cubicBezTo>
                  <a:cubicBezTo>
                    <a:pt x="216" y="3852"/>
                    <a:pt x="130" y="3809"/>
                    <a:pt x="108" y="3809"/>
                  </a:cubicBezTo>
                  <a:cubicBezTo>
                    <a:pt x="32" y="3809"/>
                    <a:pt x="0" y="3874"/>
                    <a:pt x="0" y="4004"/>
                  </a:cubicBezTo>
                  <a:cubicBezTo>
                    <a:pt x="0" y="4123"/>
                    <a:pt x="97" y="4263"/>
                    <a:pt x="303" y="4404"/>
                  </a:cubicBezTo>
                  <a:cubicBezTo>
                    <a:pt x="509" y="4545"/>
                    <a:pt x="747" y="4620"/>
                    <a:pt x="1006" y="4620"/>
                  </a:cubicBezTo>
                  <a:cubicBezTo>
                    <a:pt x="1450" y="4620"/>
                    <a:pt x="1883" y="4545"/>
                    <a:pt x="2315" y="4404"/>
                  </a:cubicBezTo>
                  <a:cubicBezTo>
                    <a:pt x="2748" y="4252"/>
                    <a:pt x="3094" y="4058"/>
                    <a:pt x="3365" y="3809"/>
                  </a:cubicBezTo>
                  <a:cubicBezTo>
                    <a:pt x="3635" y="3571"/>
                    <a:pt x="3765" y="3311"/>
                    <a:pt x="3765" y="3052"/>
                  </a:cubicBezTo>
                  <a:cubicBezTo>
                    <a:pt x="3765" y="2846"/>
                    <a:pt x="3646" y="2662"/>
                    <a:pt x="3397" y="2500"/>
                  </a:cubicBezTo>
                  <a:cubicBezTo>
                    <a:pt x="3159" y="2348"/>
                    <a:pt x="2856" y="2251"/>
                    <a:pt x="2488" y="2229"/>
                  </a:cubicBezTo>
                  <a:lnTo>
                    <a:pt x="2423" y="2218"/>
                  </a:lnTo>
                  <a:cubicBezTo>
                    <a:pt x="2856" y="2089"/>
                    <a:pt x="3181" y="1916"/>
                    <a:pt x="3397" y="1699"/>
                  </a:cubicBezTo>
                  <a:cubicBezTo>
                    <a:pt x="3624" y="1483"/>
                    <a:pt x="3743" y="1245"/>
                    <a:pt x="3743" y="974"/>
                  </a:cubicBezTo>
                  <a:cubicBezTo>
                    <a:pt x="3743" y="661"/>
                    <a:pt x="3570" y="412"/>
                    <a:pt x="3235" y="249"/>
                  </a:cubicBezTo>
                  <a:cubicBezTo>
                    <a:pt x="2899" y="76"/>
                    <a:pt x="2423" y="1"/>
                    <a:pt x="18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4871575" y="461525"/>
              <a:ext cx="83875" cy="116875"/>
            </a:xfrm>
            <a:custGeom>
              <a:avLst/>
              <a:gdLst/>
              <a:ahLst/>
              <a:cxnLst/>
              <a:rect l="l" t="t" r="r" b="b"/>
              <a:pathLst>
                <a:path w="3355" h="4675" extrusionOk="0">
                  <a:moveTo>
                    <a:pt x="2046" y="595"/>
                  </a:moveTo>
                  <a:cubicBezTo>
                    <a:pt x="2522" y="595"/>
                    <a:pt x="2760" y="725"/>
                    <a:pt x="2760" y="996"/>
                  </a:cubicBezTo>
                  <a:cubicBezTo>
                    <a:pt x="2760" y="1169"/>
                    <a:pt x="2684" y="1342"/>
                    <a:pt x="2543" y="1493"/>
                  </a:cubicBezTo>
                  <a:cubicBezTo>
                    <a:pt x="2403" y="1656"/>
                    <a:pt x="2251" y="1785"/>
                    <a:pt x="2078" y="1883"/>
                  </a:cubicBezTo>
                  <a:cubicBezTo>
                    <a:pt x="1905" y="1980"/>
                    <a:pt x="1721" y="2078"/>
                    <a:pt x="1505" y="2197"/>
                  </a:cubicBezTo>
                  <a:cubicBezTo>
                    <a:pt x="1288" y="2305"/>
                    <a:pt x="1148" y="2391"/>
                    <a:pt x="1072" y="2445"/>
                  </a:cubicBezTo>
                  <a:cubicBezTo>
                    <a:pt x="1256" y="1785"/>
                    <a:pt x="1353" y="1309"/>
                    <a:pt x="1353" y="1017"/>
                  </a:cubicBezTo>
                  <a:cubicBezTo>
                    <a:pt x="1353" y="942"/>
                    <a:pt x="1332" y="855"/>
                    <a:pt x="1288" y="758"/>
                  </a:cubicBezTo>
                  <a:cubicBezTo>
                    <a:pt x="1570" y="649"/>
                    <a:pt x="1829" y="595"/>
                    <a:pt x="2046" y="595"/>
                  </a:cubicBezTo>
                  <a:close/>
                  <a:moveTo>
                    <a:pt x="2013" y="0"/>
                  </a:moveTo>
                  <a:cubicBezTo>
                    <a:pt x="1645" y="0"/>
                    <a:pt x="1310" y="54"/>
                    <a:pt x="1018" y="163"/>
                  </a:cubicBezTo>
                  <a:cubicBezTo>
                    <a:pt x="715" y="271"/>
                    <a:pt x="563" y="379"/>
                    <a:pt x="563" y="476"/>
                  </a:cubicBezTo>
                  <a:cubicBezTo>
                    <a:pt x="563" y="530"/>
                    <a:pt x="585" y="606"/>
                    <a:pt x="628" y="671"/>
                  </a:cubicBezTo>
                  <a:cubicBezTo>
                    <a:pt x="672" y="747"/>
                    <a:pt x="726" y="812"/>
                    <a:pt x="780" y="844"/>
                  </a:cubicBezTo>
                  <a:cubicBezTo>
                    <a:pt x="747" y="1288"/>
                    <a:pt x="607" y="1937"/>
                    <a:pt x="369" y="2792"/>
                  </a:cubicBezTo>
                  <a:cubicBezTo>
                    <a:pt x="120" y="3657"/>
                    <a:pt x="1" y="4133"/>
                    <a:pt x="1" y="4231"/>
                  </a:cubicBezTo>
                  <a:cubicBezTo>
                    <a:pt x="1" y="4328"/>
                    <a:pt x="44" y="4425"/>
                    <a:pt x="131" y="4523"/>
                  </a:cubicBezTo>
                  <a:cubicBezTo>
                    <a:pt x="206" y="4620"/>
                    <a:pt x="282" y="4674"/>
                    <a:pt x="347" y="4674"/>
                  </a:cubicBezTo>
                  <a:cubicBezTo>
                    <a:pt x="390" y="4674"/>
                    <a:pt x="444" y="4555"/>
                    <a:pt x="509" y="4328"/>
                  </a:cubicBezTo>
                  <a:cubicBezTo>
                    <a:pt x="553" y="4209"/>
                    <a:pt x="585" y="4101"/>
                    <a:pt x="618" y="3993"/>
                  </a:cubicBezTo>
                  <a:cubicBezTo>
                    <a:pt x="650" y="3884"/>
                    <a:pt x="769" y="3484"/>
                    <a:pt x="975" y="2792"/>
                  </a:cubicBezTo>
                  <a:cubicBezTo>
                    <a:pt x="1083" y="3116"/>
                    <a:pt x="1386" y="3516"/>
                    <a:pt x="1872" y="3982"/>
                  </a:cubicBezTo>
                  <a:cubicBezTo>
                    <a:pt x="2370" y="4436"/>
                    <a:pt x="2749" y="4663"/>
                    <a:pt x="3008" y="4663"/>
                  </a:cubicBezTo>
                  <a:cubicBezTo>
                    <a:pt x="3149" y="4663"/>
                    <a:pt x="3225" y="4609"/>
                    <a:pt x="3225" y="4512"/>
                  </a:cubicBezTo>
                  <a:cubicBezTo>
                    <a:pt x="3225" y="4447"/>
                    <a:pt x="3171" y="4360"/>
                    <a:pt x="3063" y="4263"/>
                  </a:cubicBezTo>
                  <a:cubicBezTo>
                    <a:pt x="3008" y="4209"/>
                    <a:pt x="2944" y="4155"/>
                    <a:pt x="2889" y="4112"/>
                  </a:cubicBezTo>
                  <a:cubicBezTo>
                    <a:pt x="2835" y="4057"/>
                    <a:pt x="2760" y="4003"/>
                    <a:pt x="2673" y="3928"/>
                  </a:cubicBezTo>
                  <a:cubicBezTo>
                    <a:pt x="2587" y="3852"/>
                    <a:pt x="2489" y="3765"/>
                    <a:pt x="2381" y="3668"/>
                  </a:cubicBezTo>
                  <a:cubicBezTo>
                    <a:pt x="2284" y="3571"/>
                    <a:pt x="2197" y="3495"/>
                    <a:pt x="2143" y="3441"/>
                  </a:cubicBezTo>
                  <a:cubicBezTo>
                    <a:pt x="2078" y="3387"/>
                    <a:pt x="1970" y="3278"/>
                    <a:pt x="1818" y="3116"/>
                  </a:cubicBezTo>
                  <a:cubicBezTo>
                    <a:pt x="1667" y="2965"/>
                    <a:pt x="1591" y="2846"/>
                    <a:pt x="1591" y="2748"/>
                  </a:cubicBezTo>
                  <a:cubicBezTo>
                    <a:pt x="1591" y="2716"/>
                    <a:pt x="1645" y="2673"/>
                    <a:pt x="1764" y="2619"/>
                  </a:cubicBezTo>
                  <a:cubicBezTo>
                    <a:pt x="1894" y="2554"/>
                    <a:pt x="2046" y="2478"/>
                    <a:pt x="2219" y="2391"/>
                  </a:cubicBezTo>
                  <a:cubicBezTo>
                    <a:pt x="2381" y="2294"/>
                    <a:pt x="2554" y="2186"/>
                    <a:pt x="2727" y="2067"/>
                  </a:cubicBezTo>
                  <a:cubicBezTo>
                    <a:pt x="2911" y="1948"/>
                    <a:pt x="3052" y="1796"/>
                    <a:pt x="3171" y="1612"/>
                  </a:cubicBezTo>
                  <a:cubicBezTo>
                    <a:pt x="3301" y="1418"/>
                    <a:pt x="3355" y="1223"/>
                    <a:pt x="3355" y="996"/>
                  </a:cubicBezTo>
                  <a:cubicBezTo>
                    <a:pt x="3355" y="682"/>
                    <a:pt x="3225" y="433"/>
                    <a:pt x="2954" y="271"/>
                  </a:cubicBezTo>
                  <a:cubicBezTo>
                    <a:pt x="2695" y="87"/>
                    <a:pt x="2370" y="0"/>
                    <a:pt x="2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4967600" y="459900"/>
              <a:ext cx="86300" cy="118500"/>
            </a:xfrm>
            <a:custGeom>
              <a:avLst/>
              <a:gdLst/>
              <a:ahLst/>
              <a:cxnLst/>
              <a:rect l="l" t="t" r="r" b="b"/>
              <a:pathLst>
                <a:path w="3452" h="4740" extrusionOk="0">
                  <a:moveTo>
                    <a:pt x="2045" y="660"/>
                  </a:moveTo>
                  <a:cubicBezTo>
                    <a:pt x="2121" y="1039"/>
                    <a:pt x="2208" y="1612"/>
                    <a:pt x="2283" y="2370"/>
                  </a:cubicBezTo>
                  <a:cubicBezTo>
                    <a:pt x="1937" y="2424"/>
                    <a:pt x="1602" y="2489"/>
                    <a:pt x="1288" y="2575"/>
                  </a:cubicBezTo>
                  <a:cubicBezTo>
                    <a:pt x="1602" y="1753"/>
                    <a:pt x="1851" y="1115"/>
                    <a:pt x="2045" y="660"/>
                  </a:cubicBezTo>
                  <a:close/>
                  <a:moveTo>
                    <a:pt x="2208" y="0"/>
                  </a:moveTo>
                  <a:cubicBezTo>
                    <a:pt x="2089" y="0"/>
                    <a:pt x="1970" y="55"/>
                    <a:pt x="1840" y="141"/>
                  </a:cubicBezTo>
                  <a:cubicBezTo>
                    <a:pt x="1721" y="228"/>
                    <a:pt x="1645" y="325"/>
                    <a:pt x="1591" y="455"/>
                  </a:cubicBezTo>
                  <a:cubicBezTo>
                    <a:pt x="1548" y="574"/>
                    <a:pt x="1429" y="844"/>
                    <a:pt x="1245" y="1288"/>
                  </a:cubicBezTo>
                  <a:cubicBezTo>
                    <a:pt x="1072" y="1721"/>
                    <a:pt x="931" y="2067"/>
                    <a:pt x="823" y="2316"/>
                  </a:cubicBezTo>
                  <a:cubicBezTo>
                    <a:pt x="779" y="2446"/>
                    <a:pt x="725" y="2586"/>
                    <a:pt x="650" y="2748"/>
                  </a:cubicBezTo>
                  <a:cubicBezTo>
                    <a:pt x="217" y="2889"/>
                    <a:pt x="1" y="3008"/>
                    <a:pt x="1" y="3095"/>
                  </a:cubicBezTo>
                  <a:cubicBezTo>
                    <a:pt x="1" y="3181"/>
                    <a:pt x="33" y="3246"/>
                    <a:pt x="98" y="3311"/>
                  </a:cubicBezTo>
                  <a:cubicBezTo>
                    <a:pt x="163" y="3365"/>
                    <a:pt x="249" y="3387"/>
                    <a:pt x="336" y="3387"/>
                  </a:cubicBezTo>
                  <a:lnTo>
                    <a:pt x="379" y="3387"/>
                  </a:lnTo>
                  <a:cubicBezTo>
                    <a:pt x="130" y="3971"/>
                    <a:pt x="1" y="4285"/>
                    <a:pt x="1" y="4328"/>
                  </a:cubicBezTo>
                  <a:cubicBezTo>
                    <a:pt x="1" y="4425"/>
                    <a:pt x="44" y="4523"/>
                    <a:pt x="120" y="4609"/>
                  </a:cubicBezTo>
                  <a:cubicBezTo>
                    <a:pt x="206" y="4696"/>
                    <a:pt x="282" y="4739"/>
                    <a:pt x="358" y="4739"/>
                  </a:cubicBezTo>
                  <a:cubicBezTo>
                    <a:pt x="422" y="4739"/>
                    <a:pt x="650" y="4231"/>
                    <a:pt x="1039" y="3214"/>
                  </a:cubicBezTo>
                  <a:cubicBezTo>
                    <a:pt x="1375" y="3116"/>
                    <a:pt x="1623" y="3051"/>
                    <a:pt x="1786" y="3019"/>
                  </a:cubicBezTo>
                  <a:cubicBezTo>
                    <a:pt x="1948" y="2965"/>
                    <a:pt x="2132" y="2922"/>
                    <a:pt x="2327" y="2867"/>
                  </a:cubicBezTo>
                  <a:cubicBezTo>
                    <a:pt x="2359" y="3279"/>
                    <a:pt x="2391" y="3690"/>
                    <a:pt x="2424" y="4112"/>
                  </a:cubicBezTo>
                  <a:cubicBezTo>
                    <a:pt x="2456" y="4339"/>
                    <a:pt x="2489" y="4501"/>
                    <a:pt x="2532" y="4598"/>
                  </a:cubicBezTo>
                  <a:cubicBezTo>
                    <a:pt x="2575" y="4696"/>
                    <a:pt x="2640" y="4739"/>
                    <a:pt x="2716" y="4739"/>
                  </a:cubicBezTo>
                  <a:cubicBezTo>
                    <a:pt x="2857" y="4739"/>
                    <a:pt x="2922" y="4458"/>
                    <a:pt x="2922" y="3906"/>
                  </a:cubicBezTo>
                  <a:cubicBezTo>
                    <a:pt x="2922" y="3581"/>
                    <a:pt x="2911" y="3192"/>
                    <a:pt x="2868" y="2727"/>
                  </a:cubicBezTo>
                  <a:cubicBezTo>
                    <a:pt x="3257" y="2619"/>
                    <a:pt x="3452" y="2521"/>
                    <a:pt x="3452" y="2435"/>
                  </a:cubicBezTo>
                  <a:cubicBezTo>
                    <a:pt x="3452" y="2326"/>
                    <a:pt x="3354" y="2262"/>
                    <a:pt x="3160" y="2262"/>
                  </a:cubicBezTo>
                  <a:cubicBezTo>
                    <a:pt x="3062" y="2262"/>
                    <a:pt x="2954" y="2272"/>
                    <a:pt x="2835" y="2283"/>
                  </a:cubicBezTo>
                  <a:cubicBezTo>
                    <a:pt x="2770" y="1645"/>
                    <a:pt x="2673" y="1104"/>
                    <a:pt x="2565" y="660"/>
                  </a:cubicBezTo>
                  <a:cubicBezTo>
                    <a:pt x="2456" y="228"/>
                    <a:pt x="2337" y="0"/>
                    <a:pt x="2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5070100" y="461250"/>
              <a:ext cx="97950" cy="116875"/>
            </a:xfrm>
            <a:custGeom>
              <a:avLst/>
              <a:gdLst/>
              <a:ahLst/>
              <a:cxnLst/>
              <a:rect l="l" t="t" r="r" b="b"/>
              <a:pathLst>
                <a:path w="3918" h="4675" extrusionOk="0">
                  <a:moveTo>
                    <a:pt x="3506" y="1"/>
                  </a:moveTo>
                  <a:cubicBezTo>
                    <a:pt x="3420" y="1"/>
                    <a:pt x="3376" y="98"/>
                    <a:pt x="3365" y="282"/>
                  </a:cubicBezTo>
                  <a:cubicBezTo>
                    <a:pt x="3365" y="325"/>
                    <a:pt x="3344" y="585"/>
                    <a:pt x="3301" y="1072"/>
                  </a:cubicBezTo>
                  <a:cubicBezTo>
                    <a:pt x="3203" y="2132"/>
                    <a:pt x="3019" y="3041"/>
                    <a:pt x="2727" y="3798"/>
                  </a:cubicBezTo>
                  <a:cubicBezTo>
                    <a:pt x="2532" y="3376"/>
                    <a:pt x="2089" y="2251"/>
                    <a:pt x="1375" y="401"/>
                  </a:cubicBezTo>
                  <a:cubicBezTo>
                    <a:pt x="1332" y="303"/>
                    <a:pt x="1277" y="217"/>
                    <a:pt x="1180" y="141"/>
                  </a:cubicBezTo>
                  <a:cubicBezTo>
                    <a:pt x="1104" y="55"/>
                    <a:pt x="1029" y="11"/>
                    <a:pt x="985" y="11"/>
                  </a:cubicBezTo>
                  <a:cubicBezTo>
                    <a:pt x="910" y="11"/>
                    <a:pt x="877" y="87"/>
                    <a:pt x="877" y="228"/>
                  </a:cubicBezTo>
                  <a:cubicBezTo>
                    <a:pt x="866" y="509"/>
                    <a:pt x="715" y="1212"/>
                    <a:pt x="434" y="2359"/>
                  </a:cubicBezTo>
                  <a:cubicBezTo>
                    <a:pt x="141" y="3495"/>
                    <a:pt x="1" y="4112"/>
                    <a:pt x="1" y="4220"/>
                  </a:cubicBezTo>
                  <a:cubicBezTo>
                    <a:pt x="1" y="4328"/>
                    <a:pt x="33" y="4425"/>
                    <a:pt x="120" y="4534"/>
                  </a:cubicBezTo>
                  <a:cubicBezTo>
                    <a:pt x="196" y="4631"/>
                    <a:pt x="271" y="4674"/>
                    <a:pt x="325" y="4674"/>
                  </a:cubicBezTo>
                  <a:cubicBezTo>
                    <a:pt x="369" y="4674"/>
                    <a:pt x="412" y="4588"/>
                    <a:pt x="466" y="4415"/>
                  </a:cubicBezTo>
                  <a:cubicBezTo>
                    <a:pt x="520" y="4231"/>
                    <a:pt x="628" y="3820"/>
                    <a:pt x="791" y="3181"/>
                  </a:cubicBezTo>
                  <a:cubicBezTo>
                    <a:pt x="953" y="2532"/>
                    <a:pt x="1094" y="1948"/>
                    <a:pt x="1234" y="1439"/>
                  </a:cubicBezTo>
                  <a:cubicBezTo>
                    <a:pt x="1883" y="3084"/>
                    <a:pt x="2273" y="4068"/>
                    <a:pt x="2403" y="4382"/>
                  </a:cubicBezTo>
                  <a:cubicBezTo>
                    <a:pt x="2446" y="4458"/>
                    <a:pt x="2500" y="4534"/>
                    <a:pt x="2565" y="4588"/>
                  </a:cubicBezTo>
                  <a:cubicBezTo>
                    <a:pt x="2641" y="4653"/>
                    <a:pt x="2706" y="4674"/>
                    <a:pt x="2770" y="4674"/>
                  </a:cubicBezTo>
                  <a:cubicBezTo>
                    <a:pt x="2933" y="4674"/>
                    <a:pt x="3117" y="4393"/>
                    <a:pt x="3301" y="3820"/>
                  </a:cubicBezTo>
                  <a:cubicBezTo>
                    <a:pt x="3485" y="3257"/>
                    <a:pt x="3636" y="2630"/>
                    <a:pt x="3744" y="1970"/>
                  </a:cubicBezTo>
                  <a:cubicBezTo>
                    <a:pt x="3863" y="1299"/>
                    <a:pt x="3917" y="779"/>
                    <a:pt x="3917" y="422"/>
                  </a:cubicBezTo>
                  <a:cubicBezTo>
                    <a:pt x="3917" y="347"/>
                    <a:pt x="3874" y="249"/>
                    <a:pt x="3777" y="152"/>
                  </a:cubicBezTo>
                  <a:cubicBezTo>
                    <a:pt x="3679" y="44"/>
                    <a:pt x="3582" y="1"/>
                    <a:pt x="3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183700" y="463425"/>
              <a:ext cx="89825" cy="114975"/>
            </a:xfrm>
            <a:custGeom>
              <a:avLst/>
              <a:gdLst/>
              <a:ahLst/>
              <a:cxnLst/>
              <a:rect l="l" t="t" r="r" b="b"/>
              <a:pathLst>
                <a:path w="3593" h="4599" extrusionOk="0">
                  <a:moveTo>
                    <a:pt x="2262" y="0"/>
                  </a:moveTo>
                  <a:cubicBezTo>
                    <a:pt x="1375" y="0"/>
                    <a:pt x="899" y="76"/>
                    <a:pt x="823" y="238"/>
                  </a:cubicBezTo>
                  <a:cubicBezTo>
                    <a:pt x="801" y="292"/>
                    <a:pt x="791" y="346"/>
                    <a:pt x="791" y="390"/>
                  </a:cubicBezTo>
                  <a:cubicBezTo>
                    <a:pt x="791" y="736"/>
                    <a:pt x="726" y="1158"/>
                    <a:pt x="596" y="1645"/>
                  </a:cubicBezTo>
                  <a:cubicBezTo>
                    <a:pt x="466" y="2142"/>
                    <a:pt x="336" y="2607"/>
                    <a:pt x="195" y="3040"/>
                  </a:cubicBezTo>
                  <a:cubicBezTo>
                    <a:pt x="66" y="3484"/>
                    <a:pt x="1" y="3798"/>
                    <a:pt x="1" y="3971"/>
                  </a:cubicBezTo>
                  <a:cubicBezTo>
                    <a:pt x="1" y="4155"/>
                    <a:pt x="76" y="4306"/>
                    <a:pt x="228" y="4425"/>
                  </a:cubicBezTo>
                  <a:cubicBezTo>
                    <a:pt x="390" y="4544"/>
                    <a:pt x="563" y="4598"/>
                    <a:pt x="769" y="4598"/>
                  </a:cubicBezTo>
                  <a:cubicBezTo>
                    <a:pt x="1223" y="4598"/>
                    <a:pt x="1688" y="4522"/>
                    <a:pt x="2175" y="4349"/>
                  </a:cubicBezTo>
                  <a:cubicBezTo>
                    <a:pt x="2673" y="4187"/>
                    <a:pt x="2911" y="4025"/>
                    <a:pt x="2911" y="3862"/>
                  </a:cubicBezTo>
                  <a:cubicBezTo>
                    <a:pt x="2911" y="3765"/>
                    <a:pt x="2879" y="3722"/>
                    <a:pt x="2814" y="3722"/>
                  </a:cubicBezTo>
                  <a:cubicBezTo>
                    <a:pt x="2781" y="3722"/>
                    <a:pt x="2673" y="3743"/>
                    <a:pt x="2467" y="3798"/>
                  </a:cubicBezTo>
                  <a:cubicBezTo>
                    <a:pt x="1862" y="3960"/>
                    <a:pt x="1299" y="4046"/>
                    <a:pt x="791" y="4046"/>
                  </a:cubicBezTo>
                  <a:cubicBezTo>
                    <a:pt x="736" y="4046"/>
                    <a:pt x="693" y="4036"/>
                    <a:pt x="661" y="4003"/>
                  </a:cubicBezTo>
                  <a:cubicBezTo>
                    <a:pt x="628" y="3960"/>
                    <a:pt x="607" y="3917"/>
                    <a:pt x="607" y="3862"/>
                  </a:cubicBezTo>
                  <a:cubicBezTo>
                    <a:pt x="607" y="3711"/>
                    <a:pt x="726" y="3246"/>
                    <a:pt x="964" y="2499"/>
                  </a:cubicBezTo>
                  <a:cubicBezTo>
                    <a:pt x="1440" y="2499"/>
                    <a:pt x="1862" y="2456"/>
                    <a:pt x="2229" y="2380"/>
                  </a:cubicBezTo>
                  <a:cubicBezTo>
                    <a:pt x="2586" y="2305"/>
                    <a:pt x="2770" y="2196"/>
                    <a:pt x="2770" y="2034"/>
                  </a:cubicBezTo>
                  <a:cubicBezTo>
                    <a:pt x="2770" y="1980"/>
                    <a:pt x="2705" y="1947"/>
                    <a:pt x="2576" y="1947"/>
                  </a:cubicBezTo>
                  <a:cubicBezTo>
                    <a:pt x="2446" y="1947"/>
                    <a:pt x="2251" y="1958"/>
                    <a:pt x="1991" y="1980"/>
                  </a:cubicBezTo>
                  <a:cubicBezTo>
                    <a:pt x="1743" y="2002"/>
                    <a:pt x="1537" y="2012"/>
                    <a:pt x="1375" y="2012"/>
                  </a:cubicBezTo>
                  <a:cubicBezTo>
                    <a:pt x="1223" y="2012"/>
                    <a:pt x="1137" y="2012"/>
                    <a:pt x="1115" y="2002"/>
                  </a:cubicBezTo>
                  <a:cubicBezTo>
                    <a:pt x="1277" y="1396"/>
                    <a:pt x="1353" y="952"/>
                    <a:pt x="1353" y="649"/>
                  </a:cubicBezTo>
                  <a:lnTo>
                    <a:pt x="1353" y="628"/>
                  </a:lnTo>
                  <a:cubicBezTo>
                    <a:pt x="1764" y="552"/>
                    <a:pt x="2024" y="519"/>
                    <a:pt x="2121" y="509"/>
                  </a:cubicBezTo>
                  <a:cubicBezTo>
                    <a:pt x="2229" y="498"/>
                    <a:pt x="2413" y="476"/>
                    <a:pt x="2673" y="454"/>
                  </a:cubicBezTo>
                  <a:cubicBezTo>
                    <a:pt x="2943" y="433"/>
                    <a:pt x="3149" y="400"/>
                    <a:pt x="3311" y="368"/>
                  </a:cubicBezTo>
                  <a:cubicBezTo>
                    <a:pt x="3506" y="335"/>
                    <a:pt x="3593" y="281"/>
                    <a:pt x="3593" y="195"/>
                  </a:cubicBezTo>
                  <a:cubicBezTo>
                    <a:pt x="3593" y="65"/>
                    <a:pt x="3149" y="0"/>
                    <a:pt x="2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30"/>
          <p:cNvSpPr txBox="1"/>
          <p:nvPr/>
        </p:nvSpPr>
        <p:spPr>
          <a:xfrm>
            <a:off x="5244275" y="2023650"/>
            <a:ext cx="336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During osmosis, water will move from an area of high water potential (the left-hand side), to an area of lower water potential (the right-hand side), across a partially permeable membrane.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7AFAFF9-4C3D-F10C-8AD7-3E595A612B14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B0D36F6-19B7-8D7A-B48D-1BF20EF2B597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4F7C-B3DF-57CC-8C34-06A2E5105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15313-0117-3321-B6E7-BC1C71BB3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Importance of Osmosis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5" name="Google Shape;39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6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Plant cells that have a higher water potential than their surroundings will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lose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water to the environment.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because water moves from high to low concentrations,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down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concentration gradient.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the cell loses too much water,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 wall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can no longer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support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cell.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will lead to the cell becoming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flaccid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Eventually, the cell wall will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detach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from the cell membrane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called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plasmolysis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Plasmolysis will likely lead to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death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the cell.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7" name="Google Shape;397;p31"/>
          <p:cNvGrpSpPr/>
          <p:nvPr/>
        </p:nvGrpSpPr>
        <p:grpSpPr>
          <a:xfrm>
            <a:off x="6017375" y="1419688"/>
            <a:ext cx="2376900" cy="3205863"/>
            <a:chOff x="6091175" y="1553013"/>
            <a:chExt cx="2376900" cy="3205863"/>
          </a:xfrm>
        </p:grpSpPr>
        <p:grpSp>
          <p:nvGrpSpPr>
            <p:cNvPr id="398" name="Google Shape;398;p31"/>
            <p:cNvGrpSpPr/>
            <p:nvPr/>
          </p:nvGrpSpPr>
          <p:grpSpPr>
            <a:xfrm>
              <a:off x="6091175" y="1553013"/>
              <a:ext cx="2097875" cy="2282469"/>
              <a:chOff x="5783150" y="1658763"/>
              <a:chExt cx="2097875" cy="2282469"/>
            </a:xfrm>
          </p:grpSpPr>
          <p:sp>
            <p:nvSpPr>
              <p:cNvPr id="399" name="Google Shape;399;p31"/>
              <p:cNvSpPr/>
              <p:nvPr/>
            </p:nvSpPr>
            <p:spPr>
              <a:xfrm>
                <a:off x="5783150" y="1658763"/>
                <a:ext cx="2097875" cy="2282469"/>
              </a:xfrm>
              <a:custGeom>
                <a:avLst/>
                <a:gdLst/>
                <a:ahLst/>
                <a:cxnLst/>
                <a:rect l="l" t="t" r="r" b="b"/>
                <a:pathLst>
                  <a:path w="67132" h="73039" extrusionOk="0">
                    <a:moveTo>
                      <a:pt x="49943" y="4396"/>
                    </a:moveTo>
                    <a:cubicBezTo>
                      <a:pt x="50754" y="4839"/>
                      <a:pt x="53484" y="6535"/>
                      <a:pt x="53484" y="10703"/>
                    </a:cubicBezTo>
                    <a:cubicBezTo>
                      <a:pt x="53484" y="16420"/>
                      <a:pt x="56066" y="57658"/>
                      <a:pt x="56250" y="60756"/>
                    </a:cubicBezTo>
                    <a:cubicBezTo>
                      <a:pt x="56140" y="61383"/>
                      <a:pt x="55513" y="64518"/>
                      <a:pt x="52562" y="64518"/>
                    </a:cubicBezTo>
                    <a:lnTo>
                      <a:pt x="21799" y="64518"/>
                    </a:lnTo>
                    <a:cubicBezTo>
                      <a:pt x="21518" y="64552"/>
                      <a:pt x="21118" y="64579"/>
                      <a:pt x="20676" y="64579"/>
                    </a:cubicBezTo>
                    <a:cubicBezTo>
                      <a:pt x="19671" y="64579"/>
                      <a:pt x="18442" y="64440"/>
                      <a:pt x="17853" y="63928"/>
                    </a:cubicBezTo>
                    <a:cubicBezTo>
                      <a:pt x="17631" y="63744"/>
                      <a:pt x="17521" y="63523"/>
                      <a:pt x="17521" y="63227"/>
                    </a:cubicBezTo>
                    <a:cubicBezTo>
                      <a:pt x="17521" y="63227"/>
                      <a:pt x="15086" y="9560"/>
                      <a:pt x="15049" y="9265"/>
                    </a:cubicBezTo>
                    <a:cubicBezTo>
                      <a:pt x="15197" y="8490"/>
                      <a:pt x="16156" y="4396"/>
                      <a:pt x="19808" y="4396"/>
                    </a:cubicBezTo>
                    <a:close/>
                    <a:moveTo>
                      <a:pt x="64466" y="0"/>
                    </a:moveTo>
                    <a:cubicBezTo>
                      <a:pt x="61585" y="0"/>
                      <a:pt x="56392" y="659"/>
                      <a:pt x="52820" y="3031"/>
                    </a:cubicBezTo>
                    <a:cubicBezTo>
                      <a:pt x="51750" y="2146"/>
                      <a:pt x="50865" y="1777"/>
                      <a:pt x="50754" y="1740"/>
                    </a:cubicBezTo>
                    <a:lnTo>
                      <a:pt x="50533" y="1630"/>
                    </a:lnTo>
                    <a:lnTo>
                      <a:pt x="19808" y="1630"/>
                    </a:lnTo>
                    <a:cubicBezTo>
                      <a:pt x="17078" y="1630"/>
                      <a:pt x="15234" y="3031"/>
                      <a:pt x="14054" y="4728"/>
                    </a:cubicBezTo>
                    <a:cubicBezTo>
                      <a:pt x="14025" y="4766"/>
                      <a:pt x="13967" y="4783"/>
                      <a:pt x="13881" y="4783"/>
                    </a:cubicBezTo>
                    <a:cubicBezTo>
                      <a:pt x="12728" y="4783"/>
                      <a:pt x="6638" y="1567"/>
                      <a:pt x="2428" y="1567"/>
                    </a:cubicBezTo>
                    <a:cubicBezTo>
                      <a:pt x="2098" y="1567"/>
                      <a:pt x="1779" y="1587"/>
                      <a:pt x="1476" y="1630"/>
                    </a:cubicBezTo>
                    <a:lnTo>
                      <a:pt x="111" y="3621"/>
                    </a:lnTo>
                    <a:cubicBezTo>
                      <a:pt x="0" y="4064"/>
                      <a:pt x="8078" y="2736"/>
                      <a:pt x="12320" y="7642"/>
                    </a:cubicBezTo>
                    <a:lnTo>
                      <a:pt x="12283" y="9117"/>
                    </a:lnTo>
                    <a:lnTo>
                      <a:pt x="12357" y="10703"/>
                    </a:lnTo>
                    <a:lnTo>
                      <a:pt x="14754" y="63338"/>
                    </a:lnTo>
                    <a:cubicBezTo>
                      <a:pt x="14791" y="64445"/>
                      <a:pt x="15271" y="65367"/>
                      <a:pt x="16082" y="66068"/>
                    </a:cubicBezTo>
                    <a:cubicBezTo>
                      <a:pt x="16931" y="66768"/>
                      <a:pt x="18111" y="67100"/>
                      <a:pt x="19181" y="67248"/>
                    </a:cubicBezTo>
                    <a:cubicBezTo>
                      <a:pt x="19771" y="67322"/>
                      <a:pt x="15086" y="72596"/>
                      <a:pt x="15566" y="72596"/>
                    </a:cubicBezTo>
                    <a:cubicBezTo>
                      <a:pt x="16156" y="72596"/>
                      <a:pt x="17373" y="73039"/>
                      <a:pt x="17595" y="73039"/>
                    </a:cubicBezTo>
                    <a:cubicBezTo>
                      <a:pt x="17631" y="73039"/>
                      <a:pt x="20066" y="68945"/>
                      <a:pt x="24049" y="67285"/>
                    </a:cubicBezTo>
                    <a:lnTo>
                      <a:pt x="52562" y="67285"/>
                    </a:lnTo>
                    <a:cubicBezTo>
                      <a:pt x="53668" y="67285"/>
                      <a:pt x="54627" y="67027"/>
                      <a:pt x="55439" y="66584"/>
                    </a:cubicBezTo>
                    <a:cubicBezTo>
                      <a:pt x="55881" y="66363"/>
                      <a:pt x="56287" y="66068"/>
                      <a:pt x="56656" y="65736"/>
                    </a:cubicBezTo>
                    <a:cubicBezTo>
                      <a:pt x="58732" y="66315"/>
                      <a:pt x="60476" y="66523"/>
                      <a:pt x="61900" y="66523"/>
                    </a:cubicBezTo>
                    <a:cubicBezTo>
                      <a:pt x="65008" y="66523"/>
                      <a:pt x="66597" y="65534"/>
                      <a:pt x="66799" y="65256"/>
                    </a:cubicBezTo>
                    <a:cubicBezTo>
                      <a:pt x="67131" y="64740"/>
                      <a:pt x="60492" y="65736"/>
                      <a:pt x="58463" y="63006"/>
                    </a:cubicBezTo>
                    <a:cubicBezTo>
                      <a:pt x="58759" y="62268"/>
                      <a:pt x="58943" y="61568"/>
                      <a:pt x="59017" y="60978"/>
                    </a:cubicBezTo>
                    <a:lnTo>
                      <a:pt x="59017" y="60867"/>
                    </a:lnTo>
                    <a:lnTo>
                      <a:pt x="59017" y="60719"/>
                    </a:lnTo>
                    <a:cubicBezTo>
                      <a:pt x="58980" y="60350"/>
                      <a:pt x="57025" y="28740"/>
                      <a:pt x="56435" y="15646"/>
                    </a:cubicBezTo>
                    <a:cubicBezTo>
                      <a:pt x="56324" y="13322"/>
                      <a:pt x="56361" y="11588"/>
                      <a:pt x="56250" y="10703"/>
                    </a:cubicBezTo>
                    <a:cubicBezTo>
                      <a:pt x="55458" y="4875"/>
                      <a:pt x="56081" y="2148"/>
                      <a:pt x="62744" y="2148"/>
                    </a:cubicBezTo>
                    <a:cubicBezTo>
                      <a:pt x="63839" y="2148"/>
                      <a:pt x="65098" y="2221"/>
                      <a:pt x="66541" y="2367"/>
                    </a:cubicBezTo>
                    <a:cubicBezTo>
                      <a:pt x="66209" y="1777"/>
                      <a:pt x="66984" y="707"/>
                      <a:pt x="66578" y="265"/>
                    </a:cubicBezTo>
                    <a:cubicBezTo>
                      <a:pt x="66459" y="113"/>
                      <a:pt x="65662" y="0"/>
                      <a:pt x="64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6327213" y="1818013"/>
                <a:ext cx="1160750" cy="1829313"/>
              </a:xfrm>
              <a:custGeom>
                <a:avLst/>
                <a:gdLst/>
                <a:ahLst/>
                <a:cxnLst/>
                <a:rect l="l" t="t" r="r" b="b"/>
                <a:pathLst>
                  <a:path w="37144" h="58538" extrusionOk="0">
                    <a:moveTo>
                      <a:pt x="32166" y="398"/>
                    </a:moveTo>
                    <a:cubicBezTo>
                      <a:pt x="32164" y="398"/>
                      <a:pt x="32149" y="421"/>
                      <a:pt x="32122" y="467"/>
                    </a:cubicBezTo>
                    <a:lnTo>
                      <a:pt x="32122" y="467"/>
                    </a:lnTo>
                    <a:cubicBezTo>
                      <a:pt x="32140" y="450"/>
                      <a:pt x="32154" y="430"/>
                      <a:pt x="32164" y="406"/>
                    </a:cubicBezTo>
                    <a:cubicBezTo>
                      <a:pt x="32166" y="401"/>
                      <a:pt x="32167" y="398"/>
                      <a:pt x="32166" y="398"/>
                    </a:cubicBezTo>
                    <a:close/>
                    <a:moveTo>
                      <a:pt x="30283" y="1"/>
                    </a:moveTo>
                    <a:cubicBezTo>
                      <a:pt x="30283" y="1"/>
                      <a:pt x="21873" y="18591"/>
                      <a:pt x="20471" y="21283"/>
                    </a:cubicBezTo>
                    <a:cubicBezTo>
                      <a:pt x="20471" y="21283"/>
                      <a:pt x="19727" y="20900"/>
                      <a:pt x="18719" y="20900"/>
                    </a:cubicBezTo>
                    <a:cubicBezTo>
                      <a:pt x="17904" y="20900"/>
                      <a:pt x="16915" y="21151"/>
                      <a:pt x="16008" y="22058"/>
                    </a:cubicBezTo>
                    <a:cubicBezTo>
                      <a:pt x="16008" y="22058"/>
                      <a:pt x="6566" y="3062"/>
                      <a:pt x="3873" y="849"/>
                    </a:cubicBezTo>
                    <a:cubicBezTo>
                      <a:pt x="3648" y="659"/>
                      <a:pt x="3302" y="623"/>
                      <a:pt x="2945" y="623"/>
                    </a:cubicBezTo>
                    <a:cubicBezTo>
                      <a:pt x="2724" y="623"/>
                      <a:pt x="2500" y="636"/>
                      <a:pt x="2297" y="636"/>
                    </a:cubicBezTo>
                    <a:cubicBezTo>
                      <a:pt x="2126" y="636"/>
                      <a:pt x="1970" y="627"/>
                      <a:pt x="1844" y="591"/>
                    </a:cubicBezTo>
                    <a:lnTo>
                      <a:pt x="1844" y="591"/>
                    </a:lnTo>
                    <a:cubicBezTo>
                      <a:pt x="1845" y="591"/>
                      <a:pt x="13980" y="18849"/>
                      <a:pt x="13389" y="23312"/>
                    </a:cubicBezTo>
                    <a:cubicBezTo>
                      <a:pt x="13168" y="25193"/>
                      <a:pt x="12135" y="26263"/>
                      <a:pt x="11324" y="26337"/>
                    </a:cubicBezTo>
                    <a:cubicBezTo>
                      <a:pt x="5717" y="26964"/>
                      <a:pt x="0" y="28476"/>
                      <a:pt x="0" y="28476"/>
                    </a:cubicBezTo>
                    <a:lnTo>
                      <a:pt x="74" y="30505"/>
                    </a:lnTo>
                    <a:cubicBezTo>
                      <a:pt x="1176" y="29546"/>
                      <a:pt x="4342" y="29038"/>
                      <a:pt x="7208" y="29038"/>
                    </a:cubicBezTo>
                    <a:cubicBezTo>
                      <a:pt x="9524" y="29038"/>
                      <a:pt x="11644" y="29370"/>
                      <a:pt x="12320" y="30062"/>
                    </a:cubicBezTo>
                    <a:cubicBezTo>
                      <a:pt x="12320" y="30062"/>
                      <a:pt x="16820" y="33603"/>
                      <a:pt x="14939" y="38361"/>
                    </a:cubicBezTo>
                    <a:cubicBezTo>
                      <a:pt x="13537" y="41939"/>
                      <a:pt x="812" y="57283"/>
                      <a:pt x="812" y="57283"/>
                    </a:cubicBezTo>
                    <a:cubicBezTo>
                      <a:pt x="996" y="57800"/>
                      <a:pt x="1365" y="58242"/>
                      <a:pt x="1955" y="58537"/>
                    </a:cubicBezTo>
                    <a:cubicBezTo>
                      <a:pt x="5791" y="54000"/>
                      <a:pt x="15234" y="41902"/>
                      <a:pt x="15234" y="41902"/>
                    </a:cubicBezTo>
                    <a:cubicBezTo>
                      <a:pt x="15793" y="41659"/>
                      <a:pt x="16349" y="41554"/>
                      <a:pt x="16894" y="41554"/>
                    </a:cubicBezTo>
                    <a:cubicBezTo>
                      <a:pt x="20228" y="41554"/>
                      <a:pt x="23090" y="45480"/>
                      <a:pt x="23090" y="45480"/>
                    </a:cubicBezTo>
                    <a:cubicBezTo>
                      <a:pt x="24012" y="46513"/>
                      <a:pt x="36037" y="58058"/>
                      <a:pt x="36037" y="58058"/>
                    </a:cubicBezTo>
                    <a:lnTo>
                      <a:pt x="37144" y="56951"/>
                    </a:lnTo>
                    <a:cubicBezTo>
                      <a:pt x="27590" y="46439"/>
                      <a:pt x="25746" y="43968"/>
                      <a:pt x="27221" y="41718"/>
                    </a:cubicBezTo>
                    <a:cubicBezTo>
                      <a:pt x="27935" y="40666"/>
                      <a:pt x="30341" y="40408"/>
                      <a:pt x="32531" y="40408"/>
                    </a:cubicBezTo>
                    <a:cubicBezTo>
                      <a:pt x="34642" y="40408"/>
                      <a:pt x="36553" y="40648"/>
                      <a:pt x="36553" y="40648"/>
                    </a:cubicBezTo>
                    <a:cubicBezTo>
                      <a:pt x="36812" y="39800"/>
                      <a:pt x="36480" y="39468"/>
                      <a:pt x="36480" y="39468"/>
                    </a:cubicBezTo>
                    <a:cubicBezTo>
                      <a:pt x="28697" y="38582"/>
                      <a:pt x="29619" y="36443"/>
                      <a:pt x="29619" y="36443"/>
                    </a:cubicBezTo>
                    <a:cubicBezTo>
                      <a:pt x="30541" y="32902"/>
                      <a:pt x="30467" y="31353"/>
                      <a:pt x="29213" y="28476"/>
                    </a:cubicBezTo>
                    <a:cubicBezTo>
                      <a:pt x="29213" y="28476"/>
                      <a:pt x="26115" y="23718"/>
                      <a:pt x="24455" y="22058"/>
                    </a:cubicBezTo>
                    <a:cubicBezTo>
                      <a:pt x="21959" y="19527"/>
                      <a:pt x="31392" y="1716"/>
                      <a:pt x="32122" y="467"/>
                    </a:cubicBezTo>
                    <a:lnTo>
                      <a:pt x="32122" y="467"/>
                    </a:lnTo>
                    <a:cubicBezTo>
                      <a:pt x="32070" y="514"/>
                      <a:pt x="31987" y="534"/>
                      <a:pt x="31884" y="534"/>
                    </a:cubicBezTo>
                    <a:cubicBezTo>
                      <a:pt x="31350" y="534"/>
                      <a:pt x="30283" y="1"/>
                      <a:pt x="30283" y="1"/>
                    </a:cubicBezTo>
                    <a:close/>
                  </a:path>
                </a:pathLst>
              </a:custGeom>
              <a:solidFill>
                <a:srgbClr val="E4F792"/>
              </a:solidFill>
              <a:ln w="11075" cap="flat" cmpd="sng">
                <a:solidFill>
                  <a:srgbClr val="006B33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6794806" y="2735825"/>
                <a:ext cx="207250" cy="142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4556" extrusionOk="0">
                    <a:moveTo>
                      <a:pt x="2671" y="1"/>
                    </a:moveTo>
                    <a:cubicBezTo>
                      <a:pt x="1884" y="1"/>
                      <a:pt x="1122" y="388"/>
                      <a:pt x="713" y="1356"/>
                    </a:cubicBezTo>
                    <a:cubicBezTo>
                      <a:pt x="0" y="3011"/>
                      <a:pt x="1273" y="4555"/>
                      <a:pt x="2757" y="4555"/>
                    </a:cubicBezTo>
                    <a:cubicBezTo>
                      <a:pt x="3192" y="4555"/>
                      <a:pt x="3644" y="4423"/>
                      <a:pt x="4070" y="4122"/>
                    </a:cubicBezTo>
                    <a:cubicBezTo>
                      <a:pt x="6631" y="2293"/>
                      <a:pt x="4581" y="1"/>
                      <a:pt x="2671" y="1"/>
                    </a:cubicBezTo>
                    <a:close/>
                  </a:path>
                </a:pathLst>
              </a:custGeom>
              <a:solidFill>
                <a:srgbClr val="CCFF00"/>
              </a:solidFill>
              <a:ln w="11075" cap="flat" cmpd="sng">
                <a:solidFill>
                  <a:srgbClr val="072C3D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6836681" y="2518106"/>
                <a:ext cx="382719" cy="617000"/>
              </a:xfrm>
              <a:custGeom>
                <a:avLst/>
                <a:gdLst/>
                <a:ahLst/>
                <a:cxnLst/>
                <a:rect l="l" t="t" r="r" b="b"/>
                <a:pathLst>
                  <a:path w="12247" h="19744" extrusionOk="0">
                    <a:moveTo>
                      <a:pt x="2722" y="0"/>
                    </a:moveTo>
                    <a:cubicBezTo>
                      <a:pt x="1997" y="0"/>
                      <a:pt x="1345" y="163"/>
                      <a:pt x="886" y="577"/>
                    </a:cubicBezTo>
                    <a:cubicBezTo>
                      <a:pt x="480" y="946"/>
                      <a:pt x="296" y="1352"/>
                      <a:pt x="222" y="1757"/>
                    </a:cubicBezTo>
                    <a:cubicBezTo>
                      <a:pt x="0" y="3380"/>
                      <a:pt x="1697" y="5298"/>
                      <a:pt x="2546" y="6479"/>
                    </a:cubicBezTo>
                    <a:cubicBezTo>
                      <a:pt x="4796" y="9688"/>
                      <a:pt x="4906" y="11827"/>
                      <a:pt x="3615" y="15331"/>
                    </a:cubicBezTo>
                    <a:cubicBezTo>
                      <a:pt x="3099" y="16733"/>
                      <a:pt x="2140" y="18319"/>
                      <a:pt x="4021" y="19278"/>
                    </a:cubicBezTo>
                    <a:cubicBezTo>
                      <a:pt x="4634" y="19600"/>
                      <a:pt x="5219" y="19744"/>
                      <a:pt x="5772" y="19744"/>
                    </a:cubicBezTo>
                    <a:cubicBezTo>
                      <a:pt x="9146" y="19744"/>
                      <a:pt x="11350" y="14410"/>
                      <a:pt x="11730" y="11716"/>
                    </a:cubicBezTo>
                    <a:cubicBezTo>
                      <a:pt x="12246" y="7917"/>
                      <a:pt x="10660" y="3639"/>
                      <a:pt x="7377" y="1499"/>
                    </a:cubicBezTo>
                    <a:cubicBezTo>
                      <a:pt x="6427" y="857"/>
                      <a:pt x="4385" y="0"/>
                      <a:pt x="2722" y="0"/>
                    </a:cubicBezTo>
                    <a:close/>
                  </a:path>
                </a:pathLst>
              </a:custGeom>
              <a:solidFill>
                <a:srgbClr val="00A0C6"/>
              </a:solidFill>
              <a:ln w="11075" cap="flat" cmpd="sng">
                <a:solidFill>
                  <a:srgbClr val="072C3D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6823994" y="2602981"/>
                <a:ext cx="64594" cy="57656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845" extrusionOk="0">
                    <a:moveTo>
                      <a:pt x="1033" y="0"/>
                    </a:moveTo>
                    <a:cubicBezTo>
                      <a:pt x="480" y="0"/>
                      <a:pt x="1" y="443"/>
                      <a:pt x="1" y="923"/>
                    </a:cubicBezTo>
                    <a:cubicBezTo>
                      <a:pt x="1" y="1439"/>
                      <a:pt x="480" y="1845"/>
                      <a:pt x="1033" y="1845"/>
                    </a:cubicBezTo>
                    <a:cubicBezTo>
                      <a:pt x="1624" y="1845"/>
                      <a:pt x="2066" y="1439"/>
                      <a:pt x="2066" y="923"/>
                    </a:cubicBezTo>
                    <a:cubicBezTo>
                      <a:pt x="2066" y="443"/>
                      <a:pt x="1624" y="0"/>
                      <a:pt x="1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000" cap="flat" cmpd="sng">
                <a:solidFill>
                  <a:srgbClr val="000000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6735244" y="2647919"/>
                <a:ext cx="50750" cy="64594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067" extrusionOk="0">
                    <a:moveTo>
                      <a:pt x="812" y="1"/>
                    </a:moveTo>
                    <a:cubicBezTo>
                      <a:pt x="369" y="1"/>
                      <a:pt x="1" y="480"/>
                      <a:pt x="1" y="1034"/>
                    </a:cubicBezTo>
                    <a:cubicBezTo>
                      <a:pt x="1" y="1624"/>
                      <a:pt x="369" y="2066"/>
                      <a:pt x="812" y="2066"/>
                    </a:cubicBezTo>
                    <a:cubicBezTo>
                      <a:pt x="1255" y="2066"/>
                      <a:pt x="1623" y="1624"/>
                      <a:pt x="1623" y="1034"/>
                    </a:cubicBezTo>
                    <a:cubicBezTo>
                      <a:pt x="1623" y="480"/>
                      <a:pt x="1255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000" cap="flat" cmpd="sng">
                <a:solidFill>
                  <a:srgbClr val="000000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6903525" y="2900356"/>
                <a:ext cx="64594" cy="64594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067" extrusionOk="0">
                    <a:moveTo>
                      <a:pt x="1034" y="1"/>
                    </a:moveTo>
                    <a:cubicBezTo>
                      <a:pt x="443" y="1"/>
                      <a:pt x="1" y="443"/>
                      <a:pt x="1" y="1034"/>
                    </a:cubicBezTo>
                    <a:cubicBezTo>
                      <a:pt x="1" y="1587"/>
                      <a:pt x="443" y="2066"/>
                      <a:pt x="1034" y="2066"/>
                    </a:cubicBezTo>
                    <a:cubicBezTo>
                      <a:pt x="1587" y="2066"/>
                      <a:pt x="2066" y="1587"/>
                      <a:pt x="2066" y="1034"/>
                    </a:cubicBezTo>
                    <a:cubicBezTo>
                      <a:pt x="2066" y="443"/>
                      <a:pt x="1587" y="1"/>
                      <a:pt x="1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000" cap="flat" cmpd="sng">
                <a:solidFill>
                  <a:srgbClr val="000000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6788275" y="2747075"/>
                <a:ext cx="57656" cy="61094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955" extrusionOk="0">
                    <a:moveTo>
                      <a:pt x="922" y="0"/>
                    </a:moveTo>
                    <a:cubicBezTo>
                      <a:pt x="406" y="0"/>
                      <a:pt x="0" y="443"/>
                      <a:pt x="0" y="996"/>
                    </a:cubicBezTo>
                    <a:cubicBezTo>
                      <a:pt x="0" y="1512"/>
                      <a:pt x="406" y="1955"/>
                      <a:pt x="922" y="1955"/>
                    </a:cubicBezTo>
                    <a:cubicBezTo>
                      <a:pt x="1402" y="1955"/>
                      <a:pt x="1845" y="1512"/>
                      <a:pt x="1845" y="996"/>
                    </a:cubicBezTo>
                    <a:cubicBezTo>
                      <a:pt x="1845" y="443"/>
                      <a:pt x="1402" y="0"/>
                      <a:pt x="9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000" cap="flat" cmpd="sng">
                <a:solidFill>
                  <a:srgbClr val="000000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5816556" y="2152294"/>
                <a:ext cx="1209188" cy="315813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10106" extrusionOk="0">
                    <a:moveTo>
                      <a:pt x="34931" y="0"/>
                    </a:moveTo>
                    <a:cubicBezTo>
                      <a:pt x="30528" y="4203"/>
                      <a:pt x="24773" y="5350"/>
                      <a:pt x="19799" y="5350"/>
                    </a:cubicBezTo>
                    <a:cubicBezTo>
                      <a:pt x="13815" y="5350"/>
                      <a:pt x="8964" y="3689"/>
                      <a:pt x="8964" y="3689"/>
                    </a:cubicBezTo>
                    <a:lnTo>
                      <a:pt x="10292" y="812"/>
                    </a:lnTo>
                    <a:lnTo>
                      <a:pt x="1" y="1254"/>
                    </a:lnTo>
                    <a:lnTo>
                      <a:pt x="6640" y="9701"/>
                    </a:lnTo>
                    <a:lnTo>
                      <a:pt x="7821" y="6492"/>
                    </a:lnTo>
                    <a:cubicBezTo>
                      <a:pt x="12932" y="9201"/>
                      <a:pt x="18056" y="10106"/>
                      <a:pt x="22620" y="10106"/>
                    </a:cubicBezTo>
                    <a:cubicBezTo>
                      <a:pt x="31788" y="10106"/>
                      <a:pt x="38694" y="6455"/>
                      <a:pt x="38694" y="6455"/>
                    </a:cubicBezTo>
                    <a:lnTo>
                      <a:pt x="34931" y="0"/>
                    </a:lnTo>
                    <a:close/>
                  </a:path>
                </a:pathLst>
              </a:custGeom>
              <a:solidFill>
                <a:srgbClr val="00BFFF"/>
              </a:solidFill>
              <a:ln w="12000" cap="flat" cmpd="sng">
                <a:solidFill>
                  <a:srgbClr val="000000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5792369" y="3012169"/>
                <a:ext cx="1156156" cy="424031"/>
              </a:xfrm>
              <a:custGeom>
                <a:avLst/>
                <a:gdLst/>
                <a:ahLst/>
                <a:cxnLst/>
                <a:rect l="l" t="t" r="r" b="b"/>
                <a:pathLst>
                  <a:path w="36997" h="13569" extrusionOk="0">
                    <a:moveTo>
                      <a:pt x="0" y="1"/>
                    </a:moveTo>
                    <a:lnTo>
                      <a:pt x="4943" y="9554"/>
                    </a:lnTo>
                    <a:lnTo>
                      <a:pt x="6677" y="6640"/>
                    </a:lnTo>
                    <a:cubicBezTo>
                      <a:pt x="13653" y="12214"/>
                      <a:pt x="21468" y="13568"/>
                      <a:pt x="27416" y="13568"/>
                    </a:cubicBezTo>
                    <a:cubicBezTo>
                      <a:pt x="33041" y="13568"/>
                      <a:pt x="36996" y="12357"/>
                      <a:pt x="36996" y="12357"/>
                    </a:cubicBezTo>
                    <a:lnTo>
                      <a:pt x="34525" y="5312"/>
                    </a:lnTo>
                    <a:cubicBezTo>
                      <a:pt x="31152" y="7491"/>
                      <a:pt x="27447" y="8254"/>
                      <a:pt x="23912" y="8254"/>
                    </a:cubicBezTo>
                    <a:cubicBezTo>
                      <a:pt x="15660" y="8254"/>
                      <a:pt x="8336" y="4095"/>
                      <a:pt x="8336" y="4095"/>
                    </a:cubicBezTo>
                    <a:lnTo>
                      <a:pt x="10181" y="14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BFFF"/>
              </a:solidFill>
              <a:ln w="12000" cap="flat" cmpd="sng">
                <a:solidFill>
                  <a:srgbClr val="000000"/>
                </a:solidFill>
                <a:prstDash val="solid"/>
                <a:miter lim="3688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" name="Google Shape;409;p31"/>
            <p:cNvSpPr txBox="1"/>
            <p:nvPr/>
          </p:nvSpPr>
          <p:spPr>
            <a:xfrm>
              <a:off x="6091175" y="3835475"/>
              <a:ext cx="23769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If the Ψ of a cell is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higher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than the Ψ of its surroundings, the cell will </a:t>
              </a:r>
              <a:r>
                <a:rPr lang="en" sz="1200" b="1">
                  <a:solidFill>
                    <a:srgbClr val="00BFFF"/>
                  </a:solidFill>
                  <a:latin typeface="Cambria"/>
                  <a:ea typeface="Cambria"/>
                  <a:cs typeface="Cambria"/>
                  <a:sym typeface="Cambria"/>
                </a:rPr>
                <a:t>lose water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In extreme cases this can lead to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plasmolysis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1B0F45-082C-0270-CA4F-73B7F307A169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D0F91F5-37EA-DC9A-129A-73FDED348394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1423A-2D41-06EB-DCD8-E192B480F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6592E-FCFC-7ED9-19B1-95791D6A6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 txBox="1">
            <a:spLocks noGrp="1"/>
          </p:cNvSpPr>
          <p:nvPr>
            <p:ph type="title"/>
          </p:nvPr>
        </p:nvSpPr>
        <p:spPr>
          <a:xfrm>
            <a:off x="194125" y="458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Factors Affecting 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2.16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factors affect the rate of movement of substances into and out of cells, including the effects of surface area to volume ratio, distance, temperature and concentration gradient.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rates of diffusion and osmosis are affected by a number of factors:</a:t>
            </a:r>
            <a:endParaRPr sz="14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rabicPeriod"/>
            </a:pP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They are affected by </a:t>
            </a:r>
            <a:r>
              <a:rPr lang="en" sz="14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temperature</a:t>
            </a: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AutoNum type="alphaLcPeriod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Molecules with more kinetic energy will </a:t>
            </a:r>
            <a:r>
              <a:rPr lang="en" sz="10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move faster</a:t>
            </a: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AutoNum type="alphaLcPeriod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temperature increases, the rate of both diffusion and osmosis increases.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rabicPeriod"/>
            </a:pP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They are affected by </a:t>
            </a:r>
            <a:r>
              <a:rPr lang="en" sz="14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diffusion distance</a:t>
            </a: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AutoNum type="alphaLcPeriod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shorter diffusion pathway means there is less distance for molecules to travel.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AutoNum type="alphaLcPeriod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diffusion distance decreases, the rate of both diffusion and osmosis increases.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rabicPeriod"/>
            </a:pP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They are affected by the steepness of the </a:t>
            </a:r>
            <a:r>
              <a:rPr lang="en" sz="14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concentration gradient</a:t>
            </a: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AutoNum type="alphaLcPeriod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concentration gradient is the </a:t>
            </a:r>
            <a:r>
              <a:rPr lang="en" sz="10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difference </a:t>
            </a: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 the concentrations of a solute in two different locations.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AutoNum type="alphaLcPeriod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steepness of the concentration gradient increases, the rate of both diffusion and osmosis increases.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rabicPeriod"/>
            </a:pP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They are affected by the </a:t>
            </a:r>
            <a:r>
              <a:rPr lang="en" sz="14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surface area to volume ratio </a:t>
            </a: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SA:V</a:t>
            </a: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4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the exchange surface.</a:t>
            </a:r>
            <a:endParaRPr sz="14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SA:V is the amount of surface area compared to the volume of an object.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Objects with a high SA:V have more exchange surface compared to their volume for diffusion and osmosis to take place.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SA:V of an object increases, the rate of both diffusion and osmosis increases.</a:t>
            </a:r>
            <a:endParaRPr sz="10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6" name="Google Shape;4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B101AB-0766-52CB-65BC-44584E7BE6C4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620021A-B017-4A73-96DA-7CE8169DA0D5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A6D09-F1F0-F24A-DBB9-171C963FF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0070B-A43A-B5CB-2A88-F4CC82BD7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9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>
            <a:off x="712750" y="1084013"/>
            <a:ext cx="3947700" cy="3214475"/>
            <a:chOff x="721925" y="1124525"/>
            <a:chExt cx="3947700" cy="3214475"/>
          </a:xfrm>
        </p:grpSpPr>
        <p:grpSp>
          <p:nvGrpSpPr>
            <p:cNvPr id="423" name="Google Shape;423;p33"/>
            <p:cNvGrpSpPr/>
            <p:nvPr/>
          </p:nvGrpSpPr>
          <p:grpSpPr>
            <a:xfrm>
              <a:off x="1060625" y="1143188"/>
              <a:ext cx="3608903" cy="2857120"/>
              <a:chOff x="1299675" y="431275"/>
              <a:chExt cx="5155575" cy="4081600"/>
            </a:xfrm>
          </p:grpSpPr>
          <p:sp>
            <p:nvSpPr>
              <p:cNvPr id="424" name="Google Shape;424;p33"/>
              <p:cNvSpPr/>
              <p:nvPr/>
            </p:nvSpPr>
            <p:spPr>
              <a:xfrm>
                <a:off x="1299675" y="445150"/>
                <a:ext cx="515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223" h="1" fill="none" extrusionOk="0">
                    <a:moveTo>
                      <a:pt x="1" y="0"/>
                    </a:moveTo>
                    <a:lnTo>
                      <a:pt x="206223" y="0"/>
                    </a:lnTo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3"/>
              <p:cNvSpPr/>
              <p:nvPr/>
            </p:nvSpPr>
            <p:spPr>
              <a:xfrm>
                <a:off x="1422600" y="4406550"/>
                <a:ext cx="240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1" fill="none" extrusionOk="0">
                    <a:moveTo>
                      <a:pt x="1" y="37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3"/>
              <p:cNvSpPr/>
              <p:nvPr/>
            </p:nvSpPr>
            <p:spPr>
              <a:xfrm>
                <a:off x="1446650" y="4397325"/>
                <a:ext cx="249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0" fill="none" extrusionOk="0">
                    <a:moveTo>
                      <a:pt x="0" y="370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>
                <a:off x="1471600" y="4388075"/>
                <a:ext cx="24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1" fill="none" extrusionOk="0">
                    <a:moveTo>
                      <a:pt x="0" y="37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>
                <a:off x="1496550" y="4377900"/>
                <a:ext cx="240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08" fill="none" extrusionOk="0">
                    <a:moveTo>
                      <a:pt x="0" y="408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3"/>
              <p:cNvSpPr/>
              <p:nvPr/>
            </p:nvSpPr>
            <p:spPr>
              <a:xfrm>
                <a:off x="1520575" y="4368675"/>
                <a:ext cx="249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0" fill="none" extrusionOk="0">
                    <a:moveTo>
                      <a:pt x="1" y="37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3"/>
              <p:cNvSpPr/>
              <p:nvPr/>
            </p:nvSpPr>
            <p:spPr>
              <a:xfrm>
                <a:off x="1545525" y="4358500"/>
                <a:ext cx="240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08" fill="none" extrusionOk="0">
                    <a:moveTo>
                      <a:pt x="1" y="40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3"/>
              <p:cNvSpPr/>
              <p:nvPr/>
            </p:nvSpPr>
            <p:spPr>
              <a:xfrm>
                <a:off x="1569575" y="4349250"/>
                <a:ext cx="24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1" fill="none" extrusionOk="0">
                    <a:moveTo>
                      <a:pt x="0" y="37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3"/>
              <p:cNvSpPr/>
              <p:nvPr/>
            </p:nvSpPr>
            <p:spPr>
              <a:xfrm>
                <a:off x="1594525" y="4339100"/>
                <a:ext cx="240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07" fill="none" extrusionOk="0">
                    <a:moveTo>
                      <a:pt x="0" y="40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3"/>
              <p:cNvSpPr/>
              <p:nvPr/>
            </p:nvSpPr>
            <p:spPr>
              <a:xfrm>
                <a:off x="1618550" y="4328925"/>
                <a:ext cx="249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8" fill="none" extrusionOk="0">
                    <a:moveTo>
                      <a:pt x="1" y="40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3"/>
              <p:cNvSpPr/>
              <p:nvPr/>
            </p:nvSpPr>
            <p:spPr>
              <a:xfrm>
                <a:off x="1643500" y="4318750"/>
                <a:ext cx="240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08" fill="none" extrusionOk="0">
                    <a:moveTo>
                      <a:pt x="1" y="407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3"/>
              <p:cNvSpPr/>
              <p:nvPr/>
            </p:nvSpPr>
            <p:spPr>
              <a:xfrm>
                <a:off x="1667550" y="4308600"/>
                <a:ext cx="249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7" fill="none" extrusionOk="0">
                    <a:moveTo>
                      <a:pt x="0" y="407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3"/>
              <p:cNvSpPr/>
              <p:nvPr/>
            </p:nvSpPr>
            <p:spPr>
              <a:xfrm>
                <a:off x="1692500" y="4298425"/>
                <a:ext cx="249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8" fill="none" extrusionOk="0">
                    <a:moveTo>
                      <a:pt x="0" y="407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3"/>
              <p:cNvSpPr/>
              <p:nvPr/>
            </p:nvSpPr>
            <p:spPr>
              <a:xfrm>
                <a:off x="1717450" y="4287325"/>
                <a:ext cx="240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45" fill="none" extrusionOk="0">
                    <a:moveTo>
                      <a:pt x="0" y="444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3"/>
              <p:cNvSpPr/>
              <p:nvPr/>
            </p:nvSpPr>
            <p:spPr>
              <a:xfrm>
                <a:off x="1741475" y="4277175"/>
                <a:ext cx="249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7" fill="none" extrusionOk="0">
                    <a:moveTo>
                      <a:pt x="1" y="40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3"/>
              <p:cNvSpPr/>
              <p:nvPr/>
            </p:nvSpPr>
            <p:spPr>
              <a:xfrm>
                <a:off x="1766425" y="4266075"/>
                <a:ext cx="2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45" fill="none" extrusionOk="0">
                    <a:moveTo>
                      <a:pt x="1" y="444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3"/>
              <p:cNvSpPr/>
              <p:nvPr/>
            </p:nvSpPr>
            <p:spPr>
              <a:xfrm>
                <a:off x="1790475" y="4255900"/>
                <a:ext cx="249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8" fill="none" extrusionOk="0">
                    <a:moveTo>
                      <a:pt x="0" y="407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3"/>
              <p:cNvSpPr/>
              <p:nvPr/>
            </p:nvSpPr>
            <p:spPr>
              <a:xfrm>
                <a:off x="1815425" y="4244825"/>
                <a:ext cx="24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44" fill="none" extrusionOk="0">
                    <a:moveTo>
                      <a:pt x="0" y="444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3"/>
              <p:cNvSpPr/>
              <p:nvPr/>
            </p:nvSpPr>
            <p:spPr>
              <a:xfrm>
                <a:off x="1839450" y="4233725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1" y="44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3"/>
              <p:cNvSpPr/>
              <p:nvPr/>
            </p:nvSpPr>
            <p:spPr>
              <a:xfrm>
                <a:off x="1864400" y="4222625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1" y="444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3"/>
              <p:cNvSpPr/>
              <p:nvPr/>
            </p:nvSpPr>
            <p:spPr>
              <a:xfrm>
                <a:off x="1889375" y="4211550"/>
                <a:ext cx="24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44" fill="none" extrusionOk="0">
                    <a:moveTo>
                      <a:pt x="0" y="444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1913400" y="4200450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0" y="444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1938350" y="4188425"/>
                <a:ext cx="240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82" fill="none" extrusionOk="0">
                    <a:moveTo>
                      <a:pt x="0" y="48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3"/>
              <p:cNvSpPr/>
              <p:nvPr/>
            </p:nvSpPr>
            <p:spPr>
              <a:xfrm>
                <a:off x="1962375" y="4177350"/>
                <a:ext cx="249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4" fill="none" extrusionOk="0">
                    <a:moveTo>
                      <a:pt x="1" y="44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3"/>
              <p:cNvSpPr/>
              <p:nvPr/>
            </p:nvSpPr>
            <p:spPr>
              <a:xfrm>
                <a:off x="1987325" y="4165325"/>
                <a:ext cx="240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82" fill="none" extrusionOk="0">
                    <a:moveTo>
                      <a:pt x="1" y="48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3"/>
              <p:cNvSpPr/>
              <p:nvPr/>
            </p:nvSpPr>
            <p:spPr>
              <a:xfrm>
                <a:off x="2011375" y="4154225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0" y="445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2036325" y="4142225"/>
                <a:ext cx="24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81" fill="none" extrusionOk="0">
                    <a:moveTo>
                      <a:pt x="0" y="481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2060350" y="413020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1" y="48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2085300" y="4118200"/>
                <a:ext cx="249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1" fill="none" extrusionOk="0">
                    <a:moveTo>
                      <a:pt x="1" y="48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3"/>
              <p:cNvSpPr/>
              <p:nvPr/>
            </p:nvSpPr>
            <p:spPr>
              <a:xfrm>
                <a:off x="2110250" y="4106175"/>
                <a:ext cx="240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82" fill="none" extrusionOk="0">
                    <a:moveTo>
                      <a:pt x="1" y="481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3"/>
              <p:cNvSpPr/>
              <p:nvPr/>
            </p:nvSpPr>
            <p:spPr>
              <a:xfrm>
                <a:off x="2134300" y="409415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0" y="481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>
                <a:off x="2159250" y="4081225"/>
                <a:ext cx="240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18" fill="none" extrusionOk="0">
                    <a:moveTo>
                      <a:pt x="0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2183275" y="406920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1" y="48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2208225" y="4056275"/>
                <a:ext cx="240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18" fill="none" extrusionOk="0">
                    <a:moveTo>
                      <a:pt x="1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3"/>
              <p:cNvSpPr/>
              <p:nvPr/>
            </p:nvSpPr>
            <p:spPr>
              <a:xfrm>
                <a:off x="2232275" y="404425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0" y="481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>
                <a:off x="2257225" y="4031300"/>
                <a:ext cx="249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19" fill="none" extrusionOk="0">
                    <a:moveTo>
                      <a:pt x="0" y="51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2282175" y="4018375"/>
                <a:ext cx="240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18" fill="none" extrusionOk="0">
                    <a:moveTo>
                      <a:pt x="1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3"/>
              <p:cNvSpPr/>
              <p:nvPr/>
            </p:nvSpPr>
            <p:spPr>
              <a:xfrm>
                <a:off x="2306200" y="4005425"/>
                <a:ext cx="249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19" fill="none" extrusionOk="0">
                    <a:moveTo>
                      <a:pt x="1" y="51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>
                <a:off x="2331150" y="3992500"/>
                <a:ext cx="240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18" fill="none" extrusionOk="0">
                    <a:moveTo>
                      <a:pt x="1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2355200" y="3978625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0" y="555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2380150" y="3965675"/>
                <a:ext cx="2405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19" fill="none" extrusionOk="0">
                    <a:moveTo>
                      <a:pt x="0" y="518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3"/>
              <p:cNvSpPr/>
              <p:nvPr/>
            </p:nvSpPr>
            <p:spPr>
              <a:xfrm>
                <a:off x="2404175" y="3951825"/>
                <a:ext cx="24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5" fill="none" extrusionOk="0">
                    <a:moveTo>
                      <a:pt x="1" y="55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3"/>
              <p:cNvSpPr/>
              <p:nvPr/>
            </p:nvSpPr>
            <p:spPr>
              <a:xfrm>
                <a:off x="2429125" y="3938875"/>
                <a:ext cx="2500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19" fill="none" extrusionOk="0">
                    <a:moveTo>
                      <a:pt x="1" y="51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3"/>
              <p:cNvSpPr/>
              <p:nvPr/>
            </p:nvSpPr>
            <p:spPr>
              <a:xfrm>
                <a:off x="2454100" y="3925025"/>
                <a:ext cx="24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55" fill="none" extrusionOk="0">
                    <a:moveTo>
                      <a:pt x="0" y="555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3"/>
              <p:cNvSpPr/>
              <p:nvPr/>
            </p:nvSpPr>
            <p:spPr>
              <a:xfrm>
                <a:off x="2478125" y="3911150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0" y="555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3"/>
              <p:cNvSpPr/>
              <p:nvPr/>
            </p:nvSpPr>
            <p:spPr>
              <a:xfrm>
                <a:off x="2503075" y="3897300"/>
                <a:ext cx="24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55" fill="none" extrusionOk="0">
                    <a:moveTo>
                      <a:pt x="1" y="555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3"/>
              <p:cNvSpPr/>
              <p:nvPr/>
            </p:nvSpPr>
            <p:spPr>
              <a:xfrm>
                <a:off x="2527100" y="3883425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1" y="55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3"/>
              <p:cNvSpPr/>
              <p:nvPr/>
            </p:nvSpPr>
            <p:spPr>
              <a:xfrm>
                <a:off x="2552050" y="3869550"/>
                <a:ext cx="240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56" fill="none" extrusionOk="0">
                    <a:moveTo>
                      <a:pt x="1" y="555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3"/>
              <p:cNvSpPr/>
              <p:nvPr/>
            </p:nvSpPr>
            <p:spPr>
              <a:xfrm>
                <a:off x="2576100" y="3855700"/>
                <a:ext cx="24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5" fill="none" extrusionOk="0">
                    <a:moveTo>
                      <a:pt x="0" y="555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3"/>
              <p:cNvSpPr/>
              <p:nvPr/>
            </p:nvSpPr>
            <p:spPr>
              <a:xfrm>
                <a:off x="2601050" y="3840900"/>
                <a:ext cx="240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3" fill="none" extrusionOk="0">
                    <a:moveTo>
                      <a:pt x="0" y="592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3"/>
              <p:cNvSpPr/>
              <p:nvPr/>
            </p:nvSpPr>
            <p:spPr>
              <a:xfrm>
                <a:off x="2625075" y="3827050"/>
                <a:ext cx="24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5" fill="none" extrusionOk="0">
                    <a:moveTo>
                      <a:pt x="1" y="55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3"/>
              <p:cNvSpPr/>
              <p:nvPr/>
            </p:nvSpPr>
            <p:spPr>
              <a:xfrm>
                <a:off x="2650025" y="3812250"/>
                <a:ext cx="250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93" fill="none" extrusionOk="0">
                    <a:moveTo>
                      <a:pt x="1" y="59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3"/>
              <p:cNvSpPr/>
              <p:nvPr/>
            </p:nvSpPr>
            <p:spPr>
              <a:xfrm>
                <a:off x="2675000" y="3797475"/>
                <a:ext cx="240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2" fill="none" extrusionOk="0">
                    <a:moveTo>
                      <a:pt x="0" y="592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3"/>
              <p:cNvSpPr/>
              <p:nvPr/>
            </p:nvSpPr>
            <p:spPr>
              <a:xfrm>
                <a:off x="2699025" y="3783600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0" y="555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2723975" y="3768825"/>
                <a:ext cx="240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2" fill="none" extrusionOk="0">
                    <a:moveTo>
                      <a:pt x="0" y="59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3"/>
              <p:cNvSpPr/>
              <p:nvPr/>
            </p:nvSpPr>
            <p:spPr>
              <a:xfrm>
                <a:off x="2748000" y="3753100"/>
                <a:ext cx="249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30" fill="none" extrusionOk="0">
                    <a:moveTo>
                      <a:pt x="1" y="629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3"/>
              <p:cNvSpPr/>
              <p:nvPr/>
            </p:nvSpPr>
            <p:spPr>
              <a:xfrm>
                <a:off x="2772950" y="3738325"/>
                <a:ext cx="240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92" fill="none" extrusionOk="0">
                    <a:moveTo>
                      <a:pt x="1" y="59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3"/>
              <p:cNvSpPr/>
              <p:nvPr/>
            </p:nvSpPr>
            <p:spPr>
              <a:xfrm>
                <a:off x="2797000" y="3723525"/>
                <a:ext cx="2497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93" fill="none" extrusionOk="0">
                    <a:moveTo>
                      <a:pt x="0" y="592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3"/>
              <p:cNvSpPr/>
              <p:nvPr/>
            </p:nvSpPr>
            <p:spPr>
              <a:xfrm>
                <a:off x="2821950" y="3707825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0" y="62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3"/>
              <p:cNvSpPr/>
              <p:nvPr/>
            </p:nvSpPr>
            <p:spPr>
              <a:xfrm>
                <a:off x="2846900" y="3693025"/>
                <a:ext cx="240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3" fill="none" extrusionOk="0">
                    <a:moveTo>
                      <a:pt x="1" y="592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3"/>
              <p:cNvSpPr/>
              <p:nvPr/>
            </p:nvSpPr>
            <p:spPr>
              <a:xfrm>
                <a:off x="2870925" y="3677325"/>
                <a:ext cx="250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29" fill="none" extrusionOk="0">
                    <a:moveTo>
                      <a:pt x="1" y="62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3"/>
              <p:cNvSpPr/>
              <p:nvPr/>
            </p:nvSpPr>
            <p:spPr>
              <a:xfrm>
                <a:off x="2895900" y="3661600"/>
                <a:ext cx="240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30" fill="none" extrusionOk="0">
                    <a:moveTo>
                      <a:pt x="0" y="62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3"/>
              <p:cNvSpPr/>
              <p:nvPr/>
            </p:nvSpPr>
            <p:spPr>
              <a:xfrm>
                <a:off x="2919925" y="3645900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0" y="629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3"/>
              <p:cNvSpPr/>
              <p:nvPr/>
            </p:nvSpPr>
            <p:spPr>
              <a:xfrm>
                <a:off x="2944875" y="3630175"/>
                <a:ext cx="240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30" fill="none" extrusionOk="0">
                    <a:moveTo>
                      <a:pt x="0" y="629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3"/>
              <p:cNvSpPr/>
              <p:nvPr/>
            </p:nvSpPr>
            <p:spPr>
              <a:xfrm>
                <a:off x="2968900" y="3614475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1" y="62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3"/>
              <p:cNvSpPr/>
              <p:nvPr/>
            </p:nvSpPr>
            <p:spPr>
              <a:xfrm>
                <a:off x="2993850" y="3598750"/>
                <a:ext cx="240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630" fill="none" extrusionOk="0">
                    <a:moveTo>
                      <a:pt x="1" y="629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3"/>
              <p:cNvSpPr/>
              <p:nvPr/>
            </p:nvSpPr>
            <p:spPr>
              <a:xfrm>
                <a:off x="3017900" y="3583050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0" y="629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3"/>
              <p:cNvSpPr/>
              <p:nvPr/>
            </p:nvSpPr>
            <p:spPr>
              <a:xfrm>
                <a:off x="3042850" y="3566400"/>
                <a:ext cx="249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7" fill="none" extrusionOk="0">
                    <a:moveTo>
                      <a:pt x="0" y="66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3"/>
              <p:cNvSpPr/>
              <p:nvPr/>
            </p:nvSpPr>
            <p:spPr>
              <a:xfrm>
                <a:off x="3067800" y="3550700"/>
                <a:ext cx="2405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29" fill="none" extrusionOk="0">
                    <a:moveTo>
                      <a:pt x="1" y="629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3"/>
              <p:cNvSpPr/>
              <p:nvPr/>
            </p:nvSpPr>
            <p:spPr>
              <a:xfrm>
                <a:off x="3091825" y="3534050"/>
                <a:ext cx="250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67" fill="none" extrusionOk="0">
                    <a:moveTo>
                      <a:pt x="1" y="66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3"/>
              <p:cNvSpPr/>
              <p:nvPr/>
            </p:nvSpPr>
            <p:spPr>
              <a:xfrm>
                <a:off x="3116800" y="3517425"/>
                <a:ext cx="240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66" fill="none" extrusionOk="0">
                    <a:moveTo>
                      <a:pt x="0" y="666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3"/>
              <p:cNvSpPr/>
              <p:nvPr/>
            </p:nvSpPr>
            <p:spPr>
              <a:xfrm>
                <a:off x="3140825" y="3500775"/>
                <a:ext cx="249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7" fill="none" extrusionOk="0">
                    <a:moveTo>
                      <a:pt x="0" y="666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3"/>
              <p:cNvSpPr/>
              <p:nvPr/>
            </p:nvSpPr>
            <p:spPr>
              <a:xfrm>
                <a:off x="3165775" y="3484150"/>
                <a:ext cx="240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66" fill="none" extrusionOk="0">
                    <a:moveTo>
                      <a:pt x="0" y="66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3"/>
              <p:cNvSpPr/>
              <p:nvPr/>
            </p:nvSpPr>
            <p:spPr>
              <a:xfrm>
                <a:off x="3189800" y="3467500"/>
                <a:ext cx="249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7" fill="none" extrusionOk="0">
                    <a:moveTo>
                      <a:pt x="1" y="66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3"/>
              <p:cNvSpPr/>
              <p:nvPr/>
            </p:nvSpPr>
            <p:spPr>
              <a:xfrm>
                <a:off x="3214750" y="3450875"/>
                <a:ext cx="250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66" fill="none" extrusionOk="0">
                    <a:moveTo>
                      <a:pt x="1" y="66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3"/>
              <p:cNvSpPr/>
              <p:nvPr/>
            </p:nvSpPr>
            <p:spPr>
              <a:xfrm>
                <a:off x="3239725" y="3433300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0" y="703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3"/>
              <p:cNvSpPr/>
              <p:nvPr/>
            </p:nvSpPr>
            <p:spPr>
              <a:xfrm>
                <a:off x="3263750" y="3416675"/>
                <a:ext cx="2497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6" fill="none" extrusionOk="0">
                    <a:moveTo>
                      <a:pt x="0" y="66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3"/>
              <p:cNvSpPr/>
              <p:nvPr/>
            </p:nvSpPr>
            <p:spPr>
              <a:xfrm>
                <a:off x="3288700" y="3399100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1" y="70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3"/>
              <p:cNvSpPr/>
              <p:nvPr/>
            </p:nvSpPr>
            <p:spPr>
              <a:xfrm>
                <a:off x="3312725" y="3381550"/>
                <a:ext cx="249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03" fill="none" extrusionOk="0">
                    <a:moveTo>
                      <a:pt x="1" y="703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3"/>
              <p:cNvSpPr/>
              <p:nvPr/>
            </p:nvSpPr>
            <p:spPr>
              <a:xfrm>
                <a:off x="3337700" y="3364900"/>
                <a:ext cx="240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67" fill="none" extrusionOk="0">
                    <a:moveTo>
                      <a:pt x="0" y="666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3"/>
              <p:cNvSpPr/>
              <p:nvPr/>
            </p:nvSpPr>
            <p:spPr>
              <a:xfrm>
                <a:off x="3361725" y="3347350"/>
                <a:ext cx="249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03" fill="none" extrusionOk="0">
                    <a:moveTo>
                      <a:pt x="0" y="703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3"/>
              <p:cNvSpPr/>
              <p:nvPr/>
            </p:nvSpPr>
            <p:spPr>
              <a:xfrm>
                <a:off x="3386675" y="3329800"/>
                <a:ext cx="240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3" fill="none" extrusionOk="0">
                    <a:moveTo>
                      <a:pt x="0" y="70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3"/>
              <p:cNvSpPr/>
              <p:nvPr/>
            </p:nvSpPr>
            <p:spPr>
              <a:xfrm>
                <a:off x="3410700" y="3311300"/>
                <a:ext cx="249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1" fill="none" extrusionOk="0">
                    <a:moveTo>
                      <a:pt x="1" y="74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3435650" y="3293750"/>
                <a:ext cx="250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03" fill="none" extrusionOk="0">
                    <a:moveTo>
                      <a:pt x="1" y="703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3460625" y="3276175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0" y="703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3484650" y="3257700"/>
                <a:ext cx="2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0" fill="none" extrusionOk="0">
                    <a:moveTo>
                      <a:pt x="0" y="74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3509600" y="3240125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1" y="70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3533625" y="3221650"/>
                <a:ext cx="2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0" fill="none" extrusionOk="0">
                    <a:moveTo>
                      <a:pt x="1" y="74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3558575" y="3203175"/>
                <a:ext cx="240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40" fill="none" extrusionOk="0">
                    <a:moveTo>
                      <a:pt x="1" y="739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3582625" y="3184675"/>
                <a:ext cx="249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1" fill="none" extrusionOk="0">
                    <a:moveTo>
                      <a:pt x="0" y="74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3607575" y="3166200"/>
                <a:ext cx="2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0" fill="none" extrusionOk="0">
                    <a:moveTo>
                      <a:pt x="0" y="74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3632525" y="3147700"/>
                <a:ext cx="240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41" fill="none" extrusionOk="0">
                    <a:moveTo>
                      <a:pt x="1" y="740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3656550" y="3128300"/>
                <a:ext cx="250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77" fill="none" extrusionOk="0">
                    <a:moveTo>
                      <a:pt x="1" y="77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3681525" y="3109825"/>
                <a:ext cx="240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40" fill="none" extrusionOk="0">
                    <a:moveTo>
                      <a:pt x="0" y="739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3705550" y="3091325"/>
                <a:ext cx="249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1" fill="none" extrusionOk="0">
                    <a:moveTo>
                      <a:pt x="0" y="74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3730500" y="3071925"/>
                <a:ext cx="240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77" fill="none" extrusionOk="0">
                    <a:moveTo>
                      <a:pt x="1" y="77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3754525" y="3052500"/>
                <a:ext cx="249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8" fill="none" extrusionOk="0">
                    <a:moveTo>
                      <a:pt x="1" y="77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3779475" y="3033100"/>
                <a:ext cx="240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77" fill="none" extrusionOk="0">
                    <a:moveTo>
                      <a:pt x="1" y="77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3803525" y="3013700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fill="none" extrusionOk="0">
                    <a:moveTo>
                      <a:pt x="0" y="776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3"/>
              <p:cNvSpPr/>
              <p:nvPr/>
            </p:nvSpPr>
            <p:spPr>
              <a:xfrm>
                <a:off x="3828475" y="2994275"/>
                <a:ext cx="249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8" fill="none" extrusionOk="0">
                    <a:moveTo>
                      <a:pt x="0" y="77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3"/>
              <p:cNvSpPr/>
              <p:nvPr/>
            </p:nvSpPr>
            <p:spPr>
              <a:xfrm>
                <a:off x="3853425" y="2974875"/>
                <a:ext cx="240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77" fill="none" extrusionOk="0">
                    <a:moveTo>
                      <a:pt x="1" y="77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3"/>
              <p:cNvSpPr/>
              <p:nvPr/>
            </p:nvSpPr>
            <p:spPr>
              <a:xfrm>
                <a:off x="3877450" y="2955450"/>
                <a:ext cx="250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78" fill="none" extrusionOk="0">
                    <a:moveTo>
                      <a:pt x="1" y="77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3"/>
              <p:cNvSpPr/>
              <p:nvPr/>
            </p:nvSpPr>
            <p:spPr>
              <a:xfrm>
                <a:off x="3902425" y="2935125"/>
                <a:ext cx="240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4" fill="none" extrusionOk="0">
                    <a:moveTo>
                      <a:pt x="0" y="814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3"/>
              <p:cNvSpPr/>
              <p:nvPr/>
            </p:nvSpPr>
            <p:spPr>
              <a:xfrm>
                <a:off x="3926450" y="29157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fill="none" extrusionOk="0">
                    <a:moveTo>
                      <a:pt x="0" y="77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3"/>
              <p:cNvSpPr/>
              <p:nvPr/>
            </p:nvSpPr>
            <p:spPr>
              <a:xfrm>
                <a:off x="3951400" y="2895375"/>
                <a:ext cx="2405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5" fill="none" extrusionOk="0">
                    <a:moveTo>
                      <a:pt x="1" y="814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3"/>
              <p:cNvSpPr/>
              <p:nvPr/>
            </p:nvSpPr>
            <p:spPr>
              <a:xfrm>
                <a:off x="3975425" y="2875050"/>
                <a:ext cx="249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14" fill="none" extrusionOk="0">
                    <a:moveTo>
                      <a:pt x="1" y="81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3"/>
              <p:cNvSpPr/>
              <p:nvPr/>
            </p:nvSpPr>
            <p:spPr>
              <a:xfrm>
                <a:off x="4000375" y="2855650"/>
                <a:ext cx="250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77" fill="none" extrusionOk="0">
                    <a:moveTo>
                      <a:pt x="1" y="77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3"/>
              <p:cNvSpPr/>
              <p:nvPr/>
            </p:nvSpPr>
            <p:spPr>
              <a:xfrm>
                <a:off x="4025350" y="2835300"/>
                <a:ext cx="2405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5" fill="none" extrusionOk="0">
                    <a:moveTo>
                      <a:pt x="0" y="814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3"/>
              <p:cNvSpPr/>
              <p:nvPr/>
            </p:nvSpPr>
            <p:spPr>
              <a:xfrm>
                <a:off x="4049375" y="2814975"/>
                <a:ext cx="249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14" fill="none" extrusionOk="0">
                    <a:moveTo>
                      <a:pt x="0" y="81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3"/>
              <p:cNvSpPr/>
              <p:nvPr/>
            </p:nvSpPr>
            <p:spPr>
              <a:xfrm>
                <a:off x="4074325" y="2793725"/>
                <a:ext cx="24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1" fill="none" extrusionOk="0">
                    <a:moveTo>
                      <a:pt x="1" y="850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3"/>
              <p:cNvSpPr/>
              <p:nvPr/>
            </p:nvSpPr>
            <p:spPr>
              <a:xfrm>
                <a:off x="4098350" y="2773375"/>
                <a:ext cx="2500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15" fill="none" extrusionOk="0">
                    <a:moveTo>
                      <a:pt x="1" y="814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4123325" y="2753050"/>
                <a:ext cx="240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4" fill="none" extrusionOk="0">
                    <a:moveTo>
                      <a:pt x="0" y="814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3"/>
              <p:cNvSpPr/>
              <p:nvPr/>
            </p:nvSpPr>
            <p:spPr>
              <a:xfrm>
                <a:off x="4147350" y="2731775"/>
                <a:ext cx="249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2" fill="none" extrusionOk="0">
                    <a:moveTo>
                      <a:pt x="0" y="85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3"/>
              <p:cNvSpPr/>
              <p:nvPr/>
            </p:nvSpPr>
            <p:spPr>
              <a:xfrm>
                <a:off x="4172300" y="2711450"/>
                <a:ext cx="240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4" fill="none" extrusionOk="0">
                    <a:moveTo>
                      <a:pt x="1" y="814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3"/>
              <p:cNvSpPr/>
              <p:nvPr/>
            </p:nvSpPr>
            <p:spPr>
              <a:xfrm>
                <a:off x="4196325" y="2690200"/>
                <a:ext cx="249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1" fill="none" extrusionOk="0">
                    <a:moveTo>
                      <a:pt x="1" y="85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3"/>
              <p:cNvSpPr/>
              <p:nvPr/>
            </p:nvSpPr>
            <p:spPr>
              <a:xfrm>
                <a:off x="4221275" y="2668925"/>
                <a:ext cx="250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52" fill="none" extrusionOk="0">
                    <a:moveTo>
                      <a:pt x="1" y="85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3"/>
              <p:cNvSpPr/>
              <p:nvPr/>
            </p:nvSpPr>
            <p:spPr>
              <a:xfrm>
                <a:off x="4246250" y="2647675"/>
                <a:ext cx="24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1" fill="none" extrusionOk="0">
                    <a:moveTo>
                      <a:pt x="0" y="851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3"/>
              <p:cNvSpPr/>
              <p:nvPr/>
            </p:nvSpPr>
            <p:spPr>
              <a:xfrm>
                <a:off x="4270275" y="2626425"/>
                <a:ext cx="249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1" fill="none" extrusionOk="0">
                    <a:moveTo>
                      <a:pt x="0" y="85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3"/>
              <p:cNvSpPr/>
              <p:nvPr/>
            </p:nvSpPr>
            <p:spPr>
              <a:xfrm>
                <a:off x="4295225" y="2605150"/>
                <a:ext cx="240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2" fill="none" extrusionOk="0">
                    <a:moveTo>
                      <a:pt x="1" y="85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3"/>
              <p:cNvSpPr/>
              <p:nvPr/>
            </p:nvSpPr>
            <p:spPr>
              <a:xfrm>
                <a:off x="4319250" y="2583900"/>
                <a:ext cx="250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51" fill="none" extrusionOk="0">
                    <a:moveTo>
                      <a:pt x="1" y="85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3"/>
              <p:cNvSpPr/>
              <p:nvPr/>
            </p:nvSpPr>
            <p:spPr>
              <a:xfrm>
                <a:off x="4344225" y="2561725"/>
                <a:ext cx="240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8" fill="none" extrusionOk="0">
                    <a:moveTo>
                      <a:pt x="0" y="888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3"/>
              <p:cNvSpPr/>
              <p:nvPr/>
            </p:nvSpPr>
            <p:spPr>
              <a:xfrm>
                <a:off x="4368250" y="2540475"/>
                <a:ext cx="249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1" fill="none" extrusionOk="0">
                    <a:moveTo>
                      <a:pt x="0" y="850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4393200" y="2518275"/>
                <a:ext cx="2497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89" fill="none" extrusionOk="0">
                    <a:moveTo>
                      <a:pt x="0" y="88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4418150" y="2497025"/>
                <a:ext cx="24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1" fill="none" extrusionOk="0">
                    <a:moveTo>
                      <a:pt x="1" y="851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>
                <a:off x="4442175" y="2474850"/>
                <a:ext cx="2500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88" fill="none" extrusionOk="0">
                    <a:moveTo>
                      <a:pt x="1" y="88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3"/>
              <p:cNvSpPr/>
              <p:nvPr/>
            </p:nvSpPr>
            <p:spPr>
              <a:xfrm>
                <a:off x="4467150" y="2452650"/>
                <a:ext cx="240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9" fill="none" extrusionOk="0">
                    <a:moveTo>
                      <a:pt x="0" y="888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4491175" y="2430475"/>
                <a:ext cx="249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88" fill="none" extrusionOk="0">
                    <a:moveTo>
                      <a:pt x="0" y="88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4516125" y="2408300"/>
                <a:ext cx="240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8" fill="none" extrusionOk="0">
                    <a:moveTo>
                      <a:pt x="1" y="88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4540150" y="2386100"/>
                <a:ext cx="250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89" fill="none" extrusionOk="0">
                    <a:moveTo>
                      <a:pt x="1" y="88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4565125" y="2363000"/>
                <a:ext cx="24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25" fill="none" extrusionOk="0">
                    <a:moveTo>
                      <a:pt x="0" y="925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4589150" y="2340825"/>
                <a:ext cx="249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88" fill="none" extrusionOk="0">
                    <a:moveTo>
                      <a:pt x="0" y="888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4614100" y="2317725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4639050" y="2295525"/>
                <a:ext cx="240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9" fill="none" extrusionOk="0">
                    <a:moveTo>
                      <a:pt x="1" y="888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4663075" y="2272425"/>
                <a:ext cx="250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25" fill="none" extrusionOk="0">
                    <a:moveTo>
                      <a:pt x="1" y="925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4688050" y="2249325"/>
                <a:ext cx="24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25" fill="none" extrusionOk="0">
                    <a:moveTo>
                      <a:pt x="0" y="925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3"/>
              <p:cNvSpPr/>
              <p:nvPr/>
            </p:nvSpPr>
            <p:spPr>
              <a:xfrm>
                <a:off x="4712075" y="2226225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3"/>
              <p:cNvSpPr/>
              <p:nvPr/>
            </p:nvSpPr>
            <p:spPr>
              <a:xfrm>
                <a:off x="4737025" y="2203100"/>
                <a:ext cx="24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25" fill="none" extrusionOk="0">
                    <a:moveTo>
                      <a:pt x="1" y="925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3"/>
              <p:cNvSpPr/>
              <p:nvPr/>
            </p:nvSpPr>
            <p:spPr>
              <a:xfrm>
                <a:off x="4761050" y="21800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1" y="92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4786025" y="2156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4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3"/>
              <p:cNvSpPr/>
              <p:nvPr/>
            </p:nvSpPr>
            <p:spPr>
              <a:xfrm>
                <a:off x="4810975" y="2132850"/>
                <a:ext cx="240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fill="none" extrusionOk="0">
                    <a:moveTo>
                      <a:pt x="0" y="962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4835000" y="210975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5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4859950" y="2085725"/>
                <a:ext cx="240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2" fill="none" extrusionOk="0">
                    <a:moveTo>
                      <a:pt x="1" y="96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4883975" y="2062625"/>
                <a:ext cx="250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25" fill="none" extrusionOk="0">
                    <a:moveTo>
                      <a:pt x="1" y="92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4908950" y="2038575"/>
                <a:ext cx="240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fill="none" extrusionOk="0">
                    <a:moveTo>
                      <a:pt x="0" y="962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4932975" y="2014550"/>
                <a:ext cx="249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62" fill="none" extrusionOk="0">
                    <a:moveTo>
                      <a:pt x="0" y="96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4957925" y="1990525"/>
                <a:ext cx="240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2" fill="none" extrusionOk="0">
                    <a:moveTo>
                      <a:pt x="1" y="96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4981950" y="1966500"/>
                <a:ext cx="249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62" fill="none" extrusionOk="0">
                    <a:moveTo>
                      <a:pt x="1" y="96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5006900" y="1942450"/>
                <a:ext cx="250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63" fill="none" extrusionOk="0">
                    <a:moveTo>
                      <a:pt x="1" y="96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5031875" y="1917500"/>
                <a:ext cx="24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99" fill="none" extrusionOk="0">
                    <a:moveTo>
                      <a:pt x="0" y="99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5055900" y="1893475"/>
                <a:ext cx="249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62" fill="none" extrusionOk="0">
                    <a:moveTo>
                      <a:pt x="0" y="96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5080850" y="1868525"/>
                <a:ext cx="24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99" fill="none" extrusionOk="0">
                    <a:moveTo>
                      <a:pt x="1" y="999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3"/>
              <p:cNvSpPr/>
              <p:nvPr/>
            </p:nvSpPr>
            <p:spPr>
              <a:xfrm>
                <a:off x="5104875" y="1844500"/>
                <a:ext cx="2500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62" fill="none" extrusionOk="0">
                    <a:moveTo>
                      <a:pt x="1" y="96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3"/>
              <p:cNvSpPr/>
              <p:nvPr/>
            </p:nvSpPr>
            <p:spPr>
              <a:xfrm>
                <a:off x="5129850" y="1819525"/>
                <a:ext cx="240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00" fill="none" extrusionOk="0">
                    <a:moveTo>
                      <a:pt x="0" y="99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3"/>
              <p:cNvSpPr/>
              <p:nvPr/>
            </p:nvSpPr>
            <p:spPr>
              <a:xfrm>
                <a:off x="5153875" y="1794575"/>
                <a:ext cx="2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99" fill="none" extrusionOk="0">
                    <a:moveTo>
                      <a:pt x="0" y="999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3"/>
              <p:cNvSpPr/>
              <p:nvPr/>
            </p:nvSpPr>
            <p:spPr>
              <a:xfrm>
                <a:off x="5178825" y="1769625"/>
                <a:ext cx="2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99" fill="none" extrusionOk="0">
                    <a:moveTo>
                      <a:pt x="1" y="99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5203775" y="1744675"/>
                <a:ext cx="24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99" fill="none" extrusionOk="0">
                    <a:moveTo>
                      <a:pt x="1" y="99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5227800" y="1719725"/>
                <a:ext cx="25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99" fill="none" extrusionOk="0">
                    <a:moveTo>
                      <a:pt x="1" y="998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5252775" y="1694750"/>
                <a:ext cx="240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00" fill="none" extrusionOk="0">
                    <a:moveTo>
                      <a:pt x="0" y="99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5276800" y="1669800"/>
                <a:ext cx="2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99" fill="none" extrusionOk="0">
                    <a:moveTo>
                      <a:pt x="0" y="999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5301750" y="164392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1" y="103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5325775" y="1618975"/>
                <a:ext cx="25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99" fill="none" extrusionOk="0">
                    <a:moveTo>
                      <a:pt x="1" y="998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5350750" y="1593100"/>
                <a:ext cx="249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36" fill="none" extrusionOk="0">
                    <a:moveTo>
                      <a:pt x="0" y="1035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5375700" y="1568125"/>
                <a:ext cx="240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00" fill="none" extrusionOk="0">
                    <a:moveTo>
                      <a:pt x="0" y="999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5399725" y="1542250"/>
                <a:ext cx="249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36" fill="none" extrusionOk="0">
                    <a:moveTo>
                      <a:pt x="1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5424675" y="151637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1" y="103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5448700" y="1490500"/>
                <a:ext cx="250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36" fill="none" extrusionOk="0">
                    <a:moveTo>
                      <a:pt x="1" y="103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5473675" y="146462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0" y="1035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5497700" y="1438725"/>
                <a:ext cx="249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37" fill="none" extrusionOk="0">
                    <a:moveTo>
                      <a:pt x="0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5522650" y="1411925"/>
                <a:ext cx="24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3" fill="none" extrusionOk="0">
                    <a:moveTo>
                      <a:pt x="1" y="107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5546675" y="1386050"/>
                <a:ext cx="250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36" fill="none" extrusionOk="0">
                    <a:moveTo>
                      <a:pt x="1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5571650" y="135925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0" y="1073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5596600" y="133337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0" y="1035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5620625" y="1306575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1" y="1072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5645575" y="1279750"/>
                <a:ext cx="240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4" fill="none" extrusionOk="0">
                    <a:moveTo>
                      <a:pt x="1" y="107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5669600" y="1253875"/>
                <a:ext cx="250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36" fill="none" extrusionOk="0">
                    <a:moveTo>
                      <a:pt x="1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5694575" y="1227075"/>
                <a:ext cx="24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3" fill="none" extrusionOk="0">
                    <a:moveTo>
                      <a:pt x="0" y="1073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5718600" y="1199350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1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5743550" y="117255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1" y="1073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5768500" y="1145750"/>
                <a:ext cx="240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73" fill="none" extrusionOk="0">
                    <a:moveTo>
                      <a:pt x="1" y="107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5792550" y="111895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0" y="1072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5817500" y="1091200"/>
                <a:ext cx="24050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11" fill="none" extrusionOk="0">
                    <a:moveTo>
                      <a:pt x="0" y="1110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5841525" y="106440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0" y="1073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5866475" y="1036675"/>
                <a:ext cx="240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10" fill="none" extrusionOk="0">
                    <a:moveTo>
                      <a:pt x="1" y="1110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5890500" y="1008950"/>
                <a:ext cx="2500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110" fill="none" extrusionOk="0">
                    <a:moveTo>
                      <a:pt x="1" y="111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5915475" y="982150"/>
                <a:ext cx="24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3" fill="none" extrusionOk="0">
                    <a:moveTo>
                      <a:pt x="0" y="1073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5939500" y="954425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0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5964450" y="926700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1" y="110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5989400" y="898050"/>
                <a:ext cx="24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147" fill="none" extrusionOk="0">
                    <a:moveTo>
                      <a:pt x="1" y="114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6013450" y="870300"/>
                <a:ext cx="24975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1" fill="none" extrusionOk="0">
                    <a:moveTo>
                      <a:pt x="0" y="111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6038400" y="842575"/>
                <a:ext cx="240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10" fill="none" extrusionOk="0">
                    <a:moveTo>
                      <a:pt x="0" y="1110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6062425" y="814850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1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6087375" y="786200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1" y="1147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6111400" y="757550"/>
                <a:ext cx="250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147" fill="none" extrusionOk="0">
                    <a:moveTo>
                      <a:pt x="1" y="114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6136375" y="729825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10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6161325" y="701175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0" y="114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6185350" y="672525"/>
                <a:ext cx="249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47" fill="none" extrusionOk="0">
                    <a:moveTo>
                      <a:pt x="1" y="114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6210300" y="643875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1" y="114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6234350" y="615225"/>
                <a:ext cx="249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47" fill="none" extrusionOk="0">
                    <a:moveTo>
                      <a:pt x="0" y="1146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6259300" y="586550"/>
                <a:ext cx="240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8" fill="none" extrusionOk="0">
                    <a:moveTo>
                      <a:pt x="0" y="1147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6283325" y="557900"/>
                <a:ext cx="249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47" fill="none" extrusionOk="0">
                    <a:moveTo>
                      <a:pt x="0" y="114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6308275" y="529250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1" y="1147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1422600" y="4406550"/>
                <a:ext cx="240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371" fill="none" extrusionOk="0">
                    <a:moveTo>
                      <a:pt x="1" y="37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1446650" y="4397325"/>
                <a:ext cx="249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0" fill="none" extrusionOk="0">
                    <a:moveTo>
                      <a:pt x="0" y="370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1471600" y="4388075"/>
                <a:ext cx="24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1" fill="none" extrusionOk="0">
                    <a:moveTo>
                      <a:pt x="0" y="37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1496550" y="4377900"/>
                <a:ext cx="240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08" fill="none" extrusionOk="0">
                    <a:moveTo>
                      <a:pt x="0" y="408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1520575" y="4368675"/>
                <a:ext cx="249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0" fill="none" extrusionOk="0">
                    <a:moveTo>
                      <a:pt x="1" y="37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1545525" y="4358500"/>
                <a:ext cx="240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08" fill="none" extrusionOk="0">
                    <a:moveTo>
                      <a:pt x="1" y="40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1569575" y="4349250"/>
                <a:ext cx="249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71" fill="none" extrusionOk="0">
                    <a:moveTo>
                      <a:pt x="0" y="37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1594525" y="4339100"/>
                <a:ext cx="240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07" fill="none" extrusionOk="0">
                    <a:moveTo>
                      <a:pt x="0" y="40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1618550" y="4328925"/>
                <a:ext cx="249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8" fill="none" extrusionOk="0">
                    <a:moveTo>
                      <a:pt x="1" y="40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1643500" y="4318750"/>
                <a:ext cx="240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08" fill="none" extrusionOk="0">
                    <a:moveTo>
                      <a:pt x="1" y="407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1667550" y="4308600"/>
                <a:ext cx="249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7" fill="none" extrusionOk="0">
                    <a:moveTo>
                      <a:pt x="0" y="407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1692500" y="4298425"/>
                <a:ext cx="249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8" fill="none" extrusionOk="0">
                    <a:moveTo>
                      <a:pt x="0" y="407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1717450" y="4287325"/>
                <a:ext cx="240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45" fill="none" extrusionOk="0">
                    <a:moveTo>
                      <a:pt x="0" y="444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1741475" y="4277175"/>
                <a:ext cx="249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7" fill="none" extrusionOk="0">
                    <a:moveTo>
                      <a:pt x="1" y="40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1766425" y="4266075"/>
                <a:ext cx="2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45" fill="none" extrusionOk="0">
                    <a:moveTo>
                      <a:pt x="1" y="444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1790475" y="4255900"/>
                <a:ext cx="249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08" fill="none" extrusionOk="0">
                    <a:moveTo>
                      <a:pt x="0" y="407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1815425" y="4244825"/>
                <a:ext cx="24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44" fill="none" extrusionOk="0">
                    <a:moveTo>
                      <a:pt x="0" y="444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1839450" y="4233725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1" y="44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1864400" y="4222625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1" y="444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1889375" y="4211550"/>
                <a:ext cx="24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44" fill="none" extrusionOk="0">
                    <a:moveTo>
                      <a:pt x="0" y="444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1913400" y="4200450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0" y="444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1938350" y="4188425"/>
                <a:ext cx="240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82" fill="none" extrusionOk="0">
                    <a:moveTo>
                      <a:pt x="0" y="48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1962375" y="4177350"/>
                <a:ext cx="24975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4" fill="none" extrusionOk="0">
                    <a:moveTo>
                      <a:pt x="1" y="44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1987325" y="4165325"/>
                <a:ext cx="240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82" fill="none" extrusionOk="0">
                    <a:moveTo>
                      <a:pt x="1" y="48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2011375" y="4154225"/>
                <a:ext cx="249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45" fill="none" extrusionOk="0">
                    <a:moveTo>
                      <a:pt x="0" y="445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2036325" y="4142225"/>
                <a:ext cx="240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81" fill="none" extrusionOk="0">
                    <a:moveTo>
                      <a:pt x="0" y="481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2060350" y="413020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1" y="48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3"/>
              <p:cNvSpPr/>
              <p:nvPr/>
            </p:nvSpPr>
            <p:spPr>
              <a:xfrm>
                <a:off x="2085300" y="4118200"/>
                <a:ext cx="249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1" fill="none" extrusionOk="0">
                    <a:moveTo>
                      <a:pt x="1" y="48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3"/>
              <p:cNvSpPr/>
              <p:nvPr/>
            </p:nvSpPr>
            <p:spPr>
              <a:xfrm>
                <a:off x="2110250" y="4106175"/>
                <a:ext cx="240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482" fill="none" extrusionOk="0">
                    <a:moveTo>
                      <a:pt x="1" y="481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3"/>
              <p:cNvSpPr/>
              <p:nvPr/>
            </p:nvSpPr>
            <p:spPr>
              <a:xfrm>
                <a:off x="2134300" y="409415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0" y="481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2159250" y="4081225"/>
                <a:ext cx="240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18" fill="none" extrusionOk="0">
                    <a:moveTo>
                      <a:pt x="0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3"/>
              <p:cNvSpPr/>
              <p:nvPr/>
            </p:nvSpPr>
            <p:spPr>
              <a:xfrm>
                <a:off x="2183275" y="406920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1" y="48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2208225" y="4056275"/>
                <a:ext cx="240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18" fill="none" extrusionOk="0">
                    <a:moveTo>
                      <a:pt x="1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2232275" y="4044250"/>
                <a:ext cx="249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82" fill="none" extrusionOk="0">
                    <a:moveTo>
                      <a:pt x="0" y="481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2257225" y="4031300"/>
                <a:ext cx="249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19" fill="none" extrusionOk="0">
                    <a:moveTo>
                      <a:pt x="0" y="51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2282175" y="4018375"/>
                <a:ext cx="240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18" fill="none" extrusionOk="0">
                    <a:moveTo>
                      <a:pt x="1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2306200" y="4005425"/>
                <a:ext cx="249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19" fill="none" extrusionOk="0">
                    <a:moveTo>
                      <a:pt x="1" y="51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2331150" y="3992500"/>
                <a:ext cx="240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18" fill="none" extrusionOk="0">
                    <a:moveTo>
                      <a:pt x="1" y="51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3"/>
              <p:cNvSpPr/>
              <p:nvPr/>
            </p:nvSpPr>
            <p:spPr>
              <a:xfrm>
                <a:off x="2355200" y="3978625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0" y="555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3"/>
              <p:cNvSpPr/>
              <p:nvPr/>
            </p:nvSpPr>
            <p:spPr>
              <a:xfrm>
                <a:off x="2380150" y="3965675"/>
                <a:ext cx="2405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19" fill="none" extrusionOk="0">
                    <a:moveTo>
                      <a:pt x="0" y="518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3"/>
              <p:cNvSpPr/>
              <p:nvPr/>
            </p:nvSpPr>
            <p:spPr>
              <a:xfrm>
                <a:off x="2404175" y="3951825"/>
                <a:ext cx="24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5" fill="none" extrusionOk="0">
                    <a:moveTo>
                      <a:pt x="1" y="55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3"/>
              <p:cNvSpPr/>
              <p:nvPr/>
            </p:nvSpPr>
            <p:spPr>
              <a:xfrm>
                <a:off x="2429125" y="3938875"/>
                <a:ext cx="25000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19" fill="none" extrusionOk="0">
                    <a:moveTo>
                      <a:pt x="1" y="51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3"/>
              <p:cNvSpPr/>
              <p:nvPr/>
            </p:nvSpPr>
            <p:spPr>
              <a:xfrm>
                <a:off x="2454100" y="3925025"/>
                <a:ext cx="24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55" fill="none" extrusionOk="0">
                    <a:moveTo>
                      <a:pt x="0" y="555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2478125" y="3911150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0" y="555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3"/>
              <p:cNvSpPr/>
              <p:nvPr/>
            </p:nvSpPr>
            <p:spPr>
              <a:xfrm>
                <a:off x="2503075" y="3897300"/>
                <a:ext cx="24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55" fill="none" extrusionOk="0">
                    <a:moveTo>
                      <a:pt x="1" y="555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3"/>
              <p:cNvSpPr/>
              <p:nvPr/>
            </p:nvSpPr>
            <p:spPr>
              <a:xfrm>
                <a:off x="2527100" y="3883425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1" y="55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>
                <a:off x="2552050" y="3869550"/>
                <a:ext cx="240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56" fill="none" extrusionOk="0">
                    <a:moveTo>
                      <a:pt x="1" y="555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>
                <a:off x="2576100" y="3855700"/>
                <a:ext cx="24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5" fill="none" extrusionOk="0">
                    <a:moveTo>
                      <a:pt x="0" y="555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>
                <a:off x="2601050" y="3840900"/>
                <a:ext cx="240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3" fill="none" extrusionOk="0">
                    <a:moveTo>
                      <a:pt x="0" y="592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2625075" y="3827050"/>
                <a:ext cx="24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5" fill="none" extrusionOk="0">
                    <a:moveTo>
                      <a:pt x="1" y="55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2650025" y="3812250"/>
                <a:ext cx="250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93" fill="none" extrusionOk="0">
                    <a:moveTo>
                      <a:pt x="1" y="59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3"/>
              <p:cNvSpPr/>
              <p:nvPr/>
            </p:nvSpPr>
            <p:spPr>
              <a:xfrm>
                <a:off x="2675000" y="3797475"/>
                <a:ext cx="240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2" fill="none" extrusionOk="0">
                    <a:moveTo>
                      <a:pt x="0" y="592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3"/>
              <p:cNvSpPr/>
              <p:nvPr/>
            </p:nvSpPr>
            <p:spPr>
              <a:xfrm>
                <a:off x="2699025" y="3783600"/>
                <a:ext cx="24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56" fill="none" extrusionOk="0">
                    <a:moveTo>
                      <a:pt x="0" y="555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3"/>
              <p:cNvSpPr/>
              <p:nvPr/>
            </p:nvSpPr>
            <p:spPr>
              <a:xfrm>
                <a:off x="2723975" y="3768825"/>
                <a:ext cx="2405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2" fill="none" extrusionOk="0">
                    <a:moveTo>
                      <a:pt x="0" y="59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3"/>
              <p:cNvSpPr/>
              <p:nvPr/>
            </p:nvSpPr>
            <p:spPr>
              <a:xfrm>
                <a:off x="2748000" y="3753100"/>
                <a:ext cx="249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30" fill="none" extrusionOk="0">
                    <a:moveTo>
                      <a:pt x="1" y="629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3"/>
              <p:cNvSpPr/>
              <p:nvPr/>
            </p:nvSpPr>
            <p:spPr>
              <a:xfrm>
                <a:off x="2772950" y="3738325"/>
                <a:ext cx="2407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592" fill="none" extrusionOk="0">
                    <a:moveTo>
                      <a:pt x="1" y="59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3"/>
              <p:cNvSpPr/>
              <p:nvPr/>
            </p:nvSpPr>
            <p:spPr>
              <a:xfrm>
                <a:off x="2797000" y="3723525"/>
                <a:ext cx="2497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93" fill="none" extrusionOk="0">
                    <a:moveTo>
                      <a:pt x="0" y="592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3"/>
              <p:cNvSpPr/>
              <p:nvPr/>
            </p:nvSpPr>
            <p:spPr>
              <a:xfrm>
                <a:off x="2821950" y="3707825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0" y="62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3"/>
              <p:cNvSpPr/>
              <p:nvPr/>
            </p:nvSpPr>
            <p:spPr>
              <a:xfrm>
                <a:off x="2846900" y="3693025"/>
                <a:ext cx="240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93" fill="none" extrusionOk="0">
                    <a:moveTo>
                      <a:pt x="1" y="592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3"/>
              <p:cNvSpPr/>
              <p:nvPr/>
            </p:nvSpPr>
            <p:spPr>
              <a:xfrm>
                <a:off x="2870925" y="3677325"/>
                <a:ext cx="250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29" fill="none" extrusionOk="0">
                    <a:moveTo>
                      <a:pt x="1" y="62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3"/>
              <p:cNvSpPr/>
              <p:nvPr/>
            </p:nvSpPr>
            <p:spPr>
              <a:xfrm>
                <a:off x="2895900" y="3661600"/>
                <a:ext cx="240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30" fill="none" extrusionOk="0">
                    <a:moveTo>
                      <a:pt x="0" y="62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3"/>
              <p:cNvSpPr/>
              <p:nvPr/>
            </p:nvSpPr>
            <p:spPr>
              <a:xfrm>
                <a:off x="2919925" y="3645900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0" y="629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3"/>
              <p:cNvSpPr/>
              <p:nvPr/>
            </p:nvSpPr>
            <p:spPr>
              <a:xfrm>
                <a:off x="2944875" y="3630175"/>
                <a:ext cx="240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30" fill="none" extrusionOk="0">
                    <a:moveTo>
                      <a:pt x="0" y="629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3"/>
              <p:cNvSpPr/>
              <p:nvPr/>
            </p:nvSpPr>
            <p:spPr>
              <a:xfrm>
                <a:off x="2968900" y="3614475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1" y="62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3"/>
              <p:cNvSpPr/>
              <p:nvPr/>
            </p:nvSpPr>
            <p:spPr>
              <a:xfrm>
                <a:off x="2993850" y="3598750"/>
                <a:ext cx="240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630" fill="none" extrusionOk="0">
                    <a:moveTo>
                      <a:pt x="1" y="629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3"/>
              <p:cNvSpPr/>
              <p:nvPr/>
            </p:nvSpPr>
            <p:spPr>
              <a:xfrm>
                <a:off x="3017900" y="3583050"/>
                <a:ext cx="249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29" fill="none" extrusionOk="0">
                    <a:moveTo>
                      <a:pt x="0" y="629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3"/>
              <p:cNvSpPr/>
              <p:nvPr/>
            </p:nvSpPr>
            <p:spPr>
              <a:xfrm>
                <a:off x="3042850" y="3566400"/>
                <a:ext cx="249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7" fill="none" extrusionOk="0">
                    <a:moveTo>
                      <a:pt x="0" y="66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3"/>
              <p:cNvSpPr/>
              <p:nvPr/>
            </p:nvSpPr>
            <p:spPr>
              <a:xfrm>
                <a:off x="3067800" y="3550700"/>
                <a:ext cx="2405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29" fill="none" extrusionOk="0">
                    <a:moveTo>
                      <a:pt x="1" y="629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3091825" y="3534050"/>
                <a:ext cx="250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67" fill="none" extrusionOk="0">
                    <a:moveTo>
                      <a:pt x="1" y="66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3116800" y="3517425"/>
                <a:ext cx="240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66" fill="none" extrusionOk="0">
                    <a:moveTo>
                      <a:pt x="0" y="666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3"/>
              <p:cNvSpPr/>
              <p:nvPr/>
            </p:nvSpPr>
            <p:spPr>
              <a:xfrm>
                <a:off x="3140825" y="3500775"/>
                <a:ext cx="249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7" fill="none" extrusionOk="0">
                    <a:moveTo>
                      <a:pt x="0" y="666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3"/>
              <p:cNvSpPr/>
              <p:nvPr/>
            </p:nvSpPr>
            <p:spPr>
              <a:xfrm>
                <a:off x="3165775" y="3484150"/>
                <a:ext cx="240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66" fill="none" extrusionOk="0">
                    <a:moveTo>
                      <a:pt x="0" y="66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3189800" y="3467500"/>
                <a:ext cx="2497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7" fill="none" extrusionOk="0">
                    <a:moveTo>
                      <a:pt x="1" y="66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3"/>
              <p:cNvSpPr/>
              <p:nvPr/>
            </p:nvSpPr>
            <p:spPr>
              <a:xfrm>
                <a:off x="3214750" y="3450875"/>
                <a:ext cx="250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666" fill="none" extrusionOk="0">
                    <a:moveTo>
                      <a:pt x="1" y="66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3"/>
              <p:cNvSpPr/>
              <p:nvPr/>
            </p:nvSpPr>
            <p:spPr>
              <a:xfrm>
                <a:off x="3239725" y="3433300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0" y="703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3"/>
              <p:cNvSpPr/>
              <p:nvPr/>
            </p:nvSpPr>
            <p:spPr>
              <a:xfrm>
                <a:off x="3263750" y="3416675"/>
                <a:ext cx="2497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66" fill="none" extrusionOk="0">
                    <a:moveTo>
                      <a:pt x="0" y="66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3288700" y="3399100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1" y="70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3"/>
              <p:cNvSpPr/>
              <p:nvPr/>
            </p:nvSpPr>
            <p:spPr>
              <a:xfrm>
                <a:off x="3312725" y="3381550"/>
                <a:ext cx="249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03" fill="none" extrusionOk="0">
                    <a:moveTo>
                      <a:pt x="1" y="703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3"/>
              <p:cNvSpPr/>
              <p:nvPr/>
            </p:nvSpPr>
            <p:spPr>
              <a:xfrm>
                <a:off x="3337700" y="3364900"/>
                <a:ext cx="240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67" fill="none" extrusionOk="0">
                    <a:moveTo>
                      <a:pt x="0" y="666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3361725" y="3347350"/>
                <a:ext cx="249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03" fill="none" extrusionOk="0">
                    <a:moveTo>
                      <a:pt x="0" y="703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3386675" y="3329800"/>
                <a:ext cx="240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3" fill="none" extrusionOk="0">
                    <a:moveTo>
                      <a:pt x="0" y="70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3"/>
              <p:cNvSpPr/>
              <p:nvPr/>
            </p:nvSpPr>
            <p:spPr>
              <a:xfrm>
                <a:off x="3410700" y="3311300"/>
                <a:ext cx="249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1" fill="none" extrusionOk="0">
                    <a:moveTo>
                      <a:pt x="1" y="74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3"/>
              <p:cNvSpPr/>
              <p:nvPr/>
            </p:nvSpPr>
            <p:spPr>
              <a:xfrm>
                <a:off x="3435650" y="3293750"/>
                <a:ext cx="250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03" fill="none" extrusionOk="0">
                    <a:moveTo>
                      <a:pt x="1" y="703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3"/>
              <p:cNvSpPr/>
              <p:nvPr/>
            </p:nvSpPr>
            <p:spPr>
              <a:xfrm>
                <a:off x="3460625" y="3276175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0" y="703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3"/>
              <p:cNvSpPr/>
              <p:nvPr/>
            </p:nvSpPr>
            <p:spPr>
              <a:xfrm>
                <a:off x="3484650" y="3257700"/>
                <a:ext cx="2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0" fill="none" extrusionOk="0">
                    <a:moveTo>
                      <a:pt x="0" y="74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3"/>
              <p:cNvSpPr/>
              <p:nvPr/>
            </p:nvSpPr>
            <p:spPr>
              <a:xfrm>
                <a:off x="3509600" y="3240125"/>
                <a:ext cx="240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04" fill="none" extrusionOk="0">
                    <a:moveTo>
                      <a:pt x="1" y="70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3"/>
              <p:cNvSpPr/>
              <p:nvPr/>
            </p:nvSpPr>
            <p:spPr>
              <a:xfrm>
                <a:off x="3533625" y="3221650"/>
                <a:ext cx="2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0" fill="none" extrusionOk="0">
                    <a:moveTo>
                      <a:pt x="1" y="74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3"/>
              <p:cNvSpPr/>
              <p:nvPr/>
            </p:nvSpPr>
            <p:spPr>
              <a:xfrm>
                <a:off x="3558575" y="3203175"/>
                <a:ext cx="240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40" fill="none" extrusionOk="0">
                    <a:moveTo>
                      <a:pt x="1" y="739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3"/>
              <p:cNvSpPr/>
              <p:nvPr/>
            </p:nvSpPr>
            <p:spPr>
              <a:xfrm>
                <a:off x="3582625" y="3184675"/>
                <a:ext cx="249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1" fill="none" extrusionOk="0">
                    <a:moveTo>
                      <a:pt x="0" y="74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3"/>
              <p:cNvSpPr/>
              <p:nvPr/>
            </p:nvSpPr>
            <p:spPr>
              <a:xfrm>
                <a:off x="3607575" y="3166200"/>
                <a:ext cx="2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0" fill="none" extrusionOk="0">
                    <a:moveTo>
                      <a:pt x="0" y="740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3"/>
              <p:cNvSpPr/>
              <p:nvPr/>
            </p:nvSpPr>
            <p:spPr>
              <a:xfrm>
                <a:off x="3632525" y="3147700"/>
                <a:ext cx="240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41" fill="none" extrusionOk="0">
                    <a:moveTo>
                      <a:pt x="1" y="740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3"/>
              <p:cNvSpPr/>
              <p:nvPr/>
            </p:nvSpPr>
            <p:spPr>
              <a:xfrm>
                <a:off x="3656550" y="3128300"/>
                <a:ext cx="250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77" fill="none" extrusionOk="0">
                    <a:moveTo>
                      <a:pt x="1" y="77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3"/>
              <p:cNvSpPr/>
              <p:nvPr/>
            </p:nvSpPr>
            <p:spPr>
              <a:xfrm>
                <a:off x="3681525" y="3109825"/>
                <a:ext cx="240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40" fill="none" extrusionOk="0">
                    <a:moveTo>
                      <a:pt x="0" y="739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705550" y="3091325"/>
                <a:ext cx="249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41" fill="none" extrusionOk="0">
                    <a:moveTo>
                      <a:pt x="0" y="74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3"/>
              <p:cNvSpPr/>
              <p:nvPr/>
            </p:nvSpPr>
            <p:spPr>
              <a:xfrm>
                <a:off x="3730500" y="3071925"/>
                <a:ext cx="240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77" fill="none" extrusionOk="0">
                    <a:moveTo>
                      <a:pt x="1" y="77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3"/>
              <p:cNvSpPr/>
              <p:nvPr/>
            </p:nvSpPr>
            <p:spPr>
              <a:xfrm>
                <a:off x="3754525" y="3052500"/>
                <a:ext cx="249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8" fill="none" extrusionOk="0">
                    <a:moveTo>
                      <a:pt x="1" y="77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3"/>
              <p:cNvSpPr/>
              <p:nvPr/>
            </p:nvSpPr>
            <p:spPr>
              <a:xfrm>
                <a:off x="3779475" y="3033100"/>
                <a:ext cx="240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777" fill="none" extrusionOk="0">
                    <a:moveTo>
                      <a:pt x="1" y="77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3"/>
              <p:cNvSpPr/>
              <p:nvPr/>
            </p:nvSpPr>
            <p:spPr>
              <a:xfrm>
                <a:off x="3803525" y="3013700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fill="none" extrusionOk="0">
                    <a:moveTo>
                      <a:pt x="0" y="776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828475" y="2994275"/>
                <a:ext cx="249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8" fill="none" extrusionOk="0">
                    <a:moveTo>
                      <a:pt x="0" y="77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3"/>
              <p:cNvSpPr/>
              <p:nvPr/>
            </p:nvSpPr>
            <p:spPr>
              <a:xfrm>
                <a:off x="3853425" y="2974875"/>
                <a:ext cx="240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77" fill="none" extrusionOk="0">
                    <a:moveTo>
                      <a:pt x="1" y="777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3"/>
              <p:cNvSpPr/>
              <p:nvPr/>
            </p:nvSpPr>
            <p:spPr>
              <a:xfrm>
                <a:off x="3877450" y="2955450"/>
                <a:ext cx="250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78" fill="none" extrusionOk="0">
                    <a:moveTo>
                      <a:pt x="1" y="77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3"/>
              <p:cNvSpPr/>
              <p:nvPr/>
            </p:nvSpPr>
            <p:spPr>
              <a:xfrm>
                <a:off x="3902425" y="2935125"/>
                <a:ext cx="240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4" fill="none" extrusionOk="0">
                    <a:moveTo>
                      <a:pt x="0" y="814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3"/>
              <p:cNvSpPr/>
              <p:nvPr/>
            </p:nvSpPr>
            <p:spPr>
              <a:xfrm>
                <a:off x="3926450" y="29157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fill="none" extrusionOk="0">
                    <a:moveTo>
                      <a:pt x="0" y="77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951400" y="2895375"/>
                <a:ext cx="2405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5" fill="none" extrusionOk="0">
                    <a:moveTo>
                      <a:pt x="1" y="814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3"/>
              <p:cNvSpPr/>
              <p:nvPr/>
            </p:nvSpPr>
            <p:spPr>
              <a:xfrm>
                <a:off x="3975425" y="2875050"/>
                <a:ext cx="249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14" fill="none" extrusionOk="0">
                    <a:moveTo>
                      <a:pt x="1" y="81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3"/>
              <p:cNvSpPr/>
              <p:nvPr/>
            </p:nvSpPr>
            <p:spPr>
              <a:xfrm>
                <a:off x="4000375" y="2855650"/>
                <a:ext cx="2500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77" fill="none" extrusionOk="0">
                    <a:moveTo>
                      <a:pt x="1" y="77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3"/>
              <p:cNvSpPr/>
              <p:nvPr/>
            </p:nvSpPr>
            <p:spPr>
              <a:xfrm>
                <a:off x="4025350" y="2835300"/>
                <a:ext cx="2405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15" fill="none" extrusionOk="0">
                    <a:moveTo>
                      <a:pt x="0" y="814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3"/>
              <p:cNvSpPr/>
              <p:nvPr/>
            </p:nvSpPr>
            <p:spPr>
              <a:xfrm>
                <a:off x="4049375" y="2814975"/>
                <a:ext cx="249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14" fill="none" extrusionOk="0">
                    <a:moveTo>
                      <a:pt x="0" y="81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4074325" y="2793725"/>
                <a:ext cx="24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1" fill="none" extrusionOk="0">
                    <a:moveTo>
                      <a:pt x="1" y="850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3"/>
              <p:cNvSpPr/>
              <p:nvPr/>
            </p:nvSpPr>
            <p:spPr>
              <a:xfrm>
                <a:off x="4098350" y="2773375"/>
                <a:ext cx="25000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15" fill="none" extrusionOk="0">
                    <a:moveTo>
                      <a:pt x="1" y="814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4147350" y="2731775"/>
                <a:ext cx="2497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2" fill="none" extrusionOk="0">
                    <a:moveTo>
                      <a:pt x="0" y="85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3"/>
              <p:cNvSpPr/>
              <p:nvPr/>
            </p:nvSpPr>
            <p:spPr>
              <a:xfrm>
                <a:off x="4196325" y="2690200"/>
                <a:ext cx="249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1" fill="none" extrusionOk="0">
                    <a:moveTo>
                      <a:pt x="1" y="85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3"/>
              <p:cNvSpPr/>
              <p:nvPr/>
            </p:nvSpPr>
            <p:spPr>
              <a:xfrm>
                <a:off x="4221275" y="2668925"/>
                <a:ext cx="250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52" fill="none" extrusionOk="0">
                    <a:moveTo>
                      <a:pt x="1" y="85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3"/>
              <p:cNvSpPr/>
              <p:nvPr/>
            </p:nvSpPr>
            <p:spPr>
              <a:xfrm>
                <a:off x="4246250" y="2647675"/>
                <a:ext cx="24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1" fill="none" extrusionOk="0">
                    <a:moveTo>
                      <a:pt x="0" y="851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4270275" y="2626425"/>
                <a:ext cx="249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1" fill="none" extrusionOk="0">
                    <a:moveTo>
                      <a:pt x="0" y="85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4295225" y="2605150"/>
                <a:ext cx="240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2" fill="none" extrusionOk="0">
                    <a:moveTo>
                      <a:pt x="1" y="851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4319250" y="2583900"/>
                <a:ext cx="250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51" fill="none" extrusionOk="0">
                    <a:moveTo>
                      <a:pt x="1" y="851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4344225" y="2561725"/>
                <a:ext cx="240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8" fill="none" extrusionOk="0">
                    <a:moveTo>
                      <a:pt x="0" y="888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4368250" y="2540475"/>
                <a:ext cx="249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51" fill="none" extrusionOk="0">
                    <a:moveTo>
                      <a:pt x="0" y="850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4393200" y="2518275"/>
                <a:ext cx="2497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89" fill="none" extrusionOk="0">
                    <a:moveTo>
                      <a:pt x="0" y="88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4418150" y="2497025"/>
                <a:ext cx="2405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51" fill="none" extrusionOk="0">
                    <a:moveTo>
                      <a:pt x="1" y="851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4442175" y="2474850"/>
                <a:ext cx="2500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88" fill="none" extrusionOk="0">
                    <a:moveTo>
                      <a:pt x="1" y="887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4467150" y="2452650"/>
                <a:ext cx="240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9" fill="none" extrusionOk="0">
                    <a:moveTo>
                      <a:pt x="0" y="888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4491175" y="2430475"/>
                <a:ext cx="249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88" fill="none" extrusionOk="0">
                    <a:moveTo>
                      <a:pt x="0" y="88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4516125" y="2408300"/>
                <a:ext cx="240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8" fill="none" extrusionOk="0">
                    <a:moveTo>
                      <a:pt x="1" y="88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4540150" y="2386100"/>
                <a:ext cx="250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89" fill="none" extrusionOk="0">
                    <a:moveTo>
                      <a:pt x="1" y="888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4565125" y="2363000"/>
                <a:ext cx="24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25" fill="none" extrusionOk="0">
                    <a:moveTo>
                      <a:pt x="0" y="925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4589150" y="2340825"/>
                <a:ext cx="249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888" fill="none" extrusionOk="0">
                    <a:moveTo>
                      <a:pt x="0" y="888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4614100" y="2317725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4639050" y="2295525"/>
                <a:ext cx="240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89" fill="none" extrusionOk="0">
                    <a:moveTo>
                      <a:pt x="1" y="888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4663075" y="2272425"/>
                <a:ext cx="250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25" fill="none" extrusionOk="0">
                    <a:moveTo>
                      <a:pt x="1" y="925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4688050" y="2249325"/>
                <a:ext cx="24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25" fill="none" extrusionOk="0">
                    <a:moveTo>
                      <a:pt x="0" y="925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4712075" y="2226225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4737025" y="2203100"/>
                <a:ext cx="24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25" fill="none" extrusionOk="0">
                    <a:moveTo>
                      <a:pt x="1" y="925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4761050" y="21800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1" y="92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4786025" y="2156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4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4810975" y="2132850"/>
                <a:ext cx="240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fill="none" extrusionOk="0">
                    <a:moveTo>
                      <a:pt x="0" y="962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4835000" y="210975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fill="none" extrusionOk="0">
                    <a:moveTo>
                      <a:pt x="0" y="925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4859950" y="2085725"/>
                <a:ext cx="240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2" fill="none" extrusionOk="0">
                    <a:moveTo>
                      <a:pt x="1" y="96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4883975" y="2062625"/>
                <a:ext cx="250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25" fill="none" extrusionOk="0">
                    <a:moveTo>
                      <a:pt x="1" y="924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4908950" y="2038575"/>
                <a:ext cx="240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fill="none" extrusionOk="0">
                    <a:moveTo>
                      <a:pt x="0" y="962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4932975" y="2014550"/>
                <a:ext cx="249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62" fill="none" extrusionOk="0">
                    <a:moveTo>
                      <a:pt x="0" y="96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4957925" y="1990525"/>
                <a:ext cx="240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2" fill="none" extrusionOk="0">
                    <a:moveTo>
                      <a:pt x="1" y="96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4981950" y="1966500"/>
                <a:ext cx="249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62" fill="none" extrusionOk="0">
                    <a:moveTo>
                      <a:pt x="1" y="96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5006900" y="1942450"/>
                <a:ext cx="250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63" fill="none" extrusionOk="0">
                    <a:moveTo>
                      <a:pt x="1" y="96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5031875" y="1917500"/>
                <a:ext cx="24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99" fill="none" extrusionOk="0">
                    <a:moveTo>
                      <a:pt x="0" y="99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5055900" y="1893475"/>
                <a:ext cx="2497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62" fill="none" extrusionOk="0">
                    <a:moveTo>
                      <a:pt x="0" y="962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5080850" y="1868525"/>
                <a:ext cx="24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99" fill="none" extrusionOk="0">
                    <a:moveTo>
                      <a:pt x="1" y="999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5104875" y="1844500"/>
                <a:ext cx="2500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62" fill="none" extrusionOk="0">
                    <a:moveTo>
                      <a:pt x="1" y="961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5129850" y="1819525"/>
                <a:ext cx="240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00" fill="none" extrusionOk="0">
                    <a:moveTo>
                      <a:pt x="0" y="99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5153875" y="1794575"/>
                <a:ext cx="2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99" fill="none" extrusionOk="0">
                    <a:moveTo>
                      <a:pt x="0" y="999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5178825" y="1769625"/>
                <a:ext cx="2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99" fill="none" extrusionOk="0">
                    <a:moveTo>
                      <a:pt x="1" y="99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5203775" y="1744675"/>
                <a:ext cx="2405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99" fill="none" extrusionOk="0">
                    <a:moveTo>
                      <a:pt x="1" y="998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5227800" y="1719725"/>
                <a:ext cx="25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99" fill="none" extrusionOk="0">
                    <a:moveTo>
                      <a:pt x="1" y="998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5252775" y="1694750"/>
                <a:ext cx="240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00" fill="none" extrusionOk="0">
                    <a:moveTo>
                      <a:pt x="0" y="999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5276800" y="1669800"/>
                <a:ext cx="249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99" fill="none" extrusionOk="0">
                    <a:moveTo>
                      <a:pt x="0" y="999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5301750" y="164392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1" y="103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5325775" y="1618975"/>
                <a:ext cx="25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999" fill="none" extrusionOk="0">
                    <a:moveTo>
                      <a:pt x="1" y="998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5350750" y="1593100"/>
                <a:ext cx="249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36" fill="none" extrusionOk="0">
                    <a:moveTo>
                      <a:pt x="0" y="1035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5375700" y="1568125"/>
                <a:ext cx="240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00" fill="none" extrusionOk="0">
                    <a:moveTo>
                      <a:pt x="0" y="999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5399725" y="1542250"/>
                <a:ext cx="249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36" fill="none" extrusionOk="0">
                    <a:moveTo>
                      <a:pt x="1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5424675" y="151637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1" y="103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5448700" y="1490500"/>
                <a:ext cx="250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36" fill="none" extrusionOk="0">
                    <a:moveTo>
                      <a:pt x="1" y="1035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5473675" y="146462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0" y="1035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5497700" y="1438725"/>
                <a:ext cx="249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37" fill="none" extrusionOk="0">
                    <a:moveTo>
                      <a:pt x="0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5522650" y="1411925"/>
                <a:ext cx="24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3" fill="none" extrusionOk="0">
                    <a:moveTo>
                      <a:pt x="1" y="107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5546675" y="1386050"/>
                <a:ext cx="250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36" fill="none" extrusionOk="0">
                    <a:moveTo>
                      <a:pt x="1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5571650" y="135925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0" y="1073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5596600" y="1333375"/>
                <a:ext cx="2405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36" fill="none" extrusionOk="0">
                    <a:moveTo>
                      <a:pt x="0" y="1035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5620625" y="1306575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1" y="1072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5645575" y="1279750"/>
                <a:ext cx="240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4" fill="none" extrusionOk="0">
                    <a:moveTo>
                      <a:pt x="1" y="1073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5669600" y="1253875"/>
                <a:ext cx="25000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036" fill="none" extrusionOk="0">
                    <a:moveTo>
                      <a:pt x="1" y="1036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5694575" y="1227075"/>
                <a:ext cx="24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3" fill="none" extrusionOk="0">
                    <a:moveTo>
                      <a:pt x="0" y="1073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5718600" y="1199350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1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5743550" y="117255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1" y="1073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5768500" y="1145750"/>
                <a:ext cx="240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073" fill="none" extrusionOk="0">
                    <a:moveTo>
                      <a:pt x="1" y="1072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5792550" y="111895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0" y="1072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5817500" y="1091200"/>
                <a:ext cx="24050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11" fill="none" extrusionOk="0">
                    <a:moveTo>
                      <a:pt x="0" y="1110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5841525" y="1064400"/>
                <a:ext cx="249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73" fill="none" extrusionOk="0">
                    <a:moveTo>
                      <a:pt x="0" y="1073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5866475" y="1036675"/>
                <a:ext cx="240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10" fill="none" extrusionOk="0">
                    <a:moveTo>
                      <a:pt x="1" y="1110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5890500" y="1008950"/>
                <a:ext cx="2500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110" fill="none" extrusionOk="0">
                    <a:moveTo>
                      <a:pt x="1" y="111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5915475" y="982150"/>
                <a:ext cx="24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3" fill="none" extrusionOk="0">
                    <a:moveTo>
                      <a:pt x="0" y="1073"/>
                    </a:moveTo>
                    <a:lnTo>
                      <a:pt x="961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5939500" y="954425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0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3"/>
              <p:cNvSpPr/>
              <p:nvPr/>
            </p:nvSpPr>
            <p:spPr>
              <a:xfrm>
                <a:off x="5964450" y="926700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1" y="1109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5989400" y="898050"/>
                <a:ext cx="24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147" fill="none" extrusionOk="0">
                    <a:moveTo>
                      <a:pt x="1" y="114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6013450" y="870300"/>
                <a:ext cx="24975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1" fill="none" extrusionOk="0">
                    <a:moveTo>
                      <a:pt x="0" y="1110"/>
                    </a:moveTo>
                    <a:lnTo>
                      <a:pt x="998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6038400" y="842575"/>
                <a:ext cx="240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10" fill="none" extrusionOk="0">
                    <a:moveTo>
                      <a:pt x="0" y="1110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6062425" y="814850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10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6087375" y="786200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1" y="1147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6111400" y="757550"/>
                <a:ext cx="250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147" fill="none" extrusionOk="0">
                    <a:moveTo>
                      <a:pt x="1" y="114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6136375" y="729825"/>
                <a:ext cx="24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10" fill="none" extrusionOk="0">
                    <a:moveTo>
                      <a:pt x="0" y="1110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6161325" y="701175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0" y="114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6185350" y="672525"/>
                <a:ext cx="249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47" fill="none" extrusionOk="0">
                    <a:moveTo>
                      <a:pt x="1" y="1146"/>
                    </a:moveTo>
                    <a:lnTo>
                      <a:pt x="999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6210300" y="643875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1" y="1146"/>
                    </a:moveTo>
                    <a:lnTo>
                      <a:pt x="962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6234350" y="615225"/>
                <a:ext cx="249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47" fill="none" extrusionOk="0">
                    <a:moveTo>
                      <a:pt x="0" y="1146"/>
                    </a:moveTo>
                    <a:lnTo>
                      <a:pt x="998" y="0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6259300" y="586550"/>
                <a:ext cx="240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8" fill="none" extrusionOk="0">
                    <a:moveTo>
                      <a:pt x="0" y="1147"/>
                    </a:moveTo>
                    <a:lnTo>
                      <a:pt x="961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6283325" y="557900"/>
                <a:ext cx="249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147" fill="none" extrusionOk="0">
                    <a:moveTo>
                      <a:pt x="0" y="1147"/>
                    </a:moveTo>
                    <a:lnTo>
                      <a:pt x="999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6308275" y="529250"/>
                <a:ext cx="240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47" fill="none" extrusionOk="0">
                    <a:moveTo>
                      <a:pt x="1" y="1147"/>
                    </a:moveTo>
                    <a:lnTo>
                      <a:pt x="962" y="1"/>
                    </a:lnTo>
                  </a:path>
                </a:pathLst>
              </a:custGeom>
              <a:noFill/>
              <a:ln w="19050" cap="sq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1299675" y="4512850"/>
                <a:ext cx="515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223" h="1" fill="none" extrusionOk="0">
                    <a:moveTo>
                      <a:pt x="1" y="1"/>
                    </a:moveTo>
                    <a:lnTo>
                      <a:pt x="206223" y="1"/>
                    </a:lnTo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1299675" y="431275"/>
                <a:ext cx="515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223" h="1" fill="none" extrusionOk="0">
                    <a:moveTo>
                      <a:pt x="1" y="1"/>
                    </a:moveTo>
                    <a:lnTo>
                      <a:pt x="206223" y="1"/>
                    </a:lnTo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1299675" y="431275"/>
                <a:ext cx="25" cy="408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3264" fill="none" extrusionOk="0">
                    <a:moveTo>
                      <a:pt x="1" y="163264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6455225" y="431275"/>
                <a:ext cx="25" cy="408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63264" fill="none" extrusionOk="0">
                    <a:moveTo>
                      <a:pt x="1" y="163264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7" name="Google Shape;827;p33"/>
            <p:cNvSpPr txBox="1"/>
            <p:nvPr/>
          </p:nvSpPr>
          <p:spPr>
            <a:xfrm>
              <a:off x="1060625" y="4000300"/>
              <a:ext cx="3609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TEMPERATURE (°C) →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28" name="Google Shape;828;p33"/>
            <p:cNvSpPr txBox="1"/>
            <p:nvPr/>
          </p:nvSpPr>
          <p:spPr>
            <a:xfrm rot="-5400000">
              <a:off x="-548575" y="2395025"/>
              <a:ext cx="287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RATE OF DIFFUSION →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829" name="Google Shape;829;p33"/>
          <p:cNvSpPr txBox="1"/>
          <p:nvPr/>
        </p:nvSpPr>
        <p:spPr>
          <a:xfrm>
            <a:off x="5420225" y="1940700"/>
            <a:ext cx="2960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temperature increases, molecules have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more kinetic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Molecules move more quickly. This causes the rates of diffusion and osmosis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increase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03851F0-0F75-5719-E460-E1F3CFEB954B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2F9568-B82C-99A2-0294-0EABBC2D77A7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1F1BC-47FB-F7FF-13A0-3E32DD654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7672C-ACD7-471D-81FA-EF5A4696B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1711</Words>
  <Application>Microsoft Office PowerPoint</Application>
  <PresentationFormat>On-screen Show (16:9)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gg sans</vt:lpstr>
      <vt:lpstr>Arial</vt:lpstr>
      <vt:lpstr>Times New Roman</vt:lpstr>
      <vt:lpstr>Cambria</vt:lpstr>
      <vt:lpstr>Kalam</vt:lpstr>
      <vt:lpstr>Simple Dark</vt:lpstr>
      <vt:lpstr>Simple Dark</vt:lpstr>
      <vt:lpstr>Edexcel IGCSE Biology 9 - Movement Across Membranes</vt:lpstr>
      <vt:lpstr>Methods of Transport  </vt:lpstr>
      <vt:lpstr>Diffusion  </vt:lpstr>
      <vt:lpstr> Importance of Diffusion  </vt:lpstr>
      <vt:lpstr>Osmosis  </vt:lpstr>
      <vt:lpstr>PowerPoint Presentation</vt:lpstr>
      <vt:lpstr>Importance of Osmosis  </vt:lpstr>
      <vt:lpstr>Factors Affecting Diffusion  </vt:lpstr>
      <vt:lpstr>PowerPoint Presentation</vt:lpstr>
      <vt:lpstr>PowerPoint Presentation</vt:lpstr>
      <vt:lpstr>PowerPoint Presentation</vt:lpstr>
      <vt:lpstr>Active Transport  </vt:lpstr>
      <vt:lpstr>PowerPoint Presentation</vt:lpstr>
      <vt:lpstr>Diffusion and Osmosis Practicals  </vt:lpstr>
      <vt:lpstr>PowerPoint Presentation</vt:lpstr>
      <vt:lpstr>PowerPoint Presentation</vt:lpstr>
      <vt:lpstr>Calculating Percentage Change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2025-04-26T07:30:22Z</dcterms:modified>
</cp:coreProperties>
</file>