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gg sans" panose="00000800000000000000" pitchFamily="2" charset="0"/>
      <p:bold r:id="rId23"/>
    </p:embeddedFont>
    <p:embeddedFont>
      <p:font typeface="Kalam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8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0fd5d6514f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0fd5d6514f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0fd5d6514f_1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0fd5d6514f_1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fd5d6514f_1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fd5d6514f_1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0fd5d6514f_1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0fd5d6514f_1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0fd5d6514f_1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10fd5d6514f_1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0fd5d6514f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0fd5d6514f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68fbd5e3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68fbd5e3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f7619c63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f7619c63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0fceaa337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0fceaa337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0fceaa3373_0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0fceaa3373_0_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9f761a789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9f761a789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f761a789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f761a789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0fd5d6514f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10fd5d6514f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ribRyVQ6G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61 - Genetic Modification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Genetic Engineering and GMOs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6" name="Google Shape;476;p34"/>
          <p:cNvSpPr txBox="1"/>
          <p:nvPr/>
        </p:nvSpPr>
        <p:spPr>
          <a:xfrm>
            <a:off x="6222625" y="1455000"/>
            <a:ext cx="2442000" cy="22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1C232"/>
                </a:solidFill>
                <a:latin typeface="Cambria"/>
                <a:ea typeface="Cambria"/>
                <a:cs typeface="Cambria"/>
                <a:sym typeface="Cambria"/>
              </a:rPr>
              <a:t>Golden rice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has been genetically modified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produce beta carotene. This is converted to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vitamin A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in the body.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Vitamin A deficiency is a leading cause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blindness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the developing world.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77" name="Google Shape;477;p34"/>
          <p:cNvPicPr preferRelativeResize="0"/>
          <p:nvPr/>
        </p:nvPicPr>
        <p:blipFill rotWithShape="1">
          <a:blip r:embed="rId3">
            <a:alphaModFix/>
          </a:blip>
          <a:srcRect l="11923" r="14520"/>
          <a:stretch/>
        </p:blipFill>
        <p:spPr>
          <a:xfrm>
            <a:off x="0" y="0"/>
            <a:ext cx="5693261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8" name="Google Shape;478;p34"/>
          <p:cNvCxnSpPr/>
          <p:nvPr/>
        </p:nvCxnSpPr>
        <p:spPr>
          <a:xfrm>
            <a:off x="5693250" y="-2100"/>
            <a:ext cx="0" cy="5147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5DCD445-4F67-5716-ACEE-98064D1A40D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D337213-763B-E8CA-FB4F-1F7A3009E25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C0D00-EAA9-20E3-67BF-6590840CB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04A476-D717-6523-0CEE-E4AAA0BFC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Advantages of GM Crops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4" name="Google Shape;484;p35"/>
          <p:cNvSpPr txBox="1">
            <a:spLocks noGrp="1"/>
          </p:cNvSpPr>
          <p:nvPr>
            <p:ph type="body" idx="1"/>
          </p:nvPr>
        </p:nvSpPr>
        <p:spPr>
          <a:xfrm>
            <a:off x="247475" y="1246825"/>
            <a:ext cx="5044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1C331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GM crops can help combat nutritional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deficiencies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 b="1">
                <a:solidFill>
                  <a:srgbClr val="F1C232"/>
                </a:solidFill>
                <a:latin typeface="Cambria"/>
                <a:ea typeface="Cambria"/>
                <a:cs typeface="Cambria"/>
                <a:sym typeface="Cambria"/>
              </a:rPr>
              <a:t>Golden rice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can help to prevent blindness.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1C331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GM crops can combat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starvation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Some GM crops have a much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greater yield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than their natural counterparts.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GM soy plants have been developed with a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36%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increase in crop production compared to their non-GM counterparts.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1C331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Some GM crops are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resistant to pests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means more food will be available to eat.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1C331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GM crops can be grown in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harsher conditions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means growing seasons can be extended.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5" name="Google Shape;48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486" name="Google Shape;486;p35"/>
          <p:cNvGrpSpPr/>
          <p:nvPr/>
        </p:nvGrpSpPr>
        <p:grpSpPr>
          <a:xfrm>
            <a:off x="5369600" y="1290450"/>
            <a:ext cx="3498525" cy="3240600"/>
            <a:chOff x="5369600" y="1212800"/>
            <a:chExt cx="3498525" cy="3240600"/>
          </a:xfrm>
        </p:grpSpPr>
        <p:grpSp>
          <p:nvGrpSpPr>
            <p:cNvPr id="487" name="Google Shape;487;p35"/>
            <p:cNvGrpSpPr/>
            <p:nvPr/>
          </p:nvGrpSpPr>
          <p:grpSpPr>
            <a:xfrm>
              <a:off x="5369600" y="1938688"/>
              <a:ext cx="3498525" cy="2514713"/>
              <a:chOff x="5291975" y="1944663"/>
              <a:chExt cx="3498525" cy="2514713"/>
            </a:xfrm>
          </p:grpSpPr>
          <p:grpSp>
            <p:nvGrpSpPr>
              <p:cNvPr id="488" name="Google Shape;488;p35"/>
              <p:cNvGrpSpPr/>
              <p:nvPr/>
            </p:nvGrpSpPr>
            <p:grpSpPr>
              <a:xfrm>
                <a:off x="5597700" y="1944663"/>
                <a:ext cx="3192800" cy="2514713"/>
                <a:chOff x="5632275" y="1867013"/>
                <a:chExt cx="3192800" cy="2514713"/>
              </a:xfrm>
            </p:grpSpPr>
            <p:grpSp>
              <p:nvGrpSpPr>
                <p:cNvPr id="489" name="Google Shape;489;p35"/>
                <p:cNvGrpSpPr/>
                <p:nvPr/>
              </p:nvGrpSpPr>
              <p:grpSpPr>
                <a:xfrm>
                  <a:off x="5674075" y="1867013"/>
                  <a:ext cx="2602296" cy="2176020"/>
                  <a:chOff x="5787550" y="1409875"/>
                  <a:chExt cx="2768400" cy="2072400"/>
                </a:xfrm>
              </p:grpSpPr>
              <p:sp>
                <p:nvSpPr>
                  <p:cNvPr id="490" name="Google Shape;490;p35"/>
                  <p:cNvSpPr/>
                  <p:nvPr/>
                </p:nvSpPr>
                <p:spPr>
                  <a:xfrm>
                    <a:off x="5787550" y="1409875"/>
                    <a:ext cx="2768400" cy="2072400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491" name="Google Shape;491;p35"/>
                  <p:cNvGrpSpPr/>
                  <p:nvPr/>
                </p:nvGrpSpPr>
                <p:grpSpPr>
                  <a:xfrm>
                    <a:off x="5853600" y="1519957"/>
                    <a:ext cx="2618850" cy="1896506"/>
                    <a:chOff x="2824975" y="922625"/>
                    <a:chExt cx="5237700" cy="3777900"/>
                  </a:xfrm>
                </p:grpSpPr>
                <p:sp>
                  <p:nvSpPr>
                    <p:cNvPr id="492" name="Google Shape;492;p35"/>
                    <p:cNvSpPr/>
                    <p:nvPr/>
                  </p:nvSpPr>
                  <p:spPr>
                    <a:xfrm>
                      <a:off x="2824975" y="3378475"/>
                      <a:ext cx="5237700" cy="1322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9508" h="52882" fill="none" extrusionOk="0">
                          <a:moveTo>
                            <a:pt x="0" y="52881"/>
                          </a:moveTo>
                          <a:lnTo>
                            <a:pt x="3683" y="52881"/>
                          </a:lnTo>
                          <a:lnTo>
                            <a:pt x="7340" y="52559"/>
                          </a:lnTo>
                          <a:lnTo>
                            <a:pt x="11023" y="51887"/>
                          </a:lnTo>
                          <a:lnTo>
                            <a:pt x="14706" y="51833"/>
                          </a:lnTo>
                          <a:lnTo>
                            <a:pt x="18362" y="51456"/>
                          </a:lnTo>
                          <a:lnTo>
                            <a:pt x="22072" y="50623"/>
                          </a:lnTo>
                          <a:lnTo>
                            <a:pt x="25728" y="50220"/>
                          </a:lnTo>
                          <a:lnTo>
                            <a:pt x="29384" y="50220"/>
                          </a:lnTo>
                          <a:lnTo>
                            <a:pt x="33094" y="49870"/>
                          </a:lnTo>
                          <a:lnTo>
                            <a:pt x="36751" y="49601"/>
                          </a:lnTo>
                          <a:lnTo>
                            <a:pt x="40407" y="48741"/>
                          </a:lnTo>
                          <a:lnTo>
                            <a:pt x="44117" y="45784"/>
                          </a:lnTo>
                          <a:lnTo>
                            <a:pt x="47773" y="45784"/>
                          </a:lnTo>
                          <a:lnTo>
                            <a:pt x="51483" y="45031"/>
                          </a:lnTo>
                          <a:lnTo>
                            <a:pt x="55139" y="45892"/>
                          </a:lnTo>
                          <a:lnTo>
                            <a:pt x="58796" y="43338"/>
                          </a:lnTo>
                          <a:lnTo>
                            <a:pt x="62506" y="41079"/>
                          </a:lnTo>
                          <a:lnTo>
                            <a:pt x="66162" y="38821"/>
                          </a:lnTo>
                          <a:lnTo>
                            <a:pt x="69818" y="38848"/>
                          </a:lnTo>
                          <a:lnTo>
                            <a:pt x="73501" y="38929"/>
                          </a:lnTo>
                          <a:lnTo>
                            <a:pt x="77184" y="37961"/>
                          </a:lnTo>
                          <a:lnTo>
                            <a:pt x="80867" y="39654"/>
                          </a:lnTo>
                          <a:lnTo>
                            <a:pt x="84550" y="37638"/>
                          </a:lnTo>
                          <a:lnTo>
                            <a:pt x="88207" y="37584"/>
                          </a:lnTo>
                          <a:lnTo>
                            <a:pt x="91890" y="38176"/>
                          </a:lnTo>
                          <a:lnTo>
                            <a:pt x="95573" y="37853"/>
                          </a:lnTo>
                          <a:lnTo>
                            <a:pt x="99229" y="36643"/>
                          </a:lnTo>
                          <a:lnTo>
                            <a:pt x="102912" y="34654"/>
                          </a:lnTo>
                          <a:lnTo>
                            <a:pt x="106595" y="35407"/>
                          </a:lnTo>
                          <a:lnTo>
                            <a:pt x="110278" y="36617"/>
                          </a:lnTo>
                          <a:lnTo>
                            <a:pt x="113935" y="35971"/>
                          </a:lnTo>
                          <a:lnTo>
                            <a:pt x="117618" y="34197"/>
                          </a:lnTo>
                          <a:lnTo>
                            <a:pt x="121301" y="32665"/>
                          </a:lnTo>
                          <a:lnTo>
                            <a:pt x="124957" y="32638"/>
                          </a:lnTo>
                          <a:lnTo>
                            <a:pt x="128640" y="33390"/>
                          </a:lnTo>
                          <a:lnTo>
                            <a:pt x="132323" y="30326"/>
                          </a:lnTo>
                          <a:lnTo>
                            <a:pt x="135980" y="28202"/>
                          </a:lnTo>
                          <a:lnTo>
                            <a:pt x="139690" y="27637"/>
                          </a:lnTo>
                          <a:lnTo>
                            <a:pt x="143346" y="26454"/>
                          </a:lnTo>
                          <a:lnTo>
                            <a:pt x="147002" y="25191"/>
                          </a:lnTo>
                          <a:lnTo>
                            <a:pt x="150712" y="24062"/>
                          </a:lnTo>
                          <a:lnTo>
                            <a:pt x="154368" y="21615"/>
                          </a:lnTo>
                          <a:lnTo>
                            <a:pt x="158024" y="17421"/>
                          </a:lnTo>
                          <a:lnTo>
                            <a:pt x="161734" y="16911"/>
                          </a:lnTo>
                          <a:lnTo>
                            <a:pt x="165391" y="15459"/>
                          </a:lnTo>
                          <a:lnTo>
                            <a:pt x="169074" y="18147"/>
                          </a:lnTo>
                          <a:lnTo>
                            <a:pt x="172757" y="14921"/>
                          </a:lnTo>
                          <a:lnTo>
                            <a:pt x="176413" y="13389"/>
                          </a:lnTo>
                          <a:lnTo>
                            <a:pt x="180123" y="11615"/>
                          </a:lnTo>
                          <a:lnTo>
                            <a:pt x="183779" y="11077"/>
                          </a:lnTo>
                          <a:lnTo>
                            <a:pt x="187436" y="10217"/>
                          </a:lnTo>
                          <a:lnTo>
                            <a:pt x="191145" y="7232"/>
                          </a:lnTo>
                          <a:lnTo>
                            <a:pt x="194802" y="3764"/>
                          </a:lnTo>
                          <a:lnTo>
                            <a:pt x="198485" y="2125"/>
                          </a:lnTo>
                          <a:lnTo>
                            <a:pt x="202168" y="1721"/>
                          </a:lnTo>
                          <a:lnTo>
                            <a:pt x="205824" y="538"/>
                          </a:lnTo>
                          <a:lnTo>
                            <a:pt x="209507" y="1"/>
                          </a:lnTo>
                        </a:path>
                      </a:pathLst>
                    </a:custGeom>
                    <a:solidFill>
                      <a:srgbClr val="11C331"/>
                    </a:solidFill>
                    <a:ln w="127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93" name="Google Shape;493;p35"/>
                    <p:cNvSpPr/>
                    <p:nvPr/>
                  </p:nvSpPr>
                  <p:spPr>
                    <a:xfrm>
                      <a:off x="2824975" y="922625"/>
                      <a:ext cx="5237700" cy="3777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9508" h="151116" fill="none" extrusionOk="0">
                          <a:moveTo>
                            <a:pt x="0" y="151115"/>
                          </a:moveTo>
                          <a:lnTo>
                            <a:pt x="3683" y="151008"/>
                          </a:lnTo>
                          <a:lnTo>
                            <a:pt x="7340" y="150497"/>
                          </a:lnTo>
                          <a:lnTo>
                            <a:pt x="11023" y="150094"/>
                          </a:lnTo>
                          <a:lnTo>
                            <a:pt x="14706" y="148884"/>
                          </a:lnTo>
                          <a:lnTo>
                            <a:pt x="18362" y="146706"/>
                          </a:lnTo>
                          <a:lnTo>
                            <a:pt x="22072" y="146007"/>
                          </a:lnTo>
                          <a:lnTo>
                            <a:pt x="25728" y="144394"/>
                          </a:lnTo>
                          <a:lnTo>
                            <a:pt x="29384" y="144126"/>
                          </a:lnTo>
                          <a:lnTo>
                            <a:pt x="33094" y="143319"/>
                          </a:lnTo>
                          <a:lnTo>
                            <a:pt x="36751" y="142432"/>
                          </a:lnTo>
                          <a:lnTo>
                            <a:pt x="40407" y="141652"/>
                          </a:lnTo>
                          <a:lnTo>
                            <a:pt x="44117" y="136114"/>
                          </a:lnTo>
                          <a:lnTo>
                            <a:pt x="47773" y="139179"/>
                          </a:lnTo>
                          <a:lnTo>
                            <a:pt x="51483" y="133802"/>
                          </a:lnTo>
                          <a:lnTo>
                            <a:pt x="55139" y="136948"/>
                          </a:lnTo>
                          <a:lnTo>
                            <a:pt x="58796" y="129339"/>
                          </a:lnTo>
                          <a:lnTo>
                            <a:pt x="62506" y="128587"/>
                          </a:lnTo>
                          <a:lnTo>
                            <a:pt x="66162" y="122484"/>
                          </a:lnTo>
                          <a:lnTo>
                            <a:pt x="69818" y="126006"/>
                          </a:lnTo>
                          <a:lnTo>
                            <a:pt x="73501" y="122538"/>
                          </a:lnTo>
                          <a:lnTo>
                            <a:pt x="77184" y="120898"/>
                          </a:lnTo>
                          <a:lnTo>
                            <a:pt x="80867" y="126732"/>
                          </a:lnTo>
                          <a:lnTo>
                            <a:pt x="84550" y="121543"/>
                          </a:lnTo>
                          <a:lnTo>
                            <a:pt x="88207" y="116704"/>
                          </a:lnTo>
                          <a:lnTo>
                            <a:pt x="91890" y="119822"/>
                          </a:lnTo>
                          <a:lnTo>
                            <a:pt x="95573" y="117188"/>
                          </a:lnTo>
                          <a:lnTo>
                            <a:pt x="99229" y="120226"/>
                          </a:lnTo>
                          <a:lnTo>
                            <a:pt x="102912" y="113881"/>
                          </a:lnTo>
                          <a:lnTo>
                            <a:pt x="106595" y="113290"/>
                          </a:lnTo>
                          <a:lnTo>
                            <a:pt x="110278" y="115924"/>
                          </a:lnTo>
                          <a:lnTo>
                            <a:pt x="113935" y="110736"/>
                          </a:lnTo>
                          <a:lnTo>
                            <a:pt x="117618" y="110171"/>
                          </a:lnTo>
                          <a:lnTo>
                            <a:pt x="121301" y="100385"/>
                          </a:lnTo>
                          <a:lnTo>
                            <a:pt x="124957" y="104767"/>
                          </a:lnTo>
                          <a:lnTo>
                            <a:pt x="128640" y="103262"/>
                          </a:lnTo>
                          <a:lnTo>
                            <a:pt x="132323" y="96702"/>
                          </a:lnTo>
                          <a:lnTo>
                            <a:pt x="135980" y="89363"/>
                          </a:lnTo>
                          <a:lnTo>
                            <a:pt x="139690" y="90438"/>
                          </a:lnTo>
                          <a:lnTo>
                            <a:pt x="143346" y="88825"/>
                          </a:lnTo>
                          <a:lnTo>
                            <a:pt x="147002" y="81540"/>
                          </a:lnTo>
                          <a:lnTo>
                            <a:pt x="150712" y="79739"/>
                          </a:lnTo>
                          <a:lnTo>
                            <a:pt x="154368" y="75249"/>
                          </a:lnTo>
                          <a:lnTo>
                            <a:pt x="158024" y="68340"/>
                          </a:lnTo>
                          <a:lnTo>
                            <a:pt x="161734" y="64173"/>
                          </a:lnTo>
                          <a:lnTo>
                            <a:pt x="165391" y="60920"/>
                          </a:lnTo>
                          <a:lnTo>
                            <a:pt x="169074" y="61753"/>
                          </a:lnTo>
                          <a:lnTo>
                            <a:pt x="172757" y="56430"/>
                          </a:lnTo>
                          <a:lnTo>
                            <a:pt x="176413" y="60060"/>
                          </a:lnTo>
                          <a:lnTo>
                            <a:pt x="180123" y="40757"/>
                          </a:lnTo>
                          <a:lnTo>
                            <a:pt x="183779" y="42370"/>
                          </a:lnTo>
                          <a:lnTo>
                            <a:pt x="187436" y="51779"/>
                          </a:lnTo>
                          <a:lnTo>
                            <a:pt x="191145" y="34923"/>
                          </a:lnTo>
                          <a:lnTo>
                            <a:pt x="194802" y="21616"/>
                          </a:lnTo>
                          <a:lnTo>
                            <a:pt x="198485" y="13792"/>
                          </a:lnTo>
                          <a:lnTo>
                            <a:pt x="202168" y="8093"/>
                          </a:lnTo>
                          <a:lnTo>
                            <a:pt x="205824" y="1"/>
                          </a:lnTo>
                          <a:lnTo>
                            <a:pt x="209507" y="1990"/>
                          </a:lnTo>
                        </a:path>
                      </a:pathLst>
                    </a:custGeom>
                    <a:solidFill>
                      <a:srgbClr val="11C331"/>
                    </a:solidFill>
                    <a:ln w="12775" cap="flat" cmpd="sng">
                      <a:solidFill>
                        <a:srgbClr val="11C33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494" name="Google Shape;494;p35"/>
                <p:cNvSpPr txBox="1"/>
                <p:nvPr/>
              </p:nvSpPr>
              <p:spPr>
                <a:xfrm>
                  <a:off x="5674075" y="1867025"/>
                  <a:ext cx="1332000" cy="431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800">
                      <a:solidFill>
                        <a:srgbClr val="11C331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SOY PRODUCTION</a:t>
                  </a:r>
                  <a:endParaRPr sz="800">
                    <a:solidFill>
                      <a:srgbClr val="11C331"/>
                    </a:solidFill>
                    <a:latin typeface="Kalam"/>
                    <a:ea typeface="Kalam"/>
                    <a:cs typeface="Kalam"/>
                    <a:sym typeface="Kalam"/>
                  </a:endParaRPr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800">
                      <a:solidFill>
                        <a:schemeClr val="dk1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AREA HARVESTED</a:t>
                  </a:r>
                  <a:endParaRPr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  <p:sp>
              <p:nvSpPr>
                <p:cNvPr id="495" name="Google Shape;495;p35"/>
                <p:cNvSpPr txBox="1"/>
                <p:nvPr/>
              </p:nvSpPr>
              <p:spPr>
                <a:xfrm>
                  <a:off x="5632275" y="4043025"/>
                  <a:ext cx="4359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dk1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1960</a:t>
                  </a:r>
                  <a:endParaRPr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  <p:sp>
              <p:nvSpPr>
                <p:cNvPr id="496" name="Google Shape;496;p35"/>
                <p:cNvSpPr txBox="1"/>
                <p:nvPr/>
              </p:nvSpPr>
              <p:spPr>
                <a:xfrm>
                  <a:off x="7840475" y="4043025"/>
                  <a:ext cx="4854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dk1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2020</a:t>
                  </a:r>
                  <a:endParaRPr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  <p:sp>
              <p:nvSpPr>
                <p:cNvPr id="497" name="Google Shape;497;p35"/>
                <p:cNvSpPr txBox="1"/>
                <p:nvPr/>
              </p:nvSpPr>
              <p:spPr>
                <a:xfrm>
                  <a:off x="8276375" y="3827450"/>
                  <a:ext cx="4359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chemeClr val="dk1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0%</a:t>
                  </a:r>
                  <a:endParaRPr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  <p:sp>
              <p:nvSpPr>
                <p:cNvPr id="498" name="Google Shape;498;p35"/>
                <p:cNvSpPr txBox="1"/>
                <p:nvPr/>
              </p:nvSpPr>
              <p:spPr>
                <a:xfrm>
                  <a:off x="8276375" y="1867025"/>
                  <a:ext cx="5487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chemeClr val="dk1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1200%</a:t>
                  </a:r>
                  <a:endParaRPr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  <p:sp>
              <p:nvSpPr>
                <p:cNvPr id="499" name="Google Shape;499;p35"/>
                <p:cNvSpPr txBox="1"/>
                <p:nvPr/>
              </p:nvSpPr>
              <p:spPr>
                <a:xfrm>
                  <a:off x="8276375" y="2793475"/>
                  <a:ext cx="5487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chemeClr val="dk1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600%</a:t>
                  </a:r>
                  <a:endParaRPr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</p:grpSp>
          <p:sp>
            <p:nvSpPr>
              <p:cNvPr id="500" name="Google Shape;500;p35"/>
              <p:cNvSpPr txBox="1"/>
              <p:nvPr/>
            </p:nvSpPr>
            <p:spPr>
              <a:xfrm rot="-5400000">
                <a:off x="4371125" y="2865525"/>
                <a:ext cx="21648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GLOBAL SOY PRODUCTION (%)</a:t>
                </a:r>
                <a:endParaRPr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501" name="Google Shape;501;p35"/>
            <p:cNvSpPr txBox="1"/>
            <p:nvPr/>
          </p:nvSpPr>
          <p:spPr>
            <a:xfrm>
              <a:off x="5709925" y="1212800"/>
              <a:ext cx="26040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Over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80%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of planted soy is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GM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This has contributed to the massive increase in global soy production.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D6C9524-75F8-375F-B6D0-94C7208B4F0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80DFA33-AA91-3AFB-FA3D-59A1D99086E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B253E-89A5-9D0B-0BB1-FFB2C0761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C88665-0BC5-20A6-9F60-65089D2832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36"/>
          <p:cNvPicPr preferRelativeResize="0"/>
          <p:nvPr/>
        </p:nvPicPr>
        <p:blipFill rotWithShape="1">
          <a:blip r:embed="rId3">
            <a:alphaModFix/>
          </a:blip>
          <a:srcRect l="7466" r="2353"/>
          <a:stretch/>
        </p:blipFill>
        <p:spPr>
          <a:xfrm>
            <a:off x="2985425" y="0"/>
            <a:ext cx="618442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8" name="Google Shape;508;p36"/>
          <p:cNvSpPr txBox="1"/>
          <p:nvPr/>
        </p:nvSpPr>
        <p:spPr>
          <a:xfrm>
            <a:off x="340525" y="1732650"/>
            <a:ext cx="2245800" cy="16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Around </a:t>
            </a:r>
            <a:r>
              <a:rPr lang="en" b="1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15%</a:t>
            </a:r>
            <a:r>
              <a:rPr lang="en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 of all crops are lost to insect pests.</a:t>
            </a:r>
            <a:endParaRPr>
              <a:solidFill>
                <a:srgbClr val="F3F3F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By genetically modifying plants to become resistant to insect pests, crop yields may be increased.</a:t>
            </a:r>
            <a:endParaRPr>
              <a:solidFill>
                <a:srgbClr val="F3F3F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09" name="Google Shape;509;p36"/>
          <p:cNvCxnSpPr/>
          <p:nvPr/>
        </p:nvCxnSpPr>
        <p:spPr>
          <a:xfrm>
            <a:off x="2985425" y="-2100"/>
            <a:ext cx="0" cy="5147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11C937D-B1CE-9817-A10B-8CF471EB1C6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D2746E9-7CE5-5209-73A1-9DC4F2AEB5B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A4055-F228-89DC-0487-51A1C528C1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036CFE-AEDD-449C-E42B-21A7CC5296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Disadvantages of GM Crops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5" name="Google Shape;515;p37"/>
          <p:cNvSpPr txBox="1">
            <a:spLocks noGrp="1"/>
          </p:cNvSpPr>
          <p:nvPr>
            <p:ph type="body" idx="1"/>
          </p:nvPr>
        </p:nvSpPr>
        <p:spPr>
          <a:xfrm>
            <a:off x="247475" y="12468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7001D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seeds for GM crops are very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expensive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Large agrochemical companies sell GM seeds at high prices.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means that many farmers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cannot afford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grow GM crops.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7001D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GM crops could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breed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with wild crops.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might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contaminate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wild crop.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consequences would be unknown.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7001D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GM crops could lead to a reduction 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biodiversity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Fewer weeds would survive as they would be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outcompeted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by the crop.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would result in fewer habitats and food sources for animals.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6" name="Google Shape;516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E426F7D-5E08-7161-5F6F-9BC1C363DB2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F9013A6-23AC-0D20-DF13-590F3B5E58D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9E7878-ED70-CF51-3BEA-EB89D1543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11F4A-6F83-1CE4-059D-4AD6C777E3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38"/>
          <p:cNvPicPr preferRelativeResize="0"/>
          <p:nvPr/>
        </p:nvPicPr>
        <p:blipFill rotWithShape="1">
          <a:blip r:embed="rId3">
            <a:alphaModFix/>
          </a:blip>
          <a:srcRect t="24029" b="4583"/>
          <a:stretch/>
        </p:blipFill>
        <p:spPr>
          <a:xfrm>
            <a:off x="0" y="809250"/>
            <a:ext cx="9143997" cy="433425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3" name="Google Shape;523;p38"/>
          <p:cNvSpPr txBox="1"/>
          <p:nvPr/>
        </p:nvSpPr>
        <p:spPr>
          <a:xfrm>
            <a:off x="267150" y="218025"/>
            <a:ext cx="8609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GM crops may outcompete other plants which will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reduce biodiversity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24" name="Google Shape;524;p38"/>
          <p:cNvCxnSpPr/>
          <p:nvPr/>
        </p:nvCxnSpPr>
        <p:spPr>
          <a:xfrm rot="10800000">
            <a:off x="4200" y="809250"/>
            <a:ext cx="91356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BD031B7-5C33-0547-01FD-007FB25750D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38AE4F2-02C1-7DF2-CCD4-11919737AB6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A37523-662B-3183-D00C-AD7A36DB1B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177582-7097-879C-EE02-5075EF201A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Transgenic Organisms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30" name="Google Shape;530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6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5.16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that the term transgenic means the transfer of genetic material from one species to a different species.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Transgenic organisms contain genetic information from a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different species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Genetic information is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transferred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from one organism to another: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gene for human insulin is transferred from a human cell into a bacteria called </a:t>
            </a:r>
            <a:r>
              <a:rPr lang="en" sz="1600" b="1" i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E. coli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600" i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E. coli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bacteria is now said to be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transgenic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GM crops are usually transgenic because they contain genes from other species of plant or animal.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31" name="Google Shape;531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532" name="Google Shape;532;p39"/>
          <p:cNvGrpSpPr/>
          <p:nvPr/>
        </p:nvGrpSpPr>
        <p:grpSpPr>
          <a:xfrm>
            <a:off x="5865246" y="1841818"/>
            <a:ext cx="2697792" cy="1459861"/>
            <a:chOff x="2308025" y="1822450"/>
            <a:chExt cx="3089900" cy="1518000"/>
          </a:xfrm>
        </p:grpSpPr>
        <p:sp>
          <p:nvSpPr>
            <p:cNvPr id="533" name="Google Shape;533;p39"/>
            <p:cNvSpPr/>
            <p:nvPr/>
          </p:nvSpPr>
          <p:spPr>
            <a:xfrm>
              <a:off x="5055950" y="2152225"/>
              <a:ext cx="8275" cy="15575"/>
            </a:xfrm>
            <a:custGeom>
              <a:avLst/>
              <a:gdLst/>
              <a:ahLst/>
              <a:cxnLst/>
              <a:rect l="l" t="t" r="r" b="b"/>
              <a:pathLst>
                <a:path w="331" h="623" extrusionOk="0">
                  <a:moveTo>
                    <a:pt x="60" y="1"/>
                  </a:moveTo>
                  <a:cubicBezTo>
                    <a:pt x="23" y="1"/>
                    <a:pt x="1" y="41"/>
                    <a:pt x="13" y="122"/>
                  </a:cubicBezTo>
                  <a:cubicBezTo>
                    <a:pt x="13" y="262"/>
                    <a:pt x="92" y="461"/>
                    <a:pt x="172" y="560"/>
                  </a:cubicBezTo>
                  <a:cubicBezTo>
                    <a:pt x="213" y="602"/>
                    <a:pt x="248" y="622"/>
                    <a:pt x="274" y="622"/>
                  </a:cubicBezTo>
                  <a:cubicBezTo>
                    <a:pt x="311" y="622"/>
                    <a:pt x="331" y="582"/>
                    <a:pt x="331" y="500"/>
                  </a:cubicBezTo>
                  <a:cubicBezTo>
                    <a:pt x="331" y="361"/>
                    <a:pt x="251" y="162"/>
                    <a:pt x="152" y="63"/>
                  </a:cubicBezTo>
                  <a:cubicBezTo>
                    <a:pt x="119" y="21"/>
                    <a:pt x="86" y="1"/>
                    <a:pt x="60" y="1"/>
                  </a:cubicBezTo>
                  <a:close/>
                </a:path>
              </a:pathLst>
            </a:custGeom>
            <a:solidFill>
              <a:srgbClr val="A87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9"/>
            <p:cNvSpPr/>
            <p:nvPr/>
          </p:nvSpPr>
          <p:spPr>
            <a:xfrm>
              <a:off x="5055950" y="2152225"/>
              <a:ext cx="8275" cy="15575"/>
            </a:xfrm>
            <a:custGeom>
              <a:avLst/>
              <a:gdLst/>
              <a:ahLst/>
              <a:cxnLst/>
              <a:rect l="l" t="t" r="r" b="b"/>
              <a:pathLst>
                <a:path w="331" h="623" extrusionOk="0">
                  <a:moveTo>
                    <a:pt x="60" y="1"/>
                  </a:moveTo>
                  <a:cubicBezTo>
                    <a:pt x="23" y="1"/>
                    <a:pt x="1" y="41"/>
                    <a:pt x="13" y="122"/>
                  </a:cubicBezTo>
                  <a:cubicBezTo>
                    <a:pt x="13" y="262"/>
                    <a:pt x="92" y="461"/>
                    <a:pt x="172" y="560"/>
                  </a:cubicBezTo>
                  <a:cubicBezTo>
                    <a:pt x="213" y="602"/>
                    <a:pt x="248" y="622"/>
                    <a:pt x="274" y="622"/>
                  </a:cubicBezTo>
                  <a:cubicBezTo>
                    <a:pt x="311" y="622"/>
                    <a:pt x="331" y="582"/>
                    <a:pt x="331" y="500"/>
                  </a:cubicBezTo>
                  <a:cubicBezTo>
                    <a:pt x="331" y="361"/>
                    <a:pt x="251" y="162"/>
                    <a:pt x="152" y="63"/>
                  </a:cubicBezTo>
                  <a:cubicBezTo>
                    <a:pt x="119" y="21"/>
                    <a:pt x="86" y="1"/>
                    <a:pt x="60" y="1"/>
                  </a:cubicBezTo>
                  <a:close/>
                </a:path>
              </a:pathLst>
            </a:custGeom>
            <a:solidFill>
              <a:srgbClr val="A87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9"/>
            <p:cNvSpPr/>
            <p:nvPr/>
          </p:nvSpPr>
          <p:spPr>
            <a:xfrm>
              <a:off x="5055950" y="2152225"/>
              <a:ext cx="8275" cy="15575"/>
            </a:xfrm>
            <a:custGeom>
              <a:avLst/>
              <a:gdLst/>
              <a:ahLst/>
              <a:cxnLst/>
              <a:rect l="l" t="t" r="r" b="b"/>
              <a:pathLst>
                <a:path w="331" h="623" extrusionOk="0">
                  <a:moveTo>
                    <a:pt x="60" y="1"/>
                  </a:moveTo>
                  <a:cubicBezTo>
                    <a:pt x="23" y="1"/>
                    <a:pt x="1" y="41"/>
                    <a:pt x="13" y="122"/>
                  </a:cubicBezTo>
                  <a:cubicBezTo>
                    <a:pt x="13" y="262"/>
                    <a:pt x="92" y="461"/>
                    <a:pt x="172" y="560"/>
                  </a:cubicBezTo>
                  <a:cubicBezTo>
                    <a:pt x="213" y="602"/>
                    <a:pt x="248" y="622"/>
                    <a:pt x="274" y="622"/>
                  </a:cubicBezTo>
                  <a:cubicBezTo>
                    <a:pt x="311" y="622"/>
                    <a:pt x="331" y="582"/>
                    <a:pt x="331" y="500"/>
                  </a:cubicBezTo>
                  <a:cubicBezTo>
                    <a:pt x="331" y="361"/>
                    <a:pt x="251" y="162"/>
                    <a:pt x="152" y="63"/>
                  </a:cubicBezTo>
                  <a:cubicBezTo>
                    <a:pt x="119" y="21"/>
                    <a:pt x="86" y="1"/>
                    <a:pt x="60" y="1"/>
                  </a:cubicBezTo>
                  <a:close/>
                </a:path>
              </a:pathLst>
            </a:custGeom>
            <a:solidFill>
              <a:srgbClr val="A37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9"/>
            <p:cNvSpPr/>
            <p:nvPr/>
          </p:nvSpPr>
          <p:spPr>
            <a:xfrm>
              <a:off x="5055950" y="2152225"/>
              <a:ext cx="8275" cy="15575"/>
            </a:xfrm>
            <a:custGeom>
              <a:avLst/>
              <a:gdLst/>
              <a:ahLst/>
              <a:cxnLst/>
              <a:rect l="l" t="t" r="r" b="b"/>
              <a:pathLst>
                <a:path w="331" h="623" extrusionOk="0">
                  <a:moveTo>
                    <a:pt x="60" y="1"/>
                  </a:moveTo>
                  <a:cubicBezTo>
                    <a:pt x="23" y="1"/>
                    <a:pt x="1" y="41"/>
                    <a:pt x="13" y="122"/>
                  </a:cubicBezTo>
                  <a:cubicBezTo>
                    <a:pt x="13" y="262"/>
                    <a:pt x="92" y="461"/>
                    <a:pt x="172" y="560"/>
                  </a:cubicBezTo>
                  <a:cubicBezTo>
                    <a:pt x="213" y="602"/>
                    <a:pt x="248" y="622"/>
                    <a:pt x="274" y="622"/>
                  </a:cubicBezTo>
                  <a:cubicBezTo>
                    <a:pt x="311" y="622"/>
                    <a:pt x="331" y="582"/>
                    <a:pt x="331" y="500"/>
                  </a:cubicBezTo>
                  <a:cubicBezTo>
                    <a:pt x="331" y="361"/>
                    <a:pt x="251" y="162"/>
                    <a:pt x="152" y="63"/>
                  </a:cubicBezTo>
                  <a:cubicBezTo>
                    <a:pt x="119" y="21"/>
                    <a:pt x="86" y="1"/>
                    <a:pt x="60" y="1"/>
                  </a:cubicBezTo>
                  <a:close/>
                </a:path>
              </a:pathLst>
            </a:custGeom>
            <a:solidFill>
              <a:srgbClr val="9E7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9"/>
            <p:cNvSpPr/>
            <p:nvPr/>
          </p:nvSpPr>
          <p:spPr>
            <a:xfrm>
              <a:off x="5055950" y="2152225"/>
              <a:ext cx="8275" cy="15575"/>
            </a:xfrm>
            <a:custGeom>
              <a:avLst/>
              <a:gdLst/>
              <a:ahLst/>
              <a:cxnLst/>
              <a:rect l="l" t="t" r="r" b="b"/>
              <a:pathLst>
                <a:path w="331" h="623" extrusionOk="0">
                  <a:moveTo>
                    <a:pt x="60" y="1"/>
                  </a:moveTo>
                  <a:cubicBezTo>
                    <a:pt x="23" y="1"/>
                    <a:pt x="1" y="41"/>
                    <a:pt x="13" y="122"/>
                  </a:cubicBezTo>
                  <a:cubicBezTo>
                    <a:pt x="13" y="262"/>
                    <a:pt x="92" y="461"/>
                    <a:pt x="172" y="560"/>
                  </a:cubicBezTo>
                  <a:cubicBezTo>
                    <a:pt x="213" y="602"/>
                    <a:pt x="248" y="622"/>
                    <a:pt x="274" y="622"/>
                  </a:cubicBezTo>
                  <a:cubicBezTo>
                    <a:pt x="311" y="622"/>
                    <a:pt x="331" y="582"/>
                    <a:pt x="331" y="500"/>
                  </a:cubicBezTo>
                  <a:cubicBezTo>
                    <a:pt x="331" y="361"/>
                    <a:pt x="251" y="162"/>
                    <a:pt x="152" y="63"/>
                  </a:cubicBezTo>
                  <a:cubicBezTo>
                    <a:pt x="119" y="21"/>
                    <a:pt x="86" y="1"/>
                    <a:pt x="60" y="1"/>
                  </a:cubicBezTo>
                  <a:close/>
                </a:path>
              </a:pathLst>
            </a:custGeom>
            <a:solidFill>
              <a:srgbClr val="997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9"/>
            <p:cNvSpPr/>
            <p:nvPr/>
          </p:nvSpPr>
          <p:spPr>
            <a:xfrm>
              <a:off x="5055950" y="2152225"/>
              <a:ext cx="8275" cy="15575"/>
            </a:xfrm>
            <a:custGeom>
              <a:avLst/>
              <a:gdLst/>
              <a:ahLst/>
              <a:cxnLst/>
              <a:rect l="l" t="t" r="r" b="b"/>
              <a:pathLst>
                <a:path w="331" h="623" extrusionOk="0">
                  <a:moveTo>
                    <a:pt x="60" y="1"/>
                  </a:moveTo>
                  <a:cubicBezTo>
                    <a:pt x="23" y="1"/>
                    <a:pt x="1" y="41"/>
                    <a:pt x="13" y="122"/>
                  </a:cubicBezTo>
                  <a:cubicBezTo>
                    <a:pt x="13" y="262"/>
                    <a:pt x="92" y="461"/>
                    <a:pt x="172" y="560"/>
                  </a:cubicBezTo>
                  <a:cubicBezTo>
                    <a:pt x="213" y="602"/>
                    <a:pt x="248" y="622"/>
                    <a:pt x="274" y="622"/>
                  </a:cubicBezTo>
                  <a:cubicBezTo>
                    <a:pt x="311" y="622"/>
                    <a:pt x="331" y="582"/>
                    <a:pt x="331" y="500"/>
                  </a:cubicBezTo>
                  <a:cubicBezTo>
                    <a:pt x="331" y="361"/>
                    <a:pt x="251" y="162"/>
                    <a:pt x="152" y="63"/>
                  </a:cubicBezTo>
                  <a:cubicBezTo>
                    <a:pt x="119" y="21"/>
                    <a:pt x="86" y="1"/>
                    <a:pt x="60" y="1"/>
                  </a:cubicBezTo>
                  <a:close/>
                </a:path>
              </a:pathLst>
            </a:custGeom>
            <a:solidFill>
              <a:srgbClr val="946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9"/>
            <p:cNvSpPr/>
            <p:nvPr/>
          </p:nvSpPr>
          <p:spPr>
            <a:xfrm>
              <a:off x="5055950" y="2152225"/>
              <a:ext cx="8275" cy="15575"/>
            </a:xfrm>
            <a:custGeom>
              <a:avLst/>
              <a:gdLst/>
              <a:ahLst/>
              <a:cxnLst/>
              <a:rect l="l" t="t" r="r" b="b"/>
              <a:pathLst>
                <a:path w="331" h="623" extrusionOk="0">
                  <a:moveTo>
                    <a:pt x="60" y="1"/>
                  </a:moveTo>
                  <a:cubicBezTo>
                    <a:pt x="23" y="1"/>
                    <a:pt x="1" y="41"/>
                    <a:pt x="13" y="122"/>
                  </a:cubicBezTo>
                  <a:cubicBezTo>
                    <a:pt x="13" y="262"/>
                    <a:pt x="92" y="461"/>
                    <a:pt x="172" y="560"/>
                  </a:cubicBezTo>
                  <a:cubicBezTo>
                    <a:pt x="213" y="602"/>
                    <a:pt x="248" y="622"/>
                    <a:pt x="274" y="622"/>
                  </a:cubicBezTo>
                  <a:cubicBezTo>
                    <a:pt x="311" y="622"/>
                    <a:pt x="331" y="582"/>
                    <a:pt x="331" y="500"/>
                  </a:cubicBezTo>
                  <a:cubicBezTo>
                    <a:pt x="331" y="361"/>
                    <a:pt x="251" y="162"/>
                    <a:pt x="152" y="63"/>
                  </a:cubicBezTo>
                  <a:cubicBezTo>
                    <a:pt x="119" y="21"/>
                    <a:pt x="86" y="1"/>
                    <a:pt x="60" y="1"/>
                  </a:cubicBezTo>
                  <a:close/>
                </a:path>
              </a:pathLst>
            </a:custGeom>
            <a:solidFill>
              <a:srgbClr val="8F6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5055950" y="2152225"/>
              <a:ext cx="8275" cy="15575"/>
            </a:xfrm>
            <a:custGeom>
              <a:avLst/>
              <a:gdLst/>
              <a:ahLst/>
              <a:cxnLst/>
              <a:rect l="l" t="t" r="r" b="b"/>
              <a:pathLst>
                <a:path w="331" h="623" extrusionOk="0">
                  <a:moveTo>
                    <a:pt x="60" y="1"/>
                  </a:moveTo>
                  <a:cubicBezTo>
                    <a:pt x="23" y="1"/>
                    <a:pt x="1" y="41"/>
                    <a:pt x="13" y="122"/>
                  </a:cubicBezTo>
                  <a:cubicBezTo>
                    <a:pt x="13" y="262"/>
                    <a:pt x="92" y="461"/>
                    <a:pt x="172" y="560"/>
                  </a:cubicBezTo>
                  <a:cubicBezTo>
                    <a:pt x="213" y="602"/>
                    <a:pt x="248" y="622"/>
                    <a:pt x="274" y="622"/>
                  </a:cubicBezTo>
                  <a:cubicBezTo>
                    <a:pt x="311" y="622"/>
                    <a:pt x="331" y="582"/>
                    <a:pt x="331" y="500"/>
                  </a:cubicBezTo>
                  <a:cubicBezTo>
                    <a:pt x="331" y="361"/>
                    <a:pt x="251" y="162"/>
                    <a:pt x="152" y="63"/>
                  </a:cubicBezTo>
                  <a:cubicBezTo>
                    <a:pt x="119" y="21"/>
                    <a:pt x="86" y="1"/>
                    <a:pt x="60" y="1"/>
                  </a:cubicBezTo>
                  <a:close/>
                </a:path>
              </a:pathLst>
            </a:custGeom>
            <a:solidFill>
              <a:srgbClr val="8A6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5055950" y="2152225"/>
              <a:ext cx="8275" cy="15575"/>
            </a:xfrm>
            <a:custGeom>
              <a:avLst/>
              <a:gdLst/>
              <a:ahLst/>
              <a:cxnLst/>
              <a:rect l="l" t="t" r="r" b="b"/>
              <a:pathLst>
                <a:path w="331" h="623" extrusionOk="0">
                  <a:moveTo>
                    <a:pt x="60" y="1"/>
                  </a:moveTo>
                  <a:cubicBezTo>
                    <a:pt x="23" y="1"/>
                    <a:pt x="1" y="41"/>
                    <a:pt x="13" y="122"/>
                  </a:cubicBezTo>
                  <a:cubicBezTo>
                    <a:pt x="13" y="262"/>
                    <a:pt x="92" y="461"/>
                    <a:pt x="172" y="560"/>
                  </a:cubicBezTo>
                  <a:cubicBezTo>
                    <a:pt x="213" y="602"/>
                    <a:pt x="248" y="622"/>
                    <a:pt x="274" y="622"/>
                  </a:cubicBezTo>
                  <a:cubicBezTo>
                    <a:pt x="311" y="622"/>
                    <a:pt x="331" y="582"/>
                    <a:pt x="331" y="500"/>
                  </a:cubicBezTo>
                  <a:cubicBezTo>
                    <a:pt x="331" y="361"/>
                    <a:pt x="251" y="162"/>
                    <a:pt x="152" y="63"/>
                  </a:cubicBezTo>
                  <a:cubicBezTo>
                    <a:pt x="119" y="21"/>
                    <a:pt x="86" y="1"/>
                    <a:pt x="60" y="1"/>
                  </a:cubicBezTo>
                  <a:close/>
                </a:path>
              </a:pathLst>
            </a:custGeom>
            <a:solidFill>
              <a:srgbClr val="856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3661275" y="1954700"/>
              <a:ext cx="1457675" cy="926000"/>
            </a:xfrm>
            <a:custGeom>
              <a:avLst/>
              <a:gdLst/>
              <a:ahLst/>
              <a:cxnLst/>
              <a:rect l="l" t="t" r="r" b="b"/>
              <a:pathLst>
                <a:path w="58307" h="37040" extrusionOk="0">
                  <a:moveTo>
                    <a:pt x="44162" y="0"/>
                  </a:moveTo>
                  <a:cubicBezTo>
                    <a:pt x="42151" y="0"/>
                    <a:pt x="39905" y="262"/>
                    <a:pt x="37399" y="783"/>
                  </a:cubicBezTo>
                  <a:cubicBezTo>
                    <a:pt x="31073" y="2115"/>
                    <a:pt x="21644" y="5716"/>
                    <a:pt x="16531" y="8282"/>
                  </a:cubicBezTo>
                  <a:cubicBezTo>
                    <a:pt x="11001" y="11047"/>
                    <a:pt x="6844" y="13971"/>
                    <a:pt x="4138" y="16975"/>
                  </a:cubicBezTo>
                  <a:cubicBezTo>
                    <a:pt x="1" y="21551"/>
                    <a:pt x="60" y="25131"/>
                    <a:pt x="80" y="26484"/>
                  </a:cubicBezTo>
                  <a:cubicBezTo>
                    <a:pt x="418" y="31835"/>
                    <a:pt x="4138" y="35654"/>
                    <a:pt x="10066" y="36709"/>
                  </a:cubicBezTo>
                  <a:cubicBezTo>
                    <a:pt x="11362" y="36938"/>
                    <a:pt x="12722" y="37039"/>
                    <a:pt x="14114" y="37039"/>
                  </a:cubicBezTo>
                  <a:cubicBezTo>
                    <a:pt x="21318" y="37039"/>
                    <a:pt x="29403" y="34325"/>
                    <a:pt x="34037" y="32492"/>
                  </a:cubicBezTo>
                  <a:cubicBezTo>
                    <a:pt x="40025" y="30124"/>
                    <a:pt x="52517" y="25171"/>
                    <a:pt x="56317" y="17970"/>
                  </a:cubicBezTo>
                  <a:cubicBezTo>
                    <a:pt x="58306" y="14170"/>
                    <a:pt x="57809" y="10729"/>
                    <a:pt x="57053" y="8541"/>
                  </a:cubicBezTo>
                  <a:cubicBezTo>
                    <a:pt x="55819" y="5000"/>
                    <a:pt x="53611" y="2513"/>
                    <a:pt x="50488" y="1160"/>
                  </a:cubicBezTo>
                  <a:cubicBezTo>
                    <a:pt x="48699" y="386"/>
                    <a:pt x="46604" y="0"/>
                    <a:pt x="44162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3648850" y="1954850"/>
              <a:ext cx="1456175" cy="926025"/>
            </a:xfrm>
            <a:custGeom>
              <a:avLst/>
              <a:gdLst/>
              <a:ahLst/>
              <a:cxnLst/>
              <a:rect l="l" t="t" r="r" b="b"/>
              <a:pathLst>
                <a:path w="58247" h="37041" extrusionOk="0">
                  <a:moveTo>
                    <a:pt x="573" y="26205"/>
                  </a:moveTo>
                  <a:cubicBezTo>
                    <a:pt x="572" y="26225"/>
                    <a:pt x="572" y="26245"/>
                    <a:pt x="572" y="26264"/>
                  </a:cubicBezTo>
                  <a:lnTo>
                    <a:pt x="572" y="26264"/>
                  </a:lnTo>
                  <a:cubicBezTo>
                    <a:pt x="572" y="26247"/>
                    <a:pt x="573" y="26230"/>
                    <a:pt x="573" y="26213"/>
                  </a:cubicBezTo>
                  <a:lnTo>
                    <a:pt x="573" y="26213"/>
                  </a:lnTo>
                  <a:cubicBezTo>
                    <a:pt x="573" y="26210"/>
                    <a:pt x="573" y="26208"/>
                    <a:pt x="573" y="26205"/>
                  </a:cubicBezTo>
                  <a:close/>
                  <a:moveTo>
                    <a:pt x="41637" y="5708"/>
                  </a:moveTo>
                  <a:cubicBezTo>
                    <a:pt x="56132" y="5708"/>
                    <a:pt x="51725" y="19348"/>
                    <a:pt x="51642" y="19515"/>
                  </a:cubicBezTo>
                  <a:cubicBezTo>
                    <a:pt x="48085" y="26463"/>
                    <a:pt x="27757" y="36409"/>
                    <a:pt x="13860" y="36409"/>
                  </a:cubicBezTo>
                  <a:cubicBezTo>
                    <a:pt x="7702" y="36409"/>
                    <a:pt x="2807" y="34456"/>
                    <a:pt x="1194" y="29422"/>
                  </a:cubicBezTo>
                  <a:cubicBezTo>
                    <a:pt x="0" y="25702"/>
                    <a:pt x="1691" y="23017"/>
                    <a:pt x="2049" y="22519"/>
                  </a:cubicBezTo>
                  <a:cubicBezTo>
                    <a:pt x="3661" y="20232"/>
                    <a:pt x="7440" y="14841"/>
                    <a:pt x="29998" y="7739"/>
                  </a:cubicBezTo>
                  <a:cubicBezTo>
                    <a:pt x="30337" y="7640"/>
                    <a:pt x="30794" y="7500"/>
                    <a:pt x="31132" y="7381"/>
                  </a:cubicBezTo>
                  <a:cubicBezTo>
                    <a:pt x="35427" y="6203"/>
                    <a:pt x="38875" y="5708"/>
                    <a:pt x="41637" y="5708"/>
                  </a:cubicBezTo>
                  <a:close/>
                  <a:moveTo>
                    <a:pt x="43764" y="1"/>
                  </a:moveTo>
                  <a:cubicBezTo>
                    <a:pt x="43167" y="40"/>
                    <a:pt x="42372" y="80"/>
                    <a:pt x="41755" y="160"/>
                  </a:cubicBezTo>
                  <a:lnTo>
                    <a:pt x="39865" y="418"/>
                  </a:lnTo>
                  <a:cubicBezTo>
                    <a:pt x="39249" y="538"/>
                    <a:pt x="38413" y="677"/>
                    <a:pt x="37776" y="816"/>
                  </a:cubicBezTo>
                  <a:lnTo>
                    <a:pt x="35708" y="1294"/>
                  </a:lnTo>
                  <a:cubicBezTo>
                    <a:pt x="35051" y="1473"/>
                    <a:pt x="34176" y="1711"/>
                    <a:pt x="33519" y="1891"/>
                  </a:cubicBezTo>
                  <a:lnTo>
                    <a:pt x="31291" y="2587"/>
                  </a:lnTo>
                  <a:cubicBezTo>
                    <a:pt x="30595" y="2825"/>
                    <a:pt x="29660" y="3124"/>
                    <a:pt x="28964" y="3363"/>
                  </a:cubicBezTo>
                  <a:lnTo>
                    <a:pt x="26597" y="4218"/>
                  </a:lnTo>
                  <a:cubicBezTo>
                    <a:pt x="25781" y="4536"/>
                    <a:pt x="24687" y="4934"/>
                    <a:pt x="23871" y="5252"/>
                  </a:cubicBezTo>
                  <a:lnTo>
                    <a:pt x="22658" y="5750"/>
                  </a:lnTo>
                  <a:cubicBezTo>
                    <a:pt x="22300" y="5889"/>
                    <a:pt x="21823" y="6088"/>
                    <a:pt x="21484" y="6227"/>
                  </a:cubicBezTo>
                  <a:lnTo>
                    <a:pt x="20331" y="6724"/>
                  </a:lnTo>
                  <a:cubicBezTo>
                    <a:pt x="19992" y="6884"/>
                    <a:pt x="19535" y="7083"/>
                    <a:pt x="19197" y="7242"/>
                  </a:cubicBezTo>
                  <a:lnTo>
                    <a:pt x="18103" y="7759"/>
                  </a:lnTo>
                  <a:cubicBezTo>
                    <a:pt x="17764" y="7918"/>
                    <a:pt x="17347" y="8117"/>
                    <a:pt x="17028" y="8276"/>
                  </a:cubicBezTo>
                  <a:lnTo>
                    <a:pt x="15974" y="8813"/>
                  </a:lnTo>
                  <a:cubicBezTo>
                    <a:pt x="15676" y="8972"/>
                    <a:pt x="15258" y="9191"/>
                    <a:pt x="14960" y="9350"/>
                  </a:cubicBezTo>
                  <a:lnTo>
                    <a:pt x="13985" y="9887"/>
                  </a:lnTo>
                  <a:cubicBezTo>
                    <a:pt x="13686" y="10066"/>
                    <a:pt x="13308" y="10265"/>
                    <a:pt x="13030" y="10444"/>
                  </a:cubicBezTo>
                  <a:lnTo>
                    <a:pt x="12095" y="11001"/>
                  </a:lnTo>
                  <a:cubicBezTo>
                    <a:pt x="11836" y="11161"/>
                    <a:pt x="11478" y="11399"/>
                    <a:pt x="11220" y="11558"/>
                  </a:cubicBezTo>
                  <a:lnTo>
                    <a:pt x="10364" y="12135"/>
                  </a:lnTo>
                  <a:cubicBezTo>
                    <a:pt x="10106" y="12314"/>
                    <a:pt x="9768" y="12533"/>
                    <a:pt x="9529" y="12712"/>
                  </a:cubicBezTo>
                  <a:lnTo>
                    <a:pt x="8733" y="13289"/>
                  </a:lnTo>
                  <a:cubicBezTo>
                    <a:pt x="8514" y="13468"/>
                    <a:pt x="8196" y="13707"/>
                    <a:pt x="7977" y="13886"/>
                  </a:cubicBezTo>
                  <a:lnTo>
                    <a:pt x="7261" y="14463"/>
                  </a:lnTo>
                  <a:cubicBezTo>
                    <a:pt x="7042" y="14642"/>
                    <a:pt x="6764" y="14880"/>
                    <a:pt x="6565" y="15059"/>
                  </a:cubicBezTo>
                  <a:lnTo>
                    <a:pt x="5908" y="15656"/>
                  </a:lnTo>
                  <a:cubicBezTo>
                    <a:pt x="5709" y="15855"/>
                    <a:pt x="5471" y="16094"/>
                    <a:pt x="5272" y="16273"/>
                  </a:cubicBezTo>
                  <a:lnTo>
                    <a:pt x="4635" y="16969"/>
                  </a:lnTo>
                  <a:cubicBezTo>
                    <a:pt x="4436" y="17188"/>
                    <a:pt x="4178" y="17467"/>
                    <a:pt x="3999" y="17685"/>
                  </a:cubicBezTo>
                  <a:lnTo>
                    <a:pt x="3442" y="18382"/>
                  </a:lnTo>
                  <a:cubicBezTo>
                    <a:pt x="3283" y="18600"/>
                    <a:pt x="3064" y="18899"/>
                    <a:pt x="2905" y="19118"/>
                  </a:cubicBezTo>
                  <a:lnTo>
                    <a:pt x="2467" y="19814"/>
                  </a:lnTo>
                  <a:cubicBezTo>
                    <a:pt x="2328" y="20053"/>
                    <a:pt x="2149" y="20351"/>
                    <a:pt x="2009" y="20590"/>
                  </a:cubicBezTo>
                  <a:lnTo>
                    <a:pt x="1671" y="21286"/>
                  </a:lnTo>
                  <a:cubicBezTo>
                    <a:pt x="1572" y="21525"/>
                    <a:pt x="1413" y="21863"/>
                    <a:pt x="1313" y="22121"/>
                  </a:cubicBezTo>
                  <a:lnTo>
                    <a:pt x="1094" y="22778"/>
                  </a:lnTo>
                  <a:cubicBezTo>
                    <a:pt x="1015" y="23056"/>
                    <a:pt x="895" y="23434"/>
                    <a:pt x="836" y="23713"/>
                  </a:cubicBezTo>
                  <a:lnTo>
                    <a:pt x="716" y="24290"/>
                  </a:lnTo>
                  <a:cubicBezTo>
                    <a:pt x="590" y="25137"/>
                    <a:pt x="562" y="25445"/>
                    <a:pt x="573" y="26205"/>
                  </a:cubicBezTo>
                  <a:lnTo>
                    <a:pt x="573" y="26205"/>
                  </a:lnTo>
                  <a:cubicBezTo>
                    <a:pt x="586" y="25041"/>
                    <a:pt x="1074" y="23826"/>
                    <a:pt x="2018" y="22560"/>
                  </a:cubicBezTo>
                  <a:lnTo>
                    <a:pt x="2018" y="22560"/>
                  </a:lnTo>
                  <a:cubicBezTo>
                    <a:pt x="1076" y="23823"/>
                    <a:pt x="589" y="25035"/>
                    <a:pt x="573" y="26213"/>
                  </a:cubicBezTo>
                  <a:lnTo>
                    <a:pt x="573" y="26213"/>
                  </a:lnTo>
                  <a:cubicBezTo>
                    <a:pt x="574" y="26290"/>
                    <a:pt x="575" y="26371"/>
                    <a:pt x="577" y="26458"/>
                  </a:cubicBezTo>
                  <a:cubicBezTo>
                    <a:pt x="574" y="26394"/>
                    <a:pt x="573" y="26329"/>
                    <a:pt x="572" y="26264"/>
                  </a:cubicBezTo>
                  <a:lnTo>
                    <a:pt x="572" y="26264"/>
                  </a:lnTo>
                  <a:cubicBezTo>
                    <a:pt x="572" y="26336"/>
                    <a:pt x="574" y="26407"/>
                    <a:pt x="577" y="26478"/>
                  </a:cubicBezTo>
                  <a:cubicBezTo>
                    <a:pt x="577" y="26597"/>
                    <a:pt x="597" y="26776"/>
                    <a:pt x="597" y="26896"/>
                  </a:cubicBezTo>
                  <a:cubicBezTo>
                    <a:pt x="617" y="27055"/>
                    <a:pt x="637" y="27234"/>
                    <a:pt x="657" y="27373"/>
                  </a:cubicBezTo>
                  <a:lnTo>
                    <a:pt x="716" y="27751"/>
                  </a:lnTo>
                  <a:cubicBezTo>
                    <a:pt x="736" y="27851"/>
                    <a:pt x="756" y="28010"/>
                    <a:pt x="776" y="28109"/>
                  </a:cubicBezTo>
                  <a:lnTo>
                    <a:pt x="856" y="28427"/>
                  </a:lnTo>
                  <a:cubicBezTo>
                    <a:pt x="876" y="28527"/>
                    <a:pt x="895" y="28646"/>
                    <a:pt x="935" y="28746"/>
                  </a:cubicBezTo>
                  <a:lnTo>
                    <a:pt x="1015" y="29024"/>
                  </a:lnTo>
                  <a:cubicBezTo>
                    <a:pt x="1035" y="29104"/>
                    <a:pt x="1074" y="29223"/>
                    <a:pt x="1094" y="29303"/>
                  </a:cubicBezTo>
                  <a:lnTo>
                    <a:pt x="1194" y="29561"/>
                  </a:lnTo>
                  <a:lnTo>
                    <a:pt x="1293" y="29820"/>
                  </a:lnTo>
                  <a:lnTo>
                    <a:pt x="1393" y="30079"/>
                  </a:lnTo>
                  <a:lnTo>
                    <a:pt x="1512" y="30337"/>
                  </a:lnTo>
                  <a:lnTo>
                    <a:pt x="1631" y="30616"/>
                  </a:lnTo>
                  <a:cubicBezTo>
                    <a:pt x="1671" y="30695"/>
                    <a:pt x="1731" y="30795"/>
                    <a:pt x="1771" y="30874"/>
                  </a:cubicBezTo>
                  <a:lnTo>
                    <a:pt x="1930" y="31153"/>
                  </a:lnTo>
                  <a:cubicBezTo>
                    <a:pt x="1970" y="31232"/>
                    <a:pt x="2049" y="31352"/>
                    <a:pt x="2089" y="31431"/>
                  </a:cubicBezTo>
                  <a:lnTo>
                    <a:pt x="2288" y="31749"/>
                  </a:lnTo>
                  <a:cubicBezTo>
                    <a:pt x="2348" y="31849"/>
                    <a:pt x="2447" y="31968"/>
                    <a:pt x="2507" y="32068"/>
                  </a:cubicBezTo>
                  <a:lnTo>
                    <a:pt x="2765" y="32406"/>
                  </a:lnTo>
                  <a:cubicBezTo>
                    <a:pt x="2865" y="32525"/>
                    <a:pt x="2984" y="32684"/>
                    <a:pt x="3084" y="32804"/>
                  </a:cubicBezTo>
                  <a:lnTo>
                    <a:pt x="3442" y="33202"/>
                  </a:lnTo>
                  <a:cubicBezTo>
                    <a:pt x="4098" y="33818"/>
                    <a:pt x="4317" y="34017"/>
                    <a:pt x="5073" y="34574"/>
                  </a:cubicBezTo>
                  <a:lnTo>
                    <a:pt x="5650" y="34932"/>
                  </a:lnTo>
                  <a:cubicBezTo>
                    <a:pt x="5908" y="35091"/>
                    <a:pt x="6247" y="35290"/>
                    <a:pt x="6525" y="35410"/>
                  </a:cubicBezTo>
                  <a:lnTo>
                    <a:pt x="7201" y="35728"/>
                  </a:lnTo>
                  <a:cubicBezTo>
                    <a:pt x="7460" y="35828"/>
                    <a:pt x="7798" y="35967"/>
                    <a:pt x="8077" y="36066"/>
                  </a:cubicBezTo>
                  <a:lnTo>
                    <a:pt x="8833" y="36305"/>
                  </a:lnTo>
                  <a:cubicBezTo>
                    <a:pt x="9091" y="36365"/>
                    <a:pt x="9449" y="36464"/>
                    <a:pt x="9728" y="36544"/>
                  </a:cubicBezTo>
                  <a:lnTo>
                    <a:pt x="10563" y="36703"/>
                  </a:lnTo>
                  <a:cubicBezTo>
                    <a:pt x="10842" y="36743"/>
                    <a:pt x="11220" y="36802"/>
                    <a:pt x="11498" y="36842"/>
                  </a:cubicBezTo>
                  <a:lnTo>
                    <a:pt x="12413" y="36941"/>
                  </a:lnTo>
                  <a:cubicBezTo>
                    <a:pt x="12712" y="36961"/>
                    <a:pt x="13090" y="37001"/>
                    <a:pt x="13388" y="37021"/>
                  </a:cubicBezTo>
                  <a:lnTo>
                    <a:pt x="14243" y="37041"/>
                  </a:lnTo>
                  <a:lnTo>
                    <a:pt x="15159" y="37041"/>
                  </a:lnTo>
                  <a:lnTo>
                    <a:pt x="16054" y="37001"/>
                  </a:lnTo>
                  <a:cubicBezTo>
                    <a:pt x="16332" y="37001"/>
                    <a:pt x="16710" y="36981"/>
                    <a:pt x="17009" y="36941"/>
                  </a:cubicBezTo>
                  <a:lnTo>
                    <a:pt x="17943" y="36862"/>
                  </a:lnTo>
                  <a:cubicBezTo>
                    <a:pt x="18242" y="36842"/>
                    <a:pt x="18640" y="36782"/>
                    <a:pt x="18938" y="36762"/>
                  </a:cubicBezTo>
                  <a:lnTo>
                    <a:pt x="19933" y="36623"/>
                  </a:lnTo>
                  <a:cubicBezTo>
                    <a:pt x="20231" y="36564"/>
                    <a:pt x="20649" y="36504"/>
                    <a:pt x="20947" y="36444"/>
                  </a:cubicBezTo>
                  <a:lnTo>
                    <a:pt x="21982" y="36265"/>
                  </a:lnTo>
                  <a:cubicBezTo>
                    <a:pt x="22300" y="36186"/>
                    <a:pt x="22718" y="36106"/>
                    <a:pt x="23036" y="36046"/>
                  </a:cubicBezTo>
                  <a:lnTo>
                    <a:pt x="24110" y="35808"/>
                  </a:lnTo>
                  <a:cubicBezTo>
                    <a:pt x="24448" y="35728"/>
                    <a:pt x="24886" y="35609"/>
                    <a:pt x="25204" y="35529"/>
                  </a:cubicBezTo>
                  <a:lnTo>
                    <a:pt x="26318" y="35231"/>
                  </a:lnTo>
                  <a:cubicBezTo>
                    <a:pt x="26656" y="35151"/>
                    <a:pt x="27114" y="35012"/>
                    <a:pt x="27452" y="34912"/>
                  </a:cubicBezTo>
                  <a:lnTo>
                    <a:pt x="28586" y="34574"/>
                  </a:lnTo>
                  <a:cubicBezTo>
                    <a:pt x="28924" y="34475"/>
                    <a:pt x="29402" y="34316"/>
                    <a:pt x="29740" y="34216"/>
                  </a:cubicBezTo>
                  <a:lnTo>
                    <a:pt x="30914" y="33818"/>
                  </a:lnTo>
                  <a:cubicBezTo>
                    <a:pt x="31272" y="33699"/>
                    <a:pt x="31749" y="33520"/>
                    <a:pt x="32107" y="33401"/>
                  </a:cubicBezTo>
                  <a:lnTo>
                    <a:pt x="33301" y="32963"/>
                  </a:lnTo>
                  <a:cubicBezTo>
                    <a:pt x="33679" y="32824"/>
                    <a:pt x="34156" y="32625"/>
                    <a:pt x="34534" y="32486"/>
                  </a:cubicBezTo>
                  <a:lnTo>
                    <a:pt x="36961" y="31511"/>
                  </a:lnTo>
                  <a:cubicBezTo>
                    <a:pt x="37757" y="31173"/>
                    <a:pt x="38851" y="30735"/>
                    <a:pt x="39666" y="30377"/>
                  </a:cubicBezTo>
                  <a:lnTo>
                    <a:pt x="41854" y="29382"/>
                  </a:lnTo>
                  <a:cubicBezTo>
                    <a:pt x="42491" y="29084"/>
                    <a:pt x="43346" y="28686"/>
                    <a:pt x="43983" y="28368"/>
                  </a:cubicBezTo>
                  <a:lnTo>
                    <a:pt x="45952" y="27333"/>
                  </a:lnTo>
                  <a:cubicBezTo>
                    <a:pt x="46529" y="27015"/>
                    <a:pt x="47285" y="26597"/>
                    <a:pt x="47842" y="26259"/>
                  </a:cubicBezTo>
                  <a:lnTo>
                    <a:pt x="49553" y="25205"/>
                  </a:lnTo>
                  <a:cubicBezTo>
                    <a:pt x="50050" y="24847"/>
                    <a:pt x="50727" y="24409"/>
                    <a:pt x="51204" y="24031"/>
                  </a:cubicBezTo>
                  <a:lnTo>
                    <a:pt x="52597" y="22937"/>
                  </a:lnTo>
                  <a:cubicBezTo>
                    <a:pt x="53034" y="22539"/>
                    <a:pt x="53591" y="22042"/>
                    <a:pt x="54009" y="21644"/>
                  </a:cubicBezTo>
                  <a:lnTo>
                    <a:pt x="55043" y="20510"/>
                  </a:lnTo>
                  <a:cubicBezTo>
                    <a:pt x="55401" y="20072"/>
                    <a:pt x="55859" y="19476"/>
                    <a:pt x="56197" y="18998"/>
                  </a:cubicBezTo>
                  <a:lnTo>
                    <a:pt x="56814" y="17964"/>
                  </a:lnTo>
                  <a:cubicBezTo>
                    <a:pt x="57092" y="17367"/>
                    <a:pt x="57430" y="16571"/>
                    <a:pt x="57669" y="15955"/>
                  </a:cubicBezTo>
                  <a:lnTo>
                    <a:pt x="57868" y="15199"/>
                  </a:lnTo>
                  <a:cubicBezTo>
                    <a:pt x="58107" y="14125"/>
                    <a:pt x="58246" y="13369"/>
                    <a:pt x="58206" y="12016"/>
                  </a:cubicBezTo>
                  <a:lnTo>
                    <a:pt x="58166" y="11479"/>
                  </a:lnTo>
                  <a:cubicBezTo>
                    <a:pt x="58147" y="11320"/>
                    <a:pt x="58127" y="11101"/>
                    <a:pt x="58107" y="10942"/>
                  </a:cubicBezTo>
                  <a:lnTo>
                    <a:pt x="58027" y="10484"/>
                  </a:lnTo>
                  <a:cubicBezTo>
                    <a:pt x="58007" y="10365"/>
                    <a:pt x="57987" y="10186"/>
                    <a:pt x="57948" y="10047"/>
                  </a:cubicBezTo>
                  <a:lnTo>
                    <a:pt x="57868" y="9649"/>
                  </a:lnTo>
                  <a:cubicBezTo>
                    <a:pt x="57828" y="9529"/>
                    <a:pt x="57789" y="9370"/>
                    <a:pt x="57769" y="9251"/>
                  </a:cubicBezTo>
                  <a:lnTo>
                    <a:pt x="57649" y="8893"/>
                  </a:lnTo>
                  <a:cubicBezTo>
                    <a:pt x="57629" y="8773"/>
                    <a:pt x="57570" y="8634"/>
                    <a:pt x="57550" y="8535"/>
                  </a:cubicBezTo>
                  <a:lnTo>
                    <a:pt x="57430" y="8177"/>
                  </a:lnTo>
                  <a:cubicBezTo>
                    <a:pt x="57391" y="8077"/>
                    <a:pt x="57351" y="7938"/>
                    <a:pt x="57291" y="7838"/>
                  </a:cubicBezTo>
                  <a:lnTo>
                    <a:pt x="57152" y="7500"/>
                  </a:lnTo>
                  <a:cubicBezTo>
                    <a:pt x="57112" y="7401"/>
                    <a:pt x="57052" y="7262"/>
                    <a:pt x="57013" y="7162"/>
                  </a:cubicBezTo>
                  <a:lnTo>
                    <a:pt x="56854" y="6824"/>
                  </a:lnTo>
                  <a:cubicBezTo>
                    <a:pt x="56794" y="6724"/>
                    <a:pt x="56714" y="6585"/>
                    <a:pt x="56675" y="6486"/>
                  </a:cubicBezTo>
                  <a:lnTo>
                    <a:pt x="56476" y="6128"/>
                  </a:lnTo>
                  <a:cubicBezTo>
                    <a:pt x="56416" y="6008"/>
                    <a:pt x="56336" y="5869"/>
                    <a:pt x="56257" y="5770"/>
                  </a:cubicBezTo>
                  <a:lnTo>
                    <a:pt x="56018" y="5392"/>
                  </a:lnTo>
                  <a:cubicBezTo>
                    <a:pt x="55939" y="5272"/>
                    <a:pt x="55839" y="5113"/>
                    <a:pt x="55759" y="4994"/>
                  </a:cubicBezTo>
                  <a:lnTo>
                    <a:pt x="55441" y="4576"/>
                  </a:lnTo>
                  <a:cubicBezTo>
                    <a:pt x="55322" y="4437"/>
                    <a:pt x="55183" y="4258"/>
                    <a:pt x="55063" y="4138"/>
                  </a:cubicBezTo>
                  <a:lnTo>
                    <a:pt x="54566" y="3601"/>
                  </a:lnTo>
                  <a:cubicBezTo>
                    <a:pt x="53890" y="2945"/>
                    <a:pt x="53233" y="2328"/>
                    <a:pt x="52000" y="1652"/>
                  </a:cubicBezTo>
                  <a:lnTo>
                    <a:pt x="50985" y="1154"/>
                  </a:lnTo>
                  <a:cubicBezTo>
                    <a:pt x="50349" y="916"/>
                    <a:pt x="49513" y="617"/>
                    <a:pt x="48857" y="438"/>
                  </a:cubicBezTo>
                  <a:lnTo>
                    <a:pt x="47444" y="180"/>
                  </a:lnTo>
                  <a:cubicBezTo>
                    <a:pt x="46848" y="120"/>
                    <a:pt x="46052" y="21"/>
                    <a:pt x="45455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3662900" y="1954850"/>
              <a:ext cx="1442125" cy="926025"/>
            </a:xfrm>
            <a:custGeom>
              <a:avLst/>
              <a:gdLst/>
              <a:ahLst/>
              <a:cxnLst/>
              <a:rect l="l" t="t" r="r" b="b"/>
              <a:pathLst>
                <a:path w="57685" h="37041" extrusionOk="0">
                  <a:moveTo>
                    <a:pt x="293" y="28425"/>
                  </a:moveTo>
                  <a:lnTo>
                    <a:pt x="293" y="28425"/>
                  </a:lnTo>
                  <a:cubicBezTo>
                    <a:pt x="1008" y="32654"/>
                    <a:pt x="3751" y="35048"/>
                    <a:pt x="7630" y="36103"/>
                  </a:cubicBezTo>
                  <a:lnTo>
                    <a:pt x="7630" y="36103"/>
                  </a:lnTo>
                  <a:lnTo>
                    <a:pt x="7515" y="36066"/>
                  </a:lnTo>
                  <a:cubicBezTo>
                    <a:pt x="7236" y="35967"/>
                    <a:pt x="6898" y="35828"/>
                    <a:pt x="6639" y="35728"/>
                  </a:cubicBezTo>
                  <a:lnTo>
                    <a:pt x="5963" y="35410"/>
                  </a:lnTo>
                  <a:cubicBezTo>
                    <a:pt x="5685" y="35290"/>
                    <a:pt x="5346" y="35091"/>
                    <a:pt x="5088" y="34932"/>
                  </a:cubicBezTo>
                  <a:lnTo>
                    <a:pt x="4511" y="34574"/>
                  </a:lnTo>
                  <a:cubicBezTo>
                    <a:pt x="3755" y="34017"/>
                    <a:pt x="3536" y="33818"/>
                    <a:pt x="2880" y="33202"/>
                  </a:cubicBezTo>
                  <a:lnTo>
                    <a:pt x="2522" y="32804"/>
                  </a:lnTo>
                  <a:cubicBezTo>
                    <a:pt x="2422" y="32684"/>
                    <a:pt x="2303" y="32525"/>
                    <a:pt x="2203" y="32406"/>
                  </a:cubicBezTo>
                  <a:lnTo>
                    <a:pt x="1945" y="32068"/>
                  </a:lnTo>
                  <a:cubicBezTo>
                    <a:pt x="1885" y="31968"/>
                    <a:pt x="1786" y="31849"/>
                    <a:pt x="1726" y="31749"/>
                  </a:cubicBezTo>
                  <a:lnTo>
                    <a:pt x="1527" y="31431"/>
                  </a:lnTo>
                  <a:cubicBezTo>
                    <a:pt x="1487" y="31352"/>
                    <a:pt x="1408" y="31232"/>
                    <a:pt x="1368" y="31153"/>
                  </a:cubicBezTo>
                  <a:lnTo>
                    <a:pt x="1209" y="30874"/>
                  </a:lnTo>
                  <a:cubicBezTo>
                    <a:pt x="1169" y="30795"/>
                    <a:pt x="1109" y="30695"/>
                    <a:pt x="1069" y="30616"/>
                  </a:cubicBezTo>
                  <a:lnTo>
                    <a:pt x="950" y="30337"/>
                  </a:lnTo>
                  <a:lnTo>
                    <a:pt x="831" y="30079"/>
                  </a:lnTo>
                  <a:lnTo>
                    <a:pt x="731" y="29820"/>
                  </a:lnTo>
                  <a:lnTo>
                    <a:pt x="632" y="29561"/>
                  </a:lnTo>
                  <a:lnTo>
                    <a:pt x="532" y="29303"/>
                  </a:lnTo>
                  <a:cubicBezTo>
                    <a:pt x="512" y="29223"/>
                    <a:pt x="473" y="29104"/>
                    <a:pt x="453" y="29024"/>
                  </a:cubicBezTo>
                  <a:lnTo>
                    <a:pt x="373" y="28746"/>
                  </a:lnTo>
                  <a:cubicBezTo>
                    <a:pt x="333" y="28646"/>
                    <a:pt x="314" y="28527"/>
                    <a:pt x="294" y="28427"/>
                  </a:cubicBezTo>
                  <a:lnTo>
                    <a:pt x="293" y="28425"/>
                  </a:lnTo>
                  <a:close/>
                  <a:moveTo>
                    <a:pt x="43202" y="1"/>
                  </a:moveTo>
                  <a:cubicBezTo>
                    <a:pt x="42605" y="40"/>
                    <a:pt x="41810" y="80"/>
                    <a:pt x="41193" y="160"/>
                  </a:cubicBezTo>
                  <a:lnTo>
                    <a:pt x="39303" y="418"/>
                  </a:lnTo>
                  <a:cubicBezTo>
                    <a:pt x="38687" y="538"/>
                    <a:pt x="37851" y="677"/>
                    <a:pt x="37214" y="816"/>
                  </a:cubicBezTo>
                  <a:lnTo>
                    <a:pt x="35146" y="1294"/>
                  </a:lnTo>
                  <a:cubicBezTo>
                    <a:pt x="34489" y="1473"/>
                    <a:pt x="33614" y="1711"/>
                    <a:pt x="32957" y="1891"/>
                  </a:cubicBezTo>
                  <a:lnTo>
                    <a:pt x="30729" y="2587"/>
                  </a:lnTo>
                  <a:cubicBezTo>
                    <a:pt x="30033" y="2825"/>
                    <a:pt x="29098" y="3124"/>
                    <a:pt x="28402" y="3363"/>
                  </a:cubicBezTo>
                  <a:lnTo>
                    <a:pt x="26035" y="4218"/>
                  </a:lnTo>
                  <a:cubicBezTo>
                    <a:pt x="25219" y="4536"/>
                    <a:pt x="24125" y="4934"/>
                    <a:pt x="23309" y="5252"/>
                  </a:cubicBezTo>
                  <a:lnTo>
                    <a:pt x="22096" y="5750"/>
                  </a:lnTo>
                  <a:cubicBezTo>
                    <a:pt x="21738" y="5889"/>
                    <a:pt x="21261" y="6088"/>
                    <a:pt x="20922" y="6227"/>
                  </a:cubicBezTo>
                  <a:lnTo>
                    <a:pt x="19769" y="6724"/>
                  </a:lnTo>
                  <a:cubicBezTo>
                    <a:pt x="19430" y="6884"/>
                    <a:pt x="18973" y="7083"/>
                    <a:pt x="18635" y="7242"/>
                  </a:cubicBezTo>
                  <a:lnTo>
                    <a:pt x="17541" y="7759"/>
                  </a:lnTo>
                  <a:cubicBezTo>
                    <a:pt x="17202" y="7918"/>
                    <a:pt x="16785" y="8117"/>
                    <a:pt x="16466" y="8276"/>
                  </a:cubicBezTo>
                  <a:lnTo>
                    <a:pt x="15412" y="8813"/>
                  </a:lnTo>
                  <a:cubicBezTo>
                    <a:pt x="15114" y="8972"/>
                    <a:pt x="14696" y="9191"/>
                    <a:pt x="14398" y="9350"/>
                  </a:cubicBezTo>
                  <a:lnTo>
                    <a:pt x="13423" y="9887"/>
                  </a:lnTo>
                  <a:cubicBezTo>
                    <a:pt x="13124" y="10066"/>
                    <a:pt x="12746" y="10265"/>
                    <a:pt x="12468" y="10444"/>
                  </a:cubicBezTo>
                  <a:lnTo>
                    <a:pt x="11533" y="11001"/>
                  </a:lnTo>
                  <a:cubicBezTo>
                    <a:pt x="11274" y="11161"/>
                    <a:pt x="10916" y="11399"/>
                    <a:pt x="10658" y="11558"/>
                  </a:cubicBezTo>
                  <a:lnTo>
                    <a:pt x="9802" y="12135"/>
                  </a:lnTo>
                  <a:cubicBezTo>
                    <a:pt x="9544" y="12314"/>
                    <a:pt x="9206" y="12533"/>
                    <a:pt x="8967" y="12712"/>
                  </a:cubicBezTo>
                  <a:lnTo>
                    <a:pt x="8171" y="13289"/>
                  </a:lnTo>
                  <a:cubicBezTo>
                    <a:pt x="7952" y="13468"/>
                    <a:pt x="7634" y="13707"/>
                    <a:pt x="7415" y="13886"/>
                  </a:cubicBezTo>
                  <a:lnTo>
                    <a:pt x="6699" y="14463"/>
                  </a:lnTo>
                  <a:cubicBezTo>
                    <a:pt x="6480" y="14642"/>
                    <a:pt x="6202" y="14880"/>
                    <a:pt x="6003" y="15059"/>
                  </a:cubicBezTo>
                  <a:lnTo>
                    <a:pt x="5346" y="15656"/>
                  </a:lnTo>
                  <a:cubicBezTo>
                    <a:pt x="5147" y="15855"/>
                    <a:pt x="4909" y="16094"/>
                    <a:pt x="4710" y="16273"/>
                  </a:cubicBezTo>
                  <a:lnTo>
                    <a:pt x="4073" y="16969"/>
                  </a:lnTo>
                  <a:cubicBezTo>
                    <a:pt x="3874" y="17188"/>
                    <a:pt x="3616" y="17467"/>
                    <a:pt x="3437" y="17685"/>
                  </a:cubicBezTo>
                  <a:lnTo>
                    <a:pt x="2880" y="18382"/>
                  </a:lnTo>
                  <a:cubicBezTo>
                    <a:pt x="2721" y="18600"/>
                    <a:pt x="2502" y="18899"/>
                    <a:pt x="2343" y="19118"/>
                  </a:cubicBezTo>
                  <a:lnTo>
                    <a:pt x="1905" y="19814"/>
                  </a:lnTo>
                  <a:cubicBezTo>
                    <a:pt x="1766" y="20053"/>
                    <a:pt x="1587" y="20351"/>
                    <a:pt x="1447" y="20590"/>
                  </a:cubicBezTo>
                  <a:lnTo>
                    <a:pt x="1109" y="21286"/>
                  </a:lnTo>
                  <a:cubicBezTo>
                    <a:pt x="1010" y="21525"/>
                    <a:pt x="851" y="21863"/>
                    <a:pt x="751" y="22121"/>
                  </a:cubicBezTo>
                  <a:lnTo>
                    <a:pt x="532" y="22778"/>
                  </a:lnTo>
                  <a:cubicBezTo>
                    <a:pt x="453" y="23056"/>
                    <a:pt x="333" y="23434"/>
                    <a:pt x="274" y="23713"/>
                  </a:cubicBezTo>
                  <a:lnTo>
                    <a:pt x="154" y="24290"/>
                  </a:lnTo>
                  <a:cubicBezTo>
                    <a:pt x="29" y="25135"/>
                    <a:pt x="0" y="25443"/>
                    <a:pt x="11" y="26200"/>
                  </a:cubicBezTo>
                  <a:lnTo>
                    <a:pt x="11" y="26200"/>
                  </a:lnTo>
                  <a:cubicBezTo>
                    <a:pt x="21" y="25491"/>
                    <a:pt x="214" y="24752"/>
                    <a:pt x="578" y="23982"/>
                  </a:cubicBezTo>
                  <a:lnTo>
                    <a:pt x="578" y="23982"/>
                  </a:lnTo>
                  <a:cubicBezTo>
                    <a:pt x="215" y="24750"/>
                    <a:pt x="22" y="25487"/>
                    <a:pt x="11" y="26207"/>
                  </a:cubicBezTo>
                  <a:lnTo>
                    <a:pt x="11" y="26207"/>
                  </a:lnTo>
                  <a:cubicBezTo>
                    <a:pt x="11" y="26204"/>
                    <a:pt x="11" y="26202"/>
                    <a:pt x="11" y="26200"/>
                  </a:cubicBezTo>
                  <a:lnTo>
                    <a:pt x="11" y="26200"/>
                  </a:lnTo>
                  <a:cubicBezTo>
                    <a:pt x="10" y="26221"/>
                    <a:pt x="10" y="26243"/>
                    <a:pt x="10" y="26265"/>
                  </a:cubicBezTo>
                  <a:lnTo>
                    <a:pt x="10" y="26265"/>
                  </a:lnTo>
                  <a:cubicBezTo>
                    <a:pt x="10" y="26246"/>
                    <a:pt x="10" y="26226"/>
                    <a:pt x="11" y="26207"/>
                  </a:cubicBezTo>
                  <a:lnTo>
                    <a:pt x="11" y="26207"/>
                  </a:lnTo>
                  <a:cubicBezTo>
                    <a:pt x="12" y="26285"/>
                    <a:pt x="13" y="26369"/>
                    <a:pt x="15" y="26458"/>
                  </a:cubicBezTo>
                  <a:cubicBezTo>
                    <a:pt x="12" y="26394"/>
                    <a:pt x="10" y="26330"/>
                    <a:pt x="10" y="26265"/>
                  </a:cubicBezTo>
                  <a:lnTo>
                    <a:pt x="10" y="26265"/>
                  </a:lnTo>
                  <a:cubicBezTo>
                    <a:pt x="10" y="26336"/>
                    <a:pt x="12" y="26407"/>
                    <a:pt x="15" y="26478"/>
                  </a:cubicBezTo>
                  <a:cubicBezTo>
                    <a:pt x="15" y="26597"/>
                    <a:pt x="35" y="26776"/>
                    <a:pt x="35" y="26896"/>
                  </a:cubicBezTo>
                  <a:cubicBezTo>
                    <a:pt x="55" y="27055"/>
                    <a:pt x="75" y="27234"/>
                    <a:pt x="95" y="27373"/>
                  </a:cubicBezTo>
                  <a:lnTo>
                    <a:pt x="154" y="27751"/>
                  </a:lnTo>
                  <a:cubicBezTo>
                    <a:pt x="174" y="27851"/>
                    <a:pt x="194" y="28010"/>
                    <a:pt x="214" y="28109"/>
                  </a:cubicBezTo>
                  <a:lnTo>
                    <a:pt x="293" y="28425"/>
                  </a:lnTo>
                  <a:lnTo>
                    <a:pt x="293" y="28425"/>
                  </a:lnTo>
                  <a:cubicBezTo>
                    <a:pt x="232" y="28062"/>
                    <a:pt x="185" y="27685"/>
                    <a:pt x="154" y="27294"/>
                  </a:cubicBezTo>
                  <a:cubicBezTo>
                    <a:pt x="15" y="25364"/>
                    <a:pt x="592" y="23971"/>
                    <a:pt x="592" y="23952"/>
                  </a:cubicBezTo>
                  <a:cubicBezTo>
                    <a:pt x="5923" y="11678"/>
                    <a:pt x="37752" y="5292"/>
                    <a:pt x="38070" y="5252"/>
                  </a:cubicBezTo>
                  <a:cubicBezTo>
                    <a:pt x="38508" y="5213"/>
                    <a:pt x="39084" y="5133"/>
                    <a:pt x="39522" y="5093"/>
                  </a:cubicBezTo>
                  <a:cubicBezTo>
                    <a:pt x="39691" y="5089"/>
                    <a:pt x="39859" y="5088"/>
                    <a:pt x="40024" y="5088"/>
                  </a:cubicBezTo>
                  <a:cubicBezTo>
                    <a:pt x="52937" y="5088"/>
                    <a:pt x="54719" y="16461"/>
                    <a:pt x="49946" y="21803"/>
                  </a:cubicBezTo>
                  <a:cubicBezTo>
                    <a:pt x="43929" y="28534"/>
                    <a:pt x="25799" y="36759"/>
                    <a:pt x="13152" y="36759"/>
                  </a:cubicBezTo>
                  <a:cubicBezTo>
                    <a:pt x="11151" y="36759"/>
                    <a:pt x="9287" y="36553"/>
                    <a:pt x="7630" y="36103"/>
                  </a:cubicBezTo>
                  <a:lnTo>
                    <a:pt x="7630" y="36103"/>
                  </a:lnTo>
                  <a:lnTo>
                    <a:pt x="8271" y="36305"/>
                  </a:lnTo>
                  <a:cubicBezTo>
                    <a:pt x="8529" y="36365"/>
                    <a:pt x="8887" y="36464"/>
                    <a:pt x="9166" y="36544"/>
                  </a:cubicBezTo>
                  <a:lnTo>
                    <a:pt x="10001" y="36703"/>
                  </a:lnTo>
                  <a:cubicBezTo>
                    <a:pt x="10280" y="36743"/>
                    <a:pt x="10658" y="36802"/>
                    <a:pt x="10936" y="36842"/>
                  </a:cubicBezTo>
                  <a:lnTo>
                    <a:pt x="11851" y="36941"/>
                  </a:lnTo>
                  <a:cubicBezTo>
                    <a:pt x="12150" y="36961"/>
                    <a:pt x="12528" y="37001"/>
                    <a:pt x="12826" y="37021"/>
                  </a:cubicBezTo>
                  <a:lnTo>
                    <a:pt x="13681" y="37041"/>
                  </a:lnTo>
                  <a:lnTo>
                    <a:pt x="14597" y="37041"/>
                  </a:lnTo>
                  <a:lnTo>
                    <a:pt x="15492" y="37001"/>
                  </a:lnTo>
                  <a:cubicBezTo>
                    <a:pt x="15770" y="37001"/>
                    <a:pt x="16148" y="36981"/>
                    <a:pt x="16447" y="36941"/>
                  </a:cubicBezTo>
                  <a:lnTo>
                    <a:pt x="17381" y="36862"/>
                  </a:lnTo>
                  <a:cubicBezTo>
                    <a:pt x="17680" y="36842"/>
                    <a:pt x="18078" y="36782"/>
                    <a:pt x="18376" y="36762"/>
                  </a:cubicBezTo>
                  <a:lnTo>
                    <a:pt x="19371" y="36623"/>
                  </a:lnTo>
                  <a:cubicBezTo>
                    <a:pt x="19669" y="36564"/>
                    <a:pt x="20087" y="36504"/>
                    <a:pt x="20385" y="36444"/>
                  </a:cubicBezTo>
                  <a:lnTo>
                    <a:pt x="21420" y="36265"/>
                  </a:lnTo>
                  <a:cubicBezTo>
                    <a:pt x="21738" y="36186"/>
                    <a:pt x="22156" y="36106"/>
                    <a:pt x="22474" y="36046"/>
                  </a:cubicBezTo>
                  <a:lnTo>
                    <a:pt x="23548" y="35808"/>
                  </a:lnTo>
                  <a:cubicBezTo>
                    <a:pt x="23886" y="35728"/>
                    <a:pt x="24324" y="35609"/>
                    <a:pt x="24642" y="35529"/>
                  </a:cubicBezTo>
                  <a:lnTo>
                    <a:pt x="25756" y="35231"/>
                  </a:lnTo>
                  <a:cubicBezTo>
                    <a:pt x="26094" y="35151"/>
                    <a:pt x="26552" y="35012"/>
                    <a:pt x="26890" y="34912"/>
                  </a:cubicBezTo>
                  <a:lnTo>
                    <a:pt x="28024" y="34574"/>
                  </a:lnTo>
                  <a:cubicBezTo>
                    <a:pt x="28362" y="34475"/>
                    <a:pt x="28840" y="34316"/>
                    <a:pt x="29178" y="34216"/>
                  </a:cubicBezTo>
                  <a:lnTo>
                    <a:pt x="30352" y="33818"/>
                  </a:lnTo>
                  <a:cubicBezTo>
                    <a:pt x="30710" y="33699"/>
                    <a:pt x="31187" y="33520"/>
                    <a:pt x="31545" y="33401"/>
                  </a:cubicBezTo>
                  <a:lnTo>
                    <a:pt x="32739" y="32963"/>
                  </a:lnTo>
                  <a:cubicBezTo>
                    <a:pt x="33117" y="32824"/>
                    <a:pt x="33594" y="32625"/>
                    <a:pt x="33972" y="32486"/>
                  </a:cubicBezTo>
                  <a:lnTo>
                    <a:pt x="36379" y="31511"/>
                  </a:lnTo>
                  <a:cubicBezTo>
                    <a:pt x="37195" y="31173"/>
                    <a:pt x="38289" y="30735"/>
                    <a:pt x="39104" y="30377"/>
                  </a:cubicBezTo>
                  <a:lnTo>
                    <a:pt x="41292" y="29382"/>
                  </a:lnTo>
                  <a:cubicBezTo>
                    <a:pt x="41929" y="29084"/>
                    <a:pt x="42784" y="28686"/>
                    <a:pt x="43421" y="28368"/>
                  </a:cubicBezTo>
                  <a:lnTo>
                    <a:pt x="45390" y="27333"/>
                  </a:lnTo>
                  <a:cubicBezTo>
                    <a:pt x="45967" y="27015"/>
                    <a:pt x="46723" y="26597"/>
                    <a:pt x="47280" y="26259"/>
                  </a:cubicBezTo>
                  <a:lnTo>
                    <a:pt x="48991" y="25205"/>
                  </a:lnTo>
                  <a:cubicBezTo>
                    <a:pt x="49488" y="24847"/>
                    <a:pt x="50165" y="24409"/>
                    <a:pt x="50642" y="24031"/>
                  </a:cubicBezTo>
                  <a:lnTo>
                    <a:pt x="52035" y="22937"/>
                  </a:lnTo>
                  <a:cubicBezTo>
                    <a:pt x="52472" y="22539"/>
                    <a:pt x="53029" y="22042"/>
                    <a:pt x="53447" y="21644"/>
                  </a:cubicBezTo>
                  <a:lnTo>
                    <a:pt x="54481" y="20510"/>
                  </a:lnTo>
                  <a:cubicBezTo>
                    <a:pt x="54839" y="20072"/>
                    <a:pt x="55297" y="19476"/>
                    <a:pt x="55635" y="18998"/>
                  </a:cubicBezTo>
                  <a:lnTo>
                    <a:pt x="56252" y="17964"/>
                  </a:lnTo>
                  <a:cubicBezTo>
                    <a:pt x="56530" y="17367"/>
                    <a:pt x="56868" y="16571"/>
                    <a:pt x="57107" y="15955"/>
                  </a:cubicBezTo>
                  <a:lnTo>
                    <a:pt x="57306" y="15199"/>
                  </a:lnTo>
                  <a:cubicBezTo>
                    <a:pt x="57545" y="14125"/>
                    <a:pt x="57684" y="13369"/>
                    <a:pt x="57624" y="12016"/>
                  </a:cubicBezTo>
                  <a:lnTo>
                    <a:pt x="57604" y="11479"/>
                  </a:lnTo>
                  <a:cubicBezTo>
                    <a:pt x="57585" y="11320"/>
                    <a:pt x="57565" y="11101"/>
                    <a:pt x="57545" y="10942"/>
                  </a:cubicBezTo>
                  <a:lnTo>
                    <a:pt x="57465" y="10484"/>
                  </a:lnTo>
                  <a:cubicBezTo>
                    <a:pt x="57445" y="10365"/>
                    <a:pt x="57425" y="10186"/>
                    <a:pt x="57386" y="10047"/>
                  </a:cubicBezTo>
                  <a:lnTo>
                    <a:pt x="57306" y="9649"/>
                  </a:lnTo>
                  <a:cubicBezTo>
                    <a:pt x="57266" y="9529"/>
                    <a:pt x="57227" y="9370"/>
                    <a:pt x="57207" y="9251"/>
                  </a:cubicBezTo>
                  <a:lnTo>
                    <a:pt x="57087" y="8893"/>
                  </a:lnTo>
                  <a:cubicBezTo>
                    <a:pt x="57067" y="8773"/>
                    <a:pt x="57008" y="8634"/>
                    <a:pt x="56988" y="8535"/>
                  </a:cubicBezTo>
                  <a:lnTo>
                    <a:pt x="56868" y="8177"/>
                  </a:lnTo>
                  <a:cubicBezTo>
                    <a:pt x="56829" y="8077"/>
                    <a:pt x="56789" y="7938"/>
                    <a:pt x="56729" y="7838"/>
                  </a:cubicBezTo>
                  <a:lnTo>
                    <a:pt x="56590" y="7500"/>
                  </a:lnTo>
                  <a:cubicBezTo>
                    <a:pt x="56550" y="7401"/>
                    <a:pt x="56490" y="7262"/>
                    <a:pt x="56451" y="7162"/>
                  </a:cubicBezTo>
                  <a:lnTo>
                    <a:pt x="56292" y="6824"/>
                  </a:lnTo>
                  <a:cubicBezTo>
                    <a:pt x="56232" y="6724"/>
                    <a:pt x="56152" y="6585"/>
                    <a:pt x="56113" y="6486"/>
                  </a:cubicBezTo>
                  <a:lnTo>
                    <a:pt x="55914" y="6128"/>
                  </a:lnTo>
                  <a:cubicBezTo>
                    <a:pt x="55854" y="6008"/>
                    <a:pt x="55774" y="5869"/>
                    <a:pt x="55695" y="5770"/>
                  </a:cubicBezTo>
                  <a:lnTo>
                    <a:pt x="55456" y="5392"/>
                  </a:lnTo>
                  <a:cubicBezTo>
                    <a:pt x="55377" y="5272"/>
                    <a:pt x="55277" y="5113"/>
                    <a:pt x="55197" y="4994"/>
                  </a:cubicBezTo>
                  <a:lnTo>
                    <a:pt x="54859" y="4576"/>
                  </a:lnTo>
                  <a:cubicBezTo>
                    <a:pt x="54760" y="4437"/>
                    <a:pt x="54621" y="4258"/>
                    <a:pt x="54501" y="4138"/>
                  </a:cubicBezTo>
                  <a:lnTo>
                    <a:pt x="54004" y="3601"/>
                  </a:lnTo>
                  <a:cubicBezTo>
                    <a:pt x="53328" y="2945"/>
                    <a:pt x="52671" y="2328"/>
                    <a:pt x="51438" y="1652"/>
                  </a:cubicBezTo>
                  <a:lnTo>
                    <a:pt x="50423" y="1154"/>
                  </a:lnTo>
                  <a:cubicBezTo>
                    <a:pt x="49787" y="916"/>
                    <a:pt x="48951" y="617"/>
                    <a:pt x="48295" y="438"/>
                  </a:cubicBezTo>
                  <a:lnTo>
                    <a:pt x="46882" y="180"/>
                  </a:lnTo>
                  <a:cubicBezTo>
                    <a:pt x="46286" y="120"/>
                    <a:pt x="45490" y="21"/>
                    <a:pt x="44893" y="1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3662850" y="1954850"/>
              <a:ext cx="1442175" cy="926025"/>
            </a:xfrm>
            <a:custGeom>
              <a:avLst/>
              <a:gdLst/>
              <a:ahLst/>
              <a:cxnLst/>
              <a:rect l="l" t="t" r="r" b="b"/>
              <a:pathLst>
                <a:path w="57687" h="37041" extrusionOk="0">
                  <a:moveTo>
                    <a:pt x="13" y="26274"/>
                  </a:moveTo>
                  <a:cubicBezTo>
                    <a:pt x="13" y="26342"/>
                    <a:pt x="14" y="26410"/>
                    <a:pt x="17" y="26478"/>
                  </a:cubicBezTo>
                  <a:cubicBezTo>
                    <a:pt x="16" y="26407"/>
                    <a:pt x="14" y="26339"/>
                    <a:pt x="13" y="26274"/>
                  </a:cubicBezTo>
                  <a:close/>
                  <a:moveTo>
                    <a:pt x="5149" y="34972"/>
                  </a:moveTo>
                  <a:cubicBezTo>
                    <a:pt x="5202" y="35002"/>
                    <a:pt x="5255" y="35031"/>
                    <a:pt x="5308" y="35059"/>
                  </a:cubicBezTo>
                  <a:lnTo>
                    <a:pt x="5308" y="35059"/>
                  </a:lnTo>
                  <a:lnTo>
                    <a:pt x="5149" y="34972"/>
                  </a:lnTo>
                  <a:close/>
                  <a:moveTo>
                    <a:pt x="43204" y="1"/>
                  </a:moveTo>
                  <a:cubicBezTo>
                    <a:pt x="42607" y="40"/>
                    <a:pt x="41812" y="80"/>
                    <a:pt x="41195" y="160"/>
                  </a:cubicBezTo>
                  <a:lnTo>
                    <a:pt x="39305" y="418"/>
                  </a:lnTo>
                  <a:cubicBezTo>
                    <a:pt x="38689" y="538"/>
                    <a:pt x="37853" y="677"/>
                    <a:pt x="37216" y="816"/>
                  </a:cubicBezTo>
                  <a:lnTo>
                    <a:pt x="35148" y="1294"/>
                  </a:lnTo>
                  <a:cubicBezTo>
                    <a:pt x="34491" y="1473"/>
                    <a:pt x="33616" y="1711"/>
                    <a:pt x="32959" y="1891"/>
                  </a:cubicBezTo>
                  <a:lnTo>
                    <a:pt x="30731" y="2587"/>
                  </a:lnTo>
                  <a:cubicBezTo>
                    <a:pt x="30035" y="2825"/>
                    <a:pt x="29100" y="3124"/>
                    <a:pt x="28404" y="3363"/>
                  </a:cubicBezTo>
                  <a:lnTo>
                    <a:pt x="26037" y="4218"/>
                  </a:lnTo>
                  <a:cubicBezTo>
                    <a:pt x="25221" y="4536"/>
                    <a:pt x="24127" y="4934"/>
                    <a:pt x="23311" y="5252"/>
                  </a:cubicBezTo>
                  <a:lnTo>
                    <a:pt x="22098" y="5750"/>
                  </a:lnTo>
                  <a:cubicBezTo>
                    <a:pt x="21740" y="5889"/>
                    <a:pt x="21263" y="6088"/>
                    <a:pt x="20924" y="6227"/>
                  </a:cubicBezTo>
                  <a:lnTo>
                    <a:pt x="19771" y="6724"/>
                  </a:lnTo>
                  <a:cubicBezTo>
                    <a:pt x="19432" y="6884"/>
                    <a:pt x="18975" y="7083"/>
                    <a:pt x="18637" y="7242"/>
                  </a:cubicBezTo>
                  <a:lnTo>
                    <a:pt x="17543" y="7759"/>
                  </a:lnTo>
                  <a:cubicBezTo>
                    <a:pt x="17204" y="7918"/>
                    <a:pt x="16787" y="8117"/>
                    <a:pt x="16468" y="8276"/>
                  </a:cubicBezTo>
                  <a:lnTo>
                    <a:pt x="15414" y="8813"/>
                  </a:lnTo>
                  <a:cubicBezTo>
                    <a:pt x="15116" y="8972"/>
                    <a:pt x="14698" y="9191"/>
                    <a:pt x="14400" y="9350"/>
                  </a:cubicBezTo>
                  <a:lnTo>
                    <a:pt x="13425" y="9887"/>
                  </a:lnTo>
                  <a:cubicBezTo>
                    <a:pt x="13126" y="10066"/>
                    <a:pt x="12748" y="10285"/>
                    <a:pt x="12470" y="10444"/>
                  </a:cubicBezTo>
                  <a:lnTo>
                    <a:pt x="11555" y="11001"/>
                  </a:lnTo>
                  <a:cubicBezTo>
                    <a:pt x="11276" y="11161"/>
                    <a:pt x="10918" y="11399"/>
                    <a:pt x="10660" y="11558"/>
                  </a:cubicBezTo>
                  <a:lnTo>
                    <a:pt x="9804" y="12135"/>
                  </a:lnTo>
                  <a:cubicBezTo>
                    <a:pt x="9546" y="12314"/>
                    <a:pt x="9208" y="12533"/>
                    <a:pt x="8969" y="12712"/>
                  </a:cubicBezTo>
                  <a:lnTo>
                    <a:pt x="8173" y="13289"/>
                  </a:lnTo>
                  <a:cubicBezTo>
                    <a:pt x="7954" y="13468"/>
                    <a:pt x="7636" y="13707"/>
                    <a:pt x="7417" y="13886"/>
                  </a:cubicBezTo>
                  <a:lnTo>
                    <a:pt x="6701" y="14463"/>
                  </a:lnTo>
                  <a:cubicBezTo>
                    <a:pt x="6482" y="14642"/>
                    <a:pt x="6204" y="14880"/>
                    <a:pt x="6005" y="15059"/>
                  </a:cubicBezTo>
                  <a:lnTo>
                    <a:pt x="5348" y="15656"/>
                  </a:lnTo>
                  <a:cubicBezTo>
                    <a:pt x="5149" y="15855"/>
                    <a:pt x="4911" y="16094"/>
                    <a:pt x="4712" y="16273"/>
                  </a:cubicBezTo>
                  <a:lnTo>
                    <a:pt x="4075" y="16969"/>
                  </a:lnTo>
                  <a:cubicBezTo>
                    <a:pt x="3876" y="17188"/>
                    <a:pt x="3618" y="17467"/>
                    <a:pt x="3439" y="17685"/>
                  </a:cubicBezTo>
                  <a:lnTo>
                    <a:pt x="2882" y="18382"/>
                  </a:lnTo>
                  <a:cubicBezTo>
                    <a:pt x="2723" y="18600"/>
                    <a:pt x="2504" y="18899"/>
                    <a:pt x="2345" y="19118"/>
                  </a:cubicBezTo>
                  <a:lnTo>
                    <a:pt x="1907" y="19814"/>
                  </a:lnTo>
                  <a:cubicBezTo>
                    <a:pt x="1768" y="20053"/>
                    <a:pt x="1589" y="20351"/>
                    <a:pt x="1449" y="20590"/>
                  </a:cubicBezTo>
                  <a:lnTo>
                    <a:pt x="1111" y="21286"/>
                  </a:lnTo>
                  <a:cubicBezTo>
                    <a:pt x="1012" y="21525"/>
                    <a:pt x="853" y="21863"/>
                    <a:pt x="753" y="22121"/>
                  </a:cubicBezTo>
                  <a:lnTo>
                    <a:pt x="534" y="22778"/>
                  </a:lnTo>
                  <a:cubicBezTo>
                    <a:pt x="455" y="23056"/>
                    <a:pt x="335" y="23434"/>
                    <a:pt x="276" y="23713"/>
                  </a:cubicBezTo>
                  <a:lnTo>
                    <a:pt x="156" y="24290"/>
                  </a:lnTo>
                  <a:cubicBezTo>
                    <a:pt x="27" y="25156"/>
                    <a:pt x="1" y="25459"/>
                    <a:pt x="13" y="26274"/>
                  </a:cubicBezTo>
                  <a:lnTo>
                    <a:pt x="13" y="26274"/>
                  </a:lnTo>
                  <a:cubicBezTo>
                    <a:pt x="15" y="25845"/>
                    <a:pt x="76" y="25415"/>
                    <a:pt x="196" y="24986"/>
                  </a:cubicBezTo>
                  <a:cubicBezTo>
                    <a:pt x="3251" y="12964"/>
                    <a:pt x="32861" y="4554"/>
                    <a:pt x="41708" y="4554"/>
                  </a:cubicBezTo>
                  <a:cubicBezTo>
                    <a:pt x="41791" y="4554"/>
                    <a:pt x="41872" y="4555"/>
                    <a:pt x="41951" y="4556"/>
                  </a:cubicBezTo>
                  <a:lnTo>
                    <a:pt x="42170" y="4556"/>
                  </a:lnTo>
                  <a:cubicBezTo>
                    <a:pt x="53151" y="5969"/>
                    <a:pt x="56691" y="16929"/>
                    <a:pt x="48396" y="23773"/>
                  </a:cubicBezTo>
                  <a:cubicBezTo>
                    <a:pt x="45427" y="26223"/>
                    <a:pt x="26921" y="36811"/>
                    <a:pt x="13355" y="36811"/>
                  </a:cubicBezTo>
                  <a:cubicBezTo>
                    <a:pt x="10358" y="36811"/>
                    <a:pt x="7602" y="36295"/>
                    <a:pt x="5308" y="35059"/>
                  </a:cubicBezTo>
                  <a:lnTo>
                    <a:pt x="5308" y="35059"/>
                  </a:lnTo>
                  <a:lnTo>
                    <a:pt x="5766" y="35310"/>
                  </a:lnTo>
                  <a:lnTo>
                    <a:pt x="5965" y="35410"/>
                  </a:lnTo>
                  <a:lnTo>
                    <a:pt x="6641" y="35728"/>
                  </a:lnTo>
                  <a:cubicBezTo>
                    <a:pt x="6900" y="35828"/>
                    <a:pt x="7238" y="35967"/>
                    <a:pt x="7517" y="36066"/>
                  </a:cubicBezTo>
                  <a:lnTo>
                    <a:pt x="8273" y="36305"/>
                  </a:lnTo>
                  <a:cubicBezTo>
                    <a:pt x="8531" y="36365"/>
                    <a:pt x="8889" y="36464"/>
                    <a:pt x="9168" y="36544"/>
                  </a:cubicBezTo>
                  <a:lnTo>
                    <a:pt x="10003" y="36703"/>
                  </a:lnTo>
                  <a:cubicBezTo>
                    <a:pt x="10282" y="36743"/>
                    <a:pt x="10660" y="36802"/>
                    <a:pt x="10938" y="36842"/>
                  </a:cubicBezTo>
                  <a:lnTo>
                    <a:pt x="11853" y="36941"/>
                  </a:lnTo>
                  <a:cubicBezTo>
                    <a:pt x="12152" y="36961"/>
                    <a:pt x="12530" y="37001"/>
                    <a:pt x="12828" y="37021"/>
                  </a:cubicBezTo>
                  <a:lnTo>
                    <a:pt x="13683" y="37041"/>
                  </a:lnTo>
                  <a:lnTo>
                    <a:pt x="14599" y="37041"/>
                  </a:lnTo>
                  <a:lnTo>
                    <a:pt x="15494" y="37001"/>
                  </a:lnTo>
                  <a:cubicBezTo>
                    <a:pt x="15772" y="37001"/>
                    <a:pt x="16150" y="36981"/>
                    <a:pt x="16449" y="36941"/>
                  </a:cubicBezTo>
                  <a:lnTo>
                    <a:pt x="17383" y="36862"/>
                  </a:lnTo>
                  <a:cubicBezTo>
                    <a:pt x="17682" y="36842"/>
                    <a:pt x="18080" y="36782"/>
                    <a:pt x="18378" y="36762"/>
                  </a:cubicBezTo>
                  <a:lnTo>
                    <a:pt x="19373" y="36623"/>
                  </a:lnTo>
                  <a:cubicBezTo>
                    <a:pt x="19671" y="36564"/>
                    <a:pt x="20089" y="36504"/>
                    <a:pt x="20387" y="36444"/>
                  </a:cubicBezTo>
                  <a:lnTo>
                    <a:pt x="21422" y="36265"/>
                  </a:lnTo>
                  <a:cubicBezTo>
                    <a:pt x="21740" y="36205"/>
                    <a:pt x="22158" y="36106"/>
                    <a:pt x="22476" y="36046"/>
                  </a:cubicBezTo>
                  <a:lnTo>
                    <a:pt x="23550" y="35808"/>
                  </a:lnTo>
                  <a:cubicBezTo>
                    <a:pt x="23888" y="35728"/>
                    <a:pt x="24326" y="35609"/>
                    <a:pt x="24644" y="35529"/>
                  </a:cubicBezTo>
                  <a:lnTo>
                    <a:pt x="25758" y="35231"/>
                  </a:lnTo>
                  <a:cubicBezTo>
                    <a:pt x="26096" y="35151"/>
                    <a:pt x="26554" y="35012"/>
                    <a:pt x="26892" y="34912"/>
                  </a:cubicBezTo>
                  <a:lnTo>
                    <a:pt x="28026" y="34574"/>
                  </a:lnTo>
                  <a:cubicBezTo>
                    <a:pt x="28364" y="34475"/>
                    <a:pt x="28842" y="34316"/>
                    <a:pt x="29180" y="34216"/>
                  </a:cubicBezTo>
                  <a:lnTo>
                    <a:pt x="30354" y="33818"/>
                  </a:lnTo>
                  <a:cubicBezTo>
                    <a:pt x="30712" y="33699"/>
                    <a:pt x="31189" y="33520"/>
                    <a:pt x="31547" y="33401"/>
                  </a:cubicBezTo>
                  <a:lnTo>
                    <a:pt x="32741" y="32963"/>
                  </a:lnTo>
                  <a:cubicBezTo>
                    <a:pt x="33119" y="32824"/>
                    <a:pt x="33596" y="32625"/>
                    <a:pt x="33974" y="32486"/>
                  </a:cubicBezTo>
                  <a:lnTo>
                    <a:pt x="36401" y="31511"/>
                  </a:lnTo>
                  <a:cubicBezTo>
                    <a:pt x="37197" y="31173"/>
                    <a:pt x="38291" y="30735"/>
                    <a:pt x="39106" y="30377"/>
                  </a:cubicBezTo>
                  <a:lnTo>
                    <a:pt x="41294" y="29382"/>
                  </a:lnTo>
                  <a:cubicBezTo>
                    <a:pt x="41931" y="29084"/>
                    <a:pt x="42786" y="28686"/>
                    <a:pt x="43423" y="28368"/>
                  </a:cubicBezTo>
                  <a:lnTo>
                    <a:pt x="45392" y="27333"/>
                  </a:lnTo>
                  <a:cubicBezTo>
                    <a:pt x="45969" y="27015"/>
                    <a:pt x="46725" y="26597"/>
                    <a:pt x="47282" y="26259"/>
                  </a:cubicBezTo>
                  <a:lnTo>
                    <a:pt x="48993" y="25205"/>
                  </a:lnTo>
                  <a:cubicBezTo>
                    <a:pt x="49490" y="24847"/>
                    <a:pt x="50167" y="24409"/>
                    <a:pt x="50644" y="24031"/>
                  </a:cubicBezTo>
                  <a:lnTo>
                    <a:pt x="52037" y="22937"/>
                  </a:lnTo>
                  <a:cubicBezTo>
                    <a:pt x="52474" y="22539"/>
                    <a:pt x="53031" y="22042"/>
                    <a:pt x="53449" y="21644"/>
                  </a:cubicBezTo>
                  <a:lnTo>
                    <a:pt x="54483" y="20510"/>
                  </a:lnTo>
                  <a:cubicBezTo>
                    <a:pt x="54841" y="20072"/>
                    <a:pt x="55299" y="19476"/>
                    <a:pt x="55637" y="18998"/>
                  </a:cubicBezTo>
                  <a:lnTo>
                    <a:pt x="56254" y="17964"/>
                  </a:lnTo>
                  <a:cubicBezTo>
                    <a:pt x="56532" y="17367"/>
                    <a:pt x="56870" y="16571"/>
                    <a:pt x="57109" y="15975"/>
                  </a:cubicBezTo>
                  <a:lnTo>
                    <a:pt x="57308" y="15199"/>
                  </a:lnTo>
                  <a:cubicBezTo>
                    <a:pt x="57547" y="14125"/>
                    <a:pt x="57686" y="13369"/>
                    <a:pt x="57646" y="12016"/>
                  </a:cubicBezTo>
                  <a:lnTo>
                    <a:pt x="57606" y="11479"/>
                  </a:lnTo>
                  <a:cubicBezTo>
                    <a:pt x="57587" y="11320"/>
                    <a:pt x="57567" y="11101"/>
                    <a:pt x="57547" y="10942"/>
                  </a:cubicBezTo>
                  <a:lnTo>
                    <a:pt x="57467" y="10484"/>
                  </a:lnTo>
                  <a:cubicBezTo>
                    <a:pt x="57447" y="10365"/>
                    <a:pt x="57427" y="10186"/>
                    <a:pt x="57388" y="10047"/>
                  </a:cubicBezTo>
                  <a:lnTo>
                    <a:pt x="57308" y="9649"/>
                  </a:lnTo>
                  <a:cubicBezTo>
                    <a:pt x="57268" y="9529"/>
                    <a:pt x="57229" y="9370"/>
                    <a:pt x="57209" y="9251"/>
                  </a:cubicBezTo>
                  <a:lnTo>
                    <a:pt x="57089" y="8893"/>
                  </a:lnTo>
                  <a:cubicBezTo>
                    <a:pt x="57069" y="8773"/>
                    <a:pt x="57010" y="8634"/>
                    <a:pt x="56990" y="8535"/>
                  </a:cubicBezTo>
                  <a:lnTo>
                    <a:pt x="56870" y="8177"/>
                  </a:lnTo>
                  <a:cubicBezTo>
                    <a:pt x="56831" y="8077"/>
                    <a:pt x="56791" y="7938"/>
                    <a:pt x="56731" y="7838"/>
                  </a:cubicBezTo>
                  <a:lnTo>
                    <a:pt x="56592" y="7500"/>
                  </a:lnTo>
                  <a:cubicBezTo>
                    <a:pt x="56552" y="7401"/>
                    <a:pt x="56492" y="7262"/>
                    <a:pt x="56453" y="7162"/>
                  </a:cubicBezTo>
                  <a:lnTo>
                    <a:pt x="56294" y="6824"/>
                  </a:lnTo>
                  <a:cubicBezTo>
                    <a:pt x="56234" y="6724"/>
                    <a:pt x="56154" y="6585"/>
                    <a:pt x="56115" y="6486"/>
                  </a:cubicBezTo>
                  <a:lnTo>
                    <a:pt x="55916" y="6128"/>
                  </a:lnTo>
                  <a:cubicBezTo>
                    <a:pt x="55856" y="6008"/>
                    <a:pt x="55776" y="5869"/>
                    <a:pt x="55697" y="5770"/>
                  </a:cubicBezTo>
                  <a:lnTo>
                    <a:pt x="55458" y="5392"/>
                  </a:lnTo>
                  <a:cubicBezTo>
                    <a:pt x="55379" y="5272"/>
                    <a:pt x="55279" y="5113"/>
                    <a:pt x="55199" y="4994"/>
                  </a:cubicBezTo>
                  <a:lnTo>
                    <a:pt x="54881" y="4576"/>
                  </a:lnTo>
                  <a:cubicBezTo>
                    <a:pt x="54762" y="4437"/>
                    <a:pt x="54623" y="4258"/>
                    <a:pt x="54503" y="4138"/>
                  </a:cubicBezTo>
                  <a:lnTo>
                    <a:pt x="54006" y="3601"/>
                  </a:lnTo>
                  <a:cubicBezTo>
                    <a:pt x="53330" y="2945"/>
                    <a:pt x="52673" y="2328"/>
                    <a:pt x="51440" y="1652"/>
                  </a:cubicBezTo>
                  <a:lnTo>
                    <a:pt x="50425" y="1154"/>
                  </a:lnTo>
                  <a:cubicBezTo>
                    <a:pt x="49789" y="916"/>
                    <a:pt x="48953" y="617"/>
                    <a:pt x="48297" y="438"/>
                  </a:cubicBezTo>
                  <a:lnTo>
                    <a:pt x="46884" y="180"/>
                  </a:lnTo>
                  <a:cubicBezTo>
                    <a:pt x="46288" y="120"/>
                    <a:pt x="45492" y="21"/>
                    <a:pt x="44895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3662950" y="1954850"/>
              <a:ext cx="1588275" cy="926025"/>
            </a:xfrm>
            <a:custGeom>
              <a:avLst/>
              <a:gdLst/>
              <a:ahLst/>
              <a:cxnLst/>
              <a:rect l="l" t="t" r="r" b="b"/>
              <a:pathLst>
                <a:path w="63531" h="37041" extrusionOk="0">
                  <a:moveTo>
                    <a:pt x="8" y="26143"/>
                  </a:moveTo>
                  <a:cubicBezTo>
                    <a:pt x="3" y="26251"/>
                    <a:pt x="4" y="26362"/>
                    <a:pt x="13" y="26478"/>
                  </a:cubicBezTo>
                  <a:cubicBezTo>
                    <a:pt x="11" y="26356"/>
                    <a:pt x="9" y="26246"/>
                    <a:pt x="8" y="26143"/>
                  </a:cubicBezTo>
                  <a:close/>
                  <a:moveTo>
                    <a:pt x="7513" y="36066"/>
                  </a:moveTo>
                  <a:cubicBezTo>
                    <a:pt x="7607" y="36097"/>
                    <a:pt x="7702" y="36127"/>
                    <a:pt x="7798" y="36156"/>
                  </a:cubicBezTo>
                  <a:lnTo>
                    <a:pt x="7798" y="36156"/>
                  </a:lnTo>
                  <a:lnTo>
                    <a:pt x="7513" y="36066"/>
                  </a:lnTo>
                  <a:close/>
                  <a:moveTo>
                    <a:pt x="43200" y="1"/>
                  </a:moveTo>
                  <a:cubicBezTo>
                    <a:pt x="42603" y="40"/>
                    <a:pt x="41808" y="80"/>
                    <a:pt x="41191" y="160"/>
                  </a:cubicBezTo>
                  <a:lnTo>
                    <a:pt x="39301" y="418"/>
                  </a:lnTo>
                  <a:cubicBezTo>
                    <a:pt x="38685" y="538"/>
                    <a:pt x="37849" y="677"/>
                    <a:pt x="37212" y="816"/>
                  </a:cubicBezTo>
                  <a:lnTo>
                    <a:pt x="35144" y="1294"/>
                  </a:lnTo>
                  <a:cubicBezTo>
                    <a:pt x="34487" y="1473"/>
                    <a:pt x="33612" y="1711"/>
                    <a:pt x="32955" y="1891"/>
                  </a:cubicBezTo>
                  <a:lnTo>
                    <a:pt x="30727" y="2587"/>
                  </a:lnTo>
                  <a:cubicBezTo>
                    <a:pt x="30031" y="2825"/>
                    <a:pt x="29096" y="3124"/>
                    <a:pt x="28400" y="3363"/>
                  </a:cubicBezTo>
                  <a:lnTo>
                    <a:pt x="26033" y="4218"/>
                  </a:lnTo>
                  <a:cubicBezTo>
                    <a:pt x="25217" y="4536"/>
                    <a:pt x="24123" y="4934"/>
                    <a:pt x="23307" y="5252"/>
                  </a:cubicBezTo>
                  <a:lnTo>
                    <a:pt x="22094" y="5750"/>
                  </a:lnTo>
                  <a:cubicBezTo>
                    <a:pt x="21736" y="5889"/>
                    <a:pt x="21259" y="6088"/>
                    <a:pt x="20920" y="6227"/>
                  </a:cubicBezTo>
                  <a:lnTo>
                    <a:pt x="19767" y="6724"/>
                  </a:lnTo>
                  <a:cubicBezTo>
                    <a:pt x="19428" y="6884"/>
                    <a:pt x="18971" y="7083"/>
                    <a:pt x="18633" y="7242"/>
                  </a:cubicBezTo>
                  <a:lnTo>
                    <a:pt x="17539" y="7759"/>
                  </a:lnTo>
                  <a:cubicBezTo>
                    <a:pt x="17200" y="7918"/>
                    <a:pt x="16783" y="8117"/>
                    <a:pt x="16464" y="8276"/>
                  </a:cubicBezTo>
                  <a:lnTo>
                    <a:pt x="15410" y="8813"/>
                  </a:lnTo>
                  <a:cubicBezTo>
                    <a:pt x="15112" y="8972"/>
                    <a:pt x="14694" y="9191"/>
                    <a:pt x="14396" y="9350"/>
                  </a:cubicBezTo>
                  <a:lnTo>
                    <a:pt x="13421" y="9887"/>
                  </a:lnTo>
                  <a:cubicBezTo>
                    <a:pt x="13122" y="10066"/>
                    <a:pt x="12744" y="10285"/>
                    <a:pt x="12466" y="10444"/>
                  </a:cubicBezTo>
                  <a:lnTo>
                    <a:pt x="11551" y="11001"/>
                  </a:lnTo>
                  <a:cubicBezTo>
                    <a:pt x="11272" y="11161"/>
                    <a:pt x="10914" y="11399"/>
                    <a:pt x="10656" y="11558"/>
                  </a:cubicBezTo>
                  <a:lnTo>
                    <a:pt x="9800" y="12135"/>
                  </a:lnTo>
                  <a:cubicBezTo>
                    <a:pt x="9542" y="12314"/>
                    <a:pt x="9204" y="12533"/>
                    <a:pt x="8965" y="12712"/>
                  </a:cubicBezTo>
                  <a:lnTo>
                    <a:pt x="8169" y="13289"/>
                  </a:lnTo>
                  <a:cubicBezTo>
                    <a:pt x="7950" y="13468"/>
                    <a:pt x="7632" y="13707"/>
                    <a:pt x="7413" y="13886"/>
                  </a:cubicBezTo>
                  <a:lnTo>
                    <a:pt x="6697" y="14463"/>
                  </a:lnTo>
                  <a:cubicBezTo>
                    <a:pt x="6478" y="14642"/>
                    <a:pt x="6200" y="14880"/>
                    <a:pt x="6001" y="15059"/>
                  </a:cubicBezTo>
                  <a:lnTo>
                    <a:pt x="5344" y="15656"/>
                  </a:lnTo>
                  <a:cubicBezTo>
                    <a:pt x="5145" y="15855"/>
                    <a:pt x="4907" y="16094"/>
                    <a:pt x="4708" y="16273"/>
                  </a:cubicBezTo>
                  <a:lnTo>
                    <a:pt x="4071" y="16969"/>
                  </a:lnTo>
                  <a:cubicBezTo>
                    <a:pt x="3872" y="17188"/>
                    <a:pt x="3614" y="17467"/>
                    <a:pt x="3435" y="17685"/>
                  </a:cubicBezTo>
                  <a:lnTo>
                    <a:pt x="2878" y="18382"/>
                  </a:lnTo>
                  <a:cubicBezTo>
                    <a:pt x="2719" y="18600"/>
                    <a:pt x="2500" y="18899"/>
                    <a:pt x="2341" y="19118"/>
                  </a:cubicBezTo>
                  <a:lnTo>
                    <a:pt x="1903" y="19814"/>
                  </a:lnTo>
                  <a:cubicBezTo>
                    <a:pt x="1764" y="20053"/>
                    <a:pt x="1585" y="20351"/>
                    <a:pt x="1445" y="20590"/>
                  </a:cubicBezTo>
                  <a:lnTo>
                    <a:pt x="1107" y="21286"/>
                  </a:lnTo>
                  <a:cubicBezTo>
                    <a:pt x="1008" y="21525"/>
                    <a:pt x="849" y="21863"/>
                    <a:pt x="749" y="22121"/>
                  </a:cubicBezTo>
                  <a:lnTo>
                    <a:pt x="530" y="22778"/>
                  </a:lnTo>
                  <a:cubicBezTo>
                    <a:pt x="451" y="23056"/>
                    <a:pt x="331" y="23434"/>
                    <a:pt x="272" y="23713"/>
                  </a:cubicBezTo>
                  <a:lnTo>
                    <a:pt x="152" y="24290"/>
                  </a:lnTo>
                  <a:cubicBezTo>
                    <a:pt x="31" y="25108"/>
                    <a:pt x="0" y="25423"/>
                    <a:pt x="8" y="26143"/>
                  </a:cubicBezTo>
                  <a:lnTo>
                    <a:pt x="8" y="26143"/>
                  </a:lnTo>
                  <a:cubicBezTo>
                    <a:pt x="13" y="26027"/>
                    <a:pt x="23" y="25914"/>
                    <a:pt x="33" y="25802"/>
                  </a:cubicBezTo>
                  <a:cubicBezTo>
                    <a:pt x="1325" y="13729"/>
                    <a:pt x="29955" y="4141"/>
                    <a:pt x="41895" y="4141"/>
                  </a:cubicBezTo>
                  <a:cubicBezTo>
                    <a:pt x="42822" y="4141"/>
                    <a:pt x="43649" y="4198"/>
                    <a:pt x="44354" y="4317"/>
                  </a:cubicBezTo>
                  <a:cubicBezTo>
                    <a:pt x="44453" y="4337"/>
                    <a:pt x="44573" y="4357"/>
                    <a:pt x="44672" y="4377"/>
                  </a:cubicBezTo>
                  <a:cubicBezTo>
                    <a:pt x="50123" y="6247"/>
                    <a:pt x="63531" y="17486"/>
                    <a:pt x="41092" y="28626"/>
                  </a:cubicBezTo>
                  <a:cubicBezTo>
                    <a:pt x="34276" y="31994"/>
                    <a:pt x="22756" y="36916"/>
                    <a:pt x="13459" y="36916"/>
                  </a:cubicBezTo>
                  <a:cubicBezTo>
                    <a:pt x="11444" y="36916"/>
                    <a:pt x="9533" y="36685"/>
                    <a:pt x="7798" y="36156"/>
                  </a:cubicBezTo>
                  <a:lnTo>
                    <a:pt x="7798" y="36156"/>
                  </a:lnTo>
                  <a:lnTo>
                    <a:pt x="8269" y="36305"/>
                  </a:lnTo>
                  <a:cubicBezTo>
                    <a:pt x="8527" y="36365"/>
                    <a:pt x="8885" y="36464"/>
                    <a:pt x="9164" y="36544"/>
                  </a:cubicBezTo>
                  <a:lnTo>
                    <a:pt x="9999" y="36703"/>
                  </a:lnTo>
                  <a:cubicBezTo>
                    <a:pt x="10278" y="36743"/>
                    <a:pt x="10656" y="36802"/>
                    <a:pt x="10934" y="36842"/>
                  </a:cubicBezTo>
                  <a:lnTo>
                    <a:pt x="11849" y="36941"/>
                  </a:lnTo>
                  <a:cubicBezTo>
                    <a:pt x="12148" y="36961"/>
                    <a:pt x="12526" y="37001"/>
                    <a:pt x="12824" y="37021"/>
                  </a:cubicBezTo>
                  <a:lnTo>
                    <a:pt x="13679" y="37041"/>
                  </a:lnTo>
                  <a:lnTo>
                    <a:pt x="14595" y="37041"/>
                  </a:lnTo>
                  <a:lnTo>
                    <a:pt x="15490" y="37001"/>
                  </a:lnTo>
                  <a:cubicBezTo>
                    <a:pt x="15768" y="37001"/>
                    <a:pt x="16146" y="36981"/>
                    <a:pt x="16445" y="36941"/>
                  </a:cubicBezTo>
                  <a:lnTo>
                    <a:pt x="17379" y="36862"/>
                  </a:lnTo>
                  <a:cubicBezTo>
                    <a:pt x="17678" y="36842"/>
                    <a:pt x="18076" y="36782"/>
                    <a:pt x="18374" y="36762"/>
                  </a:cubicBezTo>
                  <a:lnTo>
                    <a:pt x="19369" y="36623"/>
                  </a:lnTo>
                  <a:cubicBezTo>
                    <a:pt x="19667" y="36564"/>
                    <a:pt x="20085" y="36504"/>
                    <a:pt x="20383" y="36444"/>
                  </a:cubicBezTo>
                  <a:lnTo>
                    <a:pt x="21418" y="36265"/>
                  </a:lnTo>
                  <a:cubicBezTo>
                    <a:pt x="21736" y="36205"/>
                    <a:pt x="22154" y="36106"/>
                    <a:pt x="22472" y="36046"/>
                  </a:cubicBezTo>
                  <a:lnTo>
                    <a:pt x="23546" y="35808"/>
                  </a:lnTo>
                  <a:cubicBezTo>
                    <a:pt x="23884" y="35728"/>
                    <a:pt x="24322" y="35609"/>
                    <a:pt x="24640" y="35529"/>
                  </a:cubicBezTo>
                  <a:lnTo>
                    <a:pt x="25754" y="35231"/>
                  </a:lnTo>
                  <a:cubicBezTo>
                    <a:pt x="26092" y="35151"/>
                    <a:pt x="26550" y="35012"/>
                    <a:pt x="26888" y="34912"/>
                  </a:cubicBezTo>
                  <a:lnTo>
                    <a:pt x="28022" y="34574"/>
                  </a:lnTo>
                  <a:cubicBezTo>
                    <a:pt x="28360" y="34475"/>
                    <a:pt x="28838" y="34316"/>
                    <a:pt x="29176" y="34216"/>
                  </a:cubicBezTo>
                  <a:lnTo>
                    <a:pt x="30350" y="33818"/>
                  </a:lnTo>
                  <a:cubicBezTo>
                    <a:pt x="30708" y="33699"/>
                    <a:pt x="31185" y="33520"/>
                    <a:pt x="31543" y="33401"/>
                  </a:cubicBezTo>
                  <a:lnTo>
                    <a:pt x="32737" y="32963"/>
                  </a:lnTo>
                  <a:cubicBezTo>
                    <a:pt x="33115" y="32824"/>
                    <a:pt x="33592" y="32625"/>
                    <a:pt x="33970" y="32486"/>
                  </a:cubicBezTo>
                  <a:lnTo>
                    <a:pt x="36397" y="31511"/>
                  </a:lnTo>
                  <a:cubicBezTo>
                    <a:pt x="37193" y="31173"/>
                    <a:pt x="38287" y="30735"/>
                    <a:pt x="39102" y="30377"/>
                  </a:cubicBezTo>
                  <a:lnTo>
                    <a:pt x="41290" y="29382"/>
                  </a:lnTo>
                  <a:cubicBezTo>
                    <a:pt x="41927" y="29084"/>
                    <a:pt x="42782" y="28686"/>
                    <a:pt x="43419" y="28368"/>
                  </a:cubicBezTo>
                  <a:lnTo>
                    <a:pt x="45388" y="27333"/>
                  </a:lnTo>
                  <a:cubicBezTo>
                    <a:pt x="45965" y="27015"/>
                    <a:pt x="46721" y="26597"/>
                    <a:pt x="47278" y="26259"/>
                  </a:cubicBezTo>
                  <a:lnTo>
                    <a:pt x="48989" y="25205"/>
                  </a:lnTo>
                  <a:cubicBezTo>
                    <a:pt x="49486" y="24847"/>
                    <a:pt x="50163" y="24409"/>
                    <a:pt x="50640" y="24031"/>
                  </a:cubicBezTo>
                  <a:lnTo>
                    <a:pt x="52033" y="22937"/>
                  </a:lnTo>
                  <a:cubicBezTo>
                    <a:pt x="52470" y="22539"/>
                    <a:pt x="53027" y="22042"/>
                    <a:pt x="53445" y="21644"/>
                  </a:cubicBezTo>
                  <a:lnTo>
                    <a:pt x="54479" y="20510"/>
                  </a:lnTo>
                  <a:cubicBezTo>
                    <a:pt x="54837" y="20072"/>
                    <a:pt x="55295" y="19476"/>
                    <a:pt x="55633" y="18998"/>
                  </a:cubicBezTo>
                  <a:lnTo>
                    <a:pt x="56250" y="17964"/>
                  </a:lnTo>
                  <a:cubicBezTo>
                    <a:pt x="56528" y="17367"/>
                    <a:pt x="56866" y="16571"/>
                    <a:pt x="57105" y="15975"/>
                  </a:cubicBezTo>
                  <a:lnTo>
                    <a:pt x="57304" y="15199"/>
                  </a:lnTo>
                  <a:cubicBezTo>
                    <a:pt x="57543" y="14125"/>
                    <a:pt x="57682" y="13369"/>
                    <a:pt x="57642" y="12016"/>
                  </a:cubicBezTo>
                  <a:lnTo>
                    <a:pt x="57602" y="11479"/>
                  </a:lnTo>
                  <a:cubicBezTo>
                    <a:pt x="57583" y="11320"/>
                    <a:pt x="57563" y="11101"/>
                    <a:pt x="57543" y="10942"/>
                  </a:cubicBezTo>
                  <a:lnTo>
                    <a:pt x="57463" y="10484"/>
                  </a:lnTo>
                  <a:cubicBezTo>
                    <a:pt x="57443" y="10365"/>
                    <a:pt x="57423" y="10186"/>
                    <a:pt x="57384" y="10047"/>
                  </a:cubicBezTo>
                  <a:lnTo>
                    <a:pt x="57304" y="9649"/>
                  </a:lnTo>
                  <a:cubicBezTo>
                    <a:pt x="57264" y="9529"/>
                    <a:pt x="57225" y="9370"/>
                    <a:pt x="57205" y="9251"/>
                  </a:cubicBezTo>
                  <a:lnTo>
                    <a:pt x="57085" y="8893"/>
                  </a:lnTo>
                  <a:cubicBezTo>
                    <a:pt x="57065" y="8773"/>
                    <a:pt x="57006" y="8634"/>
                    <a:pt x="56986" y="8535"/>
                  </a:cubicBezTo>
                  <a:lnTo>
                    <a:pt x="56866" y="8177"/>
                  </a:lnTo>
                  <a:cubicBezTo>
                    <a:pt x="56827" y="8077"/>
                    <a:pt x="56787" y="7938"/>
                    <a:pt x="56727" y="7838"/>
                  </a:cubicBezTo>
                  <a:lnTo>
                    <a:pt x="56588" y="7500"/>
                  </a:lnTo>
                  <a:cubicBezTo>
                    <a:pt x="56548" y="7401"/>
                    <a:pt x="56488" y="7262"/>
                    <a:pt x="56449" y="7162"/>
                  </a:cubicBezTo>
                  <a:lnTo>
                    <a:pt x="56290" y="6824"/>
                  </a:lnTo>
                  <a:cubicBezTo>
                    <a:pt x="56230" y="6724"/>
                    <a:pt x="56150" y="6585"/>
                    <a:pt x="56111" y="6486"/>
                  </a:cubicBezTo>
                  <a:lnTo>
                    <a:pt x="55912" y="6128"/>
                  </a:lnTo>
                  <a:cubicBezTo>
                    <a:pt x="55852" y="6008"/>
                    <a:pt x="55772" y="5869"/>
                    <a:pt x="55693" y="5770"/>
                  </a:cubicBezTo>
                  <a:lnTo>
                    <a:pt x="55454" y="5392"/>
                  </a:lnTo>
                  <a:cubicBezTo>
                    <a:pt x="55375" y="5272"/>
                    <a:pt x="55275" y="5113"/>
                    <a:pt x="55195" y="4994"/>
                  </a:cubicBezTo>
                  <a:lnTo>
                    <a:pt x="54877" y="4576"/>
                  </a:lnTo>
                  <a:cubicBezTo>
                    <a:pt x="54758" y="4437"/>
                    <a:pt x="54619" y="4258"/>
                    <a:pt x="54499" y="4138"/>
                  </a:cubicBezTo>
                  <a:lnTo>
                    <a:pt x="54002" y="3601"/>
                  </a:lnTo>
                  <a:cubicBezTo>
                    <a:pt x="53326" y="2945"/>
                    <a:pt x="52669" y="2328"/>
                    <a:pt x="51436" y="1652"/>
                  </a:cubicBezTo>
                  <a:lnTo>
                    <a:pt x="50421" y="1154"/>
                  </a:lnTo>
                  <a:cubicBezTo>
                    <a:pt x="49785" y="916"/>
                    <a:pt x="48949" y="617"/>
                    <a:pt x="48293" y="438"/>
                  </a:cubicBezTo>
                  <a:lnTo>
                    <a:pt x="46880" y="180"/>
                  </a:lnTo>
                  <a:cubicBezTo>
                    <a:pt x="46284" y="120"/>
                    <a:pt x="45488" y="21"/>
                    <a:pt x="4489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3663275" y="1954850"/>
              <a:ext cx="1524800" cy="926025"/>
            </a:xfrm>
            <a:custGeom>
              <a:avLst/>
              <a:gdLst/>
              <a:ahLst/>
              <a:cxnLst/>
              <a:rect l="l" t="t" r="r" b="b"/>
              <a:pathLst>
                <a:path w="60992" h="37041" extrusionOk="0">
                  <a:moveTo>
                    <a:pt x="10504" y="36782"/>
                  </a:moveTo>
                  <a:lnTo>
                    <a:pt x="10504" y="36782"/>
                  </a:lnTo>
                  <a:cubicBezTo>
                    <a:pt x="10836" y="36833"/>
                    <a:pt x="11176" y="36875"/>
                    <a:pt x="11523" y="36909"/>
                  </a:cubicBezTo>
                  <a:lnTo>
                    <a:pt x="11523" y="36909"/>
                  </a:lnTo>
                  <a:cubicBezTo>
                    <a:pt x="11184" y="36872"/>
                    <a:pt x="10804" y="36827"/>
                    <a:pt x="10504" y="36782"/>
                  </a:cubicBezTo>
                  <a:close/>
                  <a:moveTo>
                    <a:pt x="43187" y="1"/>
                  </a:moveTo>
                  <a:cubicBezTo>
                    <a:pt x="42590" y="40"/>
                    <a:pt x="41795" y="80"/>
                    <a:pt x="41178" y="160"/>
                  </a:cubicBezTo>
                  <a:lnTo>
                    <a:pt x="39288" y="418"/>
                  </a:lnTo>
                  <a:cubicBezTo>
                    <a:pt x="38672" y="538"/>
                    <a:pt x="37836" y="677"/>
                    <a:pt x="37199" y="816"/>
                  </a:cubicBezTo>
                  <a:lnTo>
                    <a:pt x="35131" y="1294"/>
                  </a:lnTo>
                  <a:cubicBezTo>
                    <a:pt x="34474" y="1473"/>
                    <a:pt x="33599" y="1711"/>
                    <a:pt x="32942" y="1891"/>
                  </a:cubicBezTo>
                  <a:lnTo>
                    <a:pt x="30714" y="2587"/>
                  </a:lnTo>
                  <a:cubicBezTo>
                    <a:pt x="30018" y="2825"/>
                    <a:pt x="29083" y="3124"/>
                    <a:pt x="28387" y="3363"/>
                  </a:cubicBezTo>
                  <a:lnTo>
                    <a:pt x="26020" y="4218"/>
                  </a:lnTo>
                  <a:cubicBezTo>
                    <a:pt x="25204" y="4536"/>
                    <a:pt x="24110" y="4934"/>
                    <a:pt x="23294" y="5252"/>
                  </a:cubicBezTo>
                  <a:lnTo>
                    <a:pt x="22081" y="5750"/>
                  </a:lnTo>
                  <a:cubicBezTo>
                    <a:pt x="21723" y="5889"/>
                    <a:pt x="21246" y="6088"/>
                    <a:pt x="20907" y="6227"/>
                  </a:cubicBezTo>
                  <a:lnTo>
                    <a:pt x="19754" y="6724"/>
                  </a:lnTo>
                  <a:cubicBezTo>
                    <a:pt x="19415" y="6884"/>
                    <a:pt x="18958" y="7083"/>
                    <a:pt x="18620" y="7242"/>
                  </a:cubicBezTo>
                  <a:lnTo>
                    <a:pt x="17526" y="7759"/>
                  </a:lnTo>
                  <a:cubicBezTo>
                    <a:pt x="17187" y="7918"/>
                    <a:pt x="16770" y="8117"/>
                    <a:pt x="16451" y="8276"/>
                  </a:cubicBezTo>
                  <a:lnTo>
                    <a:pt x="15397" y="8813"/>
                  </a:lnTo>
                  <a:cubicBezTo>
                    <a:pt x="15099" y="8972"/>
                    <a:pt x="14681" y="9191"/>
                    <a:pt x="14383" y="9350"/>
                  </a:cubicBezTo>
                  <a:lnTo>
                    <a:pt x="13408" y="9887"/>
                  </a:lnTo>
                  <a:cubicBezTo>
                    <a:pt x="13109" y="10047"/>
                    <a:pt x="12731" y="10265"/>
                    <a:pt x="12453" y="10444"/>
                  </a:cubicBezTo>
                  <a:lnTo>
                    <a:pt x="11538" y="11001"/>
                  </a:lnTo>
                  <a:cubicBezTo>
                    <a:pt x="11259" y="11161"/>
                    <a:pt x="10901" y="11399"/>
                    <a:pt x="10643" y="11558"/>
                  </a:cubicBezTo>
                  <a:lnTo>
                    <a:pt x="9787" y="12135"/>
                  </a:lnTo>
                  <a:cubicBezTo>
                    <a:pt x="9529" y="12314"/>
                    <a:pt x="9191" y="12533"/>
                    <a:pt x="8952" y="12712"/>
                  </a:cubicBezTo>
                  <a:lnTo>
                    <a:pt x="8156" y="13289"/>
                  </a:lnTo>
                  <a:cubicBezTo>
                    <a:pt x="7937" y="13468"/>
                    <a:pt x="7619" y="13707"/>
                    <a:pt x="7400" y="13886"/>
                  </a:cubicBezTo>
                  <a:lnTo>
                    <a:pt x="6684" y="14463"/>
                  </a:lnTo>
                  <a:cubicBezTo>
                    <a:pt x="6465" y="14642"/>
                    <a:pt x="6187" y="14880"/>
                    <a:pt x="5988" y="15059"/>
                  </a:cubicBezTo>
                  <a:lnTo>
                    <a:pt x="5331" y="15656"/>
                  </a:lnTo>
                  <a:cubicBezTo>
                    <a:pt x="5132" y="15855"/>
                    <a:pt x="4894" y="16094"/>
                    <a:pt x="4695" y="16273"/>
                  </a:cubicBezTo>
                  <a:lnTo>
                    <a:pt x="4058" y="16969"/>
                  </a:lnTo>
                  <a:cubicBezTo>
                    <a:pt x="3859" y="17188"/>
                    <a:pt x="3601" y="17467"/>
                    <a:pt x="3422" y="17685"/>
                  </a:cubicBezTo>
                  <a:lnTo>
                    <a:pt x="2865" y="18382"/>
                  </a:lnTo>
                  <a:cubicBezTo>
                    <a:pt x="2706" y="18600"/>
                    <a:pt x="2487" y="18899"/>
                    <a:pt x="2328" y="19118"/>
                  </a:cubicBezTo>
                  <a:lnTo>
                    <a:pt x="1890" y="19814"/>
                  </a:lnTo>
                  <a:cubicBezTo>
                    <a:pt x="1751" y="20053"/>
                    <a:pt x="1572" y="20351"/>
                    <a:pt x="1432" y="20590"/>
                  </a:cubicBezTo>
                  <a:lnTo>
                    <a:pt x="1094" y="21286"/>
                  </a:lnTo>
                  <a:cubicBezTo>
                    <a:pt x="995" y="21525"/>
                    <a:pt x="836" y="21863"/>
                    <a:pt x="736" y="22121"/>
                  </a:cubicBezTo>
                  <a:lnTo>
                    <a:pt x="517" y="22778"/>
                  </a:lnTo>
                  <a:cubicBezTo>
                    <a:pt x="438" y="23056"/>
                    <a:pt x="318" y="23434"/>
                    <a:pt x="259" y="23713"/>
                  </a:cubicBezTo>
                  <a:lnTo>
                    <a:pt x="139" y="24290"/>
                  </a:lnTo>
                  <a:cubicBezTo>
                    <a:pt x="60" y="24807"/>
                    <a:pt x="0" y="25324"/>
                    <a:pt x="0" y="26040"/>
                  </a:cubicBezTo>
                  <a:lnTo>
                    <a:pt x="20" y="25444"/>
                  </a:lnTo>
                  <a:cubicBezTo>
                    <a:pt x="949" y="14610"/>
                    <a:pt x="28185" y="3653"/>
                    <a:pt x="41598" y="3653"/>
                  </a:cubicBezTo>
                  <a:cubicBezTo>
                    <a:pt x="43407" y="3653"/>
                    <a:pt x="44964" y="3852"/>
                    <a:pt x="46171" y="4278"/>
                  </a:cubicBezTo>
                  <a:cubicBezTo>
                    <a:pt x="46171" y="4278"/>
                    <a:pt x="46171" y="4278"/>
                    <a:pt x="46171" y="4278"/>
                  </a:cubicBezTo>
                  <a:lnTo>
                    <a:pt x="46171" y="4278"/>
                  </a:lnTo>
                  <a:cubicBezTo>
                    <a:pt x="46410" y="4377"/>
                    <a:pt x="46748" y="4496"/>
                    <a:pt x="46987" y="4596"/>
                  </a:cubicBezTo>
                  <a:cubicBezTo>
                    <a:pt x="60991" y="13030"/>
                    <a:pt x="54546" y="27910"/>
                    <a:pt x="22897" y="35768"/>
                  </a:cubicBezTo>
                  <a:cubicBezTo>
                    <a:pt x="19552" y="36601"/>
                    <a:pt x="16507" y="37017"/>
                    <a:pt x="13810" y="37017"/>
                  </a:cubicBezTo>
                  <a:cubicBezTo>
                    <a:pt x="13017" y="37017"/>
                    <a:pt x="12255" y="36981"/>
                    <a:pt x="11523" y="36909"/>
                  </a:cubicBezTo>
                  <a:lnTo>
                    <a:pt x="11523" y="36909"/>
                  </a:lnTo>
                  <a:cubicBezTo>
                    <a:pt x="11633" y="36921"/>
                    <a:pt x="11739" y="36932"/>
                    <a:pt x="11836" y="36941"/>
                  </a:cubicBezTo>
                  <a:cubicBezTo>
                    <a:pt x="12135" y="36961"/>
                    <a:pt x="12513" y="37001"/>
                    <a:pt x="12811" y="37021"/>
                  </a:cubicBezTo>
                  <a:lnTo>
                    <a:pt x="13666" y="37041"/>
                  </a:lnTo>
                  <a:lnTo>
                    <a:pt x="14582" y="37041"/>
                  </a:lnTo>
                  <a:lnTo>
                    <a:pt x="15477" y="37001"/>
                  </a:lnTo>
                  <a:cubicBezTo>
                    <a:pt x="15755" y="36981"/>
                    <a:pt x="16133" y="36961"/>
                    <a:pt x="16432" y="36941"/>
                  </a:cubicBezTo>
                  <a:lnTo>
                    <a:pt x="17366" y="36862"/>
                  </a:lnTo>
                  <a:cubicBezTo>
                    <a:pt x="17665" y="36842"/>
                    <a:pt x="18063" y="36782"/>
                    <a:pt x="18361" y="36762"/>
                  </a:cubicBezTo>
                  <a:lnTo>
                    <a:pt x="19356" y="36623"/>
                  </a:lnTo>
                  <a:cubicBezTo>
                    <a:pt x="19654" y="36564"/>
                    <a:pt x="20072" y="36504"/>
                    <a:pt x="20370" y="36444"/>
                  </a:cubicBezTo>
                  <a:lnTo>
                    <a:pt x="21405" y="36265"/>
                  </a:lnTo>
                  <a:cubicBezTo>
                    <a:pt x="21723" y="36186"/>
                    <a:pt x="22141" y="36106"/>
                    <a:pt x="22459" y="36046"/>
                  </a:cubicBezTo>
                  <a:lnTo>
                    <a:pt x="23533" y="35808"/>
                  </a:lnTo>
                  <a:cubicBezTo>
                    <a:pt x="23871" y="35728"/>
                    <a:pt x="24309" y="35609"/>
                    <a:pt x="24627" y="35529"/>
                  </a:cubicBezTo>
                  <a:lnTo>
                    <a:pt x="25741" y="35231"/>
                  </a:lnTo>
                  <a:cubicBezTo>
                    <a:pt x="26079" y="35151"/>
                    <a:pt x="26537" y="35012"/>
                    <a:pt x="26875" y="34912"/>
                  </a:cubicBezTo>
                  <a:lnTo>
                    <a:pt x="28009" y="34574"/>
                  </a:lnTo>
                  <a:cubicBezTo>
                    <a:pt x="28347" y="34475"/>
                    <a:pt x="28825" y="34316"/>
                    <a:pt x="29163" y="34216"/>
                  </a:cubicBezTo>
                  <a:lnTo>
                    <a:pt x="30337" y="33818"/>
                  </a:lnTo>
                  <a:cubicBezTo>
                    <a:pt x="30695" y="33699"/>
                    <a:pt x="31172" y="33520"/>
                    <a:pt x="31530" y="33401"/>
                  </a:cubicBezTo>
                  <a:lnTo>
                    <a:pt x="32724" y="32963"/>
                  </a:lnTo>
                  <a:cubicBezTo>
                    <a:pt x="33102" y="32824"/>
                    <a:pt x="33579" y="32625"/>
                    <a:pt x="33957" y="32486"/>
                  </a:cubicBezTo>
                  <a:lnTo>
                    <a:pt x="36384" y="31511"/>
                  </a:lnTo>
                  <a:cubicBezTo>
                    <a:pt x="37180" y="31173"/>
                    <a:pt x="38274" y="30735"/>
                    <a:pt x="39089" y="30377"/>
                  </a:cubicBezTo>
                  <a:lnTo>
                    <a:pt x="41277" y="29382"/>
                  </a:lnTo>
                  <a:cubicBezTo>
                    <a:pt x="41914" y="29084"/>
                    <a:pt x="42769" y="28686"/>
                    <a:pt x="43406" y="28368"/>
                  </a:cubicBezTo>
                  <a:lnTo>
                    <a:pt x="45375" y="27333"/>
                  </a:lnTo>
                  <a:cubicBezTo>
                    <a:pt x="45952" y="27015"/>
                    <a:pt x="46708" y="26597"/>
                    <a:pt x="47265" y="26259"/>
                  </a:cubicBezTo>
                  <a:lnTo>
                    <a:pt x="48976" y="25205"/>
                  </a:lnTo>
                  <a:cubicBezTo>
                    <a:pt x="49473" y="24847"/>
                    <a:pt x="50150" y="24409"/>
                    <a:pt x="50627" y="24031"/>
                  </a:cubicBezTo>
                  <a:lnTo>
                    <a:pt x="52020" y="22937"/>
                  </a:lnTo>
                  <a:cubicBezTo>
                    <a:pt x="52457" y="22539"/>
                    <a:pt x="53014" y="22042"/>
                    <a:pt x="53432" y="21644"/>
                  </a:cubicBezTo>
                  <a:lnTo>
                    <a:pt x="54466" y="20510"/>
                  </a:lnTo>
                  <a:cubicBezTo>
                    <a:pt x="54824" y="20072"/>
                    <a:pt x="55282" y="19476"/>
                    <a:pt x="55620" y="18998"/>
                  </a:cubicBezTo>
                  <a:lnTo>
                    <a:pt x="56237" y="17964"/>
                  </a:lnTo>
                  <a:cubicBezTo>
                    <a:pt x="56515" y="17367"/>
                    <a:pt x="56853" y="16571"/>
                    <a:pt x="57092" y="15955"/>
                  </a:cubicBezTo>
                  <a:lnTo>
                    <a:pt x="57291" y="15199"/>
                  </a:lnTo>
                  <a:cubicBezTo>
                    <a:pt x="57530" y="14125"/>
                    <a:pt x="57669" y="13369"/>
                    <a:pt x="57629" y="12016"/>
                  </a:cubicBezTo>
                  <a:lnTo>
                    <a:pt x="57589" y="11479"/>
                  </a:lnTo>
                  <a:cubicBezTo>
                    <a:pt x="57570" y="11320"/>
                    <a:pt x="57550" y="11101"/>
                    <a:pt x="57530" y="10942"/>
                  </a:cubicBezTo>
                  <a:lnTo>
                    <a:pt x="57450" y="10484"/>
                  </a:lnTo>
                  <a:cubicBezTo>
                    <a:pt x="57430" y="10365"/>
                    <a:pt x="57410" y="10186"/>
                    <a:pt x="57371" y="10047"/>
                  </a:cubicBezTo>
                  <a:lnTo>
                    <a:pt x="57291" y="9649"/>
                  </a:lnTo>
                  <a:cubicBezTo>
                    <a:pt x="57251" y="9529"/>
                    <a:pt x="57212" y="9370"/>
                    <a:pt x="57192" y="9251"/>
                  </a:cubicBezTo>
                  <a:lnTo>
                    <a:pt x="57072" y="8893"/>
                  </a:lnTo>
                  <a:cubicBezTo>
                    <a:pt x="57052" y="8773"/>
                    <a:pt x="56993" y="8634"/>
                    <a:pt x="56973" y="8535"/>
                  </a:cubicBezTo>
                  <a:lnTo>
                    <a:pt x="56853" y="8177"/>
                  </a:lnTo>
                  <a:cubicBezTo>
                    <a:pt x="56814" y="8077"/>
                    <a:pt x="56774" y="7938"/>
                    <a:pt x="56714" y="7838"/>
                  </a:cubicBezTo>
                  <a:lnTo>
                    <a:pt x="56575" y="7500"/>
                  </a:lnTo>
                  <a:cubicBezTo>
                    <a:pt x="56535" y="7401"/>
                    <a:pt x="56475" y="7262"/>
                    <a:pt x="56436" y="7162"/>
                  </a:cubicBezTo>
                  <a:lnTo>
                    <a:pt x="56277" y="6824"/>
                  </a:lnTo>
                  <a:cubicBezTo>
                    <a:pt x="56217" y="6724"/>
                    <a:pt x="56137" y="6585"/>
                    <a:pt x="56098" y="6486"/>
                  </a:cubicBezTo>
                  <a:lnTo>
                    <a:pt x="55899" y="6128"/>
                  </a:lnTo>
                  <a:cubicBezTo>
                    <a:pt x="55839" y="6008"/>
                    <a:pt x="55759" y="5869"/>
                    <a:pt x="55680" y="5770"/>
                  </a:cubicBezTo>
                  <a:lnTo>
                    <a:pt x="55441" y="5392"/>
                  </a:lnTo>
                  <a:cubicBezTo>
                    <a:pt x="55362" y="5272"/>
                    <a:pt x="55262" y="5113"/>
                    <a:pt x="55182" y="4994"/>
                  </a:cubicBezTo>
                  <a:lnTo>
                    <a:pt x="54864" y="4576"/>
                  </a:lnTo>
                  <a:cubicBezTo>
                    <a:pt x="54745" y="4437"/>
                    <a:pt x="54606" y="4258"/>
                    <a:pt x="54486" y="4138"/>
                  </a:cubicBezTo>
                  <a:lnTo>
                    <a:pt x="53989" y="3581"/>
                  </a:lnTo>
                  <a:cubicBezTo>
                    <a:pt x="53313" y="2945"/>
                    <a:pt x="52656" y="2328"/>
                    <a:pt x="51423" y="1652"/>
                  </a:cubicBezTo>
                  <a:lnTo>
                    <a:pt x="50408" y="1154"/>
                  </a:lnTo>
                  <a:cubicBezTo>
                    <a:pt x="49772" y="916"/>
                    <a:pt x="48936" y="617"/>
                    <a:pt x="48280" y="438"/>
                  </a:cubicBezTo>
                  <a:lnTo>
                    <a:pt x="46867" y="180"/>
                  </a:lnTo>
                  <a:cubicBezTo>
                    <a:pt x="46271" y="120"/>
                    <a:pt x="45475" y="21"/>
                    <a:pt x="44878" y="1"/>
                  </a:cubicBezTo>
                  <a:close/>
                </a:path>
              </a:pathLst>
            </a:custGeom>
            <a:solidFill>
              <a:srgbClr val="94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3666750" y="1954850"/>
              <a:ext cx="1472825" cy="926025"/>
            </a:xfrm>
            <a:custGeom>
              <a:avLst/>
              <a:gdLst/>
              <a:ahLst/>
              <a:cxnLst/>
              <a:rect l="l" t="t" r="r" b="b"/>
              <a:pathLst>
                <a:path w="58913" h="37041" extrusionOk="0">
                  <a:moveTo>
                    <a:pt x="43048" y="1"/>
                  </a:moveTo>
                  <a:cubicBezTo>
                    <a:pt x="42451" y="40"/>
                    <a:pt x="41656" y="80"/>
                    <a:pt x="41039" y="160"/>
                  </a:cubicBezTo>
                  <a:lnTo>
                    <a:pt x="39149" y="418"/>
                  </a:lnTo>
                  <a:cubicBezTo>
                    <a:pt x="38533" y="518"/>
                    <a:pt x="37697" y="677"/>
                    <a:pt x="37060" y="816"/>
                  </a:cubicBezTo>
                  <a:lnTo>
                    <a:pt x="34992" y="1294"/>
                  </a:lnTo>
                  <a:cubicBezTo>
                    <a:pt x="34335" y="1473"/>
                    <a:pt x="33460" y="1711"/>
                    <a:pt x="32803" y="1891"/>
                  </a:cubicBezTo>
                  <a:lnTo>
                    <a:pt x="30575" y="2587"/>
                  </a:lnTo>
                  <a:cubicBezTo>
                    <a:pt x="29879" y="2825"/>
                    <a:pt x="28944" y="3124"/>
                    <a:pt x="28248" y="3363"/>
                  </a:cubicBezTo>
                  <a:lnTo>
                    <a:pt x="25881" y="4218"/>
                  </a:lnTo>
                  <a:cubicBezTo>
                    <a:pt x="25065" y="4536"/>
                    <a:pt x="23971" y="4934"/>
                    <a:pt x="23155" y="5252"/>
                  </a:cubicBezTo>
                  <a:lnTo>
                    <a:pt x="21942" y="5750"/>
                  </a:lnTo>
                  <a:cubicBezTo>
                    <a:pt x="21584" y="5889"/>
                    <a:pt x="21107" y="6088"/>
                    <a:pt x="20768" y="6227"/>
                  </a:cubicBezTo>
                  <a:lnTo>
                    <a:pt x="19615" y="6724"/>
                  </a:lnTo>
                  <a:cubicBezTo>
                    <a:pt x="19276" y="6884"/>
                    <a:pt x="18819" y="7083"/>
                    <a:pt x="18481" y="7242"/>
                  </a:cubicBezTo>
                  <a:lnTo>
                    <a:pt x="17387" y="7759"/>
                  </a:lnTo>
                  <a:cubicBezTo>
                    <a:pt x="17048" y="7918"/>
                    <a:pt x="16631" y="8117"/>
                    <a:pt x="16312" y="8276"/>
                  </a:cubicBezTo>
                  <a:lnTo>
                    <a:pt x="15258" y="8813"/>
                  </a:lnTo>
                  <a:cubicBezTo>
                    <a:pt x="14960" y="8972"/>
                    <a:pt x="14542" y="9191"/>
                    <a:pt x="14244" y="9350"/>
                  </a:cubicBezTo>
                  <a:lnTo>
                    <a:pt x="13269" y="9887"/>
                  </a:lnTo>
                  <a:cubicBezTo>
                    <a:pt x="12970" y="10047"/>
                    <a:pt x="12592" y="10265"/>
                    <a:pt x="12314" y="10444"/>
                  </a:cubicBezTo>
                  <a:lnTo>
                    <a:pt x="11399" y="11001"/>
                  </a:lnTo>
                  <a:cubicBezTo>
                    <a:pt x="11120" y="11161"/>
                    <a:pt x="10762" y="11399"/>
                    <a:pt x="10504" y="11558"/>
                  </a:cubicBezTo>
                  <a:lnTo>
                    <a:pt x="9648" y="12135"/>
                  </a:lnTo>
                  <a:cubicBezTo>
                    <a:pt x="9390" y="12294"/>
                    <a:pt x="9052" y="12533"/>
                    <a:pt x="8813" y="12712"/>
                  </a:cubicBezTo>
                  <a:lnTo>
                    <a:pt x="8017" y="13289"/>
                  </a:lnTo>
                  <a:cubicBezTo>
                    <a:pt x="7798" y="13468"/>
                    <a:pt x="7480" y="13687"/>
                    <a:pt x="7261" y="13886"/>
                  </a:cubicBezTo>
                  <a:lnTo>
                    <a:pt x="6545" y="14463"/>
                  </a:lnTo>
                  <a:cubicBezTo>
                    <a:pt x="6326" y="14642"/>
                    <a:pt x="6048" y="14880"/>
                    <a:pt x="5849" y="15059"/>
                  </a:cubicBezTo>
                  <a:lnTo>
                    <a:pt x="5192" y="15656"/>
                  </a:lnTo>
                  <a:cubicBezTo>
                    <a:pt x="4993" y="15855"/>
                    <a:pt x="4755" y="16094"/>
                    <a:pt x="4556" y="16273"/>
                  </a:cubicBezTo>
                  <a:lnTo>
                    <a:pt x="3919" y="16969"/>
                  </a:lnTo>
                  <a:cubicBezTo>
                    <a:pt x="3720" y="17188"/>
                    <a:pt x="3462" y="17467"/>
                    <a:pt x="3283" y="17685"/>
                  </a:cubicBezTo>
                  <a:lnTo>
                    <a:pt x="2726" y="18382"/>
                  </a:lnTo>
                  <a:cubicBezTo>
                    <a:pt x="2567" y="18600"/>
                    <a:pt x="2348" y="18899"/>
                    <a:pt x="2189" y="19118"/>
                  </a:cubicBezTo>
                  <a:lnTo>
                    <a:pt x="1751" y="19814"/>
                  </a:lnTo>
                  <a:cubicBezTo>
                    <a:pt x="1612" y="20053"/>
                    <a:pt x="1433" y="20351"/>
                    <a:pt x="1293" y="20590"/>
                  </a:cubicBezTo>
                  <a:lnTo>
                    <a:pt x="955" y="21286"/>
                  </a:lnTo>
                  <a:cubicBezTo>
                    <a:pt x="856" y="21525"/>
                    <a:pt x="697" y="21863"/>
                    <a:pt x="597" y="22121"/>
                  </a:cubicBezTo>
                  <a:lnTo>
                    <a:pt x="378" y="22778"/>
                  </a:lnTo>
                  <a:cubicBezTo>
                    <a:pt x="299" y="23056"/>
                    <a:pt x="179" y="23434"/>
                    <a:pt x="120" y="23713"/>
                  </a:cubicBezTo>
                  <a:lnTo>
                    <a:pt x="0" y="24290"/>
                  </a:lnTo>
                  <a:lnTo>
                    <a:pt x="0" y="24330"/>
                  </a:lnTo>
                  <a:lnTo>
                    <a:pt x="120" y="23733"/>
                  </a:lnTo>
                  <a:cubicBezTo>
                    <a:pt x="2927" y="13605"/>
                    <a:pt x="27960" y="3169"/>
                    <a:pt x="41413" y="3169"/>
                  </a:cubicBezTo>
                  <a:cubicBezTo>
                    <a:pt x="43974" y="3169"/>
                    <a:pt x="46115" y="3547"/>
                    <a:pt x="47604" y="4377"/>
                  </a:cubicBezTo>
                  <a:cubicBezTo>
                    <a:pt x="58913" y="11574"/>
                    <a:pt x="55585" y="21569"/>
                    <a:pt x="42036" y="28961"/>
                  </a:cubicBezTo>
                  <a:lnTo>
                    <a:pt x="42036" y="28961"/>
                  </a:lnTo>
                  <a:cubicBezTo>
                    <a:pt x="42463" y="28760"/>
                    <a:pt x="42901" y="28551"/>
                    <a:pt x="43267" y="28368"/>
                  </a:cubicBezTo>
                  <a:lnTo>
                    <a:pt x="45236" y="27333"/>
                  </a:lnTo>
                  <a:cubicBezTo>
                    <a:pt x="45813" y="27015"/>
                    <a:pt x="46569" y="26597"/>
                    <a:pt x="47126" y="26259"/>
                  </a:cubicBezTo>
                  <a:lnTo>
                    <a:pt x="48837" y="25205"/>
                  </a:lnTo>
                  <a:cubicBezTo>
                    <a:pt x="49334" y="24847"/>
                    <a:pt x="50011" y="24409"/>
                    <a:pt x="50488" y="24031"/>
                  </a:cubicBezTo>
                  <a:lnTo>
                    <a:pt x="51881" y="22937"/>
                  </a:lnTo>
                  <a:cubicBezTo>
                    <a:pt x="52318" y="22539"/>
                    <a:pt x="52875" y="22042"/>
                    <a:pt x="53293" y="21644"/>
                  </a:cubicBezTo>
                  <a:lnTo>
                    <a:pt x="54327" y="20510"/>
                  </a:lnTo>
                  <a:cubicBezTo>
                    <a:pt x="54685" y="20072"/>
                    <a:pt x="55143" y="19476"/>
                    <a:pt x="55481" y="18998"/>
                  </a:cubicBezTo>
                  <a:lnTo>
                    <a:pt x="56098" y="17964"/>
                  </a:lnTo>
                  <a:cubicBezTo>
                    <a:pt x="56376" y="17367"/>
                    <a:pt x="56714" y="16571"/>
                    <a:pt x="56953" y="15955"/>
                  </a:cubicBezTo>
                  <a:lnTo>
                    <a:pt x="57152" y="15199"/>
                  </a:lnTo>
                  <a:cubicBezTo>
                    <a:pt x="57391" y="14125"/>
                    <a:pt x="57530" y="13349"/>
                    <a:pt x="57490" y="12016"/>
                  </a:cubicBezTo>
                  <a:lnTo>
                    <a:pt x="57450" y="11479"/>
                  </a:lnTo>
                  <a:cubicBezTo>
                    <a:pt x="57431" y="11320"/>
                    <a:pt x="57411" y="11101"/>
                    <a:pt x="57391" y="10942"/>
                  </a:cubicBezTo>
                  <a:lnTo>
                    <a:pt x="57311" y="10484"/>
                  </a:lnTo>
                  <a:cubicBezTo>
                    <a:pt x="57291" y="10345"/>
                    <a:pt x="57271" y="10166"/>
                    <a:pt x="57232" y="10047"/>
                  </a:cubicBezTo>
                  <a:lnTo>
                    <a:pt x="57152" y="9649"/>
                  </a:lnTo>
                  <a:cubicBezTo>
                    <a:pt x="57112" y="9529"/>
                    <a:pt x="57073" y="9370"/>
                    <a:pt x="57053" y="9251"/>
                  </a:cubicBezTo>
                  <a:lnTo>
                    <a:pt x="56933" y="8893"/>
                  </a:lnTo>
                  <a:cubicBezTo>
                    <a:pt x="56913" y="8773"/>
                    <a:pt x="56854" y="8634"/>
                    <a:pt x="56834" y="8535"/>
                  </a:cubicBezTo>
                  <a:lnTo>
                    <a:pt x="56714" y="8177"/>
                  </a:lnTo>
                  <a:cubicBezTo>
                    <a:pt x="56675" y="8077"/>
                    <a:pt x="56635" y="7918"/>
                    <a:pt x="56575" y="7838"/>
                  </a:cubicBezTo>
                  <a:lnTo>
                    <a:pt x="56436" y="7500"/>
                  </a:lnTo>
                  <a:cubicBezTo>
                    <a:pt x="56396" y="7401"/>
                    <a:pt x="56336" y="7262"/>
                    <a:pt x="56297" y="7162"/>
                  </a:cubicBezTo>
                  <a:lnTo>
                    <a:pt x="56138" y="6824"/>
                  </a:lnTo>
                  <a:cubicBezTo>
                    <a:pt x="56078" y="6724"/>
                    <a:pt x="55998" y="6585"/>
                    <a:pt x="55959" y="6486"/>
                  </a:cubicBezTo>
                  <a:lnTo>
                    <a:pt x="55760" y="6128"/>
                  </a:lnTo>
                  <a:cubicBezTo>
                    <a:pt x="55700" y="6008"/>
                    <a:pt x="55620" y="5869"/>
                    <a:pt x="55541" y="5770"/>
                  </a:cubicBezTo>
                  <a:lnTo>
                    <a:pt x="55302" y="5392"/>
                  </a:lnTo>
                  <a:cubicBezTo>
                    <a:pt x="55223" y="5272"/>
                    <a:pt x="55123" y="5113"/>
                    <a:pt x="55043" y="4994"/>
                  </a:cubicBezTo>
                  <a:lnTo>
                    <a:pt x="54725" y="4576"/>
                  </a:lnTo>
                  <a:cubicBezTo>
                    <a:pt x="54606" y="4437"/>
                    <a:pt x="54467" y="4258"/>
                    <a:pt x="54347" y="4138"/>
                  </a:cubicBezTo>
                  <a:lnTo>
                    <a:pt x="53850" y="3581"/>
                  </a:lnTo>
                  <a:cubicBezTo>
                    <a:pt x="53174" y="2945"/>
                    <a:pt x="52517" y="2328"/>
                    <a:pt x="51284" y="1652"/>
                  </a:cubicBezTo>
                  <a:lnTo>
                    <a:pt x="50269" y="1154"/>
                  </a:lnTo>
                  <a:cubicBezTo>
                    <a:pt x="49633" y="916"/>
                    <a:pt x="48797" y="617"/>
                    <a:pt x="48141" y="438"/>
                  </a:cubicBezTo>
                  <a:lnTo>
                    <a:pt x="46728" y="180"/>
                  </a:lnTo>
                  <a:cubicBezTo>
                    <a:pt x="46132" y="120"/>
                    <a:pt x="45336" y="21"/>
                    <a:pt x="44739" y="1"/>
                  </a:cubicBezTo>
                  <a:close/>
                  <a:moveTo>
                    <a:pt x="42036" y="28961"/>
                  </a:moveTo>
                  <a:cubicBezTo>
                    <a:pt x="41719" y="29110"/>
                    <a:pt x="41409" y="29255"/>
                    <a:pt x="41138" y="29382"/>
                  </a:cubicBezTo>
                  <a:lnTo>
                    <a:pt x="38950" y="30377"/>
                  </a:lnTo>
                  <a:cubicBezTo>
                    <a:pt x="38135" y="30735"/>
                    <a:pt x="37041" y="31173"/>
                    <a:pt x="36245" y="31511"/>
                  </a:cubicBezTo>
                  <a:lnTo>
                    <a:pt x="33818" y="32486"/>
                  </a:lnTo>
                  <a:cubicBezTo>
                    <a:pt x="33440" y="32625"/>
                    <a:pt x="32963" y="32824"/>
                    <a:pt x="32585" y="32963"/>
                  </a:cubicBezTo>
                  <a:lnTo>
                    <a:pt x="31391" y="33401"/>
                  </a:lnTo>
                  <a:cubicBezTo>
                    <a:pt x="31033" y="33520"/>
                    <a:pt x="30556" y="33699"/>
                    <a:pt x="30198" y="33818"/>
                  </a:cubicBezTo>
                  <a:lnTo>
                    <a:pt x="29024" y="34216"/>
                  </a:lnTo>
                  <a:cubicBezTo>
                    <a:pt x="28686" y="34316"/>
                    <a:pt x="28208" y="34475"/>
                    <a:pt x="27870" y="34574"/>
                  </a:cubicBezTo>
                  <a:lnTo>
                    <a:pt x="27604" y="34654"/>
                  </a:lnTo>
                  <a:lnTo>
                    <a:pt x="27604" y="34654"/>
                  </a:lnTo>
                  <a:cubicBezTo>
                    <a:pt x="33218" y="33070"/>
                    <a:pt x="38066" y="31127"/>
                    <a:pt x="42036" y="28961"/>
                  </a:cubicBezTo>
                  <a:close/>
                  <a:moveTo>
                    <a:pt x="27604" y="34654"/>
                  </a:moveTo>
                  <a:lnTo>
                    <a:pt x="27604" y="34654"/>
                  </a:lnTo>
                  <a:cubicBezTo>
                    <a:pt x="25685" y="35195"/>
                    <a:pt x="23677" y="35694"/>
                    <a:pt x="21584" y="36146"/>
                  </a:cubicBezTo>
                  <a:cubicBezTo>
                    <a:pt x="19370" y="36619"/>
                    <a:pt x="17562" y="36842"/>
                    <a:pt x="16205" y="36947"/>
                  </a:cubicBezTo>
                  <a:lnTo>
                    <a:pt x="16205" y="36947"/>
                  </a:lnTo>
                  <a:cubicBezTo>
                    <a:pt x="16235" y="36945"/>
                    <a:pt x="16264" y="36943"/>
                    <a:pt x="16293" y="36941"/>
                  </a:cubicBezTo>
                  <a:lnTo>
                    <a:pt x="17227" y="36862"/>
                  </a:lnTo>
                  <a:cubicBezTo>
                    <a:pt x="17526" y="36822"/>
                    <a:pt x="17924" y="36782"/>
                    <a:pt x="18222" y="36762"/>
                  </a:cubicBezTo>
                  <a:lnTo>
                    <a:pt x="19217" y="36623"/>
                  </a:lnTo>
                  <a:cubicBezTo>
                    <a:pt x="19515" y="36564"/>
                    <a:pt x="19933" y="36504"/>
                    <a:pt x="20231" y="36444"/>
                  </a:cubicBezTo>
                  <a:lnTo>
                    <a:pt x="21266" y="36265"/>
                  </a:lnTo>
                  <a:cubicBezTo>
                    <a:pt x="21584" y="36186"/>
                    <a:pt x="22002" y="36106"/>
                    <a:pt x="22320" y="36046"/>
                  </a:cubicBezTo>
                  <a:lnTo>
                    <a:pt x="23394" y="35808"/>
                  </a:lnTo>
                  <a:cubicBezTo>
                    <a:pt x="23732" y="35728"/>
                    <a:pt x="24170" y="35609"/>
                    <a:pt x="24488" y="35529"/>
                  </a:cubicBezTo>
                  <a:lnTo>
                    <a:pt x="25602" y="35231"/>
                  </a:lnTo>
                  <a:cubicBezTo>
                    <a:pt x="25940" y="35151"/>
                    <a:pt x="26398" y="35012"/>
                    <a:pt x="26736" y="34912"/>
                  </a:cubicBezTo>
                  <a:lnTo>
                    <a:pt x="27604" y="34654"/>
                  </a:lnTo>
                  <a:close/>
                  <a:moveTo>
                    <a:pt x="16205" y="36947"/>
                  </a:moveTo>
                  <a:cubicBezTo>
                    <a:pt x="15923" y="36965"/>
                    <a:pt x="15590" y="36983"/>
                    <a:pt x="15338" y="37001"/>
                  </a:cubicBezTo>
                  <a:cubicBezTo>
                    <a:pt x="14860" y="37021"/>
                    <a:pt x="14224" y="37041"/>
                    <a:pt x="13746" y="37041"/>
                  </a:cubicBezTo>
                  <a:cubicBezTo>
                    <a:pt x="14222" y="37041"/>
                    <a:pt x="15050" y="37037"/>
                    <a:pt x="16205" y="36947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3677200" y="1954850"/>
              <a:ext cx="1479425" cy="909125"/>
            </a:xfrm>
            <a:custGeom>
              <a:avLst/>
              <a:gdLst/>
              <a:ahLst/>
              <a:cxnLst/>
              <a:rect l="l" t="t" r="r" b="b"/>
              <a:pathLst>
                <a:path w="59177" h="36365" extrusionOk="0">
                  <a:moveTo>
                    <a:pt x="42630" y="1"/>
                  </a:moveTo>
                  <a:cubicBezTo>
                    <a:pt x="42033" y="40"/>
                    <a:pt x="41238" y="80"/>
                    <a:pt x="40621" y="160"/>
                  </a:cubicBezTo>
                  <a:lnTo>
                    <a:pt x="38731" y="418"/>
                  </a:lnTo>
                  <a:cubicBezTo>
                    <a:pt x="38115" y="518"/>
                    <a:pt x="37279" y="677"/>
                    <a:pt x="36642" y="816"/>
                  </a:cubicBezTo>
                  <a:lnTo>
                    <a:pt x="34574" y="1294"/>
                  </a:lnTo>
                  <a:cubicBezTo>
                    <a:pt x="33917" y="1473"/>
                    <a:pt x="33042" y="1711"/>
                    <a:pt x="32385" y="1891"/>
                  </a:cubicBezTo>
                  <a:lnTo>
                    <a:pt x="30157" y="2587"/>
                  </a:lnTo>
                  <a:cubicBezTo>
                    <a:pt x="29461" y="2825"/>
                    <a:pt x="28526" y="3124"/>
                    <a:pt x="27830" y="3363"/>
                  </a:cubicBezTo>
                  <a:lnTo>
                    <a:pt x="25463" y="4218"/>
                  </a:lnTo>
                  <a:cubicBezTo>
                    <a:pt x="24647" y="4536"/>
                    <a:pt x="23553" y="4934"/>
                    <a:pt x="22737" y="5252"/>
                  </a:cubicBezTo>
                  <a:lnTo>
                    <a:pt x="21524" y="5750"/>
                  </a:lnTo>
                  <a:cubicBezTo>
                    <a:pt x="21166" y="5889"/>
                    <a:pt x="20689" y="6088"/>
                    <a:pt x="20350" y="6227"/>
                  </a:cubicBezTo>
                  <a:lnTo>
                    <a:pt x="19197" y="6724"/>
                  </a:lnTo>
                  <a:cubicBezTo>
                    <a:pt x="18858" y="6884"/>
                    <a:pt x="18401" y="7083"/>
                    <a:pt x="18063" y="7242"/>
                  </a:cubicBezTo>
                  <a:lnTo>
                    <a:pt x="16969" y="7759"/>
                  </a:lnTo>
                  <a:cubicBezTo>
                    <a:pt x="16630" y="7918"/>
                    <a:pt x="16213" y="8117"/>
                    <a:pt x="15894" y="8276"/>
                  </a:cubicBezTo>
                  <a:lnTo>
                    <a:pt x="14840" y="8813"/>
                  </a:lnTo>
                  <a:cubicBezTo>
                    <a:pt x="14542" y="8972"/>
                    <a:pt x="14124" y="9191"/>
                    <a:pt x="13826" y="9350"/>
                  </a:cubicBezTo>
                  <a:lnTo>
                    <a:pt x="12851" y="9887"/>
                  </a:lnTo>
                  <a:cubicBezTo>
                    <a:pt x="12552" y="10047"/>
                    <a:pt x="12174" y="10265"/>
                    <a:pt x="11896" y="10444"/>
                  </a:cubicBezTo>
                  <a:lnTo>
                    <a:pt x="10961" y="11001"/>
                  </a:lnTo>
                  <a:cubicBezTo>
                    <a:pt x="10702" y="11161"/>
                    <a:pt x="10344" y="11399"/>
                    <a:pt x="10086" y="11558"/>
                  </a:cubicBezTo>
                  <a:lnTo>
                    <a:pt x="9230" y="12135"/>
                  </a:lnTo>
                  <a:cubicBezTo>
                    <a:pt x="8972" y="12294"/>
                    <a:pt x="8634" y="12533"/>
                    <a:pt x="8395" y="12712"/>
                  </a:cubicBezTo>
                  <a:lnTo>
                    <a:pt x="7599" y="13289"/>
                  </a:lnTo>
                  <a:cubicBezTo>
                    <a:pt x="7380" y="13468"/>
                    <a:pt x="7062" y="13687"/>
                    <a:pt x="6843" y="13886"/>
                  </a:cubicBezTo>
                  <a:lnTo>
                    <a:pt x="6127" y="14463"/>
                  </a:lnTo>
                  <a:cubicBezTo>
                    <a:pt x="5908" y="14642"/>
                    <a:pt x="5630" y="14880"/>
                    <a:pt x="5431" y="15059"/>
                  </a:cubicBezTo>
                  <a:lnTo>
                    <a:pt x="4774" y="15656"/>
                  </a:lnTo>
                  <a:cubicBezTo>
                    <a:pt x="4575" y="15855"/>
                    <a:pt x="4337" y="16094"/>
                    <a:pt x="4138" y="16273"/>
                  </a:cubicBezTo>
                  <a:lnTo>
                    <a:pt x="3501" y="16969"/>
                  </a:lnTo>
                  <a:cubicBezTo>
                    <a:pt x="3302" y="17168"/>
                    <a:pt x="3044" y="17467"/>
                    <a:pt x="2865" y="17685"/>
                  </a:cubicBezTo>
                  <a:lnTo>
                    <a:pt x="2308" y="18382"/>
                  </a:lnTo>
                  <a:cubicBezTo>
                    <a:pt x="2149" y="18600"/>
                    <a:pt x="1930" y="18899"/>
                    <a:pt x="1771" y="19118"/>
                  </a:cubicBezTo>
                  <a:lnTo>
                    <a:pt x="1333" y="19814"/>
                  </a:lnTo>
                  <a:cubicBezTo>
                    <a:pt x="1194" y="20053"/>
                    <a:pt x="1015" y="20351"/>
                    <a:pt x="875" y="20590"/>
                  </a:cubicBezTo>
                  <a:lnTo>
                    <a:pt x="537" y="21286"/>
                  </a:lnTo>
                  <a:cubicBezTo>
                    <a:pt x="438" y="21525"/>
                    <a:pt x="279" y="21863"/>
                    <a:pt x="179" y="22121"/>
                  </a:cubicBezTo>
                  <a:cubicBezTo>
                    <a:pt x="120" y="22281"/>
                    <a:pt x="40" y="22479"/>
                    <a:pt x="0" y="22639"/>
                  </a:cubicBezTo>
                  <a:cubicBezTo>
                    <a:pt x="20" y="22579"/>
                    <a:pt x="60" y="22479"/>
                    <a:pt x="80" y="22400"/>
                  </a:cubicBezTo>
                  <a:cubicBezTo>
                    <a:pt x="3839" y="12954"/>
                    <a:pt x="27643" y="2651"/>
                    <a:pt x="41149" y="2651"/>
                  </a:cubicBezTo>
                  <a:cubicBezTo>
                    <a:pt x="44367" y="2651"/>
                    <a:pt x="47000" y="3236"/>
                    <a:pt x="48638" y="4556"/>
                  </a:cubicBezTo>
                  <a:cubicBezTo>
                    <a:pt x="48638" y="4556"/>
                    <a:pt x="48638" y="4556"/>
                    <a:pt x="48638" y="4556"/>
                  </a:cubicBezTo>
                  <a:lnTo>
                    <a:pt x="48638" y="4556"/>
                  </a:lnTo>
                  <a:cubicBezTo>
                    <a:pt x="48837" y="4735"/>
                    <a:pt x="49115" y="4974"/>
                    <a:pt x="49314" y="5133"/>
                  </a:cubicBezTo>
                  <a:cubicBezTo>
                    <a:pt x="59177" y="13180"/>
                    <a:pt x="54250" y="21669"/>
                    <a:pt x="43610" y="27968"/>
                  </a:cubicBezTo>
                  <a:lnTo>
                    <a:pt x="43610" y="27968"/>
                  </a:lnTo>
                  <a:lnTo>
                    <a:pt x="44818" y="27333"/>
                  </a:lnTo>
                  <a:cubicBezTo>
                    <a:pt x="45395" y="27015"/>
                    <a:pt x="46151" y="26597"/>
                    <a:pt x="46708" y="26259"/>
                  </a:cubicBezTo>
                  <a:lnTo>
                    <a:pt x="48419" y="25205"/>
                  </a:lnTo>
                  <a:cubicBezTo>
                    <a:pt x="48916" y="24847"/>
                    <a:pt x="49593" y="24409"/>
                    <a:pt x="50070" y="24031"/>
                  </a:cubicBezTo>
                  <a:lnTo>
                    <a:pt x="51463" y="22937"/>
                  </a:lnTo>
                  <a:cubicBezTo>
                    <a:pt x="51900" y="22539"/>
                    <a:pt x="52457" y="22042"/>
                    <a:pt x="52875" y="21644"/>
                  </a:cubicBezTo>
                  <a:lnTo>
                    <a:pt x="53909" y="20510"/>
                  </a:lnTo>
                  <a:cubicBezTo>
                    <a:pt x="54267" y="20072"/>
                    <a:pt x="54725" y="19476"/>
                    <a:pt x="55063" y="18998"/>
                  </a:cubicBezTo>
                  <a:lnTo>
                    <a:pt x="55680" y="17964"/>
                  </a:lnTo>
                  <a:cubicBezTo>
                    <a:pt x="55958" y="17367"/>
                    <a:pt x="56296" y="16571"/>
                    <a:pt x="56535" y="15955"/>
                  </a:cubicBezTo>
                  <a:lnTo>
                    <a:pt x="56734" y="15199"/>
                  </a:lnTo>
                  <a:cubicBezTo>
                    <a:pt x="56973" y="14125"/>
                    <a:pt x="57112" y="13349"/>
                    <a:pt x="57052" y="12016"/>
                  </a:cubicBezTo>
                  <a:lnTo>
                    <a:pt x="57032" y="11479"/>
                  </a:lnTo>
                  <a:cubicBezTo>
                    <a:pt x="57013" y="11320"/>
                    <a:pt x="56993" y="11101"/>
                    <a:pt x="56973" y="10942"/>
                  </a:cubicBezTo>
                  <a:lnTo>
                    <a:pt x="56893" y="10484"/>
                  </a:lnTo>
                  <a:cubicBezTo>
                    <a:pt x="56873" y="10345"/>
                    <a:pt x="56853" y="10166"/>
                    <a:pt x="56814" y="10047"/>
                  </a:cubicBezTo>
                  <a:lnTo>
                    <a:pt x="56734" y="9649"/>
                  </a:lnTo>
                  <a:cubicBezTo>
                    <a:pt x="56694" y="9529"/>
                    <a:pt x="56655" y="9370"/>
                    <a:pt x="56635" y="9251"/>
                  </a:cubicBezTo>
                  <a:lnTo>
                    <a:pt x="56515" y="8893"/>
                  </a:lnTo>
                  <a:cubicBezTo>
                    <a:pt x="56495" y="8773"/>
                    <a:pt x="56436" y="8634"/>
                    <a:pt x="56416" y="8535"/>
                  </a:cubicBezTo>
                  <a:lnTo>
                    <a:pt x="56296" y="8177"/>
                  </a:lnTo>
                  <a:cubicBezTo>
                    <a:pt x="56257" y="8077"/>
                    <a:pt x="56217" y="7918"/>
                    <a:pt x="56157" y="7838"/>
                  </a:cubicBezTo>
                  <a:lnTo>
                    <a:pt x="56018" y="7500"/>
                  </a:lnTo>
                  <a:cubicBezTo>
                    <a:pt x="55978" y="7401"/>
                    <a:pt x="55918" y="7262"/>
                    <a:pt x="55879" y="7162"/>
                  </a:cubicBezTo>
                  <a:lnTo>
                    <a:pt x="55720" y="6824"/>
                  </a:lnTo>
                  <a:cubicBezTo>
                    <a:pt x="55660" y="6724"/>
                    <a:pt x="55580" y="6585"/>
                    <a:pt x="55541" y="6486"/>
                  </a:cubicBezTo>
                  <a:lnTo>
                    <a:pt x="55342" y="6128"/>
                  </a:lnTo>
                  <a:cubicBezTo>
                    <a:pt x="55282" y="6008"/>
                    <a:pt x="55202" y="5869"/>
                    <a:pt x="55123" y="5770"/>
                  </a:cubicBezTo>
                  <a:lnTo>
                    <a:pt x="54884" y="5392"/>
                  </a:lnTo>
                  <a:cubicBezTo>
                    <a:pt x="54805" y="5272"/>
                    <a:pt x="54705" y="5113"/>
                    <a:pt x="54625" y="4994"/>
                  </a:cubicBezTo>
                  <a:lnTo>
                    <a:pt x="54287" y="4576"/>
                  </a:lnTo>
                  <a:cubicBezTo>
                    <a:pt x="54188" y="4437"/>
                    <a:pt x="54049" y="4258"/>
                    <a:pt x="53929" y="4138"/>
                  </a:cubicBezTo>
                  <a:lnTo>
                    <a:pt x="53432" y="3581"/>
                  </a:lnTo>
                  <a:cubicBezTo>
                    <a:pt x="52756" y="2945"/>
                    <a:pt x="52099" y="2328"/>
                    <a:pt x="50866" y="1652"/>
                  </a:cubicBezTo>
                  <a:lnTo>
                    <a:pt x="49851" y="1154"/>
                  </a:lnTo>
                  <a:cubicBezTo>
                    <a:pt x="49215" y="916"/>
                    <a:pt x="48379" y="617"/>
                    <a:pt x="47723" y="438"/>
                  </a:cubicBezTo>
                  <a:lnTo>
                    <a:pt x="46310" y="180"/>
                  </a:lnTo>
                  <a:cubicBezTo>
                    <a:pt x="45714" y="120"/>
                    <a:pt x="44918" y="21"/>
                    <a:pt x="44321" y="1"/>
                  </a:cubicBezTo>
                  <a:close/>
                  <a:moveTo>
                    <a:pt x="43610" y="27968"/>
                  </a:moveTo>
                  <a:lnTo>
                    <a:pt x="42849" y="28368"/>
                  </a:lnTo>
                  <a:cubicBezTo>
                    <a:pt x="42212" y="28686"/>
                    <a:pt x="41357" y="29084"/>
                    <a:pt x="40720" y="29382"/>
                  </a:cubicBezTo>
                  <a:lnTo>
                    <a:pt x="38532" y="30377"/>
                  </a:lnTo>
                  <a:cubicBezTo>
                    <a:pt x="37717" y="30735"/>
                    <a:pt x="36623" y="31173"/>
                    <a:pt x="35807" y="31511"/>
                  </a:cubicBezTo>
                  <a:lnTo>
                    <a:pt x="33400" y="32486"/>
                  </a:lnTo>
                  <a:cubicBezTo>
                    <a:pt x="33022" y="32625"/>
                    <a:pt x="32545" y="32824"/>
                    <a:pt x="32167" y="32963"/>
                  </a:cubicBezTo>
                  <a:lnTo>
                    <a:pt x="30973" y="33401"/>
                  </a:lnTo>
                  <a:cubicBezTo>
                    <a:pt x="30615" y="33520"/>
                    <a:pt x="30138" y="33699"/>
                    <a:pt x="29780" y="33818"/>
                  </a:cubicBezTo>
                  <a:lnTo>
                    <a:pt x="28606" y="34216"/>
                  </a:lnTo>
                  <a:cubicBezTo>
                    <a:pt x="28268" y="34316"/>
                    <a:pt x="27790" y="34475"/>
                    <a:pt x="27452" y="34574"/>
                  </a:cubicBezTo>
                  <a:lnTo>
                    <a:pt x="26318" y="34912"/>
                  </a:lnTo>
                  <a:cubicBezTo>
                    <a:pt x="25980" y="35012"/>
                    <a:pt x="25522" y="35151"/>
                    <a:pt x="25184" y="35231"/>
                  </a:cubicBezTo>
                  <a:lnTo>
                    <a:pt x="24070" y="35529"/>
                  </a:lnTo>
                  <a:cubicBezTo>
                    <a:pt x="23856" y="35583"/>
                    <a:pt x="23587" y="35654"/>
                    <a:pt x="23332" y="35720"/>
                  </a:cubicBezTo>
                  <a:lnTo>
                    <a:pt x="23332" y="35720"/>
                  </a:lnTo>
                  <a:cubicBezTo>
                    <a:pt x="30793" y="34004"/>
                    <a:pt x="37997" y="31291"/>
                    <a:pt x="43610" y="27968"/>
                  </a:cubicBezTo>
                  <a:close/>
                  <a:moveTo>
                    <a:pt x="23332" y="35720"/>
                  </a:moveTo>
                  <a:lnTo>
                    <a:pt x="23332" y="35720"/>
                  </a:lnTo>
                  <a:cubicBezTo>
                    <a:pt x="22360" y="35943"/>
                    <a:pt x="21384" y="36150"/>
                    <a:pt x="20406" y="36339"/>
                  </a:cubicBezTo>
                  <a:lnTo>
                    <a:pt x="20406" y="36339"/>
                  </a:lnTo>
                  <a:lnTo>
                    <a:pt x="21305" y="36166"/>
                  </a:lnTo>
                  <a:lnTo>
                    <a:pt x="21902" y="36046"/>
                  </a:lnTo>
                  <a:lnTo>
                    <a:pt x="22976" y="35808"/>
                  </a:lnTo>
                  <a:cubicBezTo>
                    <a:pt x="23087" y="35782"/>
                    <a:pt x="23208" y="35751"/>
                    <a:pt x="23332" y="35720"/>
                  </a:cubicBezTo>
                  <a:close/>
                  <a:moveTo>
                    <a:pt x="20406" y="36339"/>
                  </a:moveTo>
                  <a:lnTo>
                    <a:pt x="20271" y="36365"/>
                  </a:lnTo>
                  <a:cubicBezTo>
                    <a:pt x="20316" y="36356"/>
                    <a:pt x="20361" y="36347"/>
                    <a:pt x="20406" y="36339"/>
                  </a:cubicBezTo>
                  <a:close/>
                </a:path>
              </a:pathLst>
            </a:custGeom>
            <a:solidFill>
              <a:srgbClr val="8A8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3702550" y="1954850"/>
              <a:ext cx="1485375" cy="809675"/>
            </a:xfrm>
            <a:custGeom>
              <a:avLst/>
              <a:gdLst/>
              <a:ahLst/>
              <a:cxnLst/>
              <a:rect l="l" t="t" r="r" b="b"/>
              <a:pathLst>
                <a:path w="59415" h="32387" extrusionOk="0">
                  <a:moveTo>
                    <a:pt x="308" y="19834"/>
                  </a:moveTo>
                  <a:cubicBezTo>
                    <a:pt x="235" y="19941"/>
                    <a:pt x="165" y="20047"/>
                    <a:pt x="100" y="20152"/>
                  </a:cubicBezTo>
                  <a:lnTo>
                    <a:pt x="1" y="20371"/>
                  </a:lnTo>
                  <a:lnTo>
                    <a:pt x="308" y="19834"/>
                  </a:lnTo>
                  <a:close/>
                  <a:moveTo>
                    <a:pt x="41616" y="1"/>
                  </a:moveTo>
                  <a:cubicBezTo>
                    <a:pt x="41019" y="40"/>
                    <a:pt x="40224" y="80"/>
                    <a:pt x="39607" y="160"/>
                  </a:cubicBezTo>
                  <a:lnTo>
                    <a:pt x="37717" y="418"/>
                  </a:lnTo>
                  <a:cubicBezTo>
                    <a:pt x="37101" y="538"/>
                    <a:pt x="36265" y="677"/>
                    <a:pt x="35628" y="816"/>
                  </a:cubicBezTo>
                  <a:lnTo>
                    <a:pt x="33560" y="1294"/>
                  </a:lnTo>
                  <a:cubicBezTo>
                    <a:pt x="32903" y="1473"/>
                    <a:pt x="32028" y="1711"/>
                    <a:pt x="31371" y="1891"/>
                  </a:cubicBezTo>
                  <a:lnTo>
                    <a:pt x="29143" y="2587"/>
                  </a:lnTo>
                  <a:cubicBezTo>
                    <a:pt x="28447" y="2825"/>
                    <a:pt x="27512" y="3124"/>
                    <a:pt x="26816" y="3363"/>
                  </a:cubicBezTo>
                  <a:lnTo>
                    <a:pt x="24449" y="4218"/>
                  </a:lnTo>
                  <a:cubicBezTo>
                    <a:pt x="23633" y="4536"/>
                    <a:pt x="22539" y="4934"/>
                    <a:pt x="21723" y="5252"/>
                  </a:cubicBezTo>
                  <a:lnTo>
                    <a:pt x="20510" y="5750"/>
                  </a:lnTo>
                  <a:cubicBezTo>
                    <a:pt x="20152" y="5889"/>
                    <a:pt x="19675" y="6088"/>
                    <a:pt x="19336" y="6227"/>
                  </a:cubicBezTo>
                  <a:lnTo>
                    <a:pt x="18183" y="6724"/>
                  </a:lnTo>
                  <a:cubicBezTo>
                    <a:pt x="17844" y="6884"/>
                    <a:pt x="17387" y="7083"/>
                    <a:pt x="17049" y="7242"/>
                  </a:cubicBezTo>
                  <a:lnTo>
                    <a:pt x="15955" y="7759"/>
                  </a:lnTo>
                  <a:cubicBezTo>
                    <a:pt x="15616" y="7918"/>
                    <a:pt x="15199" y="8117"/>
                    <a:pt x="14880" y="8276"/>
                  </a:cubicBezTo>
                  <a:lnTo>
                    <a:pt x="13826" y="8813"/>
                  </a:lnTo>
                  <a:cubicBezTo>
                    <a:pt x="13528" y="8972"/>
                    <a:pt x="13110" y="9191"/>
                    <a:pt x="12812" y="9350"/>
                  </a:cubicBezTo>
                  <a:lnTo>
                    <a:pt x="11837" y="9887"/>
                  </a:lnTo>
                  <a:cubicBezTo>
                    <a:pt x="11538" y="10047"/>
                    <a:pt x="11160" y="10265"/>
                    <a:pt x="10882" y="10444"/>
                  </a:cubicBezTo>
                  <a:lnTo>
                    <a:pt x="9947" y="11001"/>
                  </a:lnTo>
                  <a:cubicBezTo>
                    <a:pt x="9688" y="11161"/>
                    <a:pt x="9330" y="11399"/>
                    <a:pt x="9072" y="11558"/>
                  </a:cubicBezTo>
                  <a:lnTo>
                    <a:pt x="8216" y="12135"/>
                  </a:lnTo>
                  <a:cubicBezTo>
                    <a:pt x="7958" y="12294"/>
                    <a:pt x="7620" y="12533"/>
                    <a:pt x="7381" y="12712"/>
                  </a:cubicBezTo>
                  <a:lnTo>
                    <a:pt x="6585" y="13289"/>
                  </a:lnTo>
                  <a:cubicBezTo>
                    <a:pt x="6366" y="13468"/>
                    <a:pt x="6048" y="13687"/>
                    <a:pt x="5829" y="13886"/>
                  </a:cubicBezTo>
                  <a:lnTo>
                    <a:pt x="5113" y="14463"/>
                  </a:lnTo>
                  <a:cubicBezTo>
                    <a:pt x="4894" y="14642"/>
                    <a:pt x="4616" y="14880"/>
                    <a:pt x="4417" y="15059"/>
                  </a:cubicBezTo>
                  <a:lnTo>
                    <a:pt x="3760" y="15656"/>
                  </a:lnTo>
                  <a:cubicBezTo>
                    <a:pt x="3561" y="15855"/>
                    <a:pt x="3323" y="16094"/>
                    <a:pt x="3124" y="16273"/>
                  </a:cubicBezTo>
                  <a:lnTo>
                    <a:pt x="2487" y="16969"/>
                  </a:lnTo>
                  <a:cubicBezTo>
                    <a:pt x="2288" y="17188"/>
                    <a:pt x="2030" y="17467"/>
                    <a:pt x="1851" y="17685"/>
                  </a:cubicBezTo>
                  <a:lnTo>
                    <a:pt x="1294" y="18382"/>
                  </a:lnTo>
                  <a:cubicBezTo>
                    <a:pt x="1135" y="18600"/>
                    <a:pt x="916" y="18899"/>
                    <a:pt x="757" y="19118"/>
                  </a:cubicBezTo>
                  <a:lnTo>
                    <a:pt x="319" y="19814"/>
                  </a:lnTo>
                  <a:lnTo>
                    <a:pt x="308" y="19834"/>
                  </a:lnTo>
                  <a:lnTo>
                    <a:pt x="308" y="19834"/>
                  </a:lnTo>
                  <a:cubicBezTo>
                    <a:pt x="4946" y="13026"/>
                    <a:pt x="25109" y="1843"/>
                    <a:pt x="39153" y="1843"/>
                  </a:cubicBezTo>
                  <a:cubicBezTo>
                    <a:pt x="43159" y="1843"/>
                    <a:pt x="46667" y="2753"/>
                    <a:pt x="49175" y="4934"/>
                  </a:cubicBezTo>
                  <a:cubicBezTo>
                    <a:pt x="49175" y="4934"/>
                    <a:pt x="49175" y="4934"/>
                    <a:pt x="49175" y="4934"/>
                  </a:cubicBezTo>
                  <a:lnTo>
                    <a:pt x="49175" y="4934"/>
                  </a:lnTo>
                  <a:cubicBezTo>
                    <a:pt x="49275" y="5053"/>
                    <a:pt x="49434" y="5193"/>
                    <a:pt x="49533" y="5292"/>
                  </a:cubicBezTo>
                  <a:cubicBezTo>
                    <a:pt x="56608" y="11711"/>
                    <a:pt x="59414" y="21624"/>
                    <a:pt x="32727" y="32353"/>
                  </a:cubicBezTo>
                  <a:lnTo>
                    <a:pt x="32727" y="32353"/>
                  </a:lnTo>
                  <a:lnTo>
                    <a:pt x="35071" y="31411"/>
                  </a:lnTo>
                  <a:cubicBezTo>
                    <a:pt x="35808" y="31093"/>
                    <a:pt x="36782" y="30695"/>
                    <a:pt x="37518" y="30377"/>
                  </a:cubicBezTo>
                  <a:lnTo>
                    <a:pt x="39706" y="29382"/>
                  </a:lnTo>
                  <a:cubicBezTo>
                    <a:pt x="40343" y="29084"/>
                    <a:pt x="41198" y="28686"/>
                    <a:pt x="41835" y="28368"/>
                  </a:cubicBezTo>
                  <a:lnTo>
                    <a:pt x="43804" y="27333"/>
                  </a:lnTo>
                  <a:cubicBezTo>
                    <a:pt x="44381" y="27015"/>
                    <a:pt x="45137" y="26597"/>
                    <a:pt x="45694" y="26259"/>
                  </a:cubicBezTo>
                  <a:lnTo>
                    <a:pt x="47405" y="25205"/>
                  </a:lnTo>
                  <a:cubicBezTo>
                    <a:pt x="47902" y="24847"/>
                    <a:pt x="48579" y="24409"/>
                    <a:pt x="49056" y="24031"/>
                  </a:cubicBezTo>
                  <a:lnTo>
                    <a:pt x="50449" y="22937"/>
                  </a:lnTo>
                  <a:cubicBezTo>
                    <a:pt x="50886" y="22539"/>
                    <a:pt x="51443" y="22042"/>
                    <a:pt x="51861" y="21644"/>
                  </a:cubicBezTo>
                  <a:lnTo>
                    <a:pt x="52895" y="20510"/>
                  </a:lnTo>
                  <a:cubicBezTo>
                    <a:pt x="53253" y="20072"/>
                    <a:pt x="53711" y="19476"/>
                    <a:pt x="54049" y="18998"/>
                  </a:cubicBezTo>
                  <a:lnTo>
                    <a:pt x="54666" y="17964"/>
                  </a:lnTo>
                  <a:cubicBezTo>
                    <a:pt x="54944" y="17367"/>
                    <a:pt x="55282" y="16571"/>
                    <a:pt x="55521" y="15955"/>
                  </a:cubicBezTo>
                  <a:lnTo>
                    <a:pt x="55720" y="15199"/>
                  </a:lnTo>
                  <a:cubicBezTo>
                    <a:pt x="55959" y="14125"/>
                    <a:pt x="56098" y="13369"/>
                    <a:pt x="56058" y="12016"/>
                  </a:cubicBezTo>
                  <a:lnTo>
                    <a:pt x="56018" y="11479"/>
                  </a:lnTo>
                  <a:cubicBezTo>
                    <a:pt x="55999" y="11320"/>
                    <a:pt x="55979" y="11101"/>
                    <a:pt x="55959" y="10942"/>
                  </a:cubicBezTo>
                  <a:lnTo>
                    <a:pt x="55879" y="10484"/>
                  </a:lnTo>
                  <a:cubicBezTo>
                    <a:pt x="55859" y="10345"/>
                    <a:pt x="55839" y="10166"/>
                    <a:pt x="55800" y="10047"/>
                  </a:cubicBezTo>
                  <a:lnTo>
                    <a:pt x="55720" y="9649"/>
                  </a:lnTo>
                  <a:cubicBezTo>
                    <a:pt x="55680" y="9529"/>
                    <a:pt x="55641" y="9370"/>
                    <a:pt x="55621" y="9251"/>
                  </a:cubicBezTo>
                  <a:lnTo>
                    <a:pt x="55501" y="8893"/>
                  </a:lnTo>
                  <a:cubicBezTo>
                    <a:pt x="55481" y="8773"/>
                    <a:pt x="55422" y="8634"/>
                    <a:pt x="55402" y="8535"/>
                  </a:cubicBezTo>
                  <a:lnTo>
                    <a:pt x="55282" y="8177"/>
                  </a:lnTo>
                  <a:cubicBezTo>
                    <a:pt x="55243" y="8077"/>
                    <a:pt x="55203" y="7938"/>
                    <a:pt x="55143" y="7838"/>
                  </a:cubicBezTo>
                  <a:lnTo>
                    <a:pt x="55004" y="7500"/>
                  </a:lnTo>
                  <a:cubicBezTo>
                    <a:pt x="54964" y="7401"/>
                    <a:pt x="54904" y="7262"/>
                    <a:pt x="54865" y="7162"/>
                  </a:cubicBezTo>
                  <a:lnTo>
                    <a:pt x="54706" y="6824"/>
                  </a:lnTo>
                  <a:cubicBezTo>
                    <a:pt x="54646" y="6724"/>
                    <a:pt x="54566" y="6585"/>
                    <a:pt x="54527" y="6486"/>
                  </a:cubicBezTo>
                  <a:lnTo>
                    <a:pt x="54328" y="6128"/>
                  </a:lnTo>
                  <a:cubicBezTo>
                    <a:pt x="54268" y="6008"/>
                    <a:pt x="54188" y="5869"/>
                    <a:pt x="54109" y="5770"/>
                  </a:cubicBezTo>
                  <a:lnTo>
                    <a:pt x="53870" y="5392"/>
                  </a:lnTo>
                  <a:cubicBezTo>
                    <a:pt x="53791" y="5272"/>
                    <a:pt x="53691" y="5113"/>
                    <a:pt x="53611" y="4994"/>
                  </a:cubicBezTo>
                  <a:lnTo>
                    <a:pt x="53273" y="4576"/>
                  </a:lnTo>
                  <a:cubicBezTo>
                    <a:pt x="53174" y="4437"/>
                    <a:pt x="53035" y="4258"/>
                    <a:pt x="52915" y="4138"/>
                  </a:cubicBezTo>
                  <a:lnTo>
                    <a:pt x="52418" y="3581"/>
                  </a:lnTo>
                  <a:cubicBezTo>
                    <a:pt x="51742" y="2945"/>
                    <a:pt x="51085" y="2328"/>
                    <a:pt x="49852" y="1652"/>
                  </a:cubicBezTo>
                  <a:lnTo>
                    <a:pt x="48837" y="1154"/>
                  </a:lnTo>
                  <a:cubicBezTo>
                    <a:pt x="48201" y="916"/>
                    <a:pt x="47365" y="617"/>
                    <a:pt x="46709" y="438"/>
                  </a:cubicBezTo>
                  <a:lnTo>
                    <a:pt x="45296" y="180"/>
                  </a:lnTo>
                  <a:cubicBezTo>
                    <a:pt x="44700" y="120"/>
                    <a:pt x="43904" y="21"/>
                    <a:pt x="43307" y="1"/>
                  </a:cubicBezTo>
                  <a:close/>
                  <a:moveTo>
                    <a:pt x="32727" y="32353"/>
                  </a:moveTo>
                  <a:lnTo>
                    <a:pt x="32645" y="32386"/>
                  </a:lnTo>
                  <a:cubicBezTo>
                    <a:pt x="32672" y="32375"/>
                    <a:pt x="32699" y="32364"/>
                    <a:pt x="32727" y="32353"/>
                  </a:cubicBezTo>
                  <a:close/>
                </a:path>
              </a:pathLst>
            </a:custGeom>
            <a:solidFill>
              <a:srgbClr val="858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3660625" y="1951950"/>
              <a:ext cx="1450350" cy="931800"/>
            </a:xfrm>
            <a:custGeom>
              <a:avLst/>
              <a:gdLst/>
              <a:ahLst/>
              <a:cxnLst/>
              <a:rect l="l" t="t" r="r" b="b"/>
              <a:pathLst>
                <a:path w="58014" h="37272" extrusionOk="0">
                  <a:moveTo>
                    <a:pt x="55873" y="8012"/>
                  </a:moveTo>
                  <a:cubicBezTo>
                    <a:pt x="55899" y="8012"/>
                    <a:pt x="55932" y="8032"/>
                    <a:pt x="55965" y="8074"/>
                  </a:cubicBezTo>
                  <a:cubicBezTo>
                    <a:pt x="56064" y="8173"/>
                    <a:pt x="56144" y="8372"/>
                    <a:pt x="56144" y="8511"/>
                  </a:cubicBezTo>
                  <a:cubicBezTo>
                    <a:pt x="56144" y="8593"/>
                    <a:pt x="56124" y="8633"/>
                    <a:pt x="56087" y="8633"/>
                  </a:cubicBezTo>
                  <a:cubicBezTo>
                    <a:pt x="56061" y="8633"/>
                    <a:pt x="56026" y="8613"/>
                    <a:pt x="55985" y="8571"/>
                  </a:cubicBezTo>
                  <a:cubicBezTo>
                    <a:pt x="55905" y="8472"/>
                    <a:pt x="55826" y="8273"/>
                    <a:pt x="55826" y="8133"/>
                  </a:cubicBezTo>
                  <a:cubicBezTo>
                    <a:pt x="55814" y="8052"/>
                    <a:pt x="55836" y="8012"/>
                    <a:pt x="55873" y="8012"/>
                  </a:cubicBezTo>
                  <a:close/>
                  <a:moveTo>
                    <a:pt x="3" y="26211"/>
                  </a:moveTo>
                  <a:lnTo>
                    <a:pt x="3" y="26211"/>
                  </a:lnTo>
                  <a:cubicBezTo>
                    <a:pt x="2" y="26263"/>
                    <a:pt x="1" y="26315"/>
                    <a:pt x="1" y="26367"/>
                  </a:cubicBezTo>
                  <a:lnTo>
                    <a:pt x="1" y="26367"/>
                  </a:lnTo>
                  <a:cubicBezTo>
                    <a:pt x="2" y="26330"/>
                    <a:pt x="2" y="26293"/>
                    <a:pt x="3" y="26257"/>
                  </a:cubicBezTo>
                  <a:lnTo>
                    <a:pt x="3" y="26257"/>
                  </a:lnTo>
                  <a:cubicBezTo>
                    <a:pt x="3" y="26242"/>
                    <a:pt x="3" y="26226"/>
                    <a:pt x="3" y="26211"/>
                  </a:cubicBezTo>
                  <a:close/>
                  <a:moveTo>
                    <a:pt x="44186" y="0"/>
                  </a:moveTo>
                  <a:cubicBezTo>
                    <a:pt x="43091" y="0"/>
                    <a:pt x="42053" y="78"/>
                    <a:pt x="41125" y="176"/>
                  </a:cubicBezTo>
                  <a:cubicBezTo>
                    <a:pt x="33645" y="932"/>
                    <a:pt x="22903" y="5388"/>
                    <a:pt x="19800" y="6741"/>
                  </a:cubicBezTo>
                  <a:cubicBezTo>
                    <a:pt x="16160" y="8313"/>
                    <a:pt x="9376" y="11654"/>
                    <a:pt x="4721" y="16309"/>
                  </a:cubicBezTo>
                  <a:cubicBezTo>
                    <a:pt x="263" y="20768"/>
                    <a:pt x="2" y="24595"/>
                    <a:pt x="3" y="26211"/>
                  </a:cubicBezTo>
                  <a:lnTo>
                    <a:pt x="3" y="26211"/>
                  </a:lnTo>
                  <a:cubicBezTo>
                    <a:pt x="60" y="24330"/>
                    <a:pt x="1335" y="22312"/>
                    <a:pt x="3798" y="20190"/>
                  </a:cubicBezTo>
                  <a:lnTo>
                    <a:pt x="3798" y="20190"/>
                  </a:lnTo>
                  <a:cubicBezTo>
                    <a:pt x="1337" y="22311"/>
                    <a:pt x="61" y="24328"/>
                    <a:pt x="3" y="26257"/>
                  </a:cubicBezTo>
                  <a:lnTo>
                    <a:pt x="3" y="26257"/>
                  </a:lnTo>
                  <a:cubicBezTo>
                    <a:pt x="4" y="26367"/>
                    <a:pt x="5" y="26466"/>
                    <a:pt x="7" y="26554"/>
                  </a:cubicBezTo>
                  <a:cubicBezTo>
                    <a:pt x="4" y="26492"/>
                    <a:pt x="2" y="26429"/>
                    <a:pt x="1" y="26367"/>
                  </a:cubicBezTo>
                  <a:lnTo>
                    <a:pt x="1" y="26367"/>
                  </a:lnTo>
                  <a:cubicBezTo>
                    <a:pt x="1" y="26449"/>
                    <a:pt x="3" y="26532"/>
                    <a:pt x="7" y="26614"/>
                  </a:cubicBezTo>
                  <a:cubicBezTo>
                    <a:pt x="66" y="27529"/>
                    <a:pt x="245" y="30334"/>
                    <a:pt x="2573" y="33019"/>
                  </a:cubicBezTo>
                  <a:cubicBezTo>
                    <a:pt x="4282" y="35007"/>
                    <a:pt x="7655" y="37272"/>
                    <a:pt x="14168" y="37272"/>
                  </a:cubicBezTo>
                  <a:cubicBezTo>
                    <a:pt x="14630" y="37272"/>
                    <a:pt x="15108" y="37260"/>
                    <a:pt x="15603" y="37237"/>
                  </a:cubicBezTo>
                  <a:cubicBezTo>
                    <a:pt x="23321" y="36878"/>
                    <a:pt x="31437" y="33735"/>
                    <a:pt x="34103" y="32721"/>
                  </a:cubicBezTo>
                  <a:cubicBezTo>
                    <a:pt x="44825" y="28563"/>
                    <a:pt x="49898" y="25201"/>
                    <a:pt x="52265" y="23093"/>
                  </a:cubicBezTo>
                  <a:cubicBezTo>
                    <a:pt x="54791" y="20825"/>
                    <a:pt x="57457" y="17901"/>
                    <a:pt x="57795" y="13365"/>
                  </a:cubicBezTo>
                  <a:cubicBezTo>
                    <a:pt x="58014" y="10401"/>
                    <a:pt x="56860" y="6124"/>
                    <a:pt x="53757" y="3260"/>
                  </a:cubicBezTo>
                  <a:cubicBezTo>
                    <a:pt x="50913" y="637"/>
                    <a:pt x="47316" y="0"/>
                    <a:pt x="44186" y="0"/>
                  </a:cubicBezTo>
                  <a:close/>
                </a:path>
              </a:pathLst>
            </a:custGeom>
            <a:solidFill>
              <a:srgbClr val="A87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3639100" y="1951875"/>
              <a:ext cx="1758825" cy="932000"/>
            </a:xfrm>
            <a:custGeom>
              <a:avLst/>
              <a:gdLst/>
              <a:ahLst/>
              <a:cxnLst/>
              <a:rect l="l" t="t" r="r" b="b"/>
              <a:pathLst>
                <a:path w="70353" h="37280" extrusionOk="0">
                  <a:moveTo>
                    <a:pt x="46745" y="4333"/>
                  </a:moveTo>
                  <a:cubicBezTo>
                    <a:pt x="51191" y="4333"/>
                    <a:pt x="54499" y="5577"/>
                    <a:pt x="56826" y="8077"/>
                  </a:cubicBezTo>
                  <a:cubicBezTo>
                    <a:pt x="56925" y="8176"/>
                    <a:pt x="57005" y="8375"/>
                    <a:pt x="56846" y="8574"/>
                  </a:cubicBezTo>
                  <a:cubicBezTo>
                    <a:pt x="56766" y="8475"/>
                    <a:pt x="56687" y="8276"/>
                    <a:pt x="56687" y="8136"/>
                  </a:cubicBezTo>
                  <a:cubicBezTo>
                    <a:pt x="54468" y="5588"/>
                    <a:pt x="51180" y="4333"/>
                    <a:pt x="46733" y="4333"/>
                  </a:cubicBezTo>
                  <a:cubicBezTo>
                    <a:pt x="45558" y="4333"/>
                    <a:pt x="44302" y="4421"/>
                    <a:pt x="42963" y="4595"/>
                  </a:cubicBezTo>
                  <a:lnTo>
                    <a:pt x="42963" y="4595"/>
                  </a:lnTo>
                  <a:cubicBezTo>
                    <a:pt x="44306" y="4420"/>
                    <a:pt x="45566" y="4333"/>
                    <a:pt x="46745" y="4333"/>
                  </a:cubicBezTo>
                  <a:close/>
                  <a:moveTo>
                    <a:pt x="42004" y="5549"/>
                  </a:moveTo>
                  <a:cubicBezTo>
                    <a:pt x="43760" y="5549"/>
                    <a:pt x="45409" y="5796"/>
                    <a:pt x="46720" y="6446"/>
                  </a:cubicBezTo>
                  <a:cubicBezTo>
                    <a:pt x="46959" y="6565"/>
                    <a:pt x="70353" y="19137"/>
                    <a:pt x="28260" y="33838"/>
                  </a:cubicBezTo>
                  <a:cubicBezTo>
                    <a:pt x="22239" y="35943"/>
                    <a:pt x="17459" y="36797"/>
                    <a:pt x="13701" y="36797"/>
                  </a:cubicBezTo>
                  <a:cubicBezTo>
                    <a:pt x="1190" y="36797"/>
                    <a:pt x="1" y="27335"/>
                    <a:pt x="2081" y="23036"/>
                  </a:cubicBezTo>
                  <a:cubicBezTo>
                    <a:pt x="2161" y="22897"/>
                    <a:pt x="2260" y="22718"/>
                    <a:pt x="2340" y="22598"/>
                  </a:cubicBezTo>
                  <a:lnTo>
                    <a:pt x="2340" y="22598"/>
                  </a:lnTo>
                  <a:cubicBezTo>
                    <a:pt x="2340" y="22598"/>
                    <a:pt x="2340" y="22598"/>
                    <a:pt x="2340" y="22598"/>
                  </a:cubicBezTo>
                  <a:cubicBezTo>
                    <a:pt x="6756" y="15517"/>
                    <a:pt x="23426" y="9867"/>
                    <a:pt x="30408" y="7759"/>
                  </a:cubicBezTo>
                  <a:cubicBezTo>
                    <a:pt x="32473" y="7118"/>
                    <a:pt x="37577" y="5549"/>
                    <a:pt x="42004" y="5549"/>
                  </a:cubicBezTo>
                  <a:close/>
                  <a:moveTo>
                    <a:pt x="45069" y="0"/>
                  </a:moveTo>
                  <a:cubicBezTo>
                    <a:pt x="44751" y="0"/>
                    <a:pt x="44353" y="0"/>
                    <a:pt x="44035" y="20"/>
                  </a:cubicBezTo>
                  <a:lnTo>
                    <a:pt x="43020" y="80"/>
                  </a:lnTo>
                  <a:cubicBezTo>
                    <a:pt x="42722" y="100"/>
                    <a:pt x="42284" y="140"/>
                    <a:pt x="41986" y="179"/>
                  </a:cubicBezTo>
                  <a:lnTo>
                    <a:pt x="40932" y="299"/>
                  </a:lnTo>
                  <a:cubicBezTo>
                    <a:pt x="40613" y="358"/>
                    <a:pt x="40196" y="418"/>
                    <a:pt x="39857" y="478"/>
                  </a:cubicBezTo>
                  <a:lnTo>
                    <a:pt x="38803" y="677"/>
                  </a:lnTo>
                  <a:cubicBezTo>
                    <a:pt x="38485" y="736"/>
                    <a:pt x="38047" y="836"/>
                    <a:pt x="37729" y="896"/>
                  </a:cubicBezTo>
                  <a:lnTo>
                    <a:pt x="36635" y="1154"/>
                  </a:lnTo>
                  <a:cubicBezTo>
                    <a:pt x="36316" y="1234"/>
                    <a:pt x="35879" y="1353"/>
                    <a:pt x="35561" y="1433"/>
                  </a:cubicBezTo>
                  <a:lnTo>
                    <a:pt x="34466" y="1731"/>
                  </a:lnTo>
                  <a:cubicBezTo>
                    <a:pt x="34148" y="1811"/>
                    <a:pt x="33711" y="1950"/>
                    <a:pt x="33392" y="2029"/>
                  </a:cubicBezTo>
                  <a:lnTo>
                    <a:pt x="32318" y="2368"/>
                  </a:lnTo>
                  <a:cubicBezTo>
                    <a:pt x="32000" y="2467"/>
                    <a:pt x="31582" y="2606"/>
                    <a:pt x="31264" y="2706"/>
                  </a:cubicBezTo>
                  <a:lnTo>
                    <a:pt x="30209" y="3064"/>
                  </a:lnTo>
                  <a:cubicBezTo>
                    <a:pt x="29891" y="3163"/>
                    <a:pt x="29473" y="3322"/>
                    <a:pt x="29155" y="3422"/>
                  </a:cubicBezTo>
                  <a:lnTo>
                    <a:pt x="28121" y="3780"/>
                  </a:lnTo>
                  <a:cubicBezTo>
                    <a:pt x="27822" y="3899"/>
                    <a:pt x="27424" y="4039"/>
                    <a:pt x="27126" y="4158"/>
                  </a:cubicBezTo>
                  <a:lnTo>
                    <a:pt x="26131" y="4536"/>
                  </a:lnTo>
                  <a:cubicBezTo>
                    <a:pt x="25833" y="4635"/>
                    <a:pt x="25455" y="4794"/>
                    <a:pt x="25157" y="4894"/>
                  </a:cubicBezTo>
                  <a:lnTo>
                    <a:pt x="24222" y="5272"/>
                  </a:lnTo>
                  <a:cubicBezTo>
                    <a:pt x="23844" y="5411"/>
                    <a:pt x="23366" y="5610"/>
                    <a:pt x="23008" y="5749"/>
                  </a:cubicBezTo>
                  <a:lnTo>
                    <a:pt x="21815" y="6247"/>
                  </a:lnTo>
                  <a:cubicBezTo>
                    <a:pt x="21477" y="6386"/>
                    <a:pt x="20999" y="6605"/>
                    <a:pt x="20661" y="6744"/>
                  </a:cubicBezTo>
                  <a:lnTo>
                    <a:pt x="19527" y="7261"/>
                  </a:lnTo>
                  <a:cubicBezTo>
                    <a:pt x="19189" y="7400"/>
                    <a:pt x="18751" y="7619"/>
                    <a:pt x="18433" y="7778"/>
                  </a:cubicBezTo>
                  <a:lnTo>
                    <a:pt x="17359" y="8296"/>
                  </a:lnTo>
                  <a:cubicBezTo>
                    <a:pt x="17040" y="8455"/>
                    <a:pt x="16623" y="8674"/>
                    <a:pt x="16304" y="8833"/>
                  </a:cubicBezTo>
                  <a:lnTo>
                    <a:pt x="15290" y="9370"/>
                  </a:lnTo>
                  <a:cubicBezTo>
                    <a:pt x="14992" y="9529"/>
                    <a:pt x="14594" y="9748"/>
                    <a:pt x="14295" y="9907"/>
                  </a:cubicBezTo>
                  <a:lnTo>
                    <a:pt x="13340" y="10464"/>
                  </a:lnTo>
                  <a:cubicBezTo>
                    <a:pt x="13062" y="10623"/>
                    <a:pt x="12704" y="10862"/>
                    <a:pt x="12425" y="11021"/>
                  </a:cubicBezTo>
                  <a:lnTo>
                    <a:pt x="11530" y="11578"/>
                  </a:lnTo>
                  <a:cubicBezTo>
                    <a:pt x="11272" y="11757"/>
                    <a:pt x="10933" y="11996"/>
                    <a:pt x="10655" y="12155"/>
                  </a:cubicBezTo>
                  <a:lnTo>
                    <a:pt x="9839" y="12732"/>
                  </a:lnTo>
                  <a:cubicBezTo>
                    <a:pt x="9601" y="12911"/>
                    <a:pt x="9282" y="13149"/>
                    <a:pt x="9044" y="13328"/>
                  </a:cubicBezTo>
                  <a:lnTo>
                    <a:pt x="8288" y="13905"/>
                  </a:lnTo>
                  <a:cubicBezTo>
                    <a:pt x="8069" y="14084"/>
                    <a:pt x="7770" y="14323"/>
                    <a:pt x="7552" y="14502"/>
                  </a:cubicBezTo>
                  <a:lnTo>
                    <a:pt x="6855" y="15099"/>
                  </a:lnTo>
                  <a:cubicBezTo>
                    <a:pt x="6656" y="15278"/>
                    <a:pt x="6398" y="15537"/>
                    <a:pt x="6199" y="15716"/>
                  </a:cubicBezTo>
                  <a:lnTo>
                    <a:pt x="5582" y="16312"/>
                  </a:lnTo>
                  <a:cubicBezTo>
                    <a:pt x="5204" y="16730"/>
                    <a:pt x="4687" y="17267"/>
                    <a:pt x="4329" y="17685"/>
                  </a:cubicBezTo>
                  <a:lnTo>
                    <a:pt x="3772" y="18381"/>
                  </a:lnTo>
                  <a:cubicBezTo>
                    <a:pt x="3593" y="18620"/>
                    <a:pt x="3374" y="18918"/>
                    <a:pt x="3215" y="19157"/>
                  </a:cubicBezTo>
                  <a:lnTo>
                    <a:pt x="2758" y="19853"/>
                  </a:lnTo>
                  <a:cubicBezTo>
                    <a:pt x="2618" y="20092"/>
                    <a:pt x="2439" y="20430"/>
                    <a:pt x="2300" y="20669"/>
                  </a:cubicBezTo>
                  <a:lnTo>
                    <a:pt x="1942" y="21365"/>
                  </a:lnTo>
                  <a:cubicBezTo>
                    <a:pt x="1823" y="21624"/>
                    <a:pt x="1683" y="21982"/>
                    <a:pt x="1584" y="22260"/>
                  </a:cubicBezTo>
                  <a:lnTo>
                    <a:pt x="1345" y="22937"/>
                  </a:lnTo>
                  <a:cubicBezTo>
                    <a:pt x="1246" y="23235"/>
                    <a:pt x="1146" y="23673"/>
                    <a:pt x="1067" y="23991"/>
                  </a:cubicBezTo>
                  <a:lnTo>
                    <a:pt x="967" y="24608"/>
                  </a:lnTo>
                  <a:cubicBezTo>
                    <a:pt x="888" y="25244"/>
                    <a:pt x="868" y="25403"/>
                    <a:pt x="848" y="26040"/>
                  </a:cubicBezTo>
                  <a:cubicBezTo>
                    <a:pt x="848" y="26199"/>
                    <a:pt x="848" y="26398"/>
                    <a:pt x="868" y="26557"/>
                  </a:cubicBezTo>
                  <a:cubicBezTo>
                    <a:pt x="868" y="26696"/>
                    <a:pt x="888" y="26915"/>
                    <a:pt x="888" y="27054"/>
                  </a:cubicBezTo>
                  <a:lnTo>
                    <a:pt x="947" y="27472"/>
                  </a:lnTo>
                  <a:cubicBezTo>
                    <a:pt x="947" y="27592"/>
                    <a:pt x="987" y="27751"/>
                    <a:pt x="1007" y="27870"/>
                  </a:cubicBezTo>
                  <a:lnTo>
                    <a:pt x="1067" y="28228"/>
                  </a:lnTo>
                  <a:cubicBezTo>
                    <a:pt x="1087" y="28328"/>
                    <a:pt x="1106" y="28447"/>
                    <a:pt x="1146" y="28546"/>
                  </a:cubicBezTo>
                  <a:lnTo>
                    <a:pt x="1226" y="28865"/>
                  </a:lnTo>
                  <a:cubicBezTo>
                    <a:pt x="1246" y="28944"/>
                    <a:pt x="1266" y="29064"/>
                    <a:pt x="1305" y="29163"/>
                  </a:cubicBezTo>
                  <a:lnTo>
                    <a:pt x="1385" y="29442"/>
                  </a:lnTo>
                  <a:cubicBezTo>
                    <a:pt x="1425" y="29521"/>
                    <a:pt x="1464" y="29641"/>
                    <a:pt x="1484" y="29720"/>
                  </a:cubicBezTo>
                  <a:lnTo>
                    <a:pt x="1584" y="29979"/>
                  </a:lnTo>
                  <a:lnTo>
                    <a:pt x="1703" y="30257"/>
                  </a:lnTo>
                  <a:lnTo>
                    <a:pt x="1823" y="30516"/>
                  </a:lnTo>
                  <a:cubicBezTo>
                    <a:pt x="1862" y="30595"/>
                    <a:pt x="1902" y="30715"/>
                    <a:pt x="1942" y="30794"/>
                  </a:cubicBezTo>
                  <a:lnTo>
                    <a:pt x="2081" y="31053"/>
                  </a:lnTo>
                  <a:cubicBezTo>
                    <a:pt x="2141" y="31152"/>
                    <a:pt x="2201" y="31272"/>
                    <a:pt x="2240" y="31351"/>
                  </a:cubicBezTo>
                  <a:lnTo>
                    <a:pt x="2419" y="31630"/>
                  </a:lnTo>
                  <a:cubicBezTo>
                    <a:pt x="2479" y="31729"/>
                    <a:pt x="2559" y="31868"/>
                    <a:pt x="2618" y="31968"/>
                  </a:cubicBezTo>
                  <a:lnTo>
                    <a:pt x="2837" y="32286"/>
                  </a:lnTo>
                  <a:cubicBezTo>
                    <a:pt x="2917" y="32406"/>
                    <a:pt x="3056" y="32565"/>
                    <a:pt x="3135" y="32664"/>
                  </a:cubicBezTo>
                  <a:lnTo>
                    <a:pt x="3434" y="33022"/>
                  </a:lnTo>
                  <a:cubicBezTo>
                    <a:pt x="3812" y="33460"/>
                    <a:pt x="3891" y="33520"/>
                    <a:pt x="4389" y="33997"/>
                  </a:cubicBezTo>
                  <a:lnTo>
                    <a:pt x="4826" y="34355"/>
                  </a:lnTo>
                  <a:cubicBezTo>
                    <a:pt x="5065" y="34534"/>
                    <a:pt x="5403" y="34793"/>
                    <a:pt x="5662" y="34972"/>
                  </a:cubicBezTo>
                  <a:lnTo>
                    <a:pt x="6239" y="35310"/>
                  </a:lnTo>
                  <a:cubicBezTo>
                    <a:pt x="6497" y="35449"/>
                    <a:pt x="6816" y="35628"/>
                    <a:pt x="7074" y="35748"/>
                  </a:cubicBezTo>
                  <a:lnTo>
                    <a:pt x="7770" y="36046"/>
                  </a:lnTo>
                  <a:cubicBezTo>
                    <a:pt x="8009" y="36145"/>
                    <a:pt x="8347" y="36265"/>
                    <a:pt x="8606" y="36364"/>
                  </a:cubicBezTo>
                  <a:lnTo>
                    <a:pt x="9382" y="36603"/>
                  </a:lnTo>
                  <a:cubicBezTo>
                    <a:pt x="9660" y="36663"/>
                    <a:pt x="10018" y="36742"/>
                    <a:pt x="10277" y="36802"/>
                  </a:cubicBezTo>
                  <a:lnTo>
                    <a:pt x="11132" y="36981"/>
                  </a:lnTo>
                  <a:cubicBezTo>
                    <a:pt x="11630" y="37060"/>
                    <a:pt x="12326" y="37140"/>
                    <a:pt x="12823" y="37200"/>
                  </a:cubicBezTo>
                  <a:lnTo>
                    <a:pt x="13778" y="37259"/>
                  </a:lnTo>
                  <a:cubicBezTo>
                    <a:pt x="14037" y="37259"/>
                    <a:pt x="14395" y="37279"/>
                    <a:pt x="14653" y="37279"/>
                  </a:cubicBezTo>
                  <a:lnTo>
                    <a:pt x="15549" y="37279"/>
                  </a:lnTo>
                  <a:cubicBezTo>
                    <a:pt x="15827" y="37279"/>
                    <a:pt x="16185" y="37259"/>
                    <a:pt x="16464" y="37240"/>
                  </a:cubicBezTo>
                  <a:lnTo>
                    <a:pt x="17399" y="37180"/>
                  </a:lnTo>
                  <a:cubicBezTo>
                    <a:pt x="17677" y="37160"/>
                    <a:pt x="18075" y="37120"/>
                    <a:pt x="18353" y="37100"/>
                  </a:cubicBezTo>
                  <a:lnTo>
                    <a:pt x="19328" y="37001"/>
                  </a:lnTo>
                  <a:cubicBezTo>
                    <a:pt x="19646" y="36961"/>
                    <a:pt x="20044" y="36901"/>
                    <a:pt x="20343" y="36862"/>
                  </a:cubicBezTo>
                  <a:lnTo>
                    <a:pt x="21357" y="36683"/>
                  </a:lnTo>
                  <a:cubicBezTo>
                    <a:pt x="21675" y="36643"/>
                    <a:pt x="22093" y="36563"/>
                    <a:pt x="22392" y="36504"/>
                  </a:cubicBezTo>
                  <a:lnTo>
                    <a:pt x="23446" y="36285"/>
                  </a:lnTo>
                  <a:cubicBezTo>
                    <a:pt x="23784" y="36205"/>
                    <a:pt x="24202" y="36106"/>
                    <a:pt x="24540" y="36046"/>
                  </a:cubicBezTo>
                  <a:lnTo>
                    <a:pt x="25634" y="35767"/>
                  </a:lnTo>
                  <a:cubicBezTo>
                    <a:pt x="25952" y="35688"/>
                    <a:pt x="26410" y="35569"/>
                    <a:pt x="26748" y="35469"/>
                  </a:cubicBezTo>
                  <a:lnTo>
                    <a:pt x="27862" y="35151"/>
                  </a:lnTo>
                  <a:cubicBezTo>
                    <a:pt x="28220" y="35051"/>
                    <a:pt x="28678" y="34912"/>
                    <a:pt x="29016" y="34813"/>
                  </a:cubicBezTo>
                  <a:lnTo>
                    <a:pt x="30170" y="34435"/>
                  </a:lnTo>
                  <a:cubicBezTo>
                    <a:pt x="30528" y="34335"/>
                    <a:pt x="31005" y="34156"/>
                    <a:pt x="31343" y="34057"/>
                  </a:cubicBezTo>
                  <a:lnTo>
                    <a:pt x="32537" y="33639"/>
                  </a:lnTo>
                  <a:cubicBezTo>
                    <a:pt x="32895" y="33500"/>
                    <a:pt x="33372" y="33321"/>
                    <a:pt x="33750" y="33181"/>
                  </a:cubicBezTo>
                  <a:lnTo>
                    <a:pt x="34964" y="32724"/>
                  </a:lnTo>
                  <a:cubicBezTo>
                    <a:pt x="35242" y="32605"/>
                    <a:pt x="35620" y="32465"/>
                    <a:pt x="35899" y="32346"/>
                  </a:cubicBezTo>
                  <a:lnTo>
                    <a:pt x="36854" y="31968"/>
                  </a:lnTo>
                  <a:cubicBezTo>
                    <a:pt x="37152" y="31849"/>
                    <a:pt x="37550" y="31689"/>
                    <a:pt x="37848" y="31570"/>
                  </a:cubicBezTo>
                  <a:lnTo>
                    <a:pt x="38843" y="31152"/>
                  </a:lnTo>
                  <a:cubicBezTo>
                    <a:pt x="39141" y="31013"/>
                    <a:pt x="39539" y="30854"/>
                    <a:pt x="39837" y="30715"/>
                  </a:cubicBezTo>
                  <a:lnTo>
                    <a:pt x="40852" y="30277"/>
                  </a:lnTo>
                  <a:cubicBezTo>
                    <a:pt x="41150" y="30138"/>
                    <a:pt x="41568" y="29959"/>
                    <a:pt x="41867" y="29820"/>
                  </a:cubicBezTo>
                  <a:lnTo>
                    <a:pt x="42881" y="29342"/>
                  </a:lnTo>
                  <a:cubicBezTo>
                    <a:pt x="43179" y="29203"/>
                    <a:pt x="43597" y="29004"/>
                    <a:pt x="43896" y="28865"/>
                  </a:cubicBezTo>
                  <a:lnTo>
                    <a:pt x="44890" y="28367"/>
                  </a:lnTo>
                  <a:cubicBezTo>
                    <a:pt x="45208" y="28208"/>
                    <a:pt x="45606" y="27989"/>
                    <a:pt x="45905" y="27830"/>
                  </a:cubicBezTo>
                  <a:lnTo>
                    <a:pt x="46879" y="27313"/>
                  </a:lnTo>
                  <a:cubicBezTo>
                    <a:pt x="47178" y="27154"/>
                    <a:pt x="47556" y="26915"/>
                    <a:pt x="47854" y="26756"/>
                  </a:cubicBezTo>
                  <a:lnTo>
                    <a:pt x="48789" y="26199"/>
                  </a:lnTo>
                  <a:cubicBezTo>
                    <a:pt x="49068" y="26020"/>
                    <a:pt x="49446" y="25781"/>
                    <a:pt x="49724" y="25602"/>
                  </a:cubicBezTo>
                  <a:lnTo>
                    <a:pt x="50599" y="25025"/>
                  </a:lnTo>
                  <a:cubicBezTo>
                    <a:pt x="50878" y="24826"/>
                    <a:pt x="51216" y="24588"/>
                    <a:pt x="51475" y="24389"/>
                  </a:cubicBezTo>
                  <a:lnTo>
                    <a:pt x="52310" y="23772"/>
                  </a:lnTo>
                  <a:cubicBezTo>
                    <a:pt x="52549" y="23573"/>
                    <a:pt x="52867" y="23295"/>
                    <a:pt x="53126" y="23096"/>
                  </a:cubicBezTo>
                  <a:lnTo>
                    <a:pt x="53842" y="22439"/>
                  </a:lnTo>
                  <a:cubicBezTo>
                    <a:pt x="54061" y="22240"/>
                    <a:pt x="54359" y="21962"/>
                    <a:pt x="54558" y="21743"/>
                  </a:cubicBezTo>
                  <a:lnTo>
                    <a:pt x="55195" y="21087"/>
                  </a:lnTo>
                  <a:cubicBezTo>
                    <a:pt x="55374" y="20868"/>
                    <a:pt x="55632" y="20569"/>
                    <a:pt x="55811" y="20351"/>
                  </a:cubicBezTo>
                  <a:lnTo>
                    <a:pt x="56329" y="19654"/>
                  </a:lnTo>
                  <a:cubicBezTo>
                    <a:pt x="56488" y="19416"/>
                    <a:pt x="56706" y="19097"/>
                    <a:pt x="56866" y="18859"/>
                  </a:cubicBezTo>
                  <a:lnTo>
                    <a:pt x="57263" y="18162"/>
                  </a:lnTo>
                  <a:cubicBezTo>
                    <a:pt x="57403" y="17904"/>
                    <a:pt x="57582" y="17526"/>
                    <a:pt x="57701" y="17267"/>
                  </a:cubicBezTo>
                  <a:lnTo>
                    <a:pt x="57980" y="16551"/>
                  </a:lnTo>
                  <a:cubicBezTo>
                    <a:pt x="58099" y="16233"/>
                    <a:pt x="58218" y="15795"/>
                    <a:pt x="58318" y="15477"/>
                  </a:cubicBezTo>
                  <a:lnTo>
                    <a:pt x="58477" y="14801"/>
                  </a:lnTo>
                  <a:cubicBezTo>
                    <a:pt x="58636" y="13925"/>
                    <a:pt x="58656" y="13468"/>
                    <a:pt x="58676" y="12771"/>
                  </a:cubicBezTo>
                  <a:lnTo>
                    <a:pt x="58656" y="12175"/>
                  </a:lnTo>
                  <a:cubicBezTo>
                    <a:pt x="58656" y="11996"/>
                    <a:pt x="58636" y="11757"/>
                    <a:pt x="58616" y="11578"/>
                  </a:cubicBezTo>
                  <a:lnTo>
                    <a:pt x="58576" y="11081"/>
                  </a:lnTo>
                  <a:cubicBezTo>
                    <a:pt x="58556" y="10941"/>
                    <a:pt x="58517" y="10762"/>
                    <a:pt x="58497" y="10623"/>
                  </a:cubicBezTo>
                  <a:lnTo>
                    <a:pt x="58417" y="10185"/>
                  </a:lnTo>
                  <a:cubicBezTo>
                    <a:pt x="58397" y="10046"/>
                    <a:pt x="58358" y="9887"/>
                    <a:pt x="58318" y="9768"/>
                  </a:cubicBezTo>
                  <a:lnTo>
                    <a:pt x="58218" y="9370"/>
                  </a:lnTo>
                  <a:cubicBezTo>
                    <a:pt x="58198" y="9270"/>
                    <a:pt x="58159" y="9111"/>
                    <a:pt x="58119" y="8992"/>
                  </a:cubicBezTo>
                  <a:lnTo>
                    <a:pt x="57999" y="8634"/>
                  </a:lnTo>
                  <a:cubicBezTo>
                    <a:pt x="57960" y="8534"/>
                    <a:pt x="57920" y="8395"/>
                    <a:pt x="57880" y="8276"/>
                  </a:cubicBezTo>
                  <a:lnTo>
                    <a:pt x="57741" y="7938"/>
                  </a:lnTo>
                  <a:cubicBezTo>
                    <a:pt x="57701" y="7818"/>
                    <a:pt x="57641" y="7699"/>
                    <a:pt x="57602" y="7579"/>
                  </a:cubicBezTo>
                  <a:lnTo>
                    <a:pt x="57462" y="7241"/>
                  </a:lnTo>
                  <a:cubicBezTo>
                    <a:pt x="57403" y="7142"/>
                    <a:pt x="57343" y="7003"/>
                    <a:pt x="57283" y="6903"/>
                  </a:cubicBezTo>
                  <a:lnTo>
                    <a:pt x="57104" y="6545"/>
                  </a:lnTo>
                  <a:cubicBezTo>
                    <a:pt x="57045" y="6446"/>
                    <a:pt x="56965" y="6286"/>
                    <a:pt x="56905" y="6187"/>
                  </a:cubicBezTo>
                  <a:lnTo>
                    <a:pt x="56706" y="5829"/>
                  </a:lnTo>
                  <a:cubicBezTo>
                    <a:pt x="56627" y="5710"/>
                    <a:pt x="56527" y="5550"/>
                    <a:pt x="56448" y="5431"/>
                  </a:cubicBezTo>
                  <a:lnTo>
                    <a:pt x="56189" y="5053"/>
                  </a:lnTo>
                  <a:cubicBezTo>
                    <a:pt x="56070" y="4894"/>
                    <a:pt x="55931" y="4715"/>
                    <a:pt x="55831" y="4576"/>
                  </a:cubicBezTo>
                  <a:lnTo>
                    <a:pt x="55493" y="4178"/>
                  </a:lnTo>
                  <a:cubicBezTo>
                    <a:pt x="54976" y="3601"/>
                    <a:pt x="54538" y="3203"/>
                    <a:pt x="54140" y="2865"/>
                  </a:cubicBezTo>
                  <a:lnTo>
                    <a:pt x="53643" y="2467"/>
                  </a:lnTo>
                  <a:cubicBezTo>
                    <a:pt x="53384" y="2268"/>
                    <a:pt x="53006" y="2029"/>
                    <a:pt x="52728" y="1850"/>
                  </a:cubicBezTo>
                  <a:lnTo>
                    <a:pt x="52091" y="1512"/>
                  </a:lnTo>
                  <a:cubicBezTo>
                    <a:pt x="51833" y="1373"/>
                    <a:pt x="51475" y="1214"/>
                    <a:pt x="51196" y="1094"/>
                  </a:cubicBezTo>
                  <a:lnTo>
                    <a:pt x="50480" y="816"/>
                  </a:lnTo>
                  <a:cubicBezTo>
                    <a:pt x="50202" y="736"/>
                    <a:pt x="49843" y="637"/>
                    <a:pt x="49585" y="557"/>
                  </a:cubicBezTo>
                  <a:lnTo>
                    <a:pt x="48769" y="358"/>
                  </a:lnTo>
                  <a:cubicBezTo>
                    <a:pt x="48491" y="299"/>
                    <a:pt x="48133" y="239"/>
                    <a:pt x="47854" y="199"/>
                  </a:cubicBezTo>
                  <a:lnTo>
                    <a:pt x="46979" y="80"/>
                  </a:lnTo>
                  <a:cubicBezTo>
                    <a:pt x="46681" y="60"/>
                    <a:pt x="46303" y="40"/>
                    <a:pt x="46004" y="20"/>
                  </a:cubicBezTo>
                  <a:lnTo>
                    <a:pt x="45069" y="0"/>
                  </a:lnTo>
                  <a:close/>
                </a:path>
              </a:pathLst>
            </a:custGeom>
            <a:solidFill>
              <a:srgbClr val="A87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3654825" y="1951875"/>
              <a:ext cx="1523800" cy="932000"/>
            </a:xfrm>
            <a:custGeom>
              <a:avLst/>
              <a:gdLst/>
              <a:ahLst/>
              <a:cxnLst/>
              <a:rect l="l" t="t" r="r" b="b"/>
              <a:pathLst>
                <a:path w="60952" h="37280" extrusionOk="0">
                  <a:moveTo>
                    <a:pt x="46116" y="4333"/>
                  </a:moveTo>
                  <a:cubicBezTo>
                    <a:pt x="50562" y="4333"/>
                    <a:pt x="53870" y="5577"/>
                    <a:pt x="56197" y="8077"/>
                  </a:cubicBezTo>
                  <a:cubicBezTo>
                    <a:pt x="56296" y="8176"/>
                    <a:pt x="56376" y="8375"/>
                    <a:pt x="56217" y="8574"/>
                  </a:cubicBezTo>
                  <a:cubicBezTo>
                    <a:pt x="56137" y="8475"/>
                    <a:pt x="56058" y="8276"/>
                    <a:pt x="56058" y="8136"/>
                  </a:cubicBezTo>
                  <a:cubicBezTo>
                    <a:pt x="53839" y="5588"/>
                    <a:pt x="50551" y="4333"/>
                    <a:pt x="46104" y="4333"/>
                  </a:cubicBezTo>
                  <a:cubicBezTo>
                    <a:pt x="44929" y="4333"/>
                    <a:pt x="43673" y="4421"/>
                    <a:pt x="42334" y="4595"/>
                  </a:cubicBezTo>
                  <a:lnTo>
                    <a:pt x="42334" y="4595"/>
                  </a:lnTo>
                  <a:cubicBezTo>
                    <a:pt x="43677" y="4420"/>
                    <a:pt x="44937" y="4333"/>
                    <a:pt x="46116" y="4333"/>
                  </a:cubicBezTo>
                  <a:close/>
                  <a:moveTo>
                    <a:pt x="254" y="26901"/>
                  </a:moveTo>
                  <a:lnTo>
                    <a:pt x="254" y="26901"/>
                  </a:lnTo>
                  <a:cubicBezTo>
                    <a:pt x="0" y="30764"/>
                    <a:pt x="1944" y="33631"/>
                    <a:pt x="5514" y="35254"/>
                  </a:cubicBezTo>
                  <a:lnTo>
                    <a:pt x="5514" y="35254"/>
                  </a:lnTo>
                  <a:lnTo>
                    <a:pt x="5033" y="34972"/>
                  </a:lnTo>
                  <a:cubicBezTo>
                    <a:pt x="4774" y="34793"/>
                    <a:pt x="4436" y="34534"/>
                    <a:pt x="4197" y="34355"/>
                  </a:cubicBezTo>
                  <a:lnTo>
                    <a:pt x="3760" y="33997"/>
                  </a:lnTo>
                  <a:cubicBezTo>
                    <a:pt x="3262" y="33520"/>
                    <a:pt x="3183" y="33460"/>
                    <a:pt x="2805" y="33022"/>
                  </a:cubicBezTo>
                  <a:lnTo>
                    <a:pt x="2506" y="32664"/>
                  </a:lnTo>
                  <a:cubicBezTo>
                    <a:pt x="2427" y="32565"/>
                    <a:pt x="2288" y="32406"/>
                    <a:pt x="2208" y="32286"/>
                  </a:cubicBezTo>
                  <a:lnTo>
                    <a:pt x="1989" y="31968"/>
                  </a:lnTo>
                  <a:cubicBezTo>
                    <a:pt x="1930" y="31868"/>
                    <a:pt x="1850" y="31729"/>
                    <a:pt x="1790" y="31630"/>
                  </a:cubicBezTo>
                  <a:lnTo>
                    <a:pt x="1611" y="31351"/>
                  </a:lnTo>
                  <a:cubicBezTo>
                    <a:pt x="1572" y="31272"/>
                    <a:pt x="1512" y="31152"/>
                    <a:pt x="1452" y="31053"/>
                  </a:cubicBezTo>
                  <a:lnTo>
                    <a:pt x="1313" y="30794"/>
                  </a:lnTo>
                  <a:cubicBezTo>
                    <a:pt x="1273" y="30715"/>
                    <a:pt x="1233" y="30595"/>
                    <a:pt x="1194" y="30516"/>
                  </a:cubicBezTo>
                  <a:lnTo>
                    <a:pt x="1074" y="30257"/>
                  </a:lnTo>
                  <a:lnTo>
                    <a:pt x="955" y="29979"/>
                  </a:lnTo>
                  <a:lnTo>
                    <a:pt x="855" y="29720"/>
                  </a:lnTo>
                  <a:cubicBezTo>
                    <a:pt x="835" y="29641"/>
                    <a:pt x="796" y="29521"/>
                    <a:pt x="756" y="29442"/>
                  </a:cubicBezTo>
                  <a:lnTo>
                    <a:pt x="676" y="29163"/>
                  </a:lnTo>
                  <a:cubicBezTo>
                    <a:pt x="637" y="29064"/>
                    <a:pt x="617" y="28944"/>
                    <a:pt x="597" y="28865"/>
                  </a:cubicBezTo>
                  <a:lnTo>
                    <a:pt x="517" y="28546"/>
                  </a:lnTo>
                  <a:cubicBezTo>
                    <a:pt x="477" y="28447"/>
                    <a:pt x="458" y="28328"/>
                    <a:pt x="438" y="28228"/>
                  </a:cubicBezTo>
                  <a:lnTo>
                    <a:pt x="378" y="27870"/>
                  </a:lnTo>
                  <a:cubicBezTo>
                    <a:pt x="358" y="27751"/>
                    <a:pt x="318" y="27592"/>
                    <a:pt x="318" y="27472"/>
                  </a:cubicBezTo>
                  <a:lnTo>
                    <a:pt x="259" y="27054"/>
                  </a:lnTo>
                  <a:cubicBezTo>
                    <a:pt x="259" y="27006"/>
                    <a:pt x="257" y="26954"/>
                    <a:pt x="254" y="26901"/>
                  </a:cubicBezTo>
                  <a:close/>
                  <a:moveTo>
                    <a:pt x="44440" y="0"/>
                  </a:moveTo>
                  <a:cubicBezTo>
                    <a:pt x="44122" y="0"/>
                    <a:pt x="43724" y="0"/>
                    <a:pt x="43406" y="20"/>
                  </a:cubicBezTo>
                  <a:lnTo>
                    <a:pt x="42391" y="80"/>
                  </a:lnTo>
                  <a:cubicBezTo>
                    <a:pt x="42093" y="100"/>
                    <a:pt x="41655" y="140"/>
                    <a:pt x="41357" y="179"/>
                  </a:cubicBezTo>
                  <a:lnTo>
                    <a:pt x="40303" y="299"/>
                  </a:lnTo>
                  <a:cubicBezTo>
                    <a:pt x="39984" y="358"/>
                    <a:pt x="39567" y="418"/>
                    <a:pt x="39228" y="478"/>
                  </a:cubicBezTo>
                  <a:lnTo>
                    <a:pt x="38174" y="677"/>
                  </a:lnTo>
                  <a:cubicBezTo>
                    <a:pt x="37836" y="736"/>
                    <a:pt x="37418" y="836"/>
                    <a:pt x="37080" y="896"/>
                  </a:cubicBezTo>
                  <a:lnTo>
                    <a:pt x="36006" y="1154"/>
                  </a:lnTo>
                  <a:cubicBezTo>
                    <a:pt x="35687" y="1234"/>
                    <a:pt x="35250" y="1353"/>
                    <a:pt x="34932" y="1433"/>
                  </a:cubicBezTo>
                  <a:lnTo>
                    <a:pt x="33837" y="1731"/>
                  </a:lnTo>
                  <a:cubicBezTo>
                    <a:pt x="33519" y="1811"/>
                    <a:pt x="33082" y="1950"/>
                    <a:pt x="32763" y="2029"/>
                  </a:cubicBezTo>
                  <a:lnTo>
                    <a:pt x="31689" y="2368"/>
                  </a:lnTo>
                  <a:cubicBezTo>
                    <a:pt x="31371" y="2467"/>
                    <a:pt x="30953" y="2606"/>
                    <a:pt x="30635" y="2706"/>
                  </a:cubicBezTo>
                  <a:lnTo>
                    <a:pt x="29580" y="3064"/>
                  </a:lnTo>
                  <a:cubicBezTo>
                    <a:pt x="29262" y="3163"/>
                    <a:pt x="28844" y="3322"/>
                    <a:pt x="28526" y="3422"/>
                  </a:cubicBezTo>
                  <a:lnTo>
                    <a:pt x="27492" y="3780"/>
                  </a:lnTo>
                  <a:cubicBezTo>
                    <a:pt x="27193" y="3899"/>
                    <a:pt x="26795" y="4039"/>
                    <a:pt x="26497" y="4158"/>
                  </a:cubicBezTo>
                  <a:lnTo>
                    <a:pt x="25502" y="4536"/>
                  </a:lnTo>
                  <a:cubicBezTo>
                    <a:pt x="25204" y="4635"/>
                    <a:pt x="24826" y="4794"/>
                    <a:pt x="24528" y="4894"/>
                  </a:cubicBezTo>
                  <a:lnTo>
                    <a:pt x="23593" y="5272"/>
                  </a:lnTo>
                  <a:cubicBezTo>
                    <a:pt x="23215" y="5411"/>
                    <a:pt x="22737" y="5610"/>
                    <a:pt x="22379" y="5749"/>
                  </a:cubicBezTo>
                  <a:lnTo>
                    <a:pt x="21186" y="6247"/>
                  </a:lnTo>
                  <a:cubicBezTo>
                    <a:pt x="20848" y="6386"/>
                    <a:pt x="20370" y="6605"/>
                    <a:pt x="20032" y="6744"/>
                  </a:cubicBezTo>
                  <a:lnTo>
                    <a:pt x="18898" y="7261"/>
                  </a:lnTo>
                  <a:cubicBezTo>
                    <a:pt x="18560" y="7400"/>
                    <a:pt x="18122" y="7619"/>
                    <a:pt x="17804" y="7778"/>
                  </a:cubicBezTo>
                  <a:lnTo>
                    <a:pt x="16730" y="8296"/>
                  </a:lnTo>
                  <a:cubicBezTo>
                    <a:pt x="16411" y="8455"/>
                    <a:pt x="15994" y="8674"/>
                    <a:pt x="15675" y="8833"/>
                  </a:cubicBezTo>
                  <a:lnTo>
                    <a:pt x="14661" y="9370"/>
                  </a:lnTo>
                  <a:cubicBezTo>
                    <a:pt x="14363" y="9529"/>
                    <a:pt x="13965" y="9748"/>
                    <a:pt x="13666" y="9907"/>
                  </a:cubicBezTo>
                  <a:lnTo>
                    <a:pt x="12711" y="10464"/>
                  </a:lnTo>
                  <a:cubicBezTo>
                    <a:pt x="12433" y="10623"/>
                    <a:pt x="12075" y="10862"/>
                    <a:pt x="11796" y="11021"/>
                  </a:cubicBezTo>
                  <a:lnTo>
                    <a:pt x="10901" y="11578"/>
                  </a:lnTo>
                  <a:cubicBezTo>
                    <a:pt x="10643" y="11757"/>
                    <a:pt x="10304" y="11996"/>
                    <a:pt x="10026" y="12155"/>
                  </a:cubicBezTo>
                  <a:lnTo>
                    <a:pt x="9210" y="12732"/>
                  </a:lnTo>
                  <a:cubicBezTo>
                    <a:pt x="8972" y="12911"/>
                    <a:pt x="8653" y="13149"/>
                    <a:pt x="8415" y="13328"/>
                  </a:cubicBezTo>
                  <a:lnTo>
                    <a:pt x="7659" y="13905"/>
                  </a:lnTo>
                  <a:cubicBezTo>
                    <a:pt x="7440" y="14084"/>
                    <a:pt x="7141" y="14323"/>
                    <a:pt x="6923" y="14502"/>
                  </a:cubicBezTo>
                  <a:lnTo>
                    <a:pt x="6226" y="15099"/>
                  </a:lnTo>
                  <a:cubicBezTo>
                    <a:pt x="6027" y="15278"/>
                    <a:pt x="5769" y="15537"/>
                    <a:pt x="5570" y="15716"/>
                  </a:cubicBezTo>
                  <a:lnTo>
                    <a:pt x="4953" y="16312"/>
                  </a:lnTo>
                  <a:cubicBezTo>
                    <a:pt x="4575" y="16730"/>
                    <a:pt x="4058" y="17267"/>
                    <a:pt x="3700" y="17685"/>
                  </a:cubicBezTo>
                  <a:lnTo>
                    <a:pt x="3143" y="18381"/>
                  </a:lnTo>
                  <a:cubicBezTo>
                    <a:pt x="2964" y="18620"/>
                    <a:pt x="2745" y="18918"/>
                    <a:pt x="2586" y="19157"/>
                  </a:cubicBezTo>
                  <a:lnTo>
                    <a:pt x="2129" y="19853"/>
                  </a:lnTo>
                  <a:cubicBezTo>
                    <a:pt x="1989" y="20092"/>
                    <a:pt x="1810" y="20430"/>
                    <a:pt x="1671" y="20669"/>
                  </a:cubicBezTo>
                  <a:lnTo>
                    <a:pt x="1313" y="21365"/>
                  </a:lnTo>
                  <a:cubicBezTo>
                    <a:pt x="1194" y="21624"/>
                    <a:pt x="1054" y="21982"/>
                    <a:pt x="935" y="22260"/>
                  </a:cubicBezTo>
                  <a:lnTo>
                    <a:pt x="716" y="22937"/>
                  </a:lnTo>
                  <a:cubicBezTo>
                    <a:pt x="617" y="23235"/>
                    <a:pt x="517" y="23673"/>
                    <a:pt x="438" y="23991"/>
                  </a:cubicBezTo>
                  <a:lnTo>
                    <a:pt x="338" y="24608"/>
                  </a:lnTo>
                  <a:cubicBezTo>
                    <a:pt x="239" y="25244"/>
                    <a:pt x="239" y="25403"/>
                    <a:pt x="219" y="26040"/>
                  </a:cubicBezTo>
                  <a:cubicBezTo>
                    <a:pt x="219" y="26179"/>
                    <a:pt x="219" y="26398"/>
                    <a:pt x="239" y="26557"/>
                  </a:cubicBezTo>
                  <a:cubicBezTo>
                    <a:pt x="239" y="26654"/>
                    <a:pt x="248" y="26780"/>
                    <a:pt x="254" y="26901"/>
                  </a:cubicBezTo>
                  <a:lnTo>
                    <a:pt x="254" y="26901"/>
                  </a:lnTo>
                  <a:cubicBezTo>
                    <a:pt x="301" y="26196"/>
                    <a:pt x="420" y="25457"/>
                    <a:pt x="617" y="24687"/>
                  </a:cubicBezTo>
                  <a:cubicBezTo>
                    <a:pt x="676" y="24488"/>
                    <a:pt x="756" y="24230"/>
                    <a:pt x="816" y="24051"/>
                  </a:cubicBezTo>
                  <a:lnTo>
                    <a:pt x="816" y="24051"/>
                  </a:lnTo>
                  <a:cubicBezTo>
                    <a:pt x="816" y="24051"/>
                    <a:pt x="816" y="24051"/>
                    <a:pt x="816" y="24051"/>
                  </a:cubicBezTo>
                  <a:cubicBezTo>
                    <a:pt x="4356" y="13885"/>
                    <a:pt x="31769" y="6107"/>
                    <a:pt x="38433" y="5292"/>
                  </a:cubicBezTo>
                  <a:cubicBezTo>
                    <a:pt x="39400" y="5155"/>
                    <a:pt x="40431" y="5085"/>
                    <a:pt x="41403" y="5085"/>
                  </a:cubicBezTo>
                  <a:cubicBezTo>
                    <a:pt x="42409" y="5085"/>
                    <a:pt x="43353" y="5160"/>
                    <a:pt x="44102" y="5312"/>
                  </a:cubicBezTo>
                  <a:cubicBezTo>
                    <a:pt x="49553" y="6346"/>
                    <a:pt x="60951" y="16750"/>
                    <a:pt x="44440" y="26617"/>
                  </a:cubicBezTo>
                  <a:cubicBezTo>
                    <a:pt x="32659" y="33667"/>
                    <a:pt x="21816" y="36781"/>
                    <a:pt x="13817" y="36781"/>
                  </a:cubicBezTo>
                  <a:cubicBezTo>
                    <a:pt x="10523" y="36781"/>
                    <a:pt x="7711" y="36253"/>
                    <a:pt x="5514" y="35254"/>
                  </a:cubicBezTo>
                  <a:lnTo>
                    <a:pt x="5514" y="35254"/>
                  </a:lnTo>
                  <a:lnTo>
                    <a:pt x="5610" y="35310"/>
                  </a:lnTo>
                  <a:cubicBezTo>
                    <a:pt x="5868" y="35449"/>
                    <a:pt x="6187" y="35628"/>
                    <a:pt x="6445" y="35748"/>
                  </a:cubicBezTo>
                  <a:lnTo>
                    <a:pt x="7141" y="36046"/>
                  </a:lnTo>
                  <a:cubicBezTo>
                    <a:pt x="7380" y="36145"/>
                    <a:pt x="7718" y="36265"/>
                    <a:pt x="7977" y="36364"/>
                  </a:cubicBezTo>
                  <a:lnTo>
                    <a:pt x="8753" y="36583"/>
                  </a:lnTo>
                  <a:cubicBezTo>
                    <a:pt x="9031" y="36663"/>
                    <a:pt x="9389" y="36742"/>
                    <a:pt x="9648" y="36802"/>
                  </a:cubicBezTo>
                  <a:lnTo>
                    <a:pt x="10503" y="36981"/>
                  </a:lnTo>
                  <a:cubicBezTo>
                    <a:pt x="11001" y="37041"/>
                    <a:pt x="11697" y="37140"/>
                    <a:pt x="12194" y="37200"/>
                  </a:cubicBezTo>
                  <a:lnTo>
                    <a:pt x="13149" y="37259"/>
                  </a:lnTo>
                  <a:cubicBezTo>
                    <a:pt x="13408" y="37259"/>
                    <a:pt x="13766" y="37279"/>
                    <a:pt x="14024" y="37279"/>
                  </a:cubicBezTo>
                  <a:lnTo>
                    <a:pt x="14920" y="37279"/>
                  </a:lnTo>
                  <a:cubicBezTo>
                    <a:pt x="15198" y="37279"/>
                    <a:pt x="15556" y="37259"/>
                    <a:pt x="15835" y="37240"/>
                  </a:cubicBezTo>
                  <a:lnTo>
                    <a:pt x="16770" y="37180"/>
                  </a:lnTo>
                  <a:cubicBezTo>
                    <a:pt x="17048" y="37160"/>
                    <a:pt x="17446" y="37120"/>
                    <a:pt x="17724" y="37100"/>
                  </a:cubicBezTo>
                  <a:lnTo>
                    <a:pt x="18699" y="37001"/>
                  </a:lnTo>
                  <a:cubicBezTo>
                    <a:pt x="19017" y="36961"/>
                    <a:pt x="19415" y="36901"/>
                    <a:pt x="19714" y="36862"/>
                  </a:cubicBezTo>
                  <a:lnTo>
                    <a:pt x="20728" y="36683"/>
                  </a:lnTo>
                  <a:cubicBezTo>
                    <a:pt x="21046" y="36643"/>
                    <a:pt x="21464" y="36563"/>
                    <a:pt x="21763" y="36504"/>
                  </a:cubicBezTo>
                  <a:lnTo>
                    <a:pt x="22817" y="36285"/>
                  </a:lnTo>
                  <a:cubicBezTo>
                    <a:pt x="23155" y="36205"/>
                    <a:pt x="23573" y="36106"/>
                    <a:pt x="23911" y="36046"/>
                  </a:cubicBezTo>
                  <a:lnTo>
                    <a:pt x="25005" y="35767"/>
                  </a:lnTo>
                  <a:cubicBezTo>
                    <a:pt x="25323" y="35688"/>
                    <a:pt x="25781" y="35569"/>
                    <a:pt x="26119" y="35469"/>
                  </a:cubicBezTo>
                  <a:lnTo>
                    <a:pt x="27233" y="35151"/>
                  </a:lnTo>
                  <a:cubicBezTo>
                    <a:pt x="27571" y="35051"/>
                    <a:pt x="28049" y="34912"/>
                    <a:pt x="28387" y="34813"/>
                  </a:cubicBezTo>
                  <a:lnTo>
                    <a:pt x="29541" y="34435"/>
                  </a:lnTo>
                  <a:cubicBezTo>
                    <a:pt x="29899" y="34335"/>
                    <a:pt x="30376" y="34156"/>
                    <a:pt x="30714" y="34057"/>
                  </a:cubicBezTo>
                  <a:lnTo>
                    <a:pt x="31908" y="33639"/>
                  </a:lnTo>
                  <a:cubicBezTo>
                    <a:pt x="32266" y="33500"/>
                    <a:pt x="32743" y="33321"/>
                    <a:pt x="33121" y="33181"/>
                  </a:cubicBezTo>
                  <a:lnTo>
                    <a:pt x="34335" y="32724"/>
                  </a:lnTo>
                  <a:cubicBezTo>
                    <a:pt x="34613" y="32605"/>
                    <a:pt x="34991" y="32465"/>
                    <a:pt x="35270" y="32346"/>
                  </a:cubicBezTo>
                  <a:lnTo>
                    <a:pt x="36225" y="31968"/>
                  </a:lnTo>
                  <a:cubicBezTo>
                    <a:pt x="36523" y="31849"/>
                    <a:pt x="36921" y="31689"/>
                    <a:pt x="37219" y="31570"/>
                  </a:cubicBezTo>
                  <a:lnTo>
                    <a:pt x="38214" y="31152"/>
                  </a:lnTo>
                  <a:cubicBezTo>
                    <a:pt x="38512" y="31013"/>
                    <a:pt x="38910" y="30854"/>
                    <a:pt x="39208" y="30715"/>
                  </a:cubicBezTo>
                  <a:lnTo>
                    <a:pt x="40223" y="30277"/>
                  </a:lnTo>
                  <a:cubicBezTo>
                    <a:pt x="40521" y="30138"/>
                    <a:pt x="40939" y="29959"/>
                    <a:pt x="41238" y="29820"/>
                  </a:cubicBezTo>
                  <a:lnTo>
                    <a:pt x="42252" y="29342"/>
                  </a:lnTo>
                  <a:cubicBezTo>
                    <a:pt x="42550" y="29203"/>
                    <a:pt x="42968" y="29004"/>
                    <a:pt x="43267" y="28865"/>
                  </a:cubicBezTo>
                  <a:lnTo>
                    <a:pt x="44261" y="28367"/>
                  </a:lnTo>
                  <a:cubicBezTo>
                    <a:pt x="44579" y="28208"/>
                    <a:pt x="44977" y="27989"/>
                    <a:pt x="45276" y="27830"/>
                  </a:cubicBezTo>
                  <a:lnTo>
                    <a:pt x="46250" y="27313"/>
                  </a:lnTo>
                  <a:cubicBezTo>
                    <a:pt x="46549" y="27154"/>
                    <a:pt x="46927" y="26915"/>
                    <a:pt x="47225" y="26756"/>
                  </a:cubicBezTo>
                  <a:lnTo>
                    <a:pt x="48160" y="26199"/>
                  </a:lnTo>
                  <a:cubicBezTo>
                    <a:pt x="48439" y="26020"/>
                    <a:pt x="48817" y="25781"/>
                    <a:pt x="49095" y="25602"/>
                  </a:cubicBezTo>
                  <a:lnTo>
                    <a:pt x="49970" y="25006"/>
                  </a:lnTo>
                  <a:cubicBezTo>
                    <a:pt x="50249" y="24826"/>
                    <a:pt x="50587" y="24568"/>
                    <a:pt x="50846" y="24389"/>
                  </a:cubicBezTo>
                  <a:lnTo>
                    <a:pt x="51681" y="23772"/>
                  </a:lnTo>
                  <a:cubicBezTo>
                    <a:pt x="51920" y="23573"/>
                    <a:pt x="52238" y="23295"/>
                    <a:pt x="52497" y="23096"/>
                  </a:cubicBezTo>
                  <a:lnTo>
                    <a:pt x="53213" y="22439"/>
                  </a:lnTo>
                  <a:cubicBezTo>
                    <a:pt x="53432" y="22240"/>
                    <a:pt x="53730" y="21962"/>
                    <a:pt x="53929" y="21743"/>
                  </a:cubicBezTo>
                  <a:lnTo>
                    <a:pt x="54566" y="21087"/>
                  </a:lnTo>
                  <a:cubicBezTo>
                    <a:pt x="54745" y="20868"/>
                    <a:pt x="55003" y="20569"/>
                    <a:pt x="55182" y="20331"/>
                  </a:cubicBezTo>
                  <a:lnTo>
                    <a:pt x="55700" y="19654"/>
                  </a:lnTo>
                  <a:cubicBezTo>
                    <a:pt x="55859" y="19416"/>
                    <a:pt x="56077" y="19097"/>
                    <a:pt x="56237" y="18859"/>
                  </a:cubicBezTo>
                  <a:lnTo>
                    <a:pt x="56634" y="18162"/>
                  </a:lnTo>
                  <a:cubicBezTo>
                    <a:pt x="56774" y="17904"/>
                    <a:pt x="56933" y="17526"/>
                    <a:pt x="57072" y="17247"/>
                  </a:cubicBezTo>
                  <a:lnTo>
                    <a:pt x="57351" y="16551"/>
                  </a:lnTo>
                  <a:cubicBezTo>
                    <a:pt x="57470" y="16233"/>
                    <a:pt x="57589" y="15795"/>
                    <a:pt x="57689" y="15477"/>
                  </a:cubicBezTo>
                  <a:lnTo>
                    <a:pt x="57848" y="14801"/>
                  </a:lnTo>
                  <a:cubicBezTo>
                    <a:pt x="58007" y="13925"/>
                    <a:pt x="58027" y="13468"/>
                    <a:pt x="58047" y="12771"/>
                  </a:cubicBezTo>
                  <a:lnTo>
                    <a:pt x="58027" y="12175"/>
                  </a:lnTo>
                  <a:cubicBezTo>
                    <a:pt x="58027" y="11996"/>
                    <a:pt x="58007" y="11757"/>
                    <a:pt x="57987" y="11578"/>
                  </a:cubicBezTo>
                  <a:lnTo>
                    <a:pt x="57947" y="11081"/>
                  </a:lnTo>
                  <a:cubicBezTo>
                    <a:pt x="57927" y="10941"/>
                    <a:pt x="57888" y="10762"/>
                    <a:pt x="57868" y="10603"/>
                  </a:cubicBezTo>
                  <a:lnTo>
                    <a:pt x="57788" y="10185"/>
                  </a:lnTo>
                  <a:cubicBezTo>
                    <a:pt x="57768" y="10046"/>
                    <a:pt x="57729" y="9887"/>
                    <a:pt x="57689" y="9768"/>
                  </a:cubicBezTo>
                  <a:lnTo>
                    <a:pt x="57589" y="9370"/>
                  </a:lnTo>
                  <a:cubicBezTo>
                    <a:pt x="57569" y="9270"/>
                    <a:pt x="57530" y="9111"/>
                    <a:pt x="57490" y="8992"/>
                  </a:cubicBezTo>
                  <a:lnTo>
                    <a:pt x="57370" y="8634"/>
                  </a:lnTo>
                  <a:cubicBezTo>
                    <a:pt x="57331" y="8534"/>
                    <a:pt x="57291" y="8395"/>
                    <a:pt x="57251" y="8276"/>
                  </a:cubicBezTo>
                  <a:lnTo>
                    <a:pt x="57112" y="7938"/>
                  </a:lnTo>
                  <a:cubicBezTo>
                    <a:pt x="57072" y="7818"/>
                    <a:pt x="57012" y="7699"/>
                    <a:pt x="56973" y="7579"/>
                  </a:cubicBezTo>
                  <a:lnTo>
                    <a:pt x="56833" y="7241"/>
                  </a:lnTo>
                  <a:cubicBezTo>
                    <a:pt x="56774" y="7142"/>
                    <a:pt x="56714" y="7003"/>
                    <a:pt x="56654" y="6903"/>
                  </a:cubicBezTo>
                  <a:lnTo>
                    <a:pt x="56475" y="6545"/>
                  </a:lnTo>
                  <a:cubicBezTo>
                    <a:pt x="56416" y="6446"/>
                    <a:pt x="56336" y="6286"/>
                    <a:pt x="56276" y="6187"/>
                  </a:cubicBezTo>
                  <a:lnTo>
                    <a:pt x="56077" y="5829"/>
                  </a:lnTo>
                  <a:cubicBezTo>
                    <a:pt x="55998" y="5710"/>
                    <a:pt x="55898" y="5550"/>
                    <a:pt x="55819" y="5431"/>
                  </a:cubicBezTo>
                  <a:lnTo>
                    <a:pt x="55540" y="5053"/>
                  </a:lnTo>
                  <a:cubicBezTo>
                    <a:pt x="55441" y="4894"/>
                    <a:pt x="55302" y="4715"/>
                    <a:pt x="55202" y="4576"/>
                  </a:cubicBezTo>
                  <a:lnTo>
                    <a:pt x="54864" y="4178"/>
                  </a:lnTo>
                  <a:cubicBezTo>
                    <a:pt x="54347" y="3601"/>
                    <a:pt x="53909" y="3203"/>
                    <a:pt x="53511" y="2865"/>
                  </a:cubicBezTo>
                  <a:lnTo>
                    <a:pt x="53014" y="2467"/>
                  </a:lnTo>
                  <a:cubicBezTo>
                    <a:pt x="52755" y="2268"/>
                    <a:pt x="52377" y="2029"/>
                    <a:pt x="52099" y="1850"/>
                  </a:cubicBezTo>
                  <a:lnTo>
                    <a:pt x="51462" y="1512"/>
                  </a:lnTo>
                  <a:cubicBezTo>
                    <a:pt x="51204" y="1373"/>
                    <a:pt x="50846" y="1214"/>
                    <a:pt x="50567" y="1094"/>
                  </a:cubicBezTo>
                  <a:lnTo>
                    <a:pt x="49851" y="816"/>
                  </a:lnTo>
                  <a:cubicBezTo>
                    <a:pt x="49573" y="736"/>
                    <a:pt x="49214" y="637"/>
                    <a:pt x="48956" y="557"/>
                  </a:cubicBezTo>
                  <a:lnTo>
                    <a:pt x="48140" y="358"/>
                  </a:lnTo>
                  <a:cubicBezTo>
                    <a:pt x="47862" y="299"/>
                    <a:pt x="47504" y="239"/>
                    <a:pt x="47225" y="199"/>
                  </a:cubicBezTo>
                  <a:lnTo>
                    <a:pt x="46350" y="80"/>
                  </a:lnTo>
                  <a:cubicBezTo>
                    <a:pt x="46052" y="60"/>
                    <a:pt x="45674" y="40"/>
                    <a:pt x="45375" y="20"/>
                  </a:cubicBezTo>
                  <a:lnTo>
                    <a:pt x="44440" y="0"/>
                  </a:lnTo>
                  <a:close/>
                </a:path>
              </a:pathLst>
            </a:custGeom>
            <a:solidFill>
              <a:srgbClr val="A37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3658475" y="2578000"/>
              <a:ext cx="21725" cy="126350"/>
            </a:xfrm>
            <a:custGeom>
              <a:avLst/>
              <a:gdLst/>
              <a:ahLst/>
              <a:cxnLst/>
              <a:rect l="l" t="t" r="r" b="b"/>
              <a:pathLst>
                <a:path w="869" h="5054" extrusionOk="0">
                  <a:moveTo>
                    <a:pt x="272" y="0"/>
                  </a:moveTo>
                  <a:lnTo>
                    <a:pt x="272" y="0"/>
                  </a:lnTo>
                  <a:cubicBezTo>
                    <a:pt x="132" y="518"/>
                    <a:pt x="73" y="1015"/>
                    <a:pt x="93" y="1512"/>
                  </a:cubicBezTo>
                  <a:cubicBezTo>
                    <a:pt x="93" y="1651"/>
                    <a:pt x="113" y="1850"/>
                    <a:pt x="113" y="2009"/>
                  </a:cubicBezTo>
                  <a:lnTo>
                    <a:pt x="172" y="2427"/>
                  </a:lnTo>
                  <a:cubicBezTo>
                    <a:pt x="172" y="2547"/>
                    <a:pt x="212" y="2706"/>
                    <a:pt x="212" y="2825"/>
                  </a:cubicBezTo>
                  <a:lnTo>
                    <a:pt x="292" y="3183"/>
                  </a:lnTo>
                  <a:cubicBezTo>
                    <a:pt x="310" y="3276"/>
                    <a:pt x="329" y="3387"/>
                    <a:pt x="364" y="3483"/>
                  </a:cubicBezTo>
                  <a:lnTo>
                    <a:pt x="364" y="3483"/>
                  </a:lnTo>
                  <a:cubicBezTo>
                    <a:pt x="1" y="1915"/>
                    <a:pt x="165" y="760"/>
                    <a:pt x="272" y="0"/>
                  </a:cubicBezTo>
                  <a:close/>
                  <a:moveTo>
                    <a:pt x="364" y="3483"/>
                  </a:moveTo>
                  <a:cubicBezTo>
                    <a:pt x="370" y="3508"/>
                    <a:pt x="376" y="3533"/>
                    <a:pt x="382" y="3558"/>
                  </a:cubicBezTo>
                  <a:lnTo>
                    <a:pt x="382" y="3558"/>
                  </a:lnTo>
                  <a:lnTo>
                    <a:pt x="371" y="3501"/>
                  </a:lnTo>
                  <a:cubicBezTo>
                    <a:pt x="369" y="3495"/>
                    <a:pt x="366" y="3489"/>
                    <a:pt x="364" y="3483"/>
                  </a:cubicBezTo>
                  <a:close/>
                  <a:moveTo>
                    <a:pt x="382" y="3558"/>
                  </a:moveTo>
                  <a:lnTo>
                    <a:pt x="431" y="3820"/>
                  </a:lnTo>
                  <a:cubicBezTo>
                    <a:pt x="471" y="3899"/>
                    <a:pt x="491" y="4019"/>
                    <a:pt x="530" y="4118"/>
                  </a:cubicBezTo>
                  <a:lnTo>
                    <a:pt x="610" y="4397"/>
                  </a:lnTo>
                  <a:cubicBezTo>
                    <a:pt x="610" y="4397"/>
                    <a:pt x="689" y="4596"/>
                    <a:pt x="809" y="4934"/>
                  </a:cubicBezTo>
                  <a:cubicBezTo>
                    <a:pt x="829" y="4973"/>
                    <a:pt x="849" y="5013"/>
                    <a:pt x="869" y="5053"/>
                  </a:cubicBezTo>
                  <a:cubicBezTo>
                    <a:pt x="650" y="4519"/>
                    <a:pt x="493" y="4021"/>
                    <a:pt x="382" y="3558"/>
                  </a:cubicBezTo>
                  <a:close/>
                </a:path>
              </a:pathLst>
            </a:custGeom>
            <a:solidFill>
              <a:srgbClr val="9E7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3660275" y="1951875"/>
              <a:ext cx="1445725" cy="932000"/>
            </a:xfrm>
            <a:custGeom>
              <a:avLst/>
              <a:gdLst/>
              <a:ahLst/>
              <a:cxnLst/>
              <a:rect l="l" t="t" r="r" b="b"/>
              <a:pathLst>
                <a:path w="57829" h="37280" extrusionOk="0">
                  <a:moveTo>
                    <a:pt x="5392" y="35310"/>
                  </a:moveTo>
                  <a:lnTo>
                    <a:pt x="5849" y="35569"/>
                  </a:lnTo>
                  <a:cubicBezTo>
                    <a:pt x="5921" y="35603"/>
                    <a:pt x="5994" y="35637"/>
                    <a:pt x="6067" y="35670"/>
                  </a:cubicBezTo>
                  <a:lnTo>
                    <a:pt x="6067" y="35670"/>
                  </a:lnTo>
                  <a:cubicBezTo>
                    <a:pt x="5845" y="35559"/>
                    <a:pt x="5599" y="35422"/>
                    <a:pt x="5392" y="35310"/>
                  </a:cubicBezTo>
                  <a:close/>
                  <a:moveTo>
                    <a:pt x="44222" y="0"/>
                  </a:moveTo>
                  <a:cubicBezTo>
                    <a:pt x="43904" y="0"/>
                    <a:pt x="43506" y="0"/>
                    <a:pt x="43188" y="20"/>
                  </a:cubicBezTo>
                  <a:lnTo>
                    <a:pt x="42173" y="80"/>
                  </a:lnTo>
                  <a:cubicBezTo>
                    <a:pt x="41875" y="100"/>
                    <a:pt x="41437" y="140"/>
                    <a:pt x="41139" y="179"/>
                  </a:cubicBezTo>
                  <a:lnTo>
                    <a:pt x="40085" y="299"/>
                  </a:lnTo>
                  <a:cubicBezTo>
                    <a:pt x="39766" y="358"/>
                    <a:pt x="39349" y="418"/>
                    <a:pt x="39010" y="478"/>
                  </a:cubicBezTo>
                  <a:lnTo>
                    <a:pt x="37956" y="677"/>
                  </a:lnTo>
                  <a:cubicBezTo>
                    <a:pt x="37638" y="736"/>
                    <a:pt x="37200" y="836"/>
                    <a:pt x="36882" y="896"/>
                  </a:cubicBezTo>
                  <a:lnTo>
                    <a:pt x="35788" y="1154"/>
                  </a:lnTo>
                  <a:cubicBezTo>
                    <a:pt x="35469" y="1234"/>
                    <a:pt x="35032" y="1353"/>
                    <a:pt x="34714" y="1433"/>
                  </a:cubicBezTo>
                  <a:lnTo>
                    <a:pt x="33619" y="1731"/>
                  </a:lnTo>
                  <a:cubicBezTo>
                    <a:pt x="33301" y="1811"/>
                    <a:pt x="32864" y="1950"/>
                    <a:pt x="32545" y="2029"/>
                  </a:cubicBezTo>
                  <a:lnTo>
                    <a:pt x="31471" y="2368"/>
                  </a:lnTo>
                  <a:cubicBezTo>
                    <a:pt x="31153" y="2467"/>
                    <a:pt x="30735" y="2606"/>
                    <a:pt x="30417" y="2706"/>
                  </a:cubicBezTo>
                  <a:lnTo>
                    <a:pt x="29362" y="3064"/>
                  </a:lnTo>
                  <a:cubicBezTo>
                    <a:pt x="29044" y="3163"/>
                    <a:pt x="28626" y="3322"/>
                    <a:pt x="28308" y="3422"/>
                  </a:cubicBezTo>
                  <a:lnTo>
                    <a:pt x="27274" y="3780"/>
                  </a:lnTo>
                  <a:cubicBezTo>
                    <a:pt x="26975" y="3899"/>
                    <a:pt x="26577" y="4039"/>
                    <a:pt x="26279" y="4158"/>
                  </a:cubicBezTo>
                  <a:lnTo>
                    <a:pt x="25284" y="4536"/>
                  </a:lnTo>
                  <a:cubicBezTo>
                    <a:pt x="24986" y="4635"/>
                    <a:pt x="24608" y="4794"/>
                    <a:pt x="24310" y="4894"/>
                  </a:cubicBezTo>
                  <a:lnTo>
                    <a:pt x="23375" y="5272"/>
                  </a:lnTo>
                  <a:cubicBezTo>
                    <a:pt x="22997" y="5411"/>
                    <a:pt x="22519" y="5610"/>
                    <a:pt x="22161" y="5749"/>
                  </a:cubicBezTo>
                  <a:lnTo>
                    <a:pt x="20968" y="6247"/>
                  </a:lnTo>
                  <a:cubicBezTo>
                    <a:pt x="20630" y="6386"/>
                    <a:pt x="20152" y="6605"/>
                    <a:pt x="19814" y="6744"/>
                  </a:cubicBezTo>
                  <a:lnTo>
                    <a:pt x="18680" y="7261"/>
                  </a:lnTo>
                  <a:cubicBezTo>
                    <a:pt x="18342" y="7400"/>
                    <a:pt x="17904" y="7619"/>
                    <a:pt x="17586" y="7778"/>
                  </a:cubicBezTo>
                  <a:lnTo>
                    <a:pt x="16512" y="8296"/>
                  </a:lnTo>
                  <a:cubicBezTo>
                    <a:pt x="16193" y="8455"/>
                    <a:pt x="15776" y="8674"/>
                    <a:pt x="15457" y="8833"/>
                  </a:cubicBezTo>
                  <a:lnTo>
                    <a:pt x="14443" y="9370"/>
                  </a:lnTo>
                  <a:cubicBezTo>
                    <a:pt x="14145" y="9529"/>
                    <a:pt x="13747" y="9748"/>
                    <a:pt x="13448" y="9907"/>
                  </a:cubicBezTo>
                  <a:lnTo>
                    <a:pt x="12493" y="10464"/>
                  </a:lnTo>
                  <a:cubicBezTo>
                    <a:pt x="12215" y="10623"/>
                    <a:pt x="11857" y="10862"/>
                    <a:pt x="11578" y="11021"/>
                  </a:cubicBezTo>
                  <a:lnTo>
                    <a:pt x="10683" y="11578"/>
                  </a:lnTo>
                  <a:cubicBezTo>
                    <a:pt x="10425" y="11757"/>
                    <a:pt x="10086" y="11996"/>
                    <a:pt x="9808" y="12155"/>
                  </a:cubicBezTo>
                  <a:lnTo>
                    <a:pt x="8992" y="12732"/>
                  </a:lnTo>
                  <a:cubicBezTo>
                    <a:pt x="8754" y="12911"/>
                    <a:pt x="8435" y="13149"/>
                    <a:pt x="8197" y="13328"/>
                  </a:cubicBezTo>
                  <a:lnTo>
                    <a:pt x="7441" y="13905"/>
                  </a:lnTo>
                  <a:cubicBezTo>
                    <a:pt x="7222" y="14084"/>
                    <a:pt x="6923" y="14323"/>
                    <a:pt x="6705" y="14502"/>
                  </a:cubicBezTo>
                  <a:lnTo>
                    <a:pt x="6008" y="15099"/>
                  </a:lnTo>
                  <a:cubicBezTo>
                    <a:pt x="5809" y="15278"/>
                    <a:pt x="5551" y="15537"/>
                    <a:pt x="5352" y="15716"/>
                  </a:cubicBezTo>
                  <a:lnTo>
                    <a:pt x="4735" y="16312"/>
                  </a:lnTo>
                  <a:cubicBezTo>
                    <a:pt x="4357" y="16730"/>
                    <a:pt x="3840" y="17267"/>
                    <a:pt x="3482" y="17685"/>
                  </a:cubicBezTo>
                  <a:lnTo>
                    <a:pt x="2925" y="18381"/>
                  </a:lnTo>
                  <a:cubicBezTo>
                    <a:pt x="2746" y="18620"/>
                    <a:pt x="2527" y="18918"/>
                    <a:pt x="2368" y="19157"/>
                  </a:cubicBezTo>
                  <a:lnTo>
                    <a:pt x="1911" y="19853"/>
                  </a:lnTo>
                  <a:cubicBezTo>
                    <a:pt x="1771" y="20092"/>
                    <a:pt x="1592" y="20430"/>
                    <a:pt x="1453" y="20669"/>
                  </a:cubicBezTo>
                  <a:lnTo>
                    <a:pt x="1095" y="21365"/>
                  </a:lnTo>
                  <a:cubicBezTo>
                    <a:pt x="976" y="21624"/>
                    <a:pt x="836" y="21982"/>
                    <a:pt x="737" y="22260"/>
                  </a:cubicBezTo>
                  <a:lnTo>
                    <a:pt x="498" y="22937"/>
                  </a:lnTo>
                  <a:cubicBezTo>
                    <a:pt x="399" y="23235"/>
                    <a:pt x="299" y="23673"/>
                    <a:pt x="220" y="23991"/>
                  </a:cubicBezTo>
                  <a:lnTo>
                    <a:pt x="120" y="24608"/>
                  </a:lnTo>
                  <a:cubicBezTo>
                    <a:pt x="41" y="25244"/>
                    <a:pt x="21" y="25403"/>
                    <a:pt x="1" y="26040"/>
                  </a:cubicBezTo>
                  <a:cubicBezTo>
                    <a:pt x="1" y="26199"/>
                    <a:pt x="1" y="26398"/>
                    <a:pt x="21" y="26557"/>
                  </a:cubicBezTo>
                  <a:cubicBezTo>
                    <a:pt x="1" y="26060"/>
                    <a:pt x="60" y="25563"/>
                    <a:pt x="200" y="25045"/>
                  </a:cubicBezTo>
                  <a:cubicBezTo>
                    <a:pt x="2524" y="13425"/>
                    <a:pt x="33223" y="4573"/>
                    <a:pt x="40780" y="4573"/>
                  </a:cubicBezTo>
                  <a:cubicBezTo>
                    <a:pt x="40856" y="4573"/>
                    <a:pt x="40929" y="4574"/>
                    <a:pt x="41000" y="4576"/>
                  </a:cubicBezTo>
                  <a:lnTo>
                    <a:pt x="42114" y="4596"/>
                  </a:lnTo>
                  <a:cubicBezTo>
                    <a:pt x="43457" y="4420"/>
                    <a:pt x="44718" y="4333"/>
                    <a:pt x="45898" y="4333"/>
                  </a:cubicBezTo>
                  <a:cubicBezTo>
                    <a:pt x="50344" y="4333"/>
                    <a:pt x="53652" y="5577"/>
                    <a:pt x="55979" y="8077"/>
                  </a:cubicBezTo>
                  <a:cubicBezTo>
                    <a:pt x="56078" y="8176"/>
                    <a:pt x="56158" y="8375"/>
                    <a:pt x="55999" y="8574"/>
                  </a:cubicBezTo>
                  <a:cubicBezTo>
                    <a:pt x="55919" y="8475"/>
                    <a:pt x="55840" y="8276"/>
                    <a:pt x="55840" y="8136"/>
                  </a:cubicBezTo>
                  <a:cubicBezTo>
                    <a:pt x="53630" y="5598"/>
                    <a:pt x="50358" y="4343"/>
                    <a:pt x="45870" y="4343"/>
                  </a:cubicBezTo>
                  <a:cubicBezTo>
                    <a:pt x="44661" y="4343"/>
                    <a:pt x="43363" y="4434"/>
                    <a:pt x="41974" y="4615"/>
                  </a:cubicBezTo>
                  <a:cubicBezTo>
                    <a:pt x="48599" y="4755"/>
                    <a:pt x="51304" y="9449"/>
                    <a:pt x="52319" y="12214"/>
                  </a:cubicBezTo>
                  <a:cubicBezTo>
                    <a:pt x="54069" y="16969"/>
                    <a:pt x="53910" y="22240"/>
                    <a:pt x="41079" y="28686"/>
                  </a:cubicBezTo>
                  <a:cubicBezTo>
                    <a:pt x="34142" y="32185"/>
                    <a:pt x="22745" y="37080"/>
                    <a:pt x="13479" y="37080"/>
                  </a:cubicBezTo>
                  <a:cubicBezTo>
                    <a:pt x="10772" y="37080"/>
                    <a:pt x="8246" y="36663"/>
                    <a:pt x="6067" y="35670"/>
                  </a:cubicBezTo>
                  <a:lnTo>
                    <a:pt x="6067" y="35670"/>
                  </a:lnTo>
                  <a:cubicBezTo>
                    <a:pt x="6122" y="35698"/>
                    <a:pt x="6176" y="35724"/>
                    <a:pt x="6227" y="35748"/>
                  </a:cubicBezTo>
                  <a:lnTo>
                    <a:pt x="6923" y="36046"/>
                  </a:lnTo>
                  <a:cubicBezTo>
                    <a:pt x="7162" y="36145"/>
                    <a:pt x="7500" y="36265"/>
                    <a:pt x="7759" y="36364"/>
                  </a:cubicBezTo>
                  <a:lnTo>
                    <a:pt x="8535" y="36603"/>
                  </a:lnTo>
                  <a:cubicBezTo>
                    <a:pt x="8813" y="36663"/>
                    <a:pt x="9171" y="36742"/>
                    <a:pt x="9430" y="36802"/>
                  </a:cubicBezTo>
                  <a:lnTo>
                    <a:pt x="10285" y="36981"/>
                  </a:lnTo>
                  <a:cubicBezTo>
                    <a:pt x="10783" y="37060"/>
                    <a:pt x="11479" y="37140"/>
                    <a:pt x="11976" y="37200"/>
                  </a:cubicBezTo>
                  <a:lnTo>
                    <a:pt x="12931" y="37259"/>
                  </a:lnTo>
                  <a:cubicBezTo>
                    <a:pt x="13190" y="37259"/>
                    <a:pt x="13548" y="37279"/>
                    <a:pt x="13806" y="37279"/>
                  </a:cubicBezTo>
                  <a:lnTo>
                    <a:pt x="14702" y="37279"/>
                  </a:lnTo>
                  <a:cubicBezTo>
                    <a:pt x="14980" y="37279"/>
                    <a:pt x="15338" y="37259"/>
                    <a:pt x="15617" y="37240"/>
                  </a:cubicBezTo>
                  <a:lnTo>
                    <a:pt x="16552" y="37180"/>
                  </a:lnTo>
                  <a:cubicBezTo>
                    <a:pt x="16830" y="37160"/>
                    <a:pt x="17228" y="37120"/>
                    <a:pt x="17506" y="37100"/>
                  </a:cubicBezTo>
                  <a:lnTo>
                    <a:pt x="18481" y="37001"/>
                  </a:lnTo>
                  <a:cubicBezTo>
                    <a:pt x="18799" y="36961"/>
                    <a:pt x="19197" y="36901"/>
                    <a:pt x="19496" y="36862"/>
                  </a:cubicBezTo>
                  <a:lnTo>
                    <a:pt x="20510" y="36683"/>
                  </a:lnTo>
                  <a:cubicBezTo>
                    <a:pt x="20828" y="36643"/>
                    <a:pt x="21246" y="36563"/>
                    <a:pt x="21545" y="36504"/>
                  </a:cubicBezTo>
                  <a:lnTo>
                    <a:pt x="22599" y="36285"/>
                  </a:lnTo>
                  <a:cubicBezTo>
                    <a:pt x="22937" y="36205"/>
                    <a:pt x="23355" y="36106"/>
                    <a:pt x="23693" y="36046"/>
                  </a:cubicBezTo>
                  <a:lnTo>
                    <a:pt x="24787" y="35767"/>
                  </a:lnTo>
                  <a:cubicBezTo>
                    <a:pt x="25105" y="35688"/>
                    <a:pt x="25563" y="35569"/>
                    <a:pt x="25901" y="35469"/>
                  </a:cubicBezTo>
                  <a:lnTo>
                    <a:pt x="27015" y="35151"/>
                  </a:lnTo>
                  <a:cubicBezTo>
                    <a:pt x="27373" y="35051"/>
                    <a:pt x="27831" y="34912"/>
                    <a:pt x="28169" y="34813"/>
                  </a:cubicBezTo>
                  <a:lnTo>
                    <a:pt x="29323" y="34435"/>
                  </a:lnTo>
                  <a:cubicBezTo>
                    <a:pt x="29681" y="34335"/>
                    <a:pt x="30158" y="34156"/>
                    <a:pt x="30496" y="34057"/>
                  </a:cubicBezTo>
                  <a:lnTo>
                    <a:pt x="31690" y="33639"/>
                  </a:lnTo>
                  <a:cubicBezTo>
                    <a:pt x="32048" y="33500"/>
                    <a:pt x="32525" y="33321"/>
                    <a:pt x="32903" y="33181"/>
                  </a:cubicBezTo>
                  <a:lnTo>
                    <a:pt x="34117" y="32724"/>
                  </a:lnTo>
                  <a:cubicBezTo>
                    <a:pt x="34395" y="32605"/>
                    <a:pt x="34773" y="32465"/>
                    <a:pt x="35052" y="32346"/>
                  </a:cubicBezTo>
                  <a:lnTo>
                    <a:pt x="36007" y="31968"/>
                  </a:lnTo>
                  <a:cubicBezTo>
                    <a:pt x="36305" y="31849"/>
                    <a:pt x="36703" y="31689"/>
                    <a:pt x="37001" y="31570"/>
                  </a:cubicBezTo>
                  <a:lnTo>
                    <a:pt x="37996" y="31152"/>
                  </a:lnTo>
                  <a:cubicBezTo>
                    <a:pt x="38294" y="31013"/>
                    <a:pt x="38692" y="30854"/>
                    <a:pt x="38990" y="30715"/>
                  </a:cubicBezTo>
                  <a:lnTo>
                    <a:pt x="40005" y="30277"/>
                  </a:lnTo>
                  <a:cubicBezTo>
                    <a:pt x="40303" y="30138"/>
                    <a:pt x="40721" y="29959"/>
                    <a:pt x="41020" y="29820"/>
                  </a:cubicBezTo>
                  <a:lnTo>
                    <a:pt x="42034" y="29342"/>
                  </a:lnTo>
                  <a:cubicBezTo>
                    <a:pt x="42332" y="29203"/>
                    <a:pt x="42750" y="29004"/>
                    <a:pt x="43049" y="28865"/>
                  </a:cubicBezTo>
                  <a:lnTo>
                    <a:pt x="44043" y="28367"/>
                  </a:lnTo>
                  <a:cubicBezTo>
                    <a:pt x="44361" y="28208"/>
                    <a:pt x="44759" y="27989"/>
                    <a:pt x="45058" y="27830"/>
                  </a:cubicBezTo>
                  <a:lnTo>
                    <a:pt x="46032" y="27313"/>
                  </a:lnTo>
                  <a:cubicBezTo>
                    <a:pt x="46331" y="27154"/>
                    <a:pt x="46709" y="26915"/>
                    <a:pt x="47007" y="26756"/>
                  </a:cubicBezTo>
                  <a:lnTo>
                    <a:pt x="47942" y="26199"/>
                  </a:lnTo>
                  <a:cubicBezTo>
                    <a:pt x="48221" y="26020"/>
                    <a:pt x="48599" y="25781"/>
                    <a:pt x="48877" y="25602"/>
                  </a:cubicBezTo>
                  <a:lnTo>
                    <a:pt x="49752" y="25025"/>
                  </a:lnTo>
                  <a:cubicBezTo>
                    <a:pt x="50031" y="24826"/>
                    <a:pt x="50369" y="24588"/>
                    <a:pt x="50628" y="24389"/>
                  </a:cubicBezTo>
                  <a:lnTo>
                    <a:pt x="51463" y="23772"/>
                  </a:lnTo>
                  <a:cubicBezTo>
                    <a:pt x="51702" y="23573"/>
                    <a:pt x="52020" y="23295"/>
                    <a:pt x="52279" y="23096"/>
                  </a:cubicBezTo>
                  <a:lnTo>
                    <a:pt x="52995" y="22439"/>
                  </a:lnTo>
                  <a:cubicBezTo>
                    <a:pt x="53214" y="22240"/>
                    <a:pt x="53512" y="21962"/>
                    <a:pt x="53711" y="21743"/>
                  </a:cubicBezTo>
                  <a:lnTo>
                    <a:pt x="54348" y="21087"/>
                  </a:lnTo>
                  <a:cubicBezTo>
                    <a:pt x="54527" y="20868"/>
                    <a:pt x="54785" y="20569"/>
                    <a:pt x="54964" y="20351"/>
                  </a:cubicBezTo>
                  <a:lnTo>
                    <a:pt x="55482" y="19654"/>
                  </a:lnTo>
                  <a:cubicBezTo>
                    <a:pt x="55641" y="19416"/>
                    <a:pt x="55859" y="19097"/>
                    <a:pt x="56019" y="18859"/>
                  </a:cubicBezTo>
                  <a:lnTo>
                    <a:pt x="56416" y="18162"/>
                  </a:lnTo>
                  <a:cubicBezTo>
                    <a:pt x="56556" y="17904"/>
                    <a:pt x="56735" y="17526"/>
                    <a:pt x="56854" y="17267"/>
                  </a:cubicBezTo>
                  <a:lnTo>
                    <a:pt x="57133" y="16551"/>
                  </a:lnTo>
                  <a:cubicBezTo>
                    <a:pt x="57252" y="16233"/>
                    <a:pt x="57371" y="15795"/>
                    <a:pt x="57471" y="15477"/>
                  </a:cubicBezTo>
                  <a:lnTo>
                    <a:pt x="57630" y="14801"/>
                  </a:lnTo>
                  <a:cubicBezTo>
                    <a:pt x="57789" y="13925"/>
                    <a:pt x="57809" y="13468"/>
                    <a:pt x="57829" y="12771"/>
                  </a:cubicBezTo>
                  <a:lnTo>
                    <a:pt x="57809" y="12175"/>
                  </a:lnTo>
                  <a:cubicBezTo>
                    <a:pt x="57809" y="11996"/>
                    <a:pt x="57789" y="11757"/>
                    <a:pt x="57769" y="11578"/>
                  </a:cubicBezTo>
                  <a:lnTo>
                    <a:pt x="57729" y="11081"/>
                  </a:lnTo>
                  <a:cubicBezTo>
                    <a:pt x="57709" y="10941"/>
                    <a:pt x="57670" y="10762"/>
                    <a:pt x="57650" y="10623"/>
                  </a:cubicBezTo>
                  <a:lnTo>
                    <a:pt x="57570" y="10185"/>
                  </a:lnTo>
                  <a:cubicBezTo>
                    <a:pt x="57550" y="10046"/>
                    <a:pt x="57511" y="9887"/>
                    <a:pt x="57471" y="9768"/>
                  </a:cubicBezTo>
                  <a:lnTo>
                    <a:pt x="57371" y="9370"/>
                  </a:lnTo>
                  <a:cubicBezTo>
                    <a:pt x="57351" y="9270"/>
                    <a:pt x="57312" y="9111"/>
                    <a:pt x="57272" y="8992"/>
                  </a:cubicBezTo>
                  <a:lnTo>
                    <a:pt x="57152" y="8634"/>
                  </a:lnTo>
                  <a:cubicBezTo>
                    <a:pt x="57113" y="8534"/>
                    <a:pt x="57073" y="8395"/>
                    <a:pt x="57033" y="8276"/>
                  </a:cubicBezTo>
                  <a:lnTo>
                    <a:pt x="56894" y="7938"/>
                  </a:lnTo>
                  <a:cubicBezTo>
                    <a:pt x="56854" y="7818"/>
                    <a:pt x="56794" y="7699"/>
                    <a:pt x="56755" y="7579"/>
                  </a:cubicBezTo>
                  <a:lnTo>
                    <a:pt x="56615" y="7241"/>
                  </a:lnTo>
                  <a:cubicBezTo>
                    <a:pt x="56556" y="7142"/>
                    <a:pt x="56496" y="7003"/>
                    <a:pt x="56436" y="6903"/>
                  </a:cubicBezTo>
                  <a:lnTo>
                    <a:pt x="56257" y="6545"/>
                  </a:lnTo>
                  <a:cubicBezTo>
                    <a:pt x="56198" y="6446"/>
                    <a:pt x="56118" y="6286"/>
                    <a:pt x="56058" y="6187"/>
                  </a:cubicBezTo>
                  <a:lnTo>
                    <a:pt x="55859" y="5829"/>
                  </a:lnTo>
                  <a:cubicBezTo>
                    <a:pt x="55780" y="5710"/>
                    <a:pt x="55680" y="5550"/>
                    <a:pt x="55601" y="5431"/>
                  </a:cubicBezTo>
                  <a:lnTo>
                    <a:pt x="55342" y="5053"/>
                  </a:lnTo>
                  <a:cubicBezTo>
                    <a:pt x="55223" y="4894"/>
                    <a:pt x="55084" y="4715"/>
                    <a:pt x="54984" y="4576"/>
                  </a:cubicBezTo>
                  <a:lnTo>
                    <a:pt x="54646" y="4178"/>
                  </a:lnTo>
                  <a:cubicBezTo>
                    <a:pt x="54129" y="3601"/>
                    <a:pt x="53691" y="3203"/>
                    <a:pt x="53293" y="2865"/>
                  </a:cubicBezTo>
                  <a:lnTo>
                    <a:pt x="52796" y="2467"/>
                  </a:lnTo>
                  <a:cubicBezTo>
                    <a:pt x="52537" y="2268"/>
                    <a:pt x="52159" y="2029"/>
                    <a:pt x="51881" y="1850"/>
                  </a:cubicBezTo>
                  <a:lnTo>
                    <a:pt x="51244" y="1512"/>
                  </a:lnTo>
                  <a:cubicBezTo>
                    <a:pt x="50986" y="1373"/>
                    <a:pt x="50628" y="1214"/>
                    <a:pt x="50349" y="1094"/>
                  </a:cubicBezTo>
                  <a:lnTo>
                    <a:pt x="49633" y="816"/>
                  </a:lnTo>
                  <a:cubicBezTo>
                    <a:pt x="49355" y="736"/>
                    <a:pt x="48996" y="637"/>
                    <a:pt x="48738" y="557"/>
                  </a:cubicBezTo>
                  <a:lnTo>
                    <a:pt x="47922" y="358"/>
                  </a:lnTo>
                  <a:cubicBezTo>
                    <a:pt x="47644" y="299"/>
                    <a:pt x="47286" y="239"/>
                    <a:pt x="47007" y="199"/>
                  </a:cubicBezTo>
                  <a:lnTo>
                    <a:pt x="46132" y="80"/>
                  </a:lnTo>
                  <a:cubicBezTo>
                    <a:pt x="45834" y="60"/>
                    <a:pt x="45456" y="40"/>
                    <a:pt x="45157" y="20"/>
                  </a:cubicBezTo>
                  <a:lnTo>
                    <a:pt x="44222" y="0"/>
                  </a:lnTo>
                  <a:close/>
                </a:path>
              </a:pathLst>
            </a:custGeom>
            <a:solidFill>
              <a:srgbClr val="9E7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3660275" y="2598875"/>
              <a:ext cx="5000" cy="55725"/>
            </a:xfrm>
            <a:custGeom>
              <a:avLst/>
              <a:gdLst/>
              <a:ahLst/>
              <a:cxnLst/>
              <a:rect l="l" t="t" r="r" b="b"/>
              <a:pathLst>
                <a:path w="200" h="2229" extrusionOk="0">
                  <a:moveTo>
                    <a:pt x="41" y="1"/>
                  </a:moveTo>
                  <a:lnTo>
                    <a:pt x="41" y="1"/>
                  </a:lnTo>
                  <a:cubicBezTo>
                    <a:pt x="1" y="239"/>
                    <a:pt x="1" y="458"/>
                    <a:pt x="21" y="677"/>
                  </a:cubicBezTo>
                  <a:cubicBezTo>
                    <a:pt x="21" y="894"/>
                    <a:pt x="29" y="988"/>
                    <a:pt x="51" y="1170"/>
                  </a:cubicBezTo>
                  <a:lnTo>
                    <a:pt x="51" y="1170"/>
                  </a:lnTo>
                  <a:cubicBezTo>
                    <a:pt x="37" y="1002"/>
                    <a:pt x="28" y="817"/>
                    <a:pt x="21" y="578"/>
                  </a:cubicBezTo>
                  <a:cubicBezTo>
                    <a:pt x="21" y="399"/>
                    <a:pt x="41" y="180"/>
                    <a:pt x="41" y="1"/>
                  </a:cubicBezTo>
                  <a:close/>
                  <a:moveTo>
                    <a:pt x="51" y="1170"/>
                  </a:moveTo>
                  <a:lnTo>
                    <a:pt x="51" y="1170"/>
                  </a:lnTo>
                  <a:cubicBezTo>
                    <a:pt x="63" y="1324"/>
                    <a:pt x="80" y="1465"/>
                    <a:pt x="102" y="1621"/>
                  </a:cubicBezTo>
                  <a:lnTo>
                    <a:pt x="102" y="1621"/>
                  </a:lnTo>
                  <a:lnTo>
                    <a:pt x="100" y="1592"/>
                  </a:lnTo>
                  <a:cubicBezTo>
                    <a:pt x="79" y="1400"/>
                    <a:pt x="63" y="1272"/>
                    <a:pt x="51" y="1170"/>
                  </a:cubicBezTo>
                  <a:close/>
                  <a:moveTo>
                    <a:pt x="102" y="1621"/>
                  </a:moveTo>
                  <a:lnTo>
                    <a:pt x="120" y="1871"/>
                  </a:lnTo>
                  <a:lnTo>
                    <a:pt x="200" y="2229"/>
                  </a:lnTo>
                  <a:cubicBezTo>
                    <a:pt x="159" y="1982"/>
                    <a:pt x="127" y="1792"/>
                    <a:pt x="102" y="1621"/>
                  </a:cubicBezTo>
                  <a:close/>
                </a:path>
              </a:pathLst>
            </a:custGeom>
            <a:solidFill>
              <a:srgbClr val="997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3660275" y="1951875"/>
              <a:ext cx="1556100" cy="932000"/>
            </a:xfrm>
            <a:custGeom>
              <a:avLst/>
              <a:gdLst/>
              <a:ahLst/>
              <a:cxnLst/>
              <a:rect l="l" t="t" r="r" b="b"/>
              <a:pathLst>
                <a:path w="62244" h="37280" extrusionOk="0">
                  <a:moveTo>
                    <a:pt x="45878" y="4333"/>
                  </a:moveTo>
                  <a:cubicBezTo>
                    <a:pt x="50318" y="4333"/>
                    <a:pt x="53627" y="5581"/>
                    <a:pt x="55979" y="8077"/>
                  </a:cubicBezTo>
                  <a:cubicBezTo>
                    <a:pt x="56078" y="8176"/>
                    <a:pt x="56158" y="8375"/>
                    <a:pt x="55999" y="8574"/>
                  </a:cubicBezTo>
                  <a:cubicBezTo>
                    <a:pt x="55919" y="8475"/>
                    <a:pt x="55840" y="8276"/>
                    <a:pt x="55840" y="8136"/>
                  </a:cubicBezTo>
                  <a:cubicBezTo>
                    <a:pt x="53613" y="5586"/>
                    <a:pt x="50316" y="4333"/>
                    <a:pt x="45876" y="4333"/>
                  </a:cubicBezTo>
                  <a:cubicBezTo>
                    <a:pt x="45398" y="4333"/>
                    <a:pt x="44907" y="4348"/>
                    <a:pt x="44403" y="4377"/>
                  </a:cubicBezTo>
                  <a:lnTo>
                    <a:pt x="44403" y="4377"/>
                  </a:lnTo>
                  <a:cubicBezTo>
                    <a:pt x="44908" y="4348"/>
                    <a:pt x="45400" y="4333"/>
                    <a:pt x="45878" y="4333"/>
                  </a:cubicBezTo>
                  <a:close/>
                  <a:moveTo>
                    <a:pt x="8038" y="36444"/>
                  </a:moveTo>
                  <a:lnTo>
                    <a:pt x="8038" y="36444"/>
                  </a:lnTo>
                  <a:cubicBezTo>
                    <a:pt x="8073" y="36453"/>
                    <a:pt x="8109" y="36462"/>
                    <a:pt x="8147" y="36473"/>
                  </a:cubicBezTo>
                  <a:lnTo>
                    <a:pt x="8147" y="36473"/>
                  </a:lnTo>
                  <a:cubicBezTo>
                    <a:pt x="8109" y="36462"/>
                    <a:pt x="8073" y="36453"/>
                    <a:pt x="8038" y="36444"/>
                  </a:cubicBezTo>
                  <a:close/>
                  <a:moveTo>
                    <a:pt x="8147" y="36473"/>
                  </a:moveTo>
                  <a:cubicBezTo>
                    <a:pt x="8281" y="36510"/>
                    <a:pt x="8426" y="36556"/>
                    <a:pt x="8535" y="36603"/>
                  </a:cubicBezTo>
                  <a:cubicBezTo>
                    <a:pt x="8598" y="36616"/>
                    <a:pt x="8665" y="36631"/>
                    <a:pt x="8734" y="36646"/>
                  </a:cubicBezTo>
                  <a:lnTo>
                    <a:pt x="8734" y="36646"/>
                  </a:lnTo>
                  <a:cubicBezTo>
                    <a:pt x="8557" y="36596"/>
                    <a:pt x="8340" y="36526"/>
                    <a:pt x="8147" y="36473"/>
                  </a:cubicBezTo>
                  <a:close/>
                  <a:moveTo>
                    <a:pt x="8734" y="36646"/>
                  </a:moveTo>
                  <a:cubicBezTo>
                    <a:pt x="8755" y="36652"/>
                    <a:pt x="8774" y="36657"/>
                    <a:pt x="8793" y="36663"/>
                  </a:cubicBezTo>
                  <a:cubicBezTo>
                    <a:pt x="8905" y="36689"/>
                    <a:pt x="9021" y="36713"/>
                    <a:pt x="9140" y="36736"/>
                  </a:cubicBezTo>
                  <a:lnTo>
                    <a:pt x="9140" y="36736"/>
                  </a:lnTo>
                  <a:cubicBezTo>
                    <a:pt x="9007" y="36706"/>
                    <a:pt x="8867" y="36675"/>
                    <a:pt x="8734" y="36646"/>
                  </a:cubicBezTo>
                  <a:close/>
                  <a:moveTo>
                    <a:pt x="44222" y="0"/>
                  </a:moveTo>
                  <a:cubicBezTo>
                    <a:pt x="43904" y="0"/>
                    <a:pt x="43506" y="0"/>
                    <a:pt x="43188" y="20"/>
                  </a:cubicBezTo>
                  <a:lnTo>
                    <a:pt x="42173" y="80"/>
                  </a:lnTo>
                  <a:cubicBezTo>
                    <a:pt x="41875" y="100"/>
                    <a:pt x="41437" y="140"/>
                    <a:pt x="41139" y="179"/>
                  </a:cubicBezTo>
                  <a:lnTo>
                    <a:pt x="40085" y="299"/>
                  </a:lnTo>
                  <a:cubicBezTo>
                    <a:pt x="39766" y="358"/>
                    <a:pt x="39349" y="418"/>
                    <a:pt x="39010" y="478"/>
                  </a:cubicBezTo>
                  <a:lnTo>
                    <a:pt x="37956" y="677"/>
                  </a:lnTo>
                  <a:cubicBezTo>
                    <a:pt x="37638" y="736"/>
                    <a:pt x="37200" y="836"/>
                    <a:pt x="36882" y="896"/>
                  </a:cubicBezTo>
                  <a:lnTo>
                    <a:pt x="35788" y="1154"/>
                  </a:lnTo>
                  <a:cubicBezTo>
                    <a:pt x="35469" y="1234"/>
                    <a:pt x="35032" y="1353"/>
                    <a:pt x="34714" y="1433"/>
                  </a:cubicBezTo>
                  <a:lnTo>
                    <a:pt x="33619" y="1731"/>
                  </a:lnTo>
                  <a:cubicBezTo>
                    <a:pt x="33301" y="1811"/>
                    <a:pt x="32864" y="1950"/>
                    <a:pt x="32545" y="2029"/>
                  </a:cubicBezTo>
                  <a:lnTo>
                    <a:pt x="31471" y="2368"/>
                  </a:lnTo>
                  <a:cubicBezTo>
                    <a:pt x="31153" y="2467"/>
                    <a:pt x="30735" y="2606"/>
                    <a:pt x="30417" y="2706"/>
                  </a:cubicBezTo>
                  <a:lnTo>
                    <a:pt x="29362" y="3064"/>
                  </a:lnTo>
                  <a:cubicBezTo>
                    <a:pt x="29044" y="3163"/>
                    <a:pt x="28626" y="3322"/>
                    <a:pt x="28308" y="3422"/>
                  </a:cubicBezTo>
                  <a:lnTo>
                    <a:pt x="27274" y="3780"/>
                  </a:lnTo>
                  <a:cubicBezTo>
                    <a:pt x="26975" y="3899"/>
                    <a:pt x="26577" y="4039"/>
                    <a:pt x="26279" y="4158"/>
                  </a:cubicBezTo>
                  <a:lnTo>
                    <a:pt x="25284" y="4536"/>
                  </a:lnTo>
                  <a:cubicBezTo>
                    <a:pt x="24986" y="4635"/>
                    <a:pt x="24608" y="4794"/>
                    <a:pt x="24310" y="4894"/>
                  </a:cubicBezTo>
                  <a:lnTo>
                    <a:pt x="23375" y="5272"/>
                  </a:lnTo>
                  <a:cubicBezTo>
                    <a:pt x="22997" y="5411"/>
                    <a:pt x="22519" y="5610"/>
                    <a:pt x="22161" y="5749"/>
                  </a:cubicBezTo>
                  <a:lnTo>
                    <a:pt x="20968" y="6247"/>
                  </a:lnTo>
                  <a:cubicBezTo>
                    <a:pt x="20630" y="6386"/>
                    <a:pt x="20152" y="6605"/>
                    <a:pt x="19814" y="6744"/>
                  </a:cubicBezTo>
                  <a:lnTo>
                    <a:pt x="18680" y="7261"/>
                  </a:lnTo>
                  <a:cubicBezTo>
                    <a:pt x="18342" y="7400"/>
                    <a:pt x="17904" y="7619"/>
                    <a:pt x="17586" y="7778"/>
                  </a:cubicBezTo>
                  <a:lnTo>
                    <a:pt x="16512" y="8296"/>
                  </a:lnTo>
                  <a:cubicBezTo>
                    <a:pt x="16193" y="8455"/>
                    <a:pt x="15776" y="8674"/>
                    <a:pt x="15457" y="8833"/>
                  </a:cubicBezTo>
                  <a:lnTo>
                    <a:pt x="14443" y="9370"/>
                  </a:lnTo>
                  <a:cubicBezTo>
                    <a:pt x="14145" y="9529"/>
                    <a:pt x="13747" y="9748"/>
                    <a:pt x="13448" y="9907"/>
                  </a:cubicBezTo>
                  <a:lnTo>
                    <a:pt x="12493" y="10464"/>
                  </a:lnTo>
                  <a:cubicBezTo>
                    <a:pt x="12215" y="10623"/>
                    <a:pt x="11857" y="10862"/>
                    <a:pt x="11578" y="11021"/>
                  </a:cubicBezTo>
                  <a:lnTo>
                    <a:pt x="10683" y="11578"/>
                  </a:lnTo>
                  <a:cubicBezTo>
                    <a:pt x="10425" y="11757"/>
                    <a:pt x="10086" y="11996"/>
                    <a:pt x="9808" y="12155"/>
                  </a:cubicBezTo>
                  <a:lnTo>
                    <a:pt x="8992" y="12732"/>
                  </a:lnTo>
                  <a:cubicBezTo>
                    <a:pt x="8754" y="12911"/>
                    <a:pt x="8435" y="13149"/>
                    <a:pt x="8197" y="13328"/>
                  </a:cubicBezTo>
                  <a:lnTo>
                    <a:pt x="7441" y="13905"/>
                  </a:lnTo>
                  <a:cubicBezTo>
                    <a:pt x="7222" y="14084"/>
                    <a:pt x="6923" y="14323"/>
                    <a:pt x="6705" y="14502"/>
                  </a:cubicBezTo>
                  <a:lnTo>
                    <a:pt x="6008" y="15099"/>
                  </a:lnTo>
                  <a:cubicBezTo>
                    <a:pt x="5809" y="15278"/>
                    <a:pt x="5551" y="15537"/>
                    <a:pt x="5352" y="15716"/>
                  </a:cubicBezTo>
                  <a:lnTo>
                    <a:pt x="4735" y="16312"/>
                  </a:lnTo>
                  <a:cubicBezTo>
                    <a:pt x="4357" y="16730"/>
                    <a:pt x="3840" y="17267"/>
                    <a:pt x="3482" y="17685"/>
                  </a:cubicBezTo>
                  <a:lnTo>
                    <a:pt x="2925" y="18381"/>
                  </a:lnTo>
                  <a:cubicBezTo>
                    <a:pt x="2746" y="18620"/>
                    <a:pt x="2527" y="18918"/>
                    <a:pt x="2368" y="19157"/>
                  </a:cubicBezTo>
                  <a:lnTo>
                    <a:pt x="1911" y="19853"/>
                  </a:lnTo>
                  <a:cubicBezTo>
                    <a:pt x="1771" y="20092"/>
                    <a:pt x="1592" y="20430"/>
                    <a:pt x="1453" y="20669"/>
                  </a:cubicBezTo>
                  <a:lnTo>
                    <a:pt x="1095" y="21365"/>
                  </a:lnTo>
                  <a:cubicBezTo>
                    <a:pt x="976" y="21624"/>
                    <a:pt x="836" y="21982"/>
                    <a:pt x="737" y="22260"/>
                  </a:cubicBezTo>
                  <a:lnTo>
                    <a:pt x="498" y="22937"/>
                  </a:lnTo>
                  <a:cubicBezTo>
                    <a:pt x="399" y="23235"/>
                    <a:pt x="299" y="23673"/>
                    <a:pt x="220" y="23991"/>
                  </a:cubicBezTo>
                  <a:lnTo>
                    <a:pt x="120" y="24608"/>
                  </a:lnTo>
                  <a:cubicBezTo>
                    <a:pt x="41" y="25244"/>
                    <a:pt x="21" y="25403"/>
                    <a:pt x="1" y="26040"/>
                  </a:cubicBezTo>
                  <a:cubicBezTo>
                    <a:pt x="1" y="26199"/>
                    <a:pt x="1" y="26398"/>
                    <a:pt x="21" y="26557"/>
                  </a:cubicBezTo>
                  <a:cubicBezTo>
                    <a:pt x="1" y="26338"/>
                    <a:pt x="1" y="26119"/>
                    <a:pt x="41" y="25881"/>
                  </a:cubicBezTo>
                  <a:cubicBezTo>
                    <a:pt x="933" y="14131"/>
                    <a:pt x="30402" y="4116"/>
                    <a:pt x="41762" y="4116"/>
                  </a:cubicBezTo>
                  <a:cubicBezTo>
                    <a:pt x="42807" y="4116"/>
                    <a:pt x="43699" y="4201"/>
                    <a:pt x="44401" y="4377"/>
                  </a:cubicBezTo>
                  <a:cubicBezTo>
                    <a:pt x="45714" y="4655"/>
                    <a:pt x="48798" y="5332"/>
                    <a:pt x="51284" y="9171"/>
                  </a:cubicBezTo>
                  <a:cubicBezTo>
                    <a:pt x="62244" y="25954"/>
                    <a:pt x="27018" y="36999"/>
                    <a:pt x="12469" y="36999"/>
                  </a:cubicBezTo>
                  <a:cubicBezTo>
                    <a:pt x="11182" y="36999"/>
                    <a:pt x="10057" y="36912"/>
                    <a:pt x="9140" y="36736"/>
                  </a:cubicBezTo>
                  <a:lnTo>
                    <a:pt x="9140" y="36736"/>
                  </a:lnTo>
                  <a:cubicBezTo>
                    <a:pt x="9243" y="36759"/>
                    <a:pt x="9342" y="36782"/>
                    <a:pt x="9430" y="36802"/>
                  </a:cubicBezTo>
                  <a:lnTo>
                    <a:pt x="10285" y="36981"/>
                  </a:lnTo>
                  <a:cubicBezTo>
                    <a:pt x="10783" y="37060"/>
                    <a:pt x="11479" y="37140"/>
                    <a:pt x="11976" y="37200"/>
                  </a:cubicBezTo>
                  <a:lnTo>
                    <a:pt x="12931" y="37259"/>
                  </a:lnTo>
                  <a:cubicBezTo>
                    <a:pt x="13190" y="37259"/>
                    <a:pt x="13548" y="37279"/>
                    <a:pt x="13806" y="37279"/>
                  </a:cubicBezTo>
                  <a:lnTo>
                    <a:pt x="14702" y="37279"/>
                  </a:lnTo>
                  <a:cubicBezTo>
                    <a:pt x="14980" y="37279"/>
                    <a:pt x="15338" y="37259"/>
                    <a:pt x="15617" y="37240"/>
                  </a:cubicBezTo>
                  <a:lnTo>
                    <a:pt x="16552" y="37180"/>
                  </a:lnTo>
                  <a:cubicBezTo>
                    <a:pt x="16830" y="37160"/>
                    <a:pt x="17228" y="37120"/>
                    <a:pt x="17506" y="37100"/>
                  </a:cubicBezTo>
                  <a:lnTo>
                    <a:pt x="18481" y="37001"/>
                  </a:lnTo>
                  <a:cubicBezTo>
                    <a:pt x="18799" y="36961"/>
                    <a:pt x="19197" y="36901"/>
                    <a:pt x="19496" y="36862"/>
                  </a:cubicBezTo>
                  <a:lnTo>
                    <a:pt x="20510" y="36683"/>
                  </a:lnTo>
                  <a:cubicBezTo>
                    <a:pt x="20828" y="36643"/>
                    <a:pt x="21246" y="36563"/>
                    <a:pt x="21545" y="36504"/>
                  </a:cubicBezTo>
                  <a:lnTo>
                    <a:pt x="22599" y="36285"/>
                  </a:lnTo>
                  <a:cubicBezTo>
                    <a:pt x="22937" y="36205"/>
                    <a:pt x="23355" y="36106"/>
                    <a:pt x="23693" y="36046"/>
                  </a:cubicBezTo>
                  <a:lnTo>
                    <a:pt x="24787" y="35767"/>
                  </a:lnTo>
                  <a:cubicBezTo>
                    <a:pt x="25105" y="35688"/>
                    <a:pt x="25563" y="35569"/>
                    <a:pt x="25901" y="35469"/>
                  </a:cubicBezTo>
                  <a:lnTo>
                    <a:pt x="27015" y="35151"/>
                  </a:lnTo>
                  <a:cubicBezTo>
                    <a:pt x="27373" y="35051"/>
                    <a:pt x="27831" y="34912"/>
                    <a:pt x="28169" y="34813"/>
                  </a:cubicBezTo>
                  <a:lnTo>
                    <a:pt x="29323" y="34435"/>
                  </a:lnTo>
                  <a:cubicBezTo>
                    <a:pt x="29681" y="34335"/>
                    <a:pt x="30158" y="34156"/>
                    <a:pt x="30496" y="34057"/>
                  </a:cubicBezTo>
                  <a:lnTo>
                    <a:pt x="31690" y="33639"/>
                  </a:lnTo>
                  <a:cubicBezTo>
                    <a:pt x="32048" y="33500"/>
                    <a:pt x="32525" y="33321"/>
                    <a:pt x="32903" y="33181"/>
                  </a:cubicBezTo>
                  <a:lnTo>
                    <a:pt x="34117" y="32724"/>
                  </a:lnTo>
                  <a:cubicBezTo>
                    <a:pt x="34395" y="32605"/>
                    <a:pt x="34773" y="32465"/>
                    <a:pt x="35052" y="32346"/>
                  </a:cubicBezTo>
                  <a:lnTo>
                    <a:pt x="36007" y="31968"/>
                  </a:lnTo>
                  <a:cubicBezTo>
                    <a:pt x="36305" y="31849"/>
                    <a:pt x="36703" y="31689"/>
                    <a:pt x="37001" y="31570"/>
                  </a:cubicBezTo>
                  <a:lnTo>
                    <a:pt x="37996" y="31152"/>
                  </a:lnTo>
                  <a:cubicBezTo>
                    <a:pt x="38294" y="31013"/>
                    <a:pt x="38692" y="30854"/>
                    <a:pt x="38990" y="30715"/>
                  </a:cubicBezTo>
                  <a:lnTo>
                    <a:pt x="40005" y="30277"/>
                  </a:lnTo>
                  <a:cubicBezTo>
                    <a:pt x="40303" y="30138"/>
                    <a:pt x="40721" y="29959"/>
                    <a:pt x="41020" y="29820"/>
                  </a:cubicBezTo>
                  <a:lnTo>
                    <a:pt x="42034" y="29342"/>
                  </a:lnTo>
                  <a:cubicBezTo>
                    <a:pt x="42332" y="29203"/>
                    <a:pt x="42750" y="29004"/>
                    <a:pt x="43049" y="28865"/>
                  </a:cubicBezTo>
                  <a:lnTo>
                    <a:pt x="44043" y="28367"/>
                  </a:lnTo>
                  <a:cubicBezTo>
                    <a:pt x="44361" y="28208"/>
                    <a:pt x="44759" y="27989"/>
                    <a:pt x="45058" y="27830"/>
                  </a:cubicBezTo>
                  <a:lnTo>
                    <a:pt x="46032" y="27313"/>
                  </a:lnTo>
                  <a:cubicBezTo>
                    <a:pt x="46331" y="27154"/>
                    <a:pt x="46709" y="26915"/>
                    <a:pt x="47007" y="26756"/>
                  </a:cubicBezTo>
                  <a:lnTo>
                    <a:pt x="47942" y="26199"/>
                  </a:lnTo>
                  <a:cubicBezTo>
                    <a:pt x="48221" y="26020"/>
                    <a:pt x="48599" y="25781"/>
                    <a:pt x="48877" y="25602"/>
                  </a:cubicBezTo>
                  <a:lnTo>
                    <a:pt x="49752" y="25025"/>
                  </a:lnTo>
                  <a:cubicBezTo>
                    <a:pt x="50031" y="24826"/>
                    <a:pt x="50369" y="24588"/>
                    <a:pt x="50628" y="24389"/>
                  </a:cubicBezTo>
                  <a:lnTo>
                    <a:pt x="51463" y="23772"/>
                  </a:lnTo>
                  <a:cubicBezTo>
                    <a:pt x="51702" y="23573"/>
                    <a:pt x="52020" y="23295"/>
                    <a:pt x="52279" y="23096"/>
                  </a:cubicBezTo>
                  <a:lnTo>
                    <a:pt x="52995" y="22439"/>
                  </a:lnTo>
                  <a:cubicBezTo>
                    <a:pt x="53214" y="22240"/>
                    <a:pt x="53512" y="21962"/>
                    <a:pt x="53711" y="21743"/>
                  </a:cubicBezTo>
                  <a:lnTo>
                    <a:pt x="54348" y="21087"/>
                  </a:lnTo>
                  <a:cubicBezTo>
                    <a:pt x="54527" y="20868"/>
                    <a:pt x="54785" y="20569"/>
                    <a:pt x="54964" y="20351"/>
                  </a:cubicBezTo>
                  <a:lnTo>
                    <a:pt x="55482" y="19654"/>
                  </a:lnTo>
                  <a:cubicBezTo>
                    <a:pt x="55641" y="19416"/>
                    <a:pt x="55859" y="19097"/>
                    <a:pt x="56019" y="18859"/>
                  </a:cubicBezTo>
                  <a:lnTo>
                    <a:pt x="56416" y="18162"/>
                  </a:lnTo>
                  <a:cubicBezTo>
                    <a:pt x="56556" y="17904"/>
                    <a:pt x="56735" y="17526"/>
                    <a:pt x="56854" y="17267"/>
                  </a:cubicBezTo>
                  <a:lnTo>
                    <a:pt x="57133" y="16551"/>
                  </a:lnTo>
                  <a:cubicBezTo>
                    <a:pt x="57252" y="16233"/>
                    <a:pt x="57371" y="15795"/>
                    <a:pt x="57471" y="15477"/>
                  </a:cubicBezTo>
                  <a:lnTo>
                    <a:pt x="57630" y="14801"/>
                  </a:lnTo>
                  <a:cubicBezTo>
                    <a:pt x="57789" y="13925"/>
                    <a:pt x="57809" y="13468"/>
                    <a:pt x="57829" y="12771"/>
                  </a:cubicBezTo>
                  <a:lnTo>
                    <a:pt x="57809" y="12175"/>
                  </a:lnTo>
                  <a:cubicBezTo>
                    <a:pt x="57809" y="11996"/>
                    <a:pt x="57789" y="11757"/>
                    <a:pt x="57769" y="11578"/>
                  </a:cubicBezTo>
                  <a:lnTo>
                    <a:pt x="57729" y="11081"/>
                  </a:lnTo>
                  <a:cubicBezTo>
                    <a:pt x="57709" y="10941"/>
                    <a:pt x="57670" y="10762"/>
                    <a:pt x="57650" y="10623"/>
                  </a:cubicBezTo>
                  <a:lnTo>
                    <a:pt x="57570" y="10185"/>
                  </a:lnTo>
                  <a:cubicBezTo>
                    <a:pt x="57550" y="10046"/>
                    <a:pt x="57511" y="9887"/>
                    <a:pt x="57471" y="9768"/>
                  </a:cubicBezTo>
                  <a:lnTo>
                    <a:pt x="57371" y="9370"/>
                  </a:lnTo>
                  <a:cubicBezTo>
                    <a:pt x="57351" y="9270"/>
                    <a:pt x="57312" y="9111"/>
                    <a:pt x="57272" y="8992"/>
                  </a:cubicBezTo>
                  <a:lnTo>
                    <a:pt x="57152" y="8634"/>
                  </a:lnTo>
                  <a:cubicBezTo>
                    <a:pt x="57113" y="8534"/>
                    <a:pt x="57073" y="8395"/>
                    <a:pt x="57033" y="8276"/>
                  </a:cubicBezTo>
                  <a:lnTo>
                    <a:pt x="56894" y="7938"/>
                  </a:lnTo>
                  <a:cubicBezTo>
                    <a:pt x="56854" y="7818"/>
                    <a:pt x="56794" y="7699"/>
                    <a:pt x="56755" y="7579"/>
                  </a:cubicBezTo>
                  <a:lnTo>
                    <a:pt x="56615" y="7241"/>
                  </a:lnTo>
                  <a:cubicBezTo>
                    <a:pt x="56556" y="7142"/>
                    <a:pt x="56496" y="7003"/>
                    <a:pt x="56436" y="6903"/>
                  </a:cubicBezTo>
                  <a:lnTo>
                    <a:pt x="56257" y="6545"/>
                  </a:lnTo>
                  <a:cubicBezTo>
                    <a:pt x="56198" y="6446"/>
                    <a:pt x="56118" y="6286"/>
                    <a:pt x="56058" y="6187"/>
                  </a:cubicBezTo>
                  <a:lnTo>
                    <a:pt x="55859" y="5829"/>
                  </a:lnTo>
                  <a:cubicBezTo>
                    <a:pt x="55780" y="5710"/>
                    <a:pt x="55680" y="5550"/>
                    <a:pt x="55601" y="5431"/>
                  </a:cubicBezTo>
                  <a:lnTo>
                    <a:pt x="55342" y="5053"/>
                  </a:lnTo>
                  <a:cubicBezTo>
                    <a:pt x="55223" y="4894"/>
                    <a:pt x="55084" y="4715"/>
                    <a:pt x="54984" y="4576"/>
                  </a:cubicBezTo>
                  <a:lnTo>
                    <a:pt x="54646" y="4178"/>
                  </a:lnTo>
                  <a:cubicBezTo>
                    <a:pt x="54129" y="3601"/>
                    <a:pt x="53691" y="3203"/>
                    <a:pt x="53293" y="2865"/>
                  </a:cubicBezTo>
                  <a:lnTo>
                    <a:pt x="52796" y="2467"/>
                  </a:lnTo>
                  <a:cubicBezTo>
                    <a:pt x="52537" y="2268"/>
                    <a:pt x="52159" y="2029"/>
                    <a:pt x="51881" y="1850"/>
                  </a:cubicBezTo>
                  <a:lnTo>
                    <a:pt x="51244" y="1512"/>
                  </a:lnTo>
                  <a:cubicBezTo>
                    <a:pt x="50986" y="1373"/>
                    <a:pt x="50628" y="1214"/>
                    <a:pt x="50349" y="1094"/>
                  </a:cubicBezTo>
                  <a:lnTo>
                    <a:pt x="49633" y="816"/>
                  </a:lnTo>
                  <a:cubicBezTo>
                    <a:pt x="49355" y="736"/>
                    <a:pt x="48996" y="637"/>
                    <a:pt x="48738" y="557"/>
                  </a:cubicBezTo>
                  <a:lnTo>
                    <a:pt x="47922" y="358"/>
                  </a:lnTo>
                  <a:cubicBezTo>
                    <a:pt x="47644" y="299"/>
                    <a:pt x="47286" y="239"/>
                    <a:pt x="47007" y="199"/>
                  </a:cubicBezTo>
                  <a:lnTo>
                    <a:pt x="46132" y="80"/>
                  </a:lnTo>
                  <a:cubicBezTo>
                    <a:pt x="45834" y="60"/>
                    <a:pt x="45456" y="40"/>
                    <a:pt x="45157" y="20"/>
                  </a:cubicBezTo>
                  <a:lnTo>
                    <a:pt x="44222" y="0"/>
                  </a:lnTo>
                  <a:close/>
                </a:path>
              </a:pathLst>
            </a:custGeom>
            <a:solidFill>
              <a:srgbClr val="997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3660275" y="1951875"/>
              <a:ext cx="1630050" cy="932000"/>
            </a:xfrm>
            <a:custGeom>
              <a:avLst/>
              <a:gdLst/>
              <a:ahLst/>
              <a:cxnLst/>
              <a:rect l="l" t="t" r="r" b="b"/>
              <a:pathLst>
                <a:path w="65202" h="37280" extrusionOk="0">
                  <a:moveTo>
                    <a:pt x="46294" y="4337"/>
                  </a:moveTo>
                  <a:lnTo>
                    <a:pt x="46294" y="4337"/>
                  </a:lnTo>
                  <a:cubicBezTo>
                    <a:pt x="50520" y="4421"/>
                    <a:pt x="53675" y="5674"/>
                    <a:pt x="55979" y="8077"/>
                  </a:cubicBezTo>
                  <a:cubicBezTo>
                    <a:pt x="56078" y="8176"/>
                    <a:pt x="56158" y="8375"/>
                    <a:pt x="55999" y="8574"/>
                  </a:cubicBezTo>
                  <a:cubicBezTo>
                    <a:pt x="55919" y="8475"/>
                    <a:pt x="55840" y="8276"/>
                    <a:pt x="55840" y="8136"/>
                  </a:cubicBezTo>
                  <a:cubicBezTo>
                    <a:pt x="53675" y="5674"/>
                    <a:pt x="50520" y="4421"/>
                    <a:pt x="46294" y="4337"/>
                  </a:cubicBezTo>
                  <a:close/>
                  <a:moveTo>
                    <a:pt x="20" y="25702"/>
                  </a:moveTo>
                  <a:lnTo>
                    <a:pt x="20" y="25702"/>
                  </a:lnTo>
                  <a:cubicBezTo>
                    <a:pt x="7" y="25875"/>
                    <a:pt x="1" y="26047"/>
                    <a:pt x="1" y="26219"/>
                  </a:cubicBezTo>
                  <a:lnTo>
                    <a:pt x="20" y="25702"/>
                  </a:lnTo>
                  <a:close/>
                  <a:moveTo>
                    <a:pt x="44222" y="0"/>
                  </a:moveTo>
                  <a:cubicBezTo>
                    <a:pt x="43904" y="0"/>
                    <a:pt x="43506" y="0"/>
                    <a:pt x="43188" y="20"/>
                  </a:cubicBezTo>
                  <a:lnTo>
                    <a:pt x="42173" y="80"/>
                  </a:lnTo>
                  <a:cubicBezTo>
                    <a:pt x="41875" y="100"/>
                    <a:pt x="41437" y="140"/>
                    <a:pt x="41139" y="179"/>
                  </a:cubicBezTo>
                  <a:lnTo>
                    <a:pt x="40085" y="299"/>
                  </a:lnTo>
                  <a:cubicBezTo>
                    <a:pt x="39766" y="358"/>
                    <a:pt x="39349" y="418"/>
                    <a:pt x="39010" y="478"/>
                  </a:cubicBezTo>
                  <a:lnTo>
                    <a:pt x="37956" y="677"/>
                  </a:lnTo>
                  <a:cubicBezTo>
                    <a:pt x="37638" y="736"/>
                    <a:pt x="37200" y="836"/>
                    <a:pt x="36882" y="896"/>
                  </a:cubicBezTo>
                  <a:lnTo>
                    <a:pt x="35788" y="1154"/>
                  </a:lnTo>
                  <a:cubicBezTo>
                    <a:pt x="35469" y="1234"/>
                    <a:pt x="35032" y="1353"/>
                    <a:pt x="34714" y="1433"/>
                  </a:cubicBezTo>
                  <a:lnTo>
                    <a:pt x="33619" y="1731"/>
                  </a:lnTo>
                  <a:cubicBezTo>
                    <a:pt x="33301" y="1811"/>
                    <a:pt x="32864" y="1950"/>
                    <a:pt x="32545" y="2029"/>
                  </a:cubicBezTo>
                  <a:lnTo>
                    <a:pt x="31471" y="2368"/>
                  </a:lnTo>
                  <a:cubicBezTo>
                    <a:pt x="31153" y="2467"/>
                    <a:pt x="30735" y="2606"/>
                    <a:pt x="30417" y="2706"/>
                  </a:cubicBezTo>
                  <a:lnTo>
                    <a:pt x="29362" y="3064"/>
                  </a:lnTo>
                  <a:cubicBezTo>
                    <a:pt x="29044" y="3163"/>
                    <a:pt x="28626" y="3322"/>
                    <a:pt x="28308" y="3422"/>
                  </a:cubicBezTo>
                  <a:lnTo>
                    <a:pt x="27274" y="3780"/>
                  </a:lnTo>
                  <a:cubicBezTo>
                    <a:pt x="26975" y="3899"/>
                    <a:pt x="26577" y="4039"/>
                    <a:pt x="26279" y="4158"/>
                  </a:cubicBezTo>
                  <a:lnTo>
                    <a:pt x="25284" y="4536"/>
                  </a:lnTo>
                  <a:cubicBezTo>
                    <a:pt x="24986" y="4635"/>
                    <a:pt x="24608" y="4794"/>
                    <a:pt x="24310" y="4894"/>
                  </a:cubicBezTo>
                  <a:lnTo>
                    <a:pt x="23375" y="5272"/>
                  </a:lnTo>
                  <a:cubicBezTo>
                    <a:pt x="22997" y="5411"/>
                    <a:pt x="22519" y="5610"/>
                    <a:pt x="22161" y="5749"/>
                  </a:cubicBezTo>
                  <a:lnTo>
                    <a:pt x="20968" y="6247"/>
                  </a:lnTo>
                  <a:cubicBezTo>
                    <a:pt x="20630" y="6386"/>
                    <a:pt x="20152" y="6605"/>
                    <a:pt x="19814" y="6744"/>
                  </a:cubicBezTo>
                  <a:lnTo>
                    <a:pt x="18680" y="7261"/>
                  </a:lnTo>
                  <a:cubicBezTo>
                    <a:pt x="18342" y="7400"/>
                    <a:pt x="17904" y="7619"/>
                    <a:pt x="17586" y="7778"/>
                  </a:cubicBezTo>
                  <a:lnTo>
                    <a:pt x="16512" y="8296"/>
                  </a:lnTo>
                  <a:cubicBezTo>
                    <a:pt x="16193" y="8455"/>
                    <a:pt x="15776" y="8674"/>
                    <a:pt x="15457" y="8833"/>
                  </a:cubicBezTo>
                  <a:lnTo>
                    <a:pt x="14443" y="9370"/>
                  </a:lnTo>
                  <a:cubicBezTo>
                    <a:pt x="14145" y="9529"/>
                    <a:pt x="13747" y="9748"/>
                    <a:pt x="13448" y="9907"/>
                  </a:cubicBezTo>
                  <a:lnTo>
                    <a:pt x="12493" y="10464"/>
                  </a:lnTo>
                  <a:cubicBezTo>
                    <a:pt x="12215" y="10623"/>
                    <a:pt x="11857" y="10862"/>
                    <a:pt x="11578" y="11021"/>
                  </a:cubicBezTo>
                  <a:lnTo>
                    <a:pt x="10683" y="11578"/>
                  </a:lnTo>
                  <a:cubicBezTo>
                    <a:pt x="10425" y="11757"/>
                    <a:pt x="10086" y="11996"/>
                    <a:pt x="9808" y="12155"/>
                  </a:cubicBezTo>
                  <a:lnTo>
                    <a:pt x="8992" y="12732"/>
                  </a:lnTo>
                  <a:cubicBezTo>
                    <a:pt x="8754" y="12911"/>
                    <a:pt x="8435" y="13149"/>
                    <a:pt x="8197" y="13328"/>
                  </a:cubicBezTo>
                  <a:lnTo>
                    <a:pt x="7441" y="13905"/>
                  </a:lnTo>
                  <a:cubicBezTo>
                    <a:pt x="7222" y="14084"/>
                    <a:pt x="6923" y="14323"/>
                    <a:pt x="6705" y="14502"/>
                  </a:cubicBezTo>
                  <a:lnTo>
                    <a:pt x="6008" y="15099"/>
                  </a:lnTo>
                  <a:cubicBezTo>
                    <a:pt x="5809" y="15278"/>
                    <a:pt x="5551" y="15537"/>
                    <a:pt x="5352" y="15716"/>
                  </a:cubicBezTo>
                  <a:lnTo>
                    <a:pt x="4735" y="16312"/>
                  </a:lnTo>
                  <a:cubicBezTo>
                    <a:pt x="4357" y="16730"/>
                    <a:pt x="3840" y="17267"/>
                    <a:pt x="3482" y="17685"/>
                  </a:cubicBezTo>
                  <a:lnTo>
                    <a:pt x="2925" y="18381"/>
                  </a:lnTo>
                  <a:cubicBezTo>
                    <a:pt x="2746" y="18620"/>
                    <a:pt x="2527" y="18918"/>
                    <a:pt x="2368" y="19157"/>
                  </a:cubicBezTo>
                  <a:lnTo>
                    <a:pt x="1911" y="19853"/>
                  </a:lnTo>
                  <a:cubicBezTo>
                    <a:pt x="1771" y="20092"/>
                    <a:pt x="1592" y="20430"/>
                    <a:pt x="1453" y="20669"/>
                  </a:cubicBezTo>
                  <a:lnTo>
                    <a:pt x="1095" y="21365"/>
                  </a:lnTo>
                  <a:cubicBezTo>
                    <a:pt x="976" y="21624"/>
                    <a:pt x="836" y="21982"/>
                    <a:pt x="737" y="22260"/>
                  </a:cubicBezTo>
                  <a:lnTo>
                    <a:pt x="498" y="22937"/>
                  </a:lnTo>
                  <a:cubicBezTo>
                    <a:pt x="399" y="23235"/>
                    <a:pt x="299" y="23673"/>
                    <a:pt x="220" y="23991"/>
                  </a:cubicBezTo>
                  <a:lnTo>
                    <a:pt x="120" y="24608"/>
                  </a:lnTo>
                  <a:cubicBezTo>
                    <a:pt x="80" y="24926"/>
                    <a:pt x="41" y="25364"/>
                    <a:pt x="21" y="25682"/>
                  </a:cubicBezTo>
                  <a:lnTo>
                    <a:pt x="20" y="25702"/>
                  </a:lnTo>
                  <a:lnTo>
                    <a:pt x="20" y="25702"/>
                  </a:lnTo>
                  <a:cubicBezTo>
                    <a:pt x="802" y="15090"/>
                    <a:pt x="25398" y="3877"/>
                    <a:pt x="41223" y="3877"/>
                  </a:cubicBezTo>
                  <a:cubicBezTo>
                    <a:pt x="43037" y="3877"/>
                    <a:pt x="44736" y="4024"/>
                    <a:pt x="46271" y="4337"/>
                  </a:cubicBezTo>
                  <a:cubicBezTo>
                    <a:pt x="46271" y="4337"/>
                    <a:pt x="46271" y="4337"/>
                    <a:pt x="46271" y="4337"/>
                  </a:cubicBezTo>
                  <a:lnTo>
                    <a:pt x="46271" y="4337"/>
                  </a:lnTo>
                  <a:cubicBezTo>
                    <a:pt x="46291" y="4337"/>
                    <a:pt x="48817" y="5073"/>
                    <a:pt x="50827" y="7679"/>
                  </a:cubicBezTo>
                  <a:cubicBezTo>
                    <a:pt x="65202" y="26249"/>
                    <a:pt x="24650" y="37162"/>
                    <a:pt x="12566" y="37162"/>
                  </a:cubicBezTo>
                  <a:cubicBezTo>
                    <a:pt x="12042" y="37162"/>
                    <a:pt x="11571" y="37142"/>
                    <a:pt x="11161" y="37100"/>
                  </a:cubicBezTo>
                  <a:lnTo>
                    <a:pt x="10763" y="37060"/>
                  </a:lnTo>
                  <a:lnTo>
                    <a:pt x="10763" y="37060"/>
                  </a:lnTo>
                  <a:cubicBezTo>
                    <a:pt x="11121" y="37100"/>
                    <a:pt x="11618" y="37160"/>
                    <a:pt x="11976" y="37200"/>
                  </a:cubicBezTo>
                  <a:lnTo>
                    <a:pt x="12931" y="37259"/>
                  </a:lnTo>
                  <a:cubicBezTo>
                    <a:pt x="13190" y="37259"/>
                    <a:pt x="13548" y="37279"/>
                    <a:pt x="13806" y="37279"/>
                  </a:cubicBezTo>
                  <a:lnTo>
                    <a:pt x="14702" y="37279"/>
                  </a:lnTo>
                  <a:cubicBezTo>
                    <a:pt x="14980" y="37279"/>
                    <a:pt x="15338" y="37259"/>
                    <a:pt x="15617" y="37240"/>
                  </a:cubicBezTo>
                  <a:lnTo>
                    <a:pt x="16552" y="37180"/>
                  </a:lnTo>
                  <a:cubicBezTo>
                    <a:pt x="16830" y="37160"/>
                    <a:pt x="17228" y="37120"/>
                    <a:pt x="17506" y="37100"/>
                  </a:cubicBezTo>
                  <a:lnTo>
                    <a:pt x="18481" y="37001"/>
                  </a:lnTo>
                  <a:cubicBezTo>
                    <a:pt x="18799" y="36961"/>
                    <a:pt x="19197" y="36901"/>
                    <a:pt x="19496" y="36862"/>
                  </a:cubicBezTo>
                  <a:lnTo>
                    <a:pt x="20510" y="36683"/>
                  </a:lnTo>
                  <a:cubicBezTo>
                    <a:pt x="20828" y="36643"/>
                    <a:pt x="21246" y="36563"/>
                    <a:pt x="21545" y="36504"/>
                  </a:cubicBezTo>
                  <a:lnTo>
                    <a:pt x="22599" y="36285"/>
                  </a:lnTo>
                  <a:cubicBezTo>
                    <a:pt x="22937" y="36205"/>
                    <a:pt x="23355" y="36106"/>
                    <a:pt x="23693" y="36046"/>
                  </a:cubicBezTo>
                  <a:lnTo>
                    <a:pt x="24787" y="35767"/>
                  </a:lnTo>
                  <a:cubicBezTo>
                    <a:pt x="25105" y="35688"/>
                    <a:pt x="25563" y="35569"/>
                    <a:pt x="25901" y="35469"/>
                  </a:cubicBezTo>
                  <a:lnTo>
                    <a:pt x="27015" y="35151"/>
                  </a:lnTo>
                  <a:cubicBezTo>
                    <a:pt x="27373" y="35051"/>
                    <a:pt x="27831" y="34912"/>
                    <a:pt x="28169" y="34813"/>
                  </a:cubicBezTo>
                  <a:lnTo>
                    <a:pt x="29323" y="34435"/>
                  </a:lnTo>
                  <a:cubicBezTo>
                    <a:pt x="29681" y="34335"/>
                    <a:pt x="30158" y="34156"/>
                    <a:pt x="30496" y="34057"/>
                  </a:cubicBezTo>
                  <a:lnTo>
                    <a:pt x="31690" y="33639"/>
                  </a:lnTo>
                  <a:cubicBezTo>
                    <a:pt x="32048" y="33500"/>
                    <a:pt x="32525" y="33321"/>
                    <a:pt x="32903" y="33181"/>
                  </a:cubicBezTo>
                  <a:lnTo>
                    <a:pt x="34117" y="32724"/>
                  </a:lnTo>
                  <a:cubicBezTo>
                    <a:pt x="34395" y="32605"/>
                    <a:pt x="34773" y="32465"/>
                    <a:pt x="35052" y="32346"/>
                  </a:cubicBezTo>
                  <a:lnTo>
                    <a:pt x="36007" y="31968"/>
                  </a:lnTo>
                  <a:cubicBezTo>
                    <a:pt x="36305" y="31849"/>
                    <a:pt x="36703" y="31689"/>
                    <a:pt x="37001" y="31570"/>
                  </a:cubicBezTo>
                  <a:lnTo>
                    <a:pt x="37996" y="31152"/>
                  </a:lnTo>
                  <a:cubicBezTo>
                    <a:pt x="38294" y="31013"/>
                    <a:pt x="38692" y="30854"/>
                    <a:pt x="38990" y="30715"/>
                  </a:cubicBezTo>
                  <a:lnTo>
                    <a:pt x="40005" y="30277"/>
                  </a:lnTo>
                  <a:cubicBezTo>
                    <a:pt x="40303" y="30138"/>
                    <a:pt x="40721" y="29959"/>
                    <a:pt x="41020" y="29820"/>
                  </a:cubicBezTo>
                  <a:lnTo>
                    <a:pt x="42034" y="29342"/>
                  </a:lnTo>
                  <a:cubicBezTo>
                    <a:pt x="42332" y="29203"/>
                    <a:pt x="42750" y="29004"/>
                    <a:pt x="43049" y="28865"/>
                  </a:cubicBezTo>
                  <a:lnTo>
                    <a:pt x="44043" y="28367"/>
                  </a:lnTo>
                  <a:cubicBezTo>
                    <a:pt x="44361" y="28208"/>
                    <a:pt x="44759" y="27989"/>
                    <a:pt x="45058" y="27830"/>
                  </a:cubicBezTo>
                  <a:lnTo>
                    <a:pt x="46032" y="27313"/>
                  </a:lnTo>
                  <a:cubicBezTo>
                    <a:pt x="46331" y="27154"/>
                    <a:pt x="46709" y="26915"/>
                    <a:pt x="47007" y="26756"/>
                  </a:cubicBezTo>
                  <a:lnTo>
                    <a:pt x="47942" y="26199"/>
                  </a:lnTo>
                  <a:cubicBezTo>
                    <a:pt x="48221" y="26020"/>
                    <a:pt x="48599" y="25781"/>
                    <a:pt x="48877" y="25602"/>
                  </a:cubicBezTo>
                  <a:lnTo>
                    <a:pt x="49752" y="25006"/>
                  </a:lnTo>
                  <a:cubicBezTo>
                    <a:pt x="50031" y="24826"/>
                    <a:pt x="50369" y="24568"/>
                    <a:pt x="50628" y="24389"/>
                  </a:cubicBezTo>
                  <a:lnTo>
                    <a:pt x="51463" y="23772"/>
                  </a:lnTo>
                  <a:cubicBezTo>
                    <a:pt x="51702" y="23573"/>
                    <a:pt x="52020" y="23295"/>
                    <a:pt x="52279" y="23096"/>
                  </a:cubicBezTo>
                  <a:lnTo>
                    <a:pt x="52995" y="22439"/>
                  </a:lnTo>
                  <a:cubicBezTo>
                    <a:pt x="53214" y="22240"/>
                    <a:pt x="53512" y="21962"/>
                    <a:pt x="53711" y="21743"/>
                  </a:cubicBezTo>
                  <a:lnTo>
                    <a:pt x="54348" y="21087"/>
                  </a:lnTo>
                  <a:cubicBezTo>
                    <a:pt x="54527" y="20868"/>
                    <a:pt x="54785" y="20569"/>
                    <a:pt x="54964" y="20331"/>
                  </a:cubicBezTo>
                  <a:lnTo>
                    <a:pt x="55482" y="19654"/>
                  </a:lnTo>
                  <a:cubicBezTo>
                    <a:pt x="55641" y="19416"/>
                    <a:pt x="55859" y="19097"/>
                    <a:pt x="56019" y="18859"/>
                  </a:cubicBezTo>
                  <a:lnTo>
                    <a:pt x="56416" y="18162"/>
                  </a:lnTo>
                  <a:cubicBezTo>
                    <a:pt x="56556" y="17904"/>
                    <a:pt x="56735" y="17526"/>
                    <a:pt x="56854" y="17247"/>
                  </a:cubicBezTo>
                  <a:lnTo>
                    <a:pt x="57133" y="16551"/>
                  </a:lnTo>
                  <a:cubicBezTo>
                    <a:pt x="57252" y="16233"/>
                    <a:pt x="57371" y="15795"/>
                    <a:pt x="57471" y="15477"/>
                  </a:cubicBezTo>
                  <a:lnTo>
                    <a:pt x="57630" y="14801"/>
                  </a:lnTo>
                  <a:cubicBezTo>
                    <a:pt x="57789" y="13925"/>
                    <a:pt x="57809" y="13468"/>
                    <a:pt x="57829" y="12771"/>
                  </a:cubicBezTo>
                  <a:lnTo>
                    <a:pt x="57809" y="12175"/>
                  </a:lnTo>
                  <a:cubicBezTo>
                    <a:pt x="57809" y="11996"/>
                    <a:pt x="57789" y="11757"/>
                    <a:pt x="57769" y="11578"/>
                  </a:cubicBezTo>
                  <a:lnTo>
                    <a:pt x="57729" y="11081"/>
                  </a:lnTo>
                  <a:cubicBezTo>
                    <a:pt x="57709" y="10941"/>
                    <a:pt x="57670" y="10762"/>
                    <a:pt x="57650" y="10603"/>
                  </a:cubicBezTo>
                  <a:lnTo>
                    <a:pt x="57570" y="10185"/>
                  </a:lnTo>
                  <a:cubicBezTo>
                    <a:pt x="57550" y="10046"/>
                    <a:pt x="57511" y="9887"/>
                    <a:pt x="57471" y="9768"/>
                  </a:cubicBezTo>
                  <a:lnTo>
                    <a:pt x="57371" y="9370"/>
                  </a:lnTo>
                  <a:cubicBezTo>
                    <a:pt x="57351" y="9270"/>
                    <a:pt x="57312" y="9111"/>
                    <a:pt x="57272" y="8992"/>
                  </a:cubicBezTo>
                  <a:lnTo>
                    <a:pt x="57152" y="8634"/>
                  </a:lnTo>
                  <a:cubicBezTo>
                    <a:pt x="57113" y="8534"/>
                    <a:pt x="57073" y="8395"/>
                    <a:pt x="57033" y="8276"/>
                  </a:cubicBezTo>
                  <a:lnTo>
                    <a:pt x="56894" y="7938"/>
                  </a:lnTo>
                  <a:cubicBezTo>
                    <a:pt x="56854" y="7818"/>
                    <a:pt x="56794" y="7699"/>
                    <a:pt x="56755" y="7579"/>
                  </a:cubicBezTo>
                  <a:lnTo>
                    <a:pt x="56615" y="7241"/>
                  </a:lnTo>
                  <a:cubicBezTo>
                    <a:pt x="56556" y="7142"/>
                    <a:pt x="56496" y="7003"/>
                    <a:pt x="56436" y="6903"/>
                  </a:cubicBezTo>
                  <a:lnTo>
                    <a:pt x="56257" y="6545"/>
                  </a:lnTo>
                  <a:cubicBezTo>
                    <a:pt x="56198" y="6446"/>
                    <a:pt x="56118" y="6286"/>
                    <a:pt x="56058" y="6187"/>
                  </a:cubicBezTo>
                  <a:lnTo>
                    <a:pt x="55859" y="5829"/>
                  </a:lnTo>
                  <a:cubicBezTo>
                    <a:pt x="55780" y="5710"/>
                    <a:pt x="55680" y="5550"/>
                    <a:pt x="55601" y="5431"/>
                  </a:cubicBezTo>
                  <a:lnTo>
                    <a:pt x="55342" y="5053"/>
                  </a:lnTo>
                  <a:cubicBezTo>
                    <a:pt x="55223" y="4894"/>
                    <a:pt x="55084" y="4715"/>
                    <a:pt x="54984" y="4576"/>
                  </a:cubicBezTo>
                  <a:lnTo>
                    <a:pt x="54646" y="4178"/>
                  </a:lnTo>
                  <a:cubicBezTo>
                    <a:pt x="54129" y="3601"/>
                    <a:pt x="53691" y="3203"/>
                    <a:pt x="53293" y="2865"/>
                  </a:cubicBezTo>
                  <a:lnTo>
                    <a:pt x="52796" y="2467"/>
                  </a:lnTo>
                  <a:cubicBezTo>
                    <a:pt x="52537" y="2268"/>
                    <a:pt x="52159" y="2029"/>
                    <a:pt x="51881" y="1850"/>
                  </a:cubicBezTo>
                  <a:lnTo>
                    <a:pt x="51244" y="1512"/>
                  </a:lnTo>
                  <a:cubicBezTo>
                    <a:pt x="50986" y="1373"/>
                    <a:pt x="50628" y="1214"/>
                    <a:pt x="50349" y="1094"/>
                  </a:cubicBezTo>
                  <a:lnTo>
                    <a:pt x="49633" y="816"/>
                  </a:lnTo>
                  <a:cubicBezTo>
                    <a:pt x="49355" y="736"/>
                    <a:pt x="48996" y="637"/>
                    <a:pt x="48738" y="557"/>
                  </a:cubicBezTo>
                  <a:lnTo>
                    <a:pt x="47922" y="358"/>
                  </a:lnTo>
                  <a:cubicBezTo>
                    <a:pt x="47644" y="299"/>
                    <a:pt x="47286" y="239"/>
                    <a:pt x="47007" y="199"/>
                  </a:cubicBezTo>
                  <a:lnTo>
                    <a:pt x="46132" y="80"/>
                  </a:lnTo>
                  <a:cubicBezTo>
                    <a:pt x="45834" y="60"/>
                    <a:pt x="45456" y="40"/>
                    <a:pt x="45157" y="20"/>
                  </a:cubicBezTo>
                  <a:lnTo>
                    <a:pt x="44222" y="0"/>
                  </a:lnTo>
                  <a:close/>
                </a:path>
              </a:pathLst>
            </a:custGeom>
            <a:solidFill>
              <a:srgbClr val="946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3663275" y="1951875"/>
              <a:ext cx="1488000" cy="931500"/>
            </a:xfrm>
            <a:custGeom>
              <a:avLst/>
              <a:gdLst/>
              <a:ahLst/>
              <a:cxnLst/>
              <a:rect l="l" t="t" r="r" b="b"/>
              <a:pathLst>
                <a:path w="59520" h="37260" extrusionOk="0">
                  <a:moveTo>
                    <a:pt x="47754" y="4420"/>
                  </a:moveTo>
                  <a:cubicBezTo>
                    <a:pt x="51200" y="4762"/>
                    <a:pt x="53836" y="5994"/>
                    <a:pt x="55859" y="8077"/>
                  </a:cubicBezTo>
                  <a:cubicBezTo>
                    <a:pt x="55958" y="8176"/>
                    <a:pt x="56038" y="8375"/>
                    <a:pt x="55879" y="8574"/>
                  </a:cubicBezTo>
                  <a:cubicBezTo>
                    <a:pt x="55799" y="8475"/>
                    <a:pt x="55720" y="8276"/>
                    <a:pt x="55720" y="8136"/>
                  </a:cubicBezTo>
                  <a:cubicBezTo>
                    <a:pt x="53835" y="5994"/>
                    <a:pt x="51200" y="4762"/>
                    <a:pt x="47754" y="4420"/>
                  </a:cubicBezTo>
                  <a:close/>
                  <a:moveTo>
                    <a:pt x="24" y="24443"/>
                  </a:moveTo>
                  <a:cubicBezTo>
                    <a:pt x="15" y="24485"/>
                    <a:pt x="8" y="24527"/>
                    <a:pt x="0" y="24568"/>
                  </a:cubicBezTo>
                  <a:lnTo>
                    <a:pt x="24" y="24443"/>
                  </a:lnTo>
                  <a:close/>
                  <a:moveTo>
                    <a:pt x="44102" y="0"/>
                  </a:moveTo>
                  <a:cubicBezTo>
                    <a:pt x="43784" y="0"/>
                    <a:pt x="43386" y="0"/>
                    <a:pt x="43068" y="20"/>
                  </a:cubicBezTo>
                  <a:lnTo>
                    <a:pt x="42053" y="80"/>
                  </a:lnTo>
                  <a:cubicBezTo>
                    <a:pt x="41755" y="100"/>
                    <a:pt x="41317" y="140"/>
                    <a:pt x="41019" y="179"/>
                  </a:cubicBezTo>
                  <a:lnTo>
                    <a:pt x="39965" y="299"/>
                  </a:lnTo>
                  <a:cubicBezTo>
                    <a:pt x="39646" y="358"/>
                    <a:pt x="39229" y="418"/>
                    <a:pt x="38890" y="478"/>
                  </a:cubicBezTo>
                  <a:lnTo>
                    <a:pt x="37836" y="677"/>
                  </a:lnTo>
                  <a:cubicBezTo>
                    <a:pt x="37518" y="736"/>
                    <a:pt x="37080" y="836"/>
                    <a:pt x="36762" y="896"/>
                  </a:cubicBezTo>
                  <a:lnTo>
                    <a:pt x="35668" y="1154"/>
                  </a:lnTo>
                  <a:cubicBezTo>
                    <a:pt x="35349" y="1234"/>
                    <a:pt x="34912" y="1353"/>
                    <a:pt x="34594" y="1433"/>
                  </a:cubicBezTo>
                  <a:lnTo>
                    <a:pt x="33499" y="1731"/>
                  </a:lnTo>
                  <a:cubicBezTo>
                    <a:pt x="33181" y="1811"/>
                    <a:pt x="32744" y="1950"/>
                    <a:pt x="32425" y="2029"/>
                  </a:cubicBezTo>
                  <a:lnTo>
                    <a:pt x="31351" y="2368"/>
                  </a:lnTo>
                  <a:cubicBezTo>
                    <a:pt x="31033" y="2467"/>
                    <a:pt x="30615" y="2606"/>
                    <a:pt x="30297" y="2706"/>
                  </a:cubicBezTo>
                  <a:lnTo>
                    <a:pt x="29242" y="3064"/>
                  </a:lnTo>
                  <a:cubicBezTo>
                    <a:pt x="28924" y="3163"/>
                    <a:pt x="28506" y="3322"/>
                    <a:pt x="28188" y="3422"/>
                  </a:cubicBezTo>
                  <a:lnTo>
                    <a:pt x="27154" y="3780"/>
                  </a:lnTo>
                  <a:cubicBezTo>
                    <a:pt x="26855" y="3899"/>
                    <a:pt x="26457" y="4039"/>
                    <a:pt x="26159" y="4158"/>
                  </a:cubicBezTo>
                  <a:lnTo>
                    <a:pt x="25164" y="4536"/>
                  </a:lnTo>
                  <a:cubicBezTo>
                    <a:pt x="24866" y="4635"/>
                    <a:pt x="24488" y="4794"/>
                    <a:pt x="24190" y="4894"/>
                  </a:cubicBezTo>
                  <a:lnTo>
                    <a:pt x="23255" y="5272"/>
                  </a:lnTo>
                  <a:cubicBezTo>
                    <a:pt x="22877" y="5411"/>
                    <a:pt x="22399" y="5610"/>
                    <a:pt x="22041" y="5749"/>
                  </a:cubicBezTo>
                  <a:lnTo>
                    <a:pt x="20848" y="6247"/>
                  </a:lnTo>
                  <a:cubicBezTo>
                    <a:pt x="20510" y="6386"/>
                    <a:pt x="20032" y="6605"/>
                    <a:pt x="19694" y="6744"/>
                  </a:cubicBezTo>
                  <a:lnTo>
                    <a:pt x="18560" y="7261"/>
                  </a:lnTo>
                  <a:cubicBezTo>
                    <a:pt x="18222" y="7400"/>
                    <a:pt x="17784" y="7619"/>
                    <a:pt x="17466" y="7778"/>
                  </a:cubicBezTo>
                  <a:lnTo>
                    <a:pt x="16392" y="8296"/>
                  </a:lnTo>
                  <a:cubicBezTo>
                    <a:pt x="16073" y="8455"/>
                    <a:pt x="15656" y="8674"/>
                    <a:pt x="15337" y="8833"/>
                  </a:cubicBezTo>
                  <a:lnTo>
                    <a:pt x="14323" y="9370"/>
                  </a:lnTo>
                  <a:cubicBezTo>
                    <a:pt x="14025" y="9529"/>
                    <a:pt x="13627" y="9748"/>
                    <a:pt x="13328" y="9907"/>
                  </a:cubicBezTo>
                  <a:lnTo>
                    <a:pt x="12373" y="10464"/>
                  </a:lnTo>
                  <a:cubicBezTo>
                    <a:pt x="12095" y="10623"/>
                    <a:pt x="11737" y="10862"/>
                    <a:pt x="11458" y="11021"/>
                  </a:cubicBezTo>
                  <a:lnTo>
                    <a:pt x="10563" y="11578"/>
                  </a:lnTo>
                  <a:cubicBezTo>
                    <a:pt x="10305" y="11757"/>
                    <a:pt x="9966" y="11996"/>
                    <a:pt x="9688" y="12155"/>
                  </a:cubicBezTo>
                  <a:lnTo>
                    <a:pt x="8872" y="12732"/>
                  </a:lnTo>
                  <a:cubicBezTo>
                    <a:pt x="8634" y="12911"/>
                    <a:pt x="8315" y="13149"/>
                    <a:pt x="8077" y="13328"/>
                  </a:cubicBezTo>
                  <a:lnTo>
                    <a:pt x="7321" y="13905"/>
                  </a:lnTo>
                  <a:cubicBezTo>
                    <a:pt x="7102" y="14084"/>
                    <a:pt x="6803" y="14323"/>
                    <a:pt x="6585" y="14502"/>
                  </a:cubicBezTo>
                  <a:lnTo>
                    <a:pt x="5888" y="15099"/>
                  </a:lnTo>
                  <a:cubicBezTo>
                    <a:pt x="5689" y="15278"/>
                    <a:pt x="5431" y="15537"/>
                    <a:pt x="5232" y="15716"/>
                  </a:cubicBezTo>
                  <a:lnTo>
                    <a:pt x="4615" y="16312"/>
                  </a:lnTo>
                  <a:cubicBezTo>
                    <a:pt x="4237" y="16730"/>
                    <a:pt x="3720" y="17267"/>
                    <a:pt x="3362" y="17685"/>
                  </a:cubicBezTo>
                  <a:lnTo>
                    <a:pt x="2805" y="18381"/>
                  </a:lnTo>
                  <a:cubicBezTo>
                    <a:pt x="2626" y="18620"/>
                    <a:pt x="2407" y="18918"/>
                    <a:pt x="2248" y="19157"/>
                  </a:cubicBezTo>
                  <a:lnTo>
                    <a:pt x="1791" y="19853"/>
                  </a:lnTo>
                  <a:cubicBezTo>
                    <a:pt x="1651" y="20092"/>
                    <a:pt x="1472" y="20430"/>
                    <a:pt x="1333" y="20669"/>
                  </a:cubicBezTo>
                  <a:lnTo>
                    <a:pt x="975" y="21365"/>
                  </a:lnTo>
                  <a:cubicBezTo>
                    <a:pt x="856" y="21624"/>
                    <a:pt x="716" y="21982"/>
                    <a:pt x="617" y="22260"/>
                  </a:cubicBezTo>
                  <a:lnTo>
                    <a:pt x="378" y="22937"/>
                  </a:lnTo>
                  <a:cubicBezTo>
                    <a:pt x="299" y="23235"/>
                    <a:pt x="179" y="23633"/>
                    <a:pt x="120" y="23931"/>
                  </a:cubicBezTo>
                  <a:lnTo>
                    <a:pt x="24" y="24443"/>
                  </a:lnTo>
                  <a:lnTo>
                    <a:pt x="24" y="24443"/>
                  </a:lnTo>
                  <a:cubicBezTo>
                    <a:pt x="718" y="20840"/>
                    <a:pt x="3436" y="15344"/>
                    <a:pt x="18361" y="9052"/>
                  </a:cubicBezTo>
                  <a:cubicBezTo>
                    <a:pt x="29411" y="4397"/>
                    <a:pt x="35815" y="3034"/>
                    <a:pt x="40252" y="3034"/>
                  </a:cubicBezTo>
                  <a:cubicBezTo>
                    <a:pt x="43420" y="3034"/>
                    <a:pt x="45585" y="3729"/>
                    <a:pt x="47723" y="4417"/>
                  </a:cubicBezTo>
                  <a:cubicBezTo>
                    <a:pt x="47723" y="4417"/>
                    <a:pt x="47723" y="4417"/>
                    <a:pt x="47723" y="4417"/>
                  </a:cubicBezTo>
                  <a:lnTo>
                    <a:pt x="47723" y="4417"/>
                  </a:lnTo>
                  <a:cubicBezTo>
                    <a:pt x="48160" y="4556"/>
                    <a:pt x="49652" y="5749"/>
                    <a:pt x="49672" y="5769"/>
                  </a:cubicBezTo>
                  <a:cubicBezTo>
                    <a:pt x="49772" y="5849"/>
                    <a:pt x="59519" y="15119"/>
                    <a:pt x="50707" y="23335"/>
                  </a:cubicBezTo>
                  <a:cubicBezTo>
                    <a:pt x="45631" y="28077"/>
                    <a:pt x="28469" y="36025"/>
                    <a:pt x="16530" y="37172"/>
                  </a:cubicBezTo>
                  <a:lnTo>
                    <a:pt x="16530" y="37172"/>
                  </a:lnTo>
                  <a:cubicBezTo>
                    <a:pt x="16798" y="37151"/>
                    <a:pt x="17139" y="37118"/>
                    <a:pt x="17386" y="37100"/>
                  </a:cubicBezTo>
                  <a:lnTo>
                    <a:pt x="18361" y="37001"/>
                  </a:lnTo>
                  <a:cubicBezTo>
                    <a:pt x="18679" y="36961"/>
                    <a:pt x="19077" y="36901"/>
                    <a:pt x="19376" y="36862"/>
                  </a:cubicBezTo>
                  <a:lnTo>
                    <a:pt x="20390" y="36683"/>
                  </a:lnTo>
                  <a:cubicBezTo>
                    <a:pt x="20708" y="36643"/>
                    <a:pt x="21126" y="36563"/>
                    <a:pt x="21425" y="36504"/>
                  </a:cubicBezTo>
                  <a:lnTo>
                    <a:pt x="22479" y="36285"/>
                  </a:lnTo>
                  <a:cubicBezTo>
                    <a:pt x="22817" y="36205"/>
                    <a:pt x="23235" y="36106"/>
                    <a:pt x="23573" y="36046"/>
                  </a:cubicBezTo>
                  <a:lnTo>
                    <a:pt x="24667" y="35767"/>
                  </a:lnTo>
                  <a:cubicBezTo>
                    <a:pt x="24985" y="35688"/>
                    <a:pt x="25443" y="35569"/>
                    <a:pt x="25781" y="35469"/>
                  </a:cubicBezTo>
                  <a:lnTo>
                    <a:pt x="26895" y="35151"/>
                  </a:lnTo>
                  <a:cubicBezTo>
                    <a:pt x="27253" y="35051"/>
                    <a:pt x="27711" y="34912"/>
                    <a:pt x="28049" y="34813"/>
                  </a:cubicBezTo>
                  <a:lnTo>
                    <a:pt x="29203" y="34435"/>
                  </a:lnTo>
                  <a:cubicBezTo>
                    <a:pt x="29561" y="34335"/>
                    <a:pt x="30038" y="34156"/>
                    <a:pt x="30376" y="34057"/>
                  </a:cubicBezTo>
                  <a:lnTo>
                    <a:pt x="31570" y="33639"/>
                  </a:lnTo>
                  <a:cubicBezTo>
                    <a:pt x="31928" y="33500"/>
                    <a:pt x="32405" y="33321"/>
                    <a:pt x="32783" y="33181"/>
                  </a:cubicBezTo>
                  <a:lnTo>
                    <a:pt x="33997" y="32724"/>
                  </a:lnTo>
                  <a:cubicBezTo>
                    <a:pt x="34275" y="32605"/>
                    <a:pt x="34653" y="32465"/>
                    <a:pt x="34932" y="32346"/>
                  </a:cubicBezTo>
                  <a:lnTo>
                    <a:pt x="35887" y="31968"/>
                  </a:lnTo>
                  <a:cubicBezTo>
                    <a:pt x="36185" y="31849"/>
                    <a:pt x="36583" y="31689"/>
                    <a:pt x="36881" y="31570"/>
                  </a:cubicBezTo>
                  <a:lnTo>
                    <a:pt x="37876" y="31152"/>
                  </a:lnTo>
                  <a:cubicBezTo>
                    <a:pt x="38174" y="31013"/>
                    <a:pt x="38572" y="30854"/>
                    <a:pt x="38870" y="30715"/>
                  </a:cubicBezTo>
                  <a:lnTo>
                    <a:pt x="39885" y="30277"/>
                  </a:lnTo>
                  <a:cubicBezTo>
                    <a:pt x="40183" y="30138"/>
                    <a:pt x="40601" y="29959"/>
                    <a:pt x="40900" y="29820"/>
                  </a:cubicBezTo>
                  <a:lnTo>
                    <a:pt x="41914" y="29342"/>
                  </a:lnTo>
                  <a:cubicBezTo>
                    <a:pt x="42212" y="29203"/>
                    <a:pt x="42630" y="29004"/>
                    <a:pt x="42929" y="28865"/>
                  </a:cubicBezTo>
                  <a:lnTo>
                    <a:pt x="43923" y="28367"/>
                  </a:lnTo>
                  <a:cubicBezTo>
                    <a:pt x="44241" y="28208"/>
                    <a:pt x="44639" y="27989"/>
                    <a:pt x="44938" y="27830"/>
                  </a:cubicBezTo>
                  <a:lnTo>
                    <a:pt x="45912" y="27313"/>
                  </a:lnTo>
                  <a:cubicBezTo>
                    <a:pt x="46211" y="27154"/>
                    <a:pt x="46589" y="26915"/>
                    <a:pt x="46887" y="26756"/>
                  </a:cubicBezTo>
                  <a:lnTo>
                    <a:pt x="47822" y="26199"/>
                  </a:lnTo>
                  <a:cubicBezTo>
                    <a:pt x="48101" y="26020"/>
                    <a:pt x="48479" y="25781"/>
                    <a:pt x="48757" y="25602"/>
                  </a:cubicBezTo>
                  <a:lnTo>
                    <a:pt x="49632" y="25006"/>
                  </a:lnTo>
                  <a:cubicBezTo>
                    <a:pt x="49911" y="24826"/>
                    <a:pt x="50249" y="24568"/>
                    <a:pt x="50508" y="24389"/>
                  </a:cubicBezTo>
                  <a:lnTo>
                    <a:pt x="51343" y="23772"/>
                  </a:lnTo>
                  <a:cubicBezTo>
                    <a:pt x="51582" y="23573"/>
                    <a:pt x="51900" y="23295"/>
                    <a:pt x="52159" y="23096"/>
                  </a:cubicBezTo>
                  <a:lnTo>
                    <a:pt x="52875" y="22439"/>
                  </a:lnTo>
                  <a:cubicBezTo>
                    <a:pt x="53094" y="22240"/>
                    <a:pt x="53392" y="21962"/>
                    <a:pt x="53591" y="21743"/>
                  </a:cubicBezTo>
                  <a:lnTo>
                    <a:pt x="54228" y="21087"/>
                  </a:lnTo>
                  <a:cubicBezTo>
                    <a:pt x="54407" y="20868"/>
                    <a:pt x="54665" y="20569"/>
                    <a:pt x="54844" y="20331"/>
                  </a:cubicBezTo>
                  <a:lnTo>
                    <a:pt x="55362" y="19654"/>
                  </a:lnTo>
                  <a:cubicBezTo>
                    <a:pt x="55521" y="19416"/>
                    <a:pt x="55739" y="19097"/>
                    <a:pt x="55899" y="18859"/>
                  </a:cubicBezTo>
                  <a:lnTo>
                    <a:pt x="56296" y="18162"/>
                  </a:lnTo>
                  <a:cubicBezTo>
                    <a:pt x="56436" y="17904"/>
                    <a:pt x="56615" y="17526"/>
                    <a:pt x="56734" y="17247"/>
                  </a:cubicBezTo>
                  <a:lnTo>
                    <a:pt x="57013" y="16551"/>
                  </a:lnTo>
                  <a:cubicBezTo>
                    <a:pt x="57132" y="16233"/>
                    <a:pt x="57251" y="15795"/>
                    <a:pt x="57351" y="15477"/>
                  </a:cubicBezTo>
                  <a:lnTo>
                    <a:pt x="57510" y="14801"/>
                  </a:lnTo>
                  <a:cubicBezTo>
                    <a:pt x="57669" y="13925"/>
                    <a:pt x="57689" y="13468"/>
                    <a:pt x="57709" y="12771"/>
                  </a:cubicBezTo>
                  <a:lnTo>
                    <a:pt x="57689" y="12175"/>
                  </a:lnTo>
                  <a:cubicBezTo>
                    <a:pt x="57689" y="11996"/>
                    <a:pt x="57669" y="11757"/>
                    <a:pt x="57649" y="11578"/>
                  </a:cubicBezTo>
                  <a:lnTo>
                    <a:pt x="57609" y="11081"/>
                  </a:lnTo>
                  <a:cubicBezTo>
                    <a:pt x="57589" y="10941"/>
                    <a:pt x="57550" y="10762"/>
                    <a:pt x="57530" y="10603"/>
                  </a:cubicBezTo>
                  <a:lnTo>
                    <a:pt x="57450" y="10185"/>
                  </a:lnTo>
                  <a:cubicBezTo>
                    <a:pt x="57430" y="10046"/>
                    <a:pt x="57391" y="9887"/>
                    <a:pt x="57351" y="9768"/>
                  </a:cubicBezTo>
                  <a:lnTo>
                    <a:pt x="57251" y="9370"/>
                  </a:lnTo>
                  <a:cubicBezTo>
                    <a:pt x="57231" y="9270"/>
                    <a:pt x="57192" y="9111"/>
                    <a:pt x="57152" y="8992"/>
                  </a:cubicBezTo>
                  <a:lnTo>
                    <a:pt x="57032" y="8634"/>
                  </a:lnTo>
                  <a:cubicBezTo>
                    <a:pt x="56993" y="8534"/>
                    <a:pt x="56953" y="8395"/>
                    <a:pt x="56913" y="8276"/>
                  </a:cubicBezTo>
                  <a:lnTo>
                    <a:pt x="56774" y="7938"/>
                  </a:lnTo>
                  <a:cubicBezTo>
                    <a:pt x="56734" y="7818"/>
                    <a:pt x="56674" y="7699"/>
                    <a:pt x="56635" y="7579"/>
                  </a:cubicBezTo>
                  <a:lnTo>
                    <a:pt x="56495" y="7241"/>
                  </a:lnTo>
                  <a:cubicBezTo>
                    <a:pt x="56436" y="7142"/>
                    <a:pt x="56376" y="7003"/>
                    <a:pt x="56316" y="6903"/>
                  </a:cubicBezTo>
                  <a:lnTo>
                    <a:pt x="56137" y="6545"/>
                  </a:lnTo>
                  <a:cubicBezTo>
                    <a:pt x="56078" y="6446"/>
                    <a:pt x="55998" y="6286"/>
                    <a:pt x="55938" y="6187"/>
                  </a:cubicBezTo>
                  <a:lnTo>
                    <a:pt x="55739" y="5829"/>
                  </a:lnTo>
                  <a:cubicBezTo>
                    <a:pt x="55660" y="5710"/>
                    <a:pt x="55560" y="5550"/>
                    <a:pt x="55481" y="5431"/>
                  </a:cubicBezTo>
                  <a:lnTo>
                    <a:pt x="55222" y="5053"/>
                  </a:lnTo>
                  <a:cubicBezTo>
                    <a:pt x="55103" y="4894"/>
                    <a:pt x="54964" y="4715"/>
                    <a:pt x="54864" y="4576"/>
                  </a:cubicBezTo>
                  <a:lnTo>
                    <a:pt x="54526" y="4178"/>
                  </a:lnTo>
                  <a:cubicBezTo>
                    <a:pt x="54009" y="3601"/>
                    <a:pt x="53571" y="3203"/>
                    <a:pt x="53173" y="2865"/>
                  </a:cubicBezTo>
                  <a:lnTo>
                    <a:pt x="52676" y="2467"/>
                  </a:lnTo>
                  <a:cubicBezTo>
                    <a:pt x="52417" y="2268"/>
                    <a:pt x="52039" y="2029"/>
                    <a:pt x="51761" y="1850"/>
                  </a:cubicBezTo>
                  <a:lnTo>
                    <a:pt x="51124" y="1512"/>
                  </a:lnTo>
                  <a:cubicBezTo>
                    <a:pt x="50866" y="1373"/>
                    <a:pt x="50508" y="1214"/>
                    <a:pt x="50229" y="1094"/>
                  </a:cubicBezTo>
                  <a:lnTo>
                    <a:pt x="49513" y="816"/>
                  </a:lnTo>
                  <a:cubicBezTo>
                    <a:pt x="49235" y="736"/>
                    <a:pt x="48876" y="637"/>
                    <a:pt x="48618" y="557"/>
                  </a:cubicBezTo>
                  <a:lnTo>
                    <a:pt x="47802" y="358"/>
                  </a:lnTo>
                  <a:cubicBezTo>
                    <a:pt x="47524" y="299"/>
                    <a:pt x="47166" y="239"/>
                    <a:pt x="46887" y="199"/>
                  </a:cubicBezTo>
                  <a:lnTo>
                    <a:pt x="46012" y="80"/>
                  </a:lnTo>
                  <a:cubicBezTo>
                    <a:pt x="45714" y="60"/>
                    <a:pt x="45336" y="40"/>
                    <a:pt x="45037" y="20"/>
                  </a:cubicBezTo>
                  <a:lnTo>
                    <a:pt x="44102" y="0"/>
                  </a:lnTo>
                  <a:close/>
                  <a:moveTo>
                    <a:pt x="16530" y="37172"/>
                  </a:moveTo>
                  <a:cubicBezTo>
                    <a:pt x="16496" y="37175"/>
                    <a:pt x="16463" y="37178"/>
                    <a:pt x="16432" y="37180"/>
                  </a:cubicBezTo>
                  <a:lnTo>
                    <a:pt x="15497" y="37240"/>
                  </a:lnTo>
                  <a:lnTo>
                    <a:pt x="15119" y="37259"/>
                  </a:lnTo>
                  <a:lnTo>
                    <a:pt x="15994" y="37220"/>
                  </a:lnTo>
                  <a:cubicBezTo>
                    <a:pt x="16171" y="37205"/>
                    <a:pt x="16350" y="37190"/>
                    <a:pt x="16530" y="37172"/>
                  </a:cubicBezTo>
                  <a:close/>
                </a:path>
              </a:pathLst>
            </a:custGeom>
            <a:solidFill>
              <a:srgbClr val="8F6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3675700" y="1951875"/>
              <a:ext cx="1511000" cy="904650"/>
            </a:xfrm>
            <a:custGeom>
              <a:avLst/>
              <a:gdLst/>
              <a:ahLst/>
              <a:cxnLst/>
              <a:rect l="l" t="t" r="r" b="b"/>
              <a:pathLst>
                <a:path w="60440" h="36186" extrusionOk="0">
                  <a:moveTo>
                    <a:pt x="48727" y="4621"/>
                  </a:moveTo>
                  <a:lnTo>
                    <a:pt x="48727" y="4621"/>
                  </a:lnTo>
                  <a:cubicBezTo>
                    <a:pt x="51458" y="5141"/>
                    <a:pt x="53617" y="6293"/>
                    <a:pt x="55362" y="8077"/>
                  </a:cubicBezTo>
                  <a:cubicBezTo>
                    <a:pt x="55461" y="8176"/>
                    <a:pt x="55541" y="8375"/>
                    <a:pt x="55382" y="8574"/>
                  </a:cubicBezTo>
                  <a:cubicBezTo>
                    <a:pt x="55302" y="8475"/>
                    <a:pt x="55223" y="8276"/>
                    <a:pt x="55223" y="8136"/>
                  </a:cubicBezTo>
                  <a:cubicBezTo>
                    <a:pt x="53617" y="6293"/>
                    <a:pt x="51458" y="5141"/>
                    <a:pt x="48727" y="4621"/>
                  </a:cubicBezTo>
                  <a:close/>
                  <a:moveTo>
                    <a:pt x="197" y="22064"/>
                  </a:moveTo>
                  <a:cubicBezTo>
                    <a:pt x="127" y="22234"/>
                    <a:pt x="61" y="22406"/>
                    <a:pt x="0" y="22579"/>
                  </a:cubicBezTo>
                  <a:lnTo>
                    <a:pt x="197" y="22064"/>
                  </a:lnTo>
                  <a:close/>
                  <a:moveTo>
                    <a:pt x="43605" y="0"/>
                  </a:moveTo>
                  <a:cubicBezTo>
                    <a:pt x="43287" y="0"/>
                    <a:pt x="42889" y="0"/>
                    <a:pt x="42571" y="20"/>
                  </a:cubicBezTo>
                  <a:lnTo>
                    <a:pt x="41556" y="80"/>
                  </a:lnTo>
                  <a:cubicBezTo>
                    <a:pt x="41258" y="100"/>
                    <a:pt x="40820" y="140"/>
                    <a:pt x="40522" y="179"/>
                  </a:cubicBezTo>
                  <a:lnTo>
                    <a:pt x="39468" y="299"/>
                  </a:lnTo>
                  <a:cubicBezTo>
                    <a:pt x="39149" y="358"/>
                    <a:pt x="38732" y="418"/>
                    <a:pt x="38393" y="478"/>
                  </a:cubicBezTo>
                  <a:lnTo>
                    <a:pt x="37339" y="677"/>
                  </a:lnTo>
                  <a:cubicBezTo>
                    <a:pt x="37021" y="736"/>
                    <a:pt x="36583" y="836"/>
                    <a:pt x="36265" y="896"/>
                  </a:cubicBezTo>
                  <a:lnTo>
                    <a:pt x="35171" y="1154"/>
                  </a:lnTo>
                  <a:cubicBezTo>
                    <a:pt x="34852" y="1234"/>
                    <a:pt x="34415" y="1353"/>
                    <a:pt x="34097" y="1433"/>
                  </a:cubicBezTo>
                  <a:lnTo>
                    <a:pt x="33002" y="1731"/>
                  </a:lnTo>
                  <a:cubicBezTo>
                    <a:pt x="32684" y="1811"/>
                    <a:pt x="32247" y="1950"/>
                    <a:pt x="31928" y="2029"/>
                  </a:cubicBezTo>
                  <a:lnTo>
                    <a:pt x="30854" y="2368"/>
                  </a:lnTo>
                  <a:cubicBezTo>
                    <a:pt x="30536" y="2467"/>
                    <a:pt x="30118" y="2606"/>
                    <a:pt x="29800" y="2706"/>
                  </a:cubicBezTo>
                  <a:lnTo>
                    <a:pt x="28745" y="3064"/>
                  </a:lnTo>
                  <a:cubicBezTo>
                    <a:pt x="28427" y="3163"/>
                    <a:pt x="28009" y="3322"/>
                    <a:pt x="27691" y="3422"/>
                  </a:cubicBezTo>
                  <a:lnTo>
                    <a:pt x="26657" y="3780"/>
                  </a:lnTo>
                  <a:cubicBezTo>
                    <a:pt x="26358" y="3899"/>
                    <a:pt x="25960" y="4039"/>
                    <a:pt x="25662" y="4158"/>
                  </a:cubicBezTo>
                  <a:lnTo>
                    <a:pt x="24667" y="4536"/>
                  </a:lnTo>
                  <a:cubicBezTo>
                    <a:pt x="24369" y="4635"/>
                    <a:pt x="23991" y="4794"/>
                    <a:pt x="23693" y="4894"/>
                  </a:cubicBezTo>
                  <a:lnTo>
                    <a:pt x="22758" y="5272"/>
                  </a:lnTo>
                  <a:cubicBezTo>
                    <a:pt x="22380" y="5411"/>
                    <a:pt x="21902" y="5610"/>
                    <a:pt x="21544" y="5749"/>
                  </a:cubicBezTo>
                  <a:lnTo>
                    <a:pt x="20351" y="6247"/>
                  </a:lnTo>
                  <a:cubicBezTo>
                    <a:pt x="20013" y="6386"/>
                    <a:pt x="19535" y="6605"/>
                    <a:pt x="19197" y="6744"/>
                  </a:cubicBezTo>
                  <a:lnTo>
                    <a:pt x="18063" y="7261"/>
                  </a:lnTo>
                  <a:cubicBezTo>
                    <a:pt x="17725" y="7400"/>
                    <a:pt x="17287" y="7619"/>
                    <a:pt x="16969" y="7778"/>
                  </a:cubicBezTo>
                  <a:lnTo>
                    <a:pt x="15895" y="8296"/>
                  </a:lnTo>
                  <a:cubicBezTo>
                    <a:pt x="15576" y="8455"/>
                    <a:pt x="15159" y="8674"/>
                    <a:pt x="14840" y="8833"/>
                  </a:cubicBezTo>
                  <a:lnTo>
                    <a:pt x="13826" y="9370"/>
                  </a:lnTo>
                  <a:cubicBezTo>
                    <a:pt x="13528" y="9529"/>
                    <a:pt x="13130" y="9748"/>
                    <a:pt x="12831" y="9907"/>
                  </a:cubicBezTo>
                  <a:lnTo>
                    <a:pt x="11876" y="10464"/>
                  </a:lnTo>
                  <a:cubicBezTo>
                    <a:pt x="11598" y="10623"/>
                    <a:pt x="11240" y="10862"/>
                    <a:pt x="10961" y="11021"/>
                  </a:cubicBezTo>
                  <a:lnTo>
                    <a:pt x="10066" y="11578"/>
                  </a:lnTo>
                  <a:cubicBezTo>
                    <a:pt x="9808" y="11757"/>
                    <a:pt x="9469" y="11996"/>
                    <a:pt x="9191" y="12155"/>
                  </a:cubicBezTo>
                  <a:lnTo>
                    <a:pt x="8375" y="12732"/>
                  </a:lnTo>
                  <a:cubicBezTo>
                    <a:pt x="8137" y="12911"/>
                    <a:pt x="7818" y="13149"/>
                    <a:pt x="7580" y="13328"/>
                  </a:cubicBezTo>
                  <a:lnTo>
                    <a:pt x="6824" y="13905"/>
                  </a:lnTo>
                  <a:cubicBezTo>
                    <a:pt x="6605" y="14084"/>
                    <a:pt x="6306" y="14323"/>
                    <a:pt x="6088" y="14502"/>
                  </a:cubicBezTo>
                  <a:lnTo>
                    <a:pt x="5391" y="15099"/>
                  </a:lnTo>
                  <a:cubicBezTo>
                    <a:pt x="5192" y="15278"/>
                    <a:pt x="4934" y="15537"/>
                    <a:pt x="4735" y="15716"/>
                  </a:cubicBezTo>
                  <a:lnTo>
                    <a:pt x="4118" y="16312"/>
                  </a:lnTo>
                  <a:cubicBezTo>
                    <a:pt x="3740" y="16730"/>
                    <a:pt x="3223" y="17267"/>
                    <a:pt x="2865" y="17685"/>
                  </a:cubicBezTo>
                  <a:lnTo>
                    <a:pt x="2308" y="18381"/>
                  </a:lnTo>
                  <a:cubicBezTo>
                    <a:pt x="2129" y="18620"/>
                    <a:pt x="1910" y="18918"/>
                    <a:pt x="1751" y="19157"/>
                  </a:cubicBezTo>
                  <a:lnTo>
                    <a:pt x="1294" y="19853"/>
                  </a:lnTo>
                  <a:cubicBezTo>
                    <a:pt x="1154" y="20092"/>
                    <a:pt x="975" y="20430"/>
                    <a:pt x="836" y="20669"/>
                  </a:cubicBezTo>
                  <a:lnTo>
                    <a:pt x="478" y="21365"/>
                  </a:lnTo>
                  <a:lnTo>
                    <a:pt x="259" y="21902"/>
                  </a:lnTo>
                  <a:lnTo>
                    <a:pt x="197" y="22064"/>
                  </a:lnTo>
                  <a:lnTo>
                    <a:pt x="197" y="22064"/>
                  </a:lnTo>
                  <a:cubicBezTo>
                    <a:pt x="3678" y="13639"/>
                    <a:pt x="18761" y="8079"/>
                    <a:pt x="23772" y="6227"/>
                  </a:cubicBezTo>
                  <a:cubicBezTo>
                    <a:pt x="31665" y="3318"/>
                    <a:pt x="36418" y="2250"/>
                    <a:pt x="39955" y="2250"/>
                  </a:cubicBezTo>
                  <a:cubicBezTo>
                    <a:pt x="43435" y="2250"/>
                    <a:pt x="45739" y="3284"/>
                    <a:pt x="48698" y="4615"/>
                  </a:cubicBezTo>
                  <a:cubicBezTo>
                    <a:pt x="52411" y="6301"/>
                    <a:pt x="60439" y="17197"/>
                    <a:pt x="45966" y="26997"/>
                  </a:cubicBezTo>
                  <a:lnTo>
                    <a:pt x="45966" y="26997"/>
                  </a:lnTo>
                  <a:cubicBezTo>
                    <a:pt x="46114" y="26911"/>
                    <a:pt x="46260" y="26826"/>
                    <a:pt x="46390" y="26756"/>
                  </a:cubicBezTo>
                  <a:lnTo>
                    <a:pt x="47325" y="26199"/>
                  </a:lnTo>
                  <a:cubicBezTo>
                    <a:pt x="47604" y="26020"/>
                    <a:pt x="47982" y="25781"/>
                    <a:pt x="48260" y="25602"/>
                  </a:cubicBezTo>
                  <a:lnTo>
                    <a:pt x="49135" y="25006"/>
                  </a:lnTo>
                  <a:cubicBezTo>
                    <a:pt x="49414" y="24826"/>
                    <a:pt x="49752" y="24568"/>
                    <a:pt x="50011" y="24389"/>
                  </a:cubicBezTo>
                  <a:lnTo>
                    <a:pt x="50846" y="23772"/>
                  </a:lnTo>
                  <a:cubicBezTo>
                    <a:pt x="51085" y="23573"/>
                    <a:pt x="51403" y="23295"/>
                    <a:pt x="51662" y="23096"/>
                  </a:cubicBezTo>
                  <a:lnTo>
                    <a:pt x="52378" y="22439"/>
                  </a:lnTo>
                  <a:cubicBezTo>
                    <a:pt x="52597" y="22240"/>
                    <a:pt x="52895" y="21962"/>
                    <a:pt x="53094" y="21743"/>
                  </a:cubicBezTo>
                  <a:lnTo>
                    <a:pt x="53731" y="21087"/>
                  </a:lnTo>
                  <a:cubicBezTo>
                    <a:pt x="53910" y="20868"/>
                    <a:pt x="54168" y="20569"/>
                    <a:pt x="54347" y="20331"/>
                  </a:cubicBezTo>
                  <a:lnTo>
                    <a:pt x="54865" y="19654"/>
                  </a:lnTo>
                  <a:cubicBezTo>
                    <a:pt x="55024" y="19416"/>
                    <a:pt x="55242" y="19097"/>
                    <a:pt x="55402" y="18859"/>
                  </a:cubicBezTo>
                  <a:lnTo>
                    <a:pt x="55799" y="18162"/>
                  </a:lnTo>
                  <a:cubicBezTo>
                    <a:pt x="55939" y="17904"/>
                    <a:pt x="56118" y="17526"/>
                    <a:pt x="56237" y="17247"/>
                  </a:cubicBezTo>
                  <a:lnTo>
                    <a:pt x="56516" y="16551"/>
                  </a:lnTo>
                  <a:cubicBezTo>
                    <a:pt x="56635" y="16233"/>
                    <a:pt x="56754" y="15795"/>
                    <a:pt x="56854" y="15477"/>
                  </a:cubicBezTo>
                  <a:lnTo>
                    <a:pt x="57013" y="14801"/>
                  </a:lnTo>
                  <a:cubicBezTo>
                    <a:pt x="57172" y="13925"/>
                    <a:pt x="57192" y="13468"/>
                    <a:pt x="57212" y="12771"/>
                  </a:cubicBezTo>
                  <a:lnTo>
                    <a:pt x="57192" y="12175"/>
                  </a:lnTo>
                  <a:cubicBezTo>
                    <a:pt x="57192" y="11996"/>
                    <a:pt x="57172" y="11757"/>
                    <a:pt x="57172" y="11578"/>
                  </a:cubicBezTo>
                  <a:lnTo>
                    <a:pt x="57112" y="11081"/>
                  </a:lnTo>
                  <a:cubicBezTo>
                    <a:pt x="57092" y="10941"/>
                    <a:pt x="57053" y="10762"/>
                    <a:pt x="57033" y="10603"/>
                  </a:cubicBezTo>
                  <a:lnTo>
                    <a:pt x="56953" y="10185"/>
                  </a:lnTo>
                  <a:cubicBezTo>
                    <a:pt x="56933" y="10046"/>
                    <a:pt x="56894" y="9887"/>
                    <a:pt x="56854" y="9768"/>
                  </a:cubicBezTo>
                  <a:lnTo>
                    <a:pt x="56754" y="9370"/>
                  </a:lnTo>
                  <a:cubicBezTo>
                    <a:pt x="56734" y="9270"/>
                    <a:pt x="56695" y="9111"/>
                    <a:pt x="56655" y="8992"/>
                  </a:cubicBezTo>
                  <a:lnTo>
                    <a:pt x="56535" y="8634"/>
                  </a:lnTo>
                  <a:cubicBezTo>
                    <a:pt x="56496" y="8534"/>
                    <a:pt x="56456" y="8395"/>
                    <a:pt x="56416" y="8276"/>
                  </a:cubicBezTo>
                  <a:lnTo>
                    <a:pt x="56277" y="7938"/>
                  </a:lnTo>
                  <a:cubicBezTo>
                    <a:pt x="56237" y="7818"/>
                    <a:pt x="56177" y="7699"/>
                    <a:pt x="56138" y="7579"/>
                  </a:cubicBezTo>
                  <a:lnTo>
                    <a:pt x="55998" y="7241"/>
                  </a:lnTo>
                  <a:cubicBezTo>
                    <a:pt x="55939" y="7142"/>
                    <a:pt x="55879" y="7003"/>
                    <a:pt x="55819" y="6903"/>
                  </a:cubicBezTo>
                  <a:lnTo>
                    <a:pt x="55640" y="6545"/>
                  </a:lnTo>
                  <a:cubicBezTo>
                    <a:pt x="55581" y="6446"/>
                    <a:pt x="55501" y="6286"/>
                    <a:pt x="55441" y="6187"/>
                  </a:cubicBezTo>
                  <a:lnTo>
                    <a:pt x="55242" y="5829"/>
                  </a:lnTo>
                  <a:cubicBezTo>
                    <a:pt x="55163" y="5710"/>
                    <a:pt x="55063" y="5550"/>
                    <a:pt x="54984" y="5431"/>
                  </a:cubicBezTo>
                  <a:lnTo>
                    <a:pt x="54725" y="5053"/>
                  </a:lnTo>
                  <a:cubicBezTo>
                    <a:pt x="54606" y="4894"/>
                    <a:pt x="54467" y="4715"/>
                    <a:pt x="54367" y="4576"/>
                  </a:cubicBezTo>
                  <a:lnTo>
                    <a:pt x="54029" y="4178"/>
                  </a:lnTo>
                  <a:cubicBezTo>
                    <a:pt x="53512" y="3601"/>
                    <a:pt x="53074" y="3203"/>
                    <a:pt x="52676" y="2865"/>
                  </a:cubicBezTo>
                  <a:lnTo>
                    <a:pt x="52179" y="2467"/>
                  </a:lnTo>
                  <a:cubicBezTo>
                    <a:pt x="51920" y="2268"/>
                    <a:pt x="51542" y="2029"/>
                    <a:pt x="51264" y="1850"/>
                  </a:cubicBezTo>
                  <a:lnTo>
                    <a:pt x="50627" y="1512"/>
                  </a:lnTo>
                  <a:cubicBezTo>
                    <a:pt x="50369" y="1373"/>
                    <a:pt x="50011" y="1214"/>
                    <a:pt x="49732" y="1094"/>
                  </a:cubicBezTo>
                  <a:lnTo>
                    <a:pt x="49016" y="816"/>
                  </a:lnTo>
                  <a:cubicBezTo>
                    <a:pt x="48738" y="736"/>
                    <a:pt x="48379" y="637"/>
                    <a:pt x="48121" y="557"/>
                  </a:cubicBezTo>
                  <a:lnTo>
                    <a:pt x="47305" y="358"/>
                  </a:lnTo>
                  <a:cubicBezTo>
                    <a:pt x="47027" y="299"/>
                    <a:pt x="46669" y="239"/>
                    <a:pt x="46390" y="199"/>
                  </a:cubicBezTo>
                  <a:lnTo>
                    <a:pt x="45515" y="80"/>
                  </a:lnTo>
                  <a:cubicBezTo>
                    <a:pt x="45217" y="60"/>
                    <a:pt x="44839" y="40"/>
                    <a:pt x="44540" y="20"/>
                  </a:cubicBezTo>
                  <a:lnTo>
                    <a:pt x="43605" y="0"/>
                  </a:lnTo>
                  <a:close/>
                  <a:moveTo>
                    <a:pt x="45966" y="26997"/>
                  </a:moveTo>
                  <a:cubicBezTo>
                    <a:pt x="45776" y="27109"/>
                    <a:pt x="45583" y="27224"/>
                    <a:pt x="45415" y="27313"/>
                  </a:cubicBezTo>
                  <a:lnTo>
                    <a:pt x="44441" y="27830"/>
                  </a:lnTo>
                  <a:cubicBezTo>
                    <a:pt x="44142" y="27989"/>
                    <a:pt x="43744" y="28208"/>
                    <a:pt x="43426" y="28367"/>
                  </a:cubicBezTo>
                  <a:lnTo>
                    <a:pt x="42432" y="28865"/>
                  </a:lnTo>
                  <a:cubicBezTo>
                    <a:pt x="42133" y="29004"/>
                    <a:pt x="41715" y="29203"/>
                    <a:pt x="41417" y="29342"/>
                  </a:cubicBezTo>
                  <a:lnTo>
                    <a:pt x="40403" y="29820"/>
                  </a:lnTo>
                  <a:cubicBezTo>
                    <a:pt x="40104" y="29959"/>
                    <a:pt x="39686" y="30138"/>
                    <a:pt x="39388" y="30277"/>
                  </a:cubicBezTo>
                  <a:lnTo>
                    <a:pt x="38373" y="30715"/>
                  </a:lnTo>
                  <a:cubicBezTo>
                    <a:pt x="38075" y="30854"/>
                    <a:pt x="37677" y="31013"/>
                    <a:pt x="37379" y="31152"/>
                  </a:cubicBezTo>
                  <a:lnTo>
                    <a:pt x="36384" y="31570"/>
                  </a:lnTo>
                  <a:cubicBezTo>
                    <a:pt x="36086" y="31689"/>
                    <a:pt x="35688" y="31849"/>
                    <a:pt x="35390" y="31968"/>
                  </a:cubicBezTo>
                  <a:lnTo>
                    <a:pt x="34435" y="32346"/>
                  </a:lnTo>
                  <a:cubicBezTo>
                    <a:pt x="34156" y="32465"/>
                    <a:pt x="33778" y="32605"/>
                    <a:pt x="33500" y="32724"/>
                  </a:cubicBezTo>
                  <a:lnTo>
                    <a:pt x="32286" y="33181"/>
                  </a:lnTo>
                  <a:cubicBezTo>
                    <a:pt x="31908" y="33321"/>
                    <a:pt x="31431" y="33500"/>
                    <a:pt x="31073" y="33639"/>
                  </a:cubicBezTo>
                  <a:lnTo>
                    <a:pt x="29879" y="34057"/>
                  </a:lnTo>
                  <a:cubicBezTo>
                    <a:pt x="29541" y="34156"/>
                    <a:pt x="29064" y="34335"/>
                    <a:pt x="28706" y="34435"/>
                  </a:cubicBezTo>
                  <a:lnTo>
                    <a:pt x="27552" y="34813"/>
                  </a:lnTo>
                  <a:cubicBezTo>
                    <a:pt x="27214" y="34912"/>
                    <a:pt x="26756" y="35051"/>
                    <a:pt x="26398" y="35151"/>
                  </a:cubicBezTo>
                  <a:lnTo>
                    <a:pt x="25284" y="35469"/>
                  </a:lnTo>
                  <a:cubicBezTo>
                    <a:pt x="25252" y="35478"/>
                    <a:pt x="25219" y="35488"/>
                    <a:pt x="25185" y="35498"/>
                  </a:cubicBezTo>
                  <a:lnTo>
                    <a:pt x="25185" y="35498"/>
                  </a:lnTo>
                  <a:cubicBezTo>
                    <a:pt x="34814" y="32975"/>
                    <a:pt x="41474" y="30039"/>
                    <a:pt x="45966" y="26997"/>
                  </a:cubicBezTo>
                  <a:close/>
                  <a:moveTo>
                    <a:pt x="25185" y="35498"/>
                  </a:moveTo>
                  <a:lnTo>
                    <a:pt x="25185" y="35498"/>
                  </a:lnTo>
                  <a:cubicBezTo>
                    <a:pt x="24453" y="35690"/>
                    <a:pt x="23704" y="35879"/>
                    <a:pt x="22937" y="36066"/>
                  </a:cubicBezTo>
                  <a:lnTo>
                    <a:pt x="22439" y="36185"/>
                  </a:lnTo>
                  <a:lnTo>
                    <a:pt x="23076" y="36046"/>
                  </a:lnTo>
                  <a:lnTo>
                    <a:pt x="24170" y="35767"/>
                  </a:lnTo>
                  <a:cubicBezTo>
                    <a:pt x="24458" y="35695"/>
                    <a:pt x="24861" y="35591"/>
                    <a:pt x="25185" y="35498"/>
                  </a:cubicBezTo>
                  <a:close/>
                </a:path>
              </a:pathLst>
            </a:custGeom>
            <a:solidFill>
              <a:srgbClr val="8A6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3713500" y="1951875"/>
              <a:ext cx="1392500" cy="767875"/>
            </a:xfrm>
            <a:custGeom>
              <a:avLst/>
              <a:gdLst/>
              <a:ahLst/>
              <a:cxnLst/>
              <a:rect l="l" t="t" r="r" b="b"/>
              <a:pathLst>
                <a:path w="55700" h="30715" extrusionOk="0">
                  <a:moveTo>
                    <a:pt x="48721" y="5000"/>
                  </a:moveTo>
                  <a:cubicBezTo>
                    <a:pt x="50759" y="5598"/>
                    <a:pt x="52403" y="6650"/>
                    <a:pt x="53850" y="8077"/>
                  </a:cubicBezTo>
                  <a:cubicBezTo>
                    <a:pt x="53949" y="8176"/>
                    <a:pt x="54029" y="8375"/>
                    <a:pt x="53870" y="8574"/>
                  </a:cubicBezTo>
                  <a:cubicBezTo>
                    <a:pt x="53790" y="8475"/>
                    <a:pt x="53711" y="8276"/>
                    <a:pt x="53711" y="8136"/>
                  </a:cubicBezTo>
                  <a:cubicBezTo>
                    <a:pt x="52403" y="6650"/>
                    <a:pt x="50759" y="5598"/>
                    <a:pt x="48721" y="5000"/>
                  </a:cubicBezTo>
                  <a:close/>
                  <a:moveTo>
                    <a:pt x="54" y="19438"/>
                  </a:moveTo>
                  <a:cubicBezTo>
                    <a:pt x="36" y="19463"/>
                    <a:pt x="18" y="19489"/>
                    <a:pt x="0" y="19515"/>
                  </a:cubicBezTo>
                  <a:lnTo>
                    <a:pt x="54" y="19438"/>
                  </a:lnTo>
                  <a:close/>
                  <a:moveTo>
                    <a:pt x="42093" y="0"/>
                  </a:moveTo>
                  <a:cubicBezTo>
                    <a:pt x="41775" y="0"/>
                    <a:pt x="41377" y="0"/>
                    <a:pt x="41059" y="20"/>
                  </a:cubicBezTo>
                  <a:lnTo>
                    <a:pt x="40044" y="80"/>
                  </a:lnTo>
                  <a:cubicBezTo>
                    <a:pt x="39746" y="100"/>
                    <a:pt x="39308" y="140"/>
                    <a:pt x="39010" y="179"/>
                  </a:cubicBezTo>
                  <a:lnTo>
                    <a:pt x="37956" y="299"/>
                  </a:lnTo>
                  <a:cubicBezTo>
                    <a:pt x="37637" y="358"/>
                    <a:pt x="37220" y="418"/>
                    <a:pt x="36881" y="478"/>
                  </a:cubicBezTo>
                  <a:lnTo>
                    <a:pt x="35827" y="677"/>
                  </a:lnTo>
                  <a:cubicBezTo>
                    <a:pt x="35509" y="736"/>
                    <a:pt x="35071" y="836"/>
                    <a:pt x="34753" y="896"/>
                  </a:cubicBezTo>
                  <a:lnTo>
                    <a:pt x="33659" y="1154"/>
                  </a:lnTo>
                  <a:cubicBezTo>
                    <a:pt x="33340" y="1234"/>
                    <a:pt x="32903" y="1353"/>
                    <a:pt x="32585" y="1433"/>
                  </a:cubicBezTo>
                  <a:lnTo>
                    <a:pt x="31490" y="1731"/>
                  </a:lnTo>
                  <a:cubicBezTo>
                    <a:pt x="31172" y="1811"/>
                    <a:pt x="30735" y="1950"/>
                    <a:pt x="30416" y="2029"/>
                  </a:cubicBezTo>
                  <a:lnTo>
                    <a:pt x="29342" y="2368"/>
                  </a:lnTo>
                  <a:cubicBezTo>
                    <a:pt x="29024" y="2467"/>
                    <a:pt x="28606" y="2606"/>
                    <a:pt x="28288" y="2706"/>
                  </a:cubicBezTo>
                  <a:lnTo>
                    <a:pt x="27233" y="3064"/>
                  </a:lnTo>
                  <a:cubicBezTo>
                    <a:pt x="26915" y="3163"/>
                    <a:pt x="26497" y="3322"/>
                    <a:pt x="26179" y="3422"/>
                  </a:cubicBezTo>
                  <a:lnTo>
                    <a:pt x="25145" y="3780"/>
                  </a:lnTo>
                  <a:cubicBezTo>
                    <a:pt x="24846" y="3899"/>
                    <a:pt x="24448" y="4039"/>
                    <a:pt x="24150" y="4158"/>
                  </a:cubicBezTo>
                  <a:lnTo>
                    <a:pt x="23155" y="4536"/>
                  </a:lnTo>
                  <a:cubicBezTo>
                    <a:pt x="22857" y="4635"/>
                    <a:pt x="22479" y="4794"/>
                    <a:pt x="22181" y="4894"/>
                  </a:cubicBezTo>
                  <a:lnTo>
                    <a:pt x="21246" y="5272"/>
                  </a:lnTo>
                  <a:cubicBezTo>
                    <a:pt x="20868" y="5411"/>
                    <a:pt x="20390" y="5610"/>
                    <a:pt x="20032" y="5749"/>
                  </a:cubicBezTo>
                  <a:lnTo>
                    <a:pt x="18839" y="6247"/>
                  </a:lnTo>
                  <a:cubicBezTo>
                    <a:pt x="18501" y="6386"/>
                    <a:pt x="18023" y="6605"/>
                    <a:pt x="17685" y="6744"/>
                  </a:cubicBezTo>
                  <a:lnTo>
                    <a:pt x="16551" y="7261"/>
                  </a:lnTo>
                  <a:cubicBezTo>
                    <a:pt x="16213" y="7400"/>
                    <a:pt x="15775" y="7619"/>
                    <a:pt x="15457" y="7778"/>
                  </a:cubicBezTo>
                  <a:lnTo>
                    <a:pt x="14383" y="8296"/>
                  </a:lnTo>
                  <a:cubicBezTo>
                    <a:pt x="14064" y="8455"/>
                    <a:pt x="13647" y="8674"/>
                    <a:pt x="13328" y="8833"/>
                  </a:cubicBezTo>
                  <a:lnTo>
                    <a:pt x="12314" y="9370"/>
                  </a:lnTo>
                  <a:cubicBezTo>
                    <a:pt x="12016" y="9529"/>
                    <a:pt x="11618" y="9748"/>
                    <a:pt x="11319" y="9907"/>
                  </a:cubicBezTo>
                  <a:lnTo>
                    <a:pt x="10364" y="10464"/>
                  </a:lnTo>
                  <a:cubicBezTo>
                    <a:pt x="10086" y="10623"/>
                    <a:pt x="9728" y="10862"/>
                    <a:pt x="9449" y="11021"/>
                  </a:cubicBezTo>
                  <a:lnTo>
                    <a:pt x="8554" y="11578"/>
                  </a:lnTo>
                  <a:cubicBezTo>
                    <a:pt x="8296" y="11757"/>
                    <a:pt x="7957" y="11996"/>
                    <a:pt x="7679" y="12155"/>
                  </a:cubicBezTo>
                  <a:lnTo>
                    <a:pt x="6863" y="12732"/>
                  </a:lnTo>
                  <a:cubicBezTo>
                    <a:pt x="6625" y="12911"/>
                    <a:pt x="6306" y="13149"/>
                    <a:pt x="6068" y="13328"/>
                  </a:cubicBezTo>
                  <a:lnTo>
                    <a:pt x="5312" y="13905"/>
                  </a:lnTo>
                  <a:cubicBezTo>
                    <a:pt x="5093" y="14084"/>
                    <a:pt x="4794" y="14323"/>
                    <a:pt x="4576" y="14502"/>
                  </a:cubicBezTo>
                  <a:lnTo>
                    <a:pt x="3879" y="15099"/>
                  </a:lnTo>
                  <a:cubicBezTo>
                    <a:pt x="3680" y="15278"/>
                    <a:pt x="3422" y="15537"/>
                    <a:pt x="3223" y="15716"/>
                  </a:cubicBezTo>
                  <a:lnTo>
                    <a:pt x="2606" y="16312"/>
                  </a:lnTo>
                  <a:cubicBezTo>
                    <a:pt x="2228" y="16730"/>
                    <a:pt x="1711" y="17267"/>
                    <a:pt x="1353" y="17685"/>
                  </a:cubicBezTo>
                  <a:lnTo>
                    <a:pt x="796" y="18381"/>
                  </a:lnTo>
                  <a:lnTo>
                    <a:pt x="478" y="18819"/>
                  </a:lnTo>
                  <a:lnTo>
                    <a:pt x="54" y="19438"/>
                  </a:lnTo>
                  <a:lnTo>
                    <a:pt x="54" y="19438"/>
                  </a:lnTo>
                  <a:cubicBezTo>
                    <a:pt x="5622" y="11365"/>
                    <a:pt x="19979" y="6120"/>
                    <a:pt x="28069" y="3700"/>
                  </a:cubicBezTo>
                  <a:cubicBezTo>
                    <a:pt x="33269" y="2154"/>
                    <a:pt x="36621" y="1461"/>
                    <a:pt x="39231" y="1461"/>
                  </a:cubicBezTo>
                  <a:cubicBezTo>
                    <a:pt x="42831" y="1461"/>
                    <a:pt x="45019" y="2779"/>
                    <a:pt x="48698" y="4993"/>
                  </a:cubicBezTo>
                  <a:cubicBezTo>
                    <a:pt x="49235" y="5312"/>
                    <a:pt x="55700" y="12692"/>
                    <a:pt x="52736" y="19336"/>
                  </a:cubicBezTo>
                  <a:cubicBezTo>
                    <a:pt x="50587" y="24130"/>
                    <a:pt x="43366" y="27830"/>
                    <a:pt x="37319" y="30516"/>
                  </a:cubicBezTo>
                  <a:cubicBezTo>
                    <a:pt x="37180" y="30575"/>
                    <a:pt x="37001" y="30655"/>
                    <a:pt x="36861" y="30715"/>
                  </a:cubicBezTo>
                  <a:cubicBezTo>
                    <a:pt x="37180" y="30595"/>
                    <a:pt x="37578" y="30416"/>
                    <a:pt x="37876" y="30277"/>
                  </a:cubicBezTo>
                  <a:cubicBezTo>
                    <a:pt x="38174" y="30138"/>
                    <a:pt x="38592" y="29959"/>
                    <a:pt x="38891" y="29820"/>
                  </a:cubicBezTo>
                  <a:lnTo>
                    <a:pt x="39905" y="29342"/>
                  </a:lnTo>
                  <a:cubicBezTo>
                    <a:pt x="40203" y="29203"/>
                    <a:pt x="40621" y="29004"/>
                    <a:pt x="40920" y="28865"/>
                  </a:cubicBezTo>
                  <a:lnTo>
                    <a:pt x="41914" y="28367"/>
                  </a:lnTo>
                  <a:cubicBezTo>
                    <a:pt x="42232" y="28208"/>
                    <a:pt x="42630" y="27989"/>
                    <a:pt x="42929" y="27830"/>
                  </a:cubicBezTo>
                  <a:lnTo>
                    <a:pt x="43903" y="27313"/>
                  </a:lnTo>
                  <a:cubicBezTo>
                    <a:pt x="44202" y="27154"/>
                    <a:pt x="44580" y="26915"/>
                    <a:pt x="44878" y="26756"/>
                  </a:cubicBezTo>
                  <a:lnTo>
                    <a:pt x="45813" y="26199"/>
                  </a:lnTo>
                  <a:cubicBezTo>
                    <a:pt x="46092" y="26020"/>
                    <a:pt x="46470" y="25781"/>
                    <a:pt x="46748" y="25602"/>
                  </a:cubicBezTo>
                  <a:lnTo>
                    <a:pt x="47623" y="25006"/>
                  </a:lnTo>
                  <a:cubicBezTo>
                    <a:pt x="47902" y="24826"/>
                    <a:pt x="48240" y="24568"/>
                    <a:pt x="48499" y="24389"/>
                  </a:cubicBezTo>
                  <a:lnTo>
                    <a:pt x="49334" y="23772"/>
                  </a:lnTo>
                  <a:cubicBezTo>
                    <a:pt x="49573" y="23573"/>
                    <a:pt x="49891" y="23295"/>
                    <a:pt x="50150" y="23096"/>
                  </a:cubicBezTo>
                  <a:lnTo>
                    <a:pt x="50866" y="22439"/>
                  </a:lnTo>
                  <a:cubicBezTo>
                    <a:pt x="51085" y="22240"/>
                    <a:pt x="51383" y="21962"/>
                    <a:pt x="51582" y="21743"/>
                  </a:cubicBezTo>
                  <a:lnTo>
                    <a:pt x="52219" y="21087"/>
                  </a:lnTo>
                  <a:cubicBezTo>
                    <a:pt x="52398" y="20868"/>
                    <a:pt x="52656" y="20569"/>
                    <a:pt x="52835" y="20331"/>
                  </a:cubicBezTo>
                  <a:lnTo>
                    <a:pt x="53353" y="19654"/>
                  </a:lnTo>
                  <a:cubicBezTo>
                    <a:pt x="53512" y="19416"/>
                    <a:pt x="53730" y="19097"/>
                    <a:pt x="53890" y="18859"/>
                  </a:cubicBezTo>
                  <a:lnTo>
                    <a:pt x="54287" y="18162"/>
                  </a:lnTo>
                  <a:cubicBezTo>
                    <a:pt x="54427" y="17904"/>
                    <a:pt x="54606" y="17526"/>
                    <a:pt x="54725" y="17247"/>
                  </a:cubicBezTo>
                  <a:lnTo>
                    <a:pt x="55004" y="16551"/>
                  </a:lnTo>
                  <a:cubicBezTo>
                    <a:pt x="55123" y="16233"/>
                    <a:pt x="55242" y="15795"/>
                    <a:pt x="55342" y="15477"/>
                  </a:cubicBezTo>
                  <a:lnTo>
                    <a:pt x="55501" y="14801"/>
                  </a:lnTo>
                  <a:cubicBezTo>
                    <a:pt x="55660" y="13925"/>
                    <a:pt x="55680" y="13468"/>
                    <a:pt x="55700" y="12771"/>
                  </a:cubicBezTo>
                  <a:lnTo>
                    <a:pt x="55680" y="12175"/>
                  </a:lnTo>
                  <a:cubicBezTo>
                    <a:pt x="55680" y="11996"/>
                    <a:pt x="55660" y="11757"/>
                    <a:pt x="55640" y="11578"/>
                  </a:cubicBezTo>
                  <a:lnTo>
                    <a:pt x="55600" y="11081"/>
                  </a:lnTo>
                  <a:cubicBezTo>
                    <a:pt x="55580" y="10941"/>
                    <a:pt x="55541" y="10762"/>
                    <a:pt x="55521" y="10603"/>
                  </a:cubicBezTo>
                  <a:lnTo>
                    <a:pt x="55441" y="10185"/>
                  </a:lnTo>
                  <a:cubicBezTo>
                    <a:pt x="55421" y="10046"/>
                    <a:pt x="55382" y="9887"/>
                    <a:pt x="55342" y="9768"/>
                  </a:cubicBezTo>
                  <a:lnTo>
                    <a:pt x="55242" y="9370"/>
                  </a:lnTo>
                  <a:cubicBezTo>
                    <a:pt x="55222" y="9270"/>
                    <a:pt x="55183" y="9111"/>
                    <a:pt x="55143" y="8992"/>
                  </a:cubicBezTo>
                  <a:lnTo>
                    <a:pt x="55023" y="8634"/>
                  </a:lnTo>
                  <a:cubicBezTo>
                    <a:pt x="54984" y="8534"/>
                    <a:pt x="54944" y="8395"/>
                    <a:pt x="54904" y="8276"/>
                  </a:cubicBezTo>
                  <a:lnTo>
                    <a:pt x="54765" y="7938"/>
                  </a:lnTo>
                  <a:cubicBezTo>
                    <a:pt x="54725" y="7818"/>
                    <a:pt x="54665" y="7699"/>
                    <a:pt x="54626" y="7579"/>
                  </a:cubicBezTo>
                  <a:lnTo>
                    <a:pt x="54486" y="7241"/>
                  </a:lnTo>
                  <a:cubicBezTo>
                    <a:pt x="54427" y="7142"/>
                    <a:pt x="54367" y="7003"/>
                    <a:pt x="54307" y="6903"/>
                  </a:cubicBezTo>
                  <a:lnTo>
                    <a:pt x="54128" y="6545"/>
                  </a:lnTo>
                  <a:cubicBezTo>
                    <a:pt x="54069" y="6446"/>
                    <a:pt x="53989" y="6286"/>
                    <a:pt x="53929" y="6187"/>
                  </a:cubicBezTo>
                  <a:lnTo>
                    <a:pt x="53730" y="5829"/>
                  </a:lnTo>
                  <a:cubicBezTo>
                    <a:pt x="53651" y="5710"/>
                    <a:pt x="53551" y="5550"/>
                    <a:pt x="53472" y="5431"/>
                  </a:cubicBezTo>
                  <a:lnTo>
                    <a:pt x="53213" y="5053"/>
                  </a:lnTo>
                  <a:cubicBezTo>
                    <a:pt x="53094" y="4894"/>
                    <a:pt x="52955" y="4715"/>
                    <a:pt x="52855" y="4576"/>
                  </a:cubicBezTo>
                  <a:lnTo>
                    <a:pt x="52517" y="4178"/>
                  </a:lnTo>
                  <a:cubicBezTo>
                    <a:pt x="52000" y="3601"/>
                    <a:pt x="51562" y="3203"/>
                    <a:pt x="51164" y="2865"/>
                  </a:cubicBezTo>
                  <a:lnTo>
                    <a:pt x="50667" y="2467"/>
                  </a:lnTo>
                  <a:cubicBezTo>
                    <a:pt x="50408" y="2268"/>
                    <a:pt x="50030" y="2029"/>
                    <a:pt x="49752" y="1850"/>
                  </a:cubicBezTo>
                  <a:lnTo>
                    <a:pt x="49115" y="1512"/>
                  </a:lnTo>
                  <a:cubicBezTo>
                    <a:pt x="48857" y="1373"/>
                    <a:pt x="48499" y="1214"/>
                    <a:pt x="48220" y="1094"/>
                  </a:cubicBezTo>
                  <a:lnTo>
                    <a:pt x="47504" y="816"/>
                  </a:lnTo>
                  <a:cubicBezTo>
                    <a:pt x="47226" y="736"/>
                    <a:pt x="46867" y="637"/>
                    <a:pt x="46609" y="557"/>
                  </a:cubicBezTo>
                  <a:lnTo>
                    <a:pt x="45793" y="358"/>
                  </a:lnTo>
                  <a:cubicBezTo>
                    <a:pt x="45515" y="299"/>
                    <a:pt x="45157" y="239"/>
                    <a:pt x="44878" y="199"/>
                  </a:cubicBezTo>
                  <a:lnTo>
                    <a:pt x="44003" y="80"/>
                  </a:lnTo>
                  <a:cubicBezTo>
                    <a:pt x="43705" y="60"/>
                    <a:pt x="43327" y="40"/>
                    <a:pt x="43028" y="20"/>
                  </a:cubicBezTo>
                  <a:lnTo>
                    <a:pt x="42093" y="0"/>
                  </a:lnTo>
                  <a:close/>
                </a:path>
              </a:pathLst>
            </a:custGeom>
            <a:solidFill>
              <a:srgbClr val="856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3598100" y="2110650"/>
              <a:ext cx="1398000" cy="759050"/>
            </a:xfrm>
            <a:custGeom>
              <a:avLst/>
              <a:gdLst/>
              <a:ahLst/>
              <a:cxnLst/>
              <a:rect l="l" t="t" r="r" b="b"/>
              <a:pathLst>
                <a:path w="55920" h="30362" extrusionOk="0">
                  <a:moveTo>
                    <a:pt x="42496" y="0"/>
                  </a:moveTo>
                  <a:cubicBezTo>
                    <a:pt x="29434" y="0"/>
                    <a:pt x="9555" y="10279"/>
                    <a:pt x="5313" y="14915"/>
                  </a:cubicBezTo>
                  <a:cubicBezTo>
                    <a:pt x="1" y="20739"/>
                    <a:pt x="3572" y="30362"/>
                    <a:pt x="15197" y="30362"/>
                  </a:cubicBezTo>
                  <a:cubicBezTo>
                    <a:pt x="15762" y="30362"/>
                    <a:pt x="16347" y="30339"/>
                    <a:pt x="16950" y="30292"/>
                  </a:cubicBezTo>
                  <a:cubicBezTo>
                    <a:pt x="20033" y="30053"/>
                    <a:pt x="55920" y="22176"/>
                    <a:pt x="54050" y="8370"/>
                  </a:cubicBezTo>
                  <a:cubicBezTo>
                    <a:pt x="53219" y="2247"/>
                    <a:pt x="48603" y="0"/>
                    <a:pt x="42496" y="0"/>
                  </a:cubicBezTo>
                  <a:close/>
                </a:path>
              </a:pathLst>
            </a:custGeom>
            <a:solidFill>
              <a:srgbClr val="AD7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9"/>
            <p:cNvSpPr/>
            <p:nvPr/>
          </p:nvSpPr>
          <p:spPr>
            <a:xfrm>
              <a:off x="3603550" y="2116450"/>
              <a:ext cx="1365700" cy="749325"/>
            </a:xfrm>
            <a:custGeom>
              <a:avLst/>
              <a:gdLst/>
              <a:ahLst/>
              <a:cxnLst/>
              <a:rect l="l" t="t" r="r" b="b"/>
              <a:pathLst>
                <a:path w="54628" h="29973" extrusionOk="0">
                  <a:moveTo>
                    <a:pt x="42842" y="0"/>
                  </a:moveTo>
                  <a:cubicBezTo>
                    <a:pt x="41958" y="0"/>
                    <a:pt x="41002" y="64"/>
                    <a:pt x="39966" y="201"/>
                  </a:cubicBezTo>
                  <a:cubicBezTo>
                    <a:pt x="32944" y="1116"/>
                    <a:pt x="11182" y="8436"/>
                    <a:pt x="5114" y="15081"/>
                  </a:cubicBezTo>
                  <a:cubicBezTo>
                    <a:pt x="1" y="20705"/>
                    <a:pt x="3488" y="29973"/>
                    <a:pt x="14735" y="29973"/>
                  </a:cubicBezTo>
                  <a:cubicBezTo>
                    <a:pt x="15302" y="29973"/>
                    <a:pt x="15888" y="29949"/>
                    <a:pt x="16493" y="29901"/>
                  </a:cubicBezTo>
                  <a:cubicBezTo>
                    <a:pt x="22799" y="29383"/>
                    <a:pt x="54627" y="20491"/>
                    <a:pt x="53454" y="8735"/>
                  </a:cubicBezTo>
                  <a:cubicBezTo>
                    <a:pt x="53236" y="6561"/>
                    <a:pt x="51831" y="0"/>
                    <a:pt x="42842" y="0"/>
                  </a:cubicBezTo>
                  <a:close/>
                </a:path>
              </a:pathLst>
            </a:custGeom>
            <a:solidFill>
              <a:srgbClr val="B38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9"/>
            <p:cNvSpPr/>
            <p:nvPr/>
          </p:nvSpPr>
          <p:spPr>
            <a:xfrm>
              <a:off x="3609525" y="2135650"/>
              <a:ext cx="1329875" cy="725225"/>
            </a:xfrm>
            <a:custGeom>
              <a:avLst/>
              <a:gdLst/>
              <a:ahLst/>
              <a:cxnLst/>
              <a:rect l="l" t="t" r="r" b="b"/>
              <a:pathLst>
                <a:path w="53195" h="29009" extrusionOk="0">
                  <a:moveTo>
                    <a:pt x="42030" y="1"/>
                  </a:moveTo>
                  <a:cubicBezTo>
                    <a:pt x="29421" y="1"/>
                    <a:pt x="9602" y="9587"/>
                    <a:pt x="4915" y="14730"/>
                  </a:cubicBezTo>
                  <a:cubicBezTo>
                    <a:pt x="1" y="20136"/>
                    <a:pt x="3402" y="29009"/>
                    <a:pt x="14231" y="29009"/>
                  </a:cubicBezTo>
                  <a:cubicBezTo>
                    <a:pt x="14799" y="29009"/>
                    <a:pt x="15387" y="28984"/>
                    <a:pt x="15995" y="28934"/>
                  </a:cubicBezTo>
                  <a:cubicBezTo>
                    <a:pt x="22083" y="28436"/>
                    <a:pt x="53195" y="19703"/>
                    <a:pt x="52737" y="8225"/>
                  </a:cubicBezTo>
                  <a:cubicBezTo>
                    <a:pt x="52498" y="2221"/>
                    <a:pt x="48099" y="1"/>
                    <a:pt x="42030" y="1"/>
                  </a:cubicBezTo>
                  <a:close/>
                </a:path>
              </a:pathLst>
            </a:custGeom>
            <a:solidFill>
              <a:srgbClr val="B88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3639075" y="2141000"/>
              <a:ext cx="1367475" cy="714325"/>
            </a:xfrm>
            <a:custGeom>
              <a:avLst/>
              <a:gdLst/>
              <a:ahLst/>
              <a:cxnLst/>
              <a:rect l="l" t="t" r="r" b="b"/>
              <a:pathLst>
                <a:path w="54699" h="28573" extrusionOk="0">
                  <a:moveTo>
                    <a:pt x="41441" y="0"/>
                  </a:moveTo>
                  <a:cubicBezTo>
                    <a:pt x="39144" y="0"/>
                    <a:pt x="36986" y="440"/>
                    <a:pt x="35661" y="711"/>
                  </a:cubicBezTo>
                  <a:cubicBezTo>
                    <a:pt x="33155" y="1208"/>
                    <a:pt x="8408" y="8250"/>
                    <a:pt x="2938" y="15988"/>
                  </a:cubicBezTo>
                  <a:cubicBezTo>
                    <a:pt x="0" y="20140"/>
                    <a:pt x="1922" y="28572"/>
                    <a:pt x="12723" y="28572"/>
                  </a:cubicBezTo>
                  <a:cubicBezTo>
                    <a:pt x="13772" y="28572"/>
                    <a:pt x="14905" y="28493"/>
                    <a:pt x="16126" y="28322"/>
                  </a:cubicBezTo>
                  <a:cubicBezTo>
                    <a:pt x="16524" y="28262"/>
                    <a:pt x="54698" y="19768"/>
                    <a:pt x="50819" y="6241"/>
                  </a:cubicBezTo>
                  <a:cubicBezTo>
                    <a:pt x="49360" y="1184"/>
                    <a:pt x="45212" y="0"/>
                    <a:pt x="41441" y="0"/>
                  </a:cubicBezTo>
                  <a:close/>
                </a:path>
              </a:pathLst>
            </a:custGeom>
            <a:solidFill>
              <a:srgbClr val="BD8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3634100" y="2150150"/>
              <a:ext cx="1342100" cy="699200"/>
            </a:xfrm>
            <a:custGeom>
              <a:avLst/>
              <a:gdLst/>
              <a:ahLst/>
              <a:cxnLst/>
              <a:rect l="l" t="t" r="r" b="b"/>
              <a:pathLst>
                <a:path w="53684" h="27968" extrusionOk="0">
                  <a:moveTo>
                    <a:pt x="41640" y="0"/>
                  </a:moveTo>
                  <a:cubicBezTo>
                    <a:pt x="40524" y="0"/>
                    <a:pt x="39273" y="124"/>
                    <a:pt x="37869" y="404"/>
                  </a:cubicBezTo>
                  <a:cubicBezTo>
                    <a:pt x="30191" y="1936"/>
                    <a:pt x="8667" y="9117"/>
                    <a:pt x="3634" y="15483"/>
                  </a:cubicBezTo>
                  <a:cubicBezTo>
                    <a:pt x="1" y="20075"/>
                    <a:pt x="2412" y="27968"/>
                    <a:pt x="12704" y="27968"/>
                  </a:cubicBezTo>
                  <a:cubicBezTo>
                    <a:pt x="13738" y="27968"/>
                    <a:pt x="14852" y="27888"/>
                    <a:pt x="16047" y="27717"/>
                  </a:cubicBezTo>
                  <a:cubicBezTo>
                    <a:pt x="16445" y="27657"/>
                    <a:pt x="53684" y="19283"/>
                    <a:pt x="50600" y="6134"/>
                  </a:cubicBezTo>
                  <a:cubicBezTo>
                    <a:pt x="50325" y="4999"/>
                    <a:pt x="48743" y="0"/>
                    <a:pt x="41640" y="0"/>
                  </a:cubicBezTo>
                  <a:close/>
                </a:path>
              </a:pathLst>
            </a:custGeom>
            <a:solidFill>
              <a:srgbClr val="C28E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3641900" y="2168150"/>
              <a:ext cx="1310925" cy="674875"/>
            </a:xfrm>
            <a:custGeom>
              <a:avLst/>
              <a:gdLst/>
              <a:ahLst/>
              <a:cxnLst/>
              <a:rect l="l" t="t" r="r" b="b"/>
              <a:pathLst>
                <a:path w="52437" h="26995" extrusionOk="0">
                  <a:moveTo>
                    <a:pt x="40607" y="1"/>
                  </a:moveTo>
                  <a:cubicBezTo>
                    <a:pt x="27966" y="1"/>
                    <a:pt x="6774" y="10831"/>
                    <a:pt x="3401" y="15241"/>
                  </a:cubicBezTo>
                  <a:cubicBezTo>
                    <a:pt x="1" y="19685"/>
                    <a:pt x="2313" y="26995"/>
                    <a:pt x="12120" y="26995"/>
                  </a:cubicBezTo>
                  <a:cubicBezTo>
                    <a:pt x="13155" y="26995"/>
                    <a:pt x="14273" y="26913"/>
                    <a:pt x="15476" y="26739"/>
                  </a:cubicBezTo>
                  <a:cubicBezTo>
                    <a:pt x="18659" y="26281"/>
                    <a:pt x="52437" y="17528"/>
                    <a:pt x="49871" y="5652"/>
                  </a:cubicBezTo>
                  <a:cubicBezTo>
                    <a:pt x="48988" y="1568"/>
                    <a:pt x="45416" y="1"/>
                    <a:pt x="40607" y="1"/>
                  </a:cubicBezTo>
                  <a:close/>
                </a:path>
              </a:pathLst>
            </a:custGeom>
            <a:solidFill>
              <a:srgbClr val="C79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3669775" y="2172075"/>
              <a:ext cx="1265650" cy="663925"/>
            </a:xfrm>
            <a:custGeom>
              <a:avLst/>
              <a:gdLst/>
              <a:ahLst/>
              <a:cxnLst/>
              <a:rect l="l" t="t" r="r" b="b"/>
              <a:pathLst>
                <a:path w="50626" h="26557" extrusionOk="0">
                  <a:moveTo>
                    <a:pt x="39932" y="1"/>
                  </a:moveTo>
                  <a:cubicBezTo>
                    <a:pt x="38439" y="1"/>
                    <a:pt x="36687" y="200"/>
                    <a:pt x="34632" y="661"/>
                  </a:cubicBezTo>
                  <a:cubicBezTo>
                    <a:pt x="34353" y="721"/>
                    <a:pt x="6882" y="8380"/>
                    <a:pt x="1968" y="16138"/>
                  </a:cubicBezTo>
                  <a:cubicBezTo>
                    <a:pt x="0" y="19228"/>
                    <a:pt x="714" y="26556"/>
                    <a:pt x="10555" y="26556"/>
                  </a:cubicBezTo>
                  <a:cubicBezTo>
                    <a:pt x="12055" y="26556"/>
                    <a:pt x="13767" y="26386"/>
                    <a:pt x="15714" y="26005"/>
                  </a:cubicBezTo>
                  <a:cubicBezTo>
                    <a:pt x="16072" y="25945"/>
                    <a:pt x="50626" y="17053"/>
                    <a:pt x="48338" y="5754"/>
                  </a:cubicBezTo>
                  <a:cubicBezTo>
                    <a:pt x="47858" y="3400"/>
                    <a:pt x="46101" y="1"/>
                    <a:pt x="39932" y="1"/>
                  </a:cubicBezTo>
                  <a:close/>
                </a:path>
              </a:pathLst>
            </a:custGeom>
            <a:solidFill>
              <a:srgbClr val="CC9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3677200" y="2191175"/>
              <a:ext cx="1228400" cy="637150"/>
            </a:xfrm>
            <a:custGeom>
              <a:avLst/>
              <a:gdLst/>
              <a:ahLst/>
              <a:cxnLst/>
              <a:rect l="l" t="t" r="r" b="b"/>
              <a:pathLst>
                <a:path w="49136" h="25486" extrusionOk="0">
                  <a:moveTo>
                    <a:pt x="39388" y="1"/>
                  </a:moveTo>
                  <a:cubicBezTo>
                    <a:pt x="26987" y="1"/>
                    <a:pt x="4760" y="11058"/>
                    <a:pt x="1771" y="15871"/>
                  </a:cubicBezTo>
                  <a:cubicBezTo>
                    <a:pt x="1" y="18741"/>
                    <a:pt x="843" y="25486"/>
                    <a:pt x="10109" y="25486"/>
                  </a:cubicBezTo>
                  <a:cubicBezTo>
                    <a:pt x="11569" y="25486"/>
                    <a:pt x="13238" y="25319"/>
                    <a:pt x="15138" y="24942"/>
                  </a:cubicBezTo>
                  <a:cubicBezTo>
                    <a:pt x="15477" y="24863"/>
                    <a:pt x="49135" y="16368"/>
                    <a:pt x="47623" y="5229"/>
                  </a:cubicBezTo>
                  <a:cubicBezTo>
                    <a:pt x="47114" y="1465"/>
                    <a:pt x="43902" y="1"/>
                    <a:pt x="39388" y="1"/>
                  </a:cubicBezTo>
                  <a:close/>
                </a:path>
              </a:pathLst>
            </a:custGeom>
            <a:solidFill>
              <a:srgbClr val="D19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3678850" y="2199525"/>
              <a:ext cx="1209825" cy="620575"/>
            </a:xfrm>
            <a:custGeom>
              <a:avLst/>
              <a:gdLst/>
              <a:ahLst/>
              <a:cxnLst/>
              <a:rect l="l" t="t" r="r" b="b"/>
              <a:pathLst>
                <a:path w="48393" h="24823" extrusionOk="0">
                  <a:moveTo>
                    <a:pt x="39234" y="1"/>
                  </a:moveTo>
                  <a:cubicBezTo>
                    <a:pt x="27106" y="1"/>
                    <a:pt x="5148" y="10850"/>
                    <a:pt x="2142" y="15577"/>
                  </a:cubicBezTo>
                  <a:cubicBezTo>
                    <a:pt x="0" y="18943"/>
                    <a:pt x="1287" y="24822"/>
                    <a:pt x="9788" y="24822"/>
                  </a:cubicBezTo>
                  <a:cubicBezTo>
                    <a:pt x="11235" y="24822"/>
                    <a:pt x="12891" y="24652"/>
                    <a:pt x="14774" y="24270"/>
                  </a:cubicBezTo>
                  <a:cubicBezTo>
                    <a:pt x="15112" y="24210"/>
                    <a:pt x="48393" y="15557"/>
                    <a:pt x="47179" y="5113"/>
                  </a:cubicBezTo>
                  <a:cubicBezTo>
                    <a:pt x="46750" y="1434"/>
                    <a:pt x="43641" y="1"/>
                    <a:pt x="39234" y="1"/>
                  </a:cubicBezTo>
                  <a:close/>
                </a:path>
              </a:pathLst>
            </a:custGeom>
            <a:solidFill>
              <a:srgbClr val="D6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3688575" y="2203400"/>
              <a:ext cx="1183200" cy="607400"/>
            </a:xfrm>
            <a:custGeom>
              <a:avLst/>
              <a:gdLst/>
              <a:ahLst/>
              <a:cxnLst/>
              <a:rect l="l" t="t" r="r" b="b"/>
              <a:pathLst>
                <a:path w="47328" h="24296" extrusionOk="0">
                  <a:moveTo>
                    <a:pt x="38811" y="0"/>
                  </a:moveTo>
                  <a:cubicBezTo>
                    <a:pt x="26987" y="0"/>
                    <a:pt x="5274" y="11228"/>
                    <a:pt x="2390" y="15342"/>
                  </a:cubicBezTo>
                  <a:cubicBezTo>
                    <a:pt x="0" y="18756"/>
                    <a:pt x="918" y="24296"/>
                    <a:pt x="9140" y="24296"/>
                  </a:cubicBezTo>
                  <a:cubicBezTo>
                    <a:pt x="10979" y="24296"/>
                    <a:pt x="13183" y="24019"/>
                    <a:pt x="15797" y="23379"/>
                  </a:cubicBezTo>
                  <a:cubicBezTo>
                    <a:pt x="16116" y="23299"/>
                    <a:pt x="47327" y="14706"/>
                    <a:pt x="46392" y="5177"/>
                  </a:cubicBezTo>
                  <a:cubicBezTo>
                    <a:pt x="46020" y="1444"/>
                    <a:pt x="43051" y="0"/>
                    <a:pt x="38811" y="0"/>
                  </a:cubicBezTo>
                  <a:close/>
                </a:path>
              </a:pathLst>
            </a:custGeom>
            <a:solidFill>
              <a:srgbClr val="DBA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3715975" y="2214575"/>
              <a:ext cx="1229400" cy="586075"/>
            </a:xfrm>
            <a:custGeom>
              <a:avLst/>
              <a:gdLst/>
              <a:ahLst/>
              <a:cxnLst/>
              <a:rect l="l" t="t" r="r" b="b"/>
              <a:pathLst>
                <a:path w="49176" h="23443" extrusionOk="0">
                  <a:moveTo>
                    <a:pt x="38022" y="1"/>
                  </a:moveTo>
                  <a:cubicBezTo>
                    <a:pt x="26104" y="1"/>
                    <a:pt x="2701" y="12065"/>
                    <a:pt x="777" y="16805"/>
                  </a:cubicBezTo>
                  <a:cubicBezTo>
                    <a:pt x="188" y="18239"/>
                    <a:pt x="0" y="23443"/>
                    <a:pt x="7873" y="23443"/>
                  </a:cubicBezTo>
                  <a:cubicBezTo>
                    <a:pt x="10374" y="23443"/>
                    <a:pt x="13689" y="22917"/>
                    <a:pt x="18063" y="21579"/>
                  </a:cubicBezTo>
                  <a:cubicBezTo>
                    <a:pt x="25463" y="19331"/>
                    <a:pt x="49176" y="11295"/>
                    <a:pt x="44302" y="2582"/>
                  </a:cubicBezTo>
                  <a:cubicBezTo>
                    <a:pt x="43277" y="759"/>
                    <a:pt x="41011" y="1"/>
                    <a:pt x="38022" y="1"/>
                  </a:cubicBezTo>
                  <a:close/>
                </a:path>
              </a:pathLst>
            </a:custGeom>
            <a:solidFill>
              <a:srgbClr val="E0A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3730050" y="2215550"/>
              <a:ext cx="1186975" cy="573775"/>
            </a:xfrm>
            <a:custGeom>
              <a:avLst/>
              <a:gdLst/>
              <a:ahLst/>
              <a:cxnLst/>
              <a:rect l="l" t="t" r="r" b="b"/>
              <a:pathLst>
                <a:path w="47479" h="22951" extrusionOk="0">
                  <a:moveTo>
                    <a:pt x="37583" y="1"/>
                  </a:moveTo>
                  <a:cubicBezTo>
                    <a:pt x="33954" y="1"/>
                    <a:pt x="29624" y="1450"/>
                    <a:pt x="26750" y="2404"/>
                  </a:cubicBezTo>
                  <a:cubicBezTo>
                    <a:pt x="15173" y="6283"/>
                    <a:pt x="2243" y="12151"/>
                    <a:pt x="651" y="17005"/>
                  </a:cubicBezTo>
                  <a:cubicBezTo>
                    <a:pt x="1" y="18998"/>
                    <a:pt x="526" y="22950"/>
                    <a:pt x="7360" y="22950"/>
                  </a:cubicBezTo>
                  <a:cubicBezTo>
                    <a:pt x="10142" y="22950"/>
                    <a:pt x="13970" y="22295"/>
                    <a:pt x="19191" y="20585"/>
                  </a:cubicBezTo>
                  <a:cubicBezTo>
                    <a:pt x="29993" y="17064"/>
                    <a:pt x="47479" y="10042"/>
                    <a:pt x="43381" y="2702"/>
                  </a:cubicBezTo>
                  <a:cubicBezTo>
                    <a:pt x="42253" y="689"/>
                    <a:pt x="40085" y="1"/>
                    <a:pt x="37583" y="1"/>
                  </a:cubicBezTo>
                  <a:close/>
                </a:path>
              </a:pathLst>
            </a:custGeom>
            <a:solidFill>
              <a:srgbClr val="E6A8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3740150" y="2223475"/>
              <a:ext cx="1141575" cy="555125"/>
            </a:xfrm>
            <a:custGeom>
              <a:avLst/>
              <a:gdLst/>
              <a:ahLst/>
              <a:cxnLst/>
              <a:rect l="l" t="t" r="r" b="b"/>
              <a:pathLst>
                <a:path w="45663" h="22205" extrusionOk="0">
                  <a:moveTo>
                    <a:pt x="37208" y="0"/>
                  </a:moveTo>
                  <a:cubicBezTo>
                    <a:pt x="33865" y="0"/>
                    <a:pt x="29790" y="1358"/>
                    <a:pt x="26446" y="2464"/>
                  </a:cubicBezTo>
                  <a:cubicBezTo>
                    <a:pt x="22746" y="3678"/>
                    <a:pt x="4226" y="10103"/>
                    <a:pt x="1103" y="16250"/>
                  </a:cubicBezTo>
                  <a:cubicBezTo>
                    <a:pt x="1" y="18427"/>
                    <a:pt x="406" y="22204"/>
                    <a:pt x="6997" y="22204"/>
                  </a:cubicBezTo>
                  <a:cubicBezTo>
                    <a:pt x="10042" y="22204"/>
                    <a:pt x="14409" y="21398"/>
                    <a:pt x="20558" y="19254"/>
                  </a:cubicBezTo>
                  <a:cubicBezTo>
                    <a:pt x="38262" y="13087"/>
                    <a:pt x="45662" y="7438"/>
                    <a:pt x="42599" y="2464"/>
                  </a:cubicBezTo>
                  <a:cubicBezTo>
                    <a:pt x="41470" y="646"/>
                    <a:pt x="39513" y="0"/>
                    <a:pt x="37208" y="0"/>
                  </a:cubicBezTo>
                  <a:close/>
                </a:path>
              </a:pathLst>
            </a:custGeom>
            <a:solidFill>
              <a:srgbClr val="EBAC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3754625" y="2235325"/>
              <a:ext cx="1140525" cy="529550"/>
            </a:xfrm>
            <a:custGeom>
              <a:avLst/>
              <a:gdLst/>
              <a:ahLst/>
              <a:cxnLst/>
              <a:rect l="l" t="t" r="r" b="b"/>
              <a:pathLst>
                <a:path w="45621" h="21182" extrusionOk="0">
                  <a:moveTo>
                    <a:pt x="36485" y="0"/>
                  </a:moveTo>
                  <a:cubicBezTo>
                    <a:pt x="25739" y="0"/>
                    <a:pt x="3705" y="11621"/>
                    <a:pt x="1578" y="15279"/>
                  </a:cubicBezTo>
                  <a:cubicBezTo>
                    <a:pt x="1" y="18023"/>
                    <a:pt x="887" y="21181"/>
                    <a:pt x="6865" y="21181"/>
                  </a:cubicBezTo>
                  <a:cubicBezTo>
                    <a:pt x="10160" y="21181"/>
                    <a:pt x="15001" y="20222"/>
                    <a:pt x="21829" y="17706"/>
                  </a:cubicBezTo>
                  <a:cubicBezTo>
                    <a:pt x="27717" y="15518"/>
                    <a:pt x="45620" y="8913"/>
                    <a:pt x="41781" y="2170"/>
                  </a:cubicBezTo>
                  <a:cubicBezTo>
                    <a:pt x="40904" y="639"/>
                    <a:pt x="39005" y="0"/>
                    <a:pt x="36485" y="0"/>
                  </a:cubicBezTo>
                  <a:close/>
                </a:path>
              </a:pathLst>
            </a:custGeom>
            <a:solidFill>
              <a:srgbClr val="F0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3790575" y="2236200"/>
              <a:ext cx="1061300" cy="516250"/>
            </a:xfrm>
            <a:custGeom>
              <a:avLst/>
              <a:gdLst/>
              <a:ahLst/>
              <a:cxnLst/>
              <a:rect l="l" t="t" r="r" b="b"/>
              <a:pathLst>
                <a:path w="42452" h="20650" extrusionOk="0">
                  <a:moveTo>
                    <a:pt x="34999" y="1"/>
                  </a:moveTo>
                  <a:cubicBezTo>
                    <a:pt x="31898" y="1"/>
                    <a:pt x="26124" y="1378"/>
                    <a:pt x="14244" y="6491"/>
                  </a:cubicBezTo>
                  <a:cubicBezTo>
                    <a:pt x="498" y="12419"/>
                    <a:pt x="1" y="16636"/>
                    <a:pt x="180" y="17790"/>
                  </a:cubicBezTo>
                  <a:cubicBezTo>
                    <a:pt x="286" y="18478"/>
                    <a:pt x="994" y="20649"/>
                    <a:pt x="5797" y="20649"/>
                  </a:cubicBezTo>
                  <a:cubicBezTo>
                    <a:pt x="9053" y="20649"/>
                    <a:pt x="14191" y="19651"/>
                    <a:pt x="22300" y="16517"/>
                  </a:cubicBezTo>
                  <a:cubicBezTo>
                    <a:pt x="42452" y="8739"/>
                    <a:pt x="42352" y="3885"/>
                    <a:pt x="38712" y="1180"/>
                  </a:cubicBezTo>
                  <a:cubicBezTo>
                    <a:pt x="37992" y="646"/>
                    <a:pt x="37122" y="1"/>
                    <a:pt x="34999" y="1"/>
                  </a:cubicBezTo>
                  <a:close/>
                </a:path>
              </a:pathLst>
            </a:custGeom>
            <a:solidFill>
              <a:srgbClr val="F5B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3812950" y="2243100"/>
              <a:ext cx="998150" cy="494775"/>
            </a:xfrm>
            <a:custGeom>
              <a:avLst/>
              <a:gdLst/>
              <a:ahLst/>
              <a:cxnLst/>
              <a:rect l="l" t="t" r="r" b="b"/>
              <a:pathLst>
                <a:path w="39926" h="19791" extrusionOk="0">
                  <a:moveTo>
                    <a:pt x="33788" y="0"/>
                  </a:moveTo>
                  <a:cubicBezTo>
                    <a:pt x="30858" y="0"/>
                    <a:pt x="25809" y="1323"/>
                    <a:pt x="15517" y="5598"/>
                  </a:cubicBezTo>
                  <a:cubicBezTo>
                    <a:pt x="498" y="11805"/>
                    <a:pt x="1" y="16062"/>
                    <a:pt x="200" y="17196"/>
                  </a:cubicBezTo>
                  <a:cubicBezTo>
                    <a:pt x="306" y="17820"/>
                    <a:pt x="1005" y="19791"/>
                    <a:pt x="5489" y="19791"/>
                  </a:cubicBezTo>
                  <a:cubicBezTo>
                    <a:pt x="8578" y="19791"/>
                    <a:pt x="13463" y="18856"/>
                    <a:pt x="21187" y="15903"/>
                  </a:cubicBezTo>
                  <a:cubicBezTo>
                    <a:pt x="28965" y="12919"/>
                    <a:pt x="34296" y="10233"/>
                    <a:pt x="37021" y="7926"/>
                  </a:cubicBezTo>
                  <a:cubicBezTo>
                    <a:pt x="39448" y="5837"/>
                    <a:pt x="39925" y="2853"/>
                    <a:pt x="38056" y="1500"/>
                  </a:cubicBezTo>
                  <a:cubicBezTo>
                    <a:pt x="36951" y="716"/>
                    <a:pt x="35943" y="0"/>
                    <a:pt x="33788" y="0"/>
                  </a:cubicBezTo>
                  <a:close/>
                </a:path>
              </a:pathLst>
            </a:custGeom>
            <a:solidFill>
              <a:srgbClr val="FAB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3831925" y="2250100"/>
              <a:ext cx="1018450" cy="474875"/>
            </a:xfrm>
            <a:custGeom>
              <a:avLst/>
              <a:gdLst/>
              <a:ahLst/>
              <a:cxnLst/>
              <a:rect l="l" t="t" r="r" b="b"/>
              <a:pathLst>
                <a:path w="40738" h="18995" extrusionOk="0">
                  <a:moveTo>
                    <a:pt x="33178" y="1"/>
                  </a:moveTo>
                  <a:cubicBezTo>
                    <a:pt x="29866" y="1"/>
                    <a:pt x="25850" y="1396"/>
                    <a:pt x="24088" y="2016"/>
                  </a:cubicBezTo>
                  <a:cubicBezTo>
                    <a:pt x="10541" y="6711"/>
                    <a:pt x="2783" y="10988"/>
                    <a:pt x="1032" y="14728"/>
                  </a:cubicBezTo>
                  <a:cubicBezTo>
                    <a:pt x="0" y="16939"/>
                    <a:pt x="882" y="18995"/>
                    <a:pt x="5289" y="18995"/>
                  </a:cubicBezTo>
                  <a:cubicBezTo>
                    <a:pt x="8615" y="18995"/>
                    <a:pt x="13947" y="17824"/>
                    <a:pt x="21979" y="14668"/>
                  </a:cubicBezTo>
                  <a:cubicBezTo>
                    <a:pt x="28524" y="12102"/>
                    <a:pt x="40738" y="7308"/>
                    <a:pt x="37754" y="1996"/>
                  </a:cubicBezTo>
                  <a:cubicBezTo>
                    <a:pt x="36916" y="507"/>
                    <a:pt x="35175" y="1"/>
                    <a:pt x="33178" y="1"/>
                  </a:cubicBezTo>
                  <a:close/>
                </a:path>
              </a:pathLst>
            </a:custGeom>
            <a:solidFill>
              <a:srgbClr val="FFB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9"/>
            <p:cNvSpPr/>
            <p:nvPr/>
          </p:nvSpPr>
          <p:spPr>
            <a:xfrm>
              <a:off x="3843800" y="2256575"/>
              <a:ext cx="947400" cy="456475"/>
            </a:xfrm>
            <a:custGeom>
              <a:avLst/>
              <a:gdLst/>
              <a:ahLst/>
              <a:cxnLst/>
              <a:rect l="l" t="t" r="r" b="b"/>
              <a:pathLst>
                <a:path w="37896" h="18259" extrusionOk="0">
                  <a:moveTo>
                    <a:pt x="32532" y="0"/>
                  </a:moveTo>
                  <a:cubicBezTo>
                    <a:pt x="26870" y="0"/>
                    <a:pt x="15128" y="5189"/>
                    <a:pt x="11240" y="6969"/>
                  </a:cubicBezTo>
                  <a:cubicBezTo>
                    <a:pt x="0" y="12181"/>
                    <a:pt x="637" y="15921"/>
                    <a:pt x="677" y="16060"/>
                  </a:cubicBezTo>
                  <a:cubicBezTo>
                    <a:pt x="790" y="16603"/>
                    <a:pt x="1462" y="18258"/>
                    <a:pt x="5433" y="18258"/>
                  </a:cubicBezTo>
                  <a:cubicBezTo>
                    <a:pt x="8446" y="18258"/>
                    <a:pt x="13358" y="17305"/>
                    <a:pt x="21365" y="14190"/>
                  </a:cubicBezTo>
                  <a:cubicBezTo>
                    <a:pt x="29859" y="10868"/>
                    <a:pt x="32903" y="8978"/>
                    <a:pt x="33957" y="8163"/>
                  </a:cubicBezTo>
                  <a:cubicBezTo>
                    <a:pt x="37896" y="5039"/>
                    <a:pt x="37518" y="2871"/>
                    <a:pt x="36961" y="1857"/>
                  </a:cubicBezTo>
                  <a:lnTo>
                    <a:pt x="34633" y="385"/>
                  </a:lnTo>
                  <a:cubicBezTo>
                    <a:pt x="34104" y="118"/>
                    <a:pt x="33387" y="0"/>
                    <a:pt x="32532" y="0"/>
                  </a:cubicBezTo>
                  <a:close/>
                </a:path>
              </a:pathLst>
            </a:custGeom>
            <a:solidFill>
              <a:srgbClr val="FF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3874125" y="2263900"/>
              <a:ext cx="901175" cy="437950"/>
            </a:xfrm>
            <a:custGeom>
              <a:avLst/>
              <a:gdLst/>
              <a:ahLst/>
              <a:cxnLst/>
              <a:rect l="l" t="t" r="r" b="b"/>
              <a:pathLst>
                <a:path w="36047" h="17518" extrusionOk="0">
                  <a:moveTo>
                    <a:pt x="30993" y="1"/>
                  </a:moveTo>
                  <a:cubicBezTo>
                    <a:pt x="28334" y="1"/>
                    <a:pt x="23101" y="1100"/>
                    <a:pt x="12135" y="6020"/>
                  </a:cubicBezTo>
                  <a:cubicBezTo>
                    <a:pt x="1" y="11470"/>
                    <a:pt x="140" y="14852"/>
                    <a:pt x="279" y="15489"/>
                  </a:cubicBezTo>
                  <a:cubicBezTo>
                    <a:pt x="339" y="15687"/>
                    <a:pt x="2607" y="17319"/>
                    <a:pt x="2965" y="17418"/>
                  </a:cubicBezTo>
                  <a:cubicBezTo>
                    <a:pt x="3144" y="17458"/>
                    <a:pt x="3542" y="17518"/>
                    <a:pt x="4322" y="17518"/>
                  </a:cubicBezTo>
                  <a:cubicBezTo>
                    <a:pt x="5103" y="17518"/>
                    <a:pt x="6267" y="17458"/>
                    <a:pt x="7978" y="17259"/>
                  </a:cubicBezTo>
                  <a:cubicBezTo>
                    <a:pt x="10862" y="16921"/>
                    <a:pt x="15517" y="15469"/>
                    <a:pt x="21803" y="12962"/>
                  </a:cubicBezTo>
                  <a:cubicBezTo>
                    <a:pt x="29601" y="9859"/>
                    <a:pt x="32048" y="8088"/>
                    <a:pt x="32605" y="7631"/>
                  </a:cubicBezTo>
                  <a:cubicBezTo>
                    <a:pt x="36046" y="4786"/>
                    <a:pt x="36046" y="2837"/>
                    <a:pt x="35430" y="1703"/>
                  </a:cubicBezTo>
                  <a:lnTo>
                    <a:pt x="33580" y="549"/>
                  </a:lnTo>
                  <a:cubicBezTo>
                    <a:pt x="33148" y="337"/>
                    <a:pt x="32463" y="1"/>
                    <a:pt x="30993" y="1"/>
                  </a:cubicBezTo>
                  <a:close/>
                </a:path>
              </a:pathLst>
            </a:custGeom>
            <a:solidFill>
              <a:srgbClr val="FFC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3900975" y="2270750"/>
              <a:ext cx="873325" cy="420025"/>
            </a:xfrm>
            <a:custGeom>
              <a:avLst/>
              <a:gdLst/>
              <a:ahLst/>
              <a:cxnLst/>
              <a:rect l="l" t="t" r="r" b="b"/>
              <a:pathLst>
                <a:path w="34933" h="16801" extrusionOk="0">
                  <a:moveTo>
                    <a:pt x="29509" y="1"/>
                  </a:moveTo>
                  <a:cubicBezTo>
                    <a:pt x="29134" y="1"/>
                    <a:pt x="28733" y="24"/>
                    <a:pt x="28308" y="76"/>
                  </a:cubicBezTo>
                  <a:cubicBezTo>
                    <a:pt x="24847" y="494"/>
                    <a:pt x="19774" y="2483"/>
                    <a:pt x="16731" y="3677"/>
                  </a:cubicBezTo>
                  <a:cubicBezTo>
                    <a:pt x="10604" y="6084"/>
                    <a:pt x="7103" y="7795"/>
                    <a:pt x="3800" y="10023"/>
                  </a:cubicBezTo>
                  <a:cubicBezTo>
                    <a:pt x="1334" y="11674"/>
                    <a:pt x="1" y="14896"/>
                    <a:pt x="21" y="14916"/>
                  </a:cubicBezTo>
                  <a:cubicBezTo>
                    <a:pt x="21" y="14936"/>
                    <a:pt x="2527" y="16627"/>
                    <a:pt x="3084" y="16766"/>
                  </a:cubicBezTo>
                  <a:cubicBezTo>
                    <a:pt x="3094" y="16766"/>
                    <a:pt x="3398" y="16801"/>
                    <a:pt x="3999" y="16801"/>
                  </a:cubicBezTo>
                  <a:cubicBezTo>
                    <a:pt x="4601" y="16801"/>
                    <a:pt x="5501" y="16766"/>
                    <a:pt x="6705" y="16627"/>
                  </a:cubicBezTo>
                  <a:cubicBezTo>
                    <a:pt x="11539" y="16050"/>
                    <a:pt x="17646" y="13623"/>
                    <a:pt x="20590" y="12469"/>
                  </a:cubicBezTo>
                  <a:cubicBezTo>
                    <a:pt x="27771" y="9625"/>
                    <a:pt x="30437" y="7914"/>
                    <a:pt x="31411" y="7138"/>
                  </a:cubicBezTo>
                  <a:cubicBezTo>
                    <a:pt x="34932" y="4254"/>
                    <a:pt x="34415" y="2284"/>
                    <a:pt x="34037" y="1568"/>
                  </a:cubicBezTo>
                  <a:cubicBezTo>
                    <a:pt x="34020" y="1550"/>
                    <a:pt x="32581" y="1"/>
                    <a:pt x="29509" y="1"/>
                  </a:cubicBezTo>
                  <a:close/>
                </a:path>
              </a:pathLst>
            </a:custGeom>
            <a:solidFill>
              <a:srgbClr val="FFC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3918400" y="2277475"/>
              <a:ext cx="885250" cy="401775"/>
            </a:xfrm>
            <a:custGeom>
              <a:avLst/>
              <a:gdLst/>
              <a:ahLst/>
              <a:cxnLst/>
              <a:rect l="l" t="t" r="r" b="b"/>
              <a:pathLst>
                <a:path w="35410" h="16071" extrusionOk="0">
                  <a:moveTo>
                    <a:pt x="28719" y="1"/>
                  </a:moveTo>
                  <a:cubicBezTo>
                    <a:pt x="26203" y="1"/>
                    <a:pt x="21977" y="1150"/>
                    <a:pt x="12632" y="5079"/>
                  </a:cubicBezTo>
                  <a:cubicBezTo>
                    <a:pt x="7838" y="7088"/>
                    <a:pt x="4476" y="9157"/>
                    <a:pt x="3382" y="9972"/>
                  </a:cubicBezTo>
                  <a:cubicBezTo>
                    <a:pt x="2188" y="10868"/>
                    <a:pt x="0" y="14011"/>
                    <a:pt x="100" y="14369"/>
                  </a:cubicBezTo>
                  <a:cubicBezTo>
                    <a:pt x="100" y="14386"/>
                    <a:pt x="1462" y="16071"/>
                    <a:pt x="4646" y="16071"/>
                  </a:cubicBezTo>
                  <a:cubicBezTo>
                    <a:pt x="5009" y="16071"/>
                    <a:pt x="5397" y="16049"/>
                    <a:pt x="5809" y="16000"/>
                  </a:cubicBezTo>
                  <a:cubicBezTo>
                    <a:pt x="9807" y="15503"/>
                    <a:pt x="13328" y="14488"/>
                    <a:pt x="19754" y="11982"/>
                  </a:cubicBezTo>
                  <a:cubicBezTo>
                    <a:pt x="24030" y="10291"/>
                    <a:pt x="35409" y="5835"/>
                    <a:pt x="33002" y="1418"/>
                  </a:cubicBezTo>
                  <a:cubicBezTo>
                    <a:pt x="32863" y="1160"/>
                    <a:pt x="32425" y="1041"/>
                    <a:pt x="32167" y="901"/>
                  </a:cubicBezTo>
                  <a:cubicBezTo>
                    <a:pt x="31139" y="421"/>
                    <a:pt x="30242" y="1"/>
                    <a:pt x="28719" y="1"/>
                  </a:cubicBezTo>
                  <a:close/>
                </a:path>
              </a:pathLst>
            </a:custGeom>
            <a:solidFill>
              <a:srgbClr val="FFC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3938275" y="2285325"/>
              <a:ext cx="819125" cy="380600"/>
            </a:xfrm>
            <a:custGeom>
              <a:avLst/>
              <a:gdLst/>
              <a:ahLst/>
              <a:cxnLst/>
              <a:rect l="l" t="t" r="r" b="b"/>
              <a:pathLst>
                <a:path w="32765" h="15224" extrusionOk="0">
                  <a:moveTo>
                    <a:pt x="27750" y="1"/>
                  </a:moveTo>
                  <a:cubicBezTo>
                    <a:pt x="25455" y="1"/>
                    <a:pt x="21886" y="953"/>
                    <a:pt x="14582" y="3909"/>
                  </a:cubicBezTo>
                  <a:cubicBezTo>
                    <a:pt x="8276" y="6456"/>
                    <a:pt x="5292" y="8226"/>
                    <a:pt x="4079" y="9042"/>
                  </a:cubicBezTo>
                  <a:cubicBezTo>
                    <a:pt x="2328" y="10255"/>
                    <a:pt x="1" y="13458"/>
                    <a:pt x="100" y="13756"/>
                  </a:cubicBezTo>
                  <a:cubicBezTo>
                    <a:pt x="100" y="13773"/>
                    <a:pt x="889" y="15223"/>
                    <a:pt x="4570" y="15223"/>
                  </a:cubicBezTo>
                  <a:cubicBezTo>
                    <a:pt x="5226" y="15223"/>
                    <a:pt x="5973" y="15177"/>
                    <a:pt x="6824" y="15069"/>
                  </a:cubicBezTo>
                  <a:cubicBezTo>
                    <a:pt x="8575" y="14850"/>
                    <a:pt x="12096" y="14055"/>
                    <a:pt x="18819" y="11429"/>
                  </a:cubicBezTo>
                  <a:cubicBezTo>
                    <a:pt x="21385" y="10434"/>
                    <a:pt x="26717" y="8365"/>
                    <a:pt x="29641" y="6078"/>
                  </a:cubicBezTo>
                  <a:cubicBezTo>
                    <a:pt x="32764" y="3671"/>
                    <a:pt x="31909" y="1284"/>
                    <a:pt x="31889" y="1264"/>
                  </a:cubicBezTo>
                  <a:cubicBezTo>
                    <a:pt x="31849" y="1144"/>
                    <a:pt x="31650" y="1104"/>
                    <a:pt x="31551" y="1045"/>
                  </a:cubicBezTo>
                  <a:cubicBezTo>
                    <a:pt x="30344" y="470"/>
                    <a:pt x="29361" y="1"/>
                    <a:pt x="27750" y="1"/>
                  </a:cubicBezTo>
                  <a:close/>
                </a:path>
              </a:pathLst>
            </a:custGeom>
            <a:solidFill>
              <a:srgbClr val="FFC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9"/>
            <p:cNvSpPr/>
            <p:nvPr/>
          </p:nvSpPr>
          <p:spPr>
            <a:xfrm>
              <a:off x="3959175" y="2291300"/>
              <a:ext cx="778325" cy="364625"/>
            </a:xfrm>
            <a:custGeom>
              <a:avLst/>
              <a:gdLst/>
              <a:ahLst/>
              <a:cxnLst/>
              <a:rect l="l" t="t" r="r" b="b"/>
              <a:pathLst>
                <a:path w="31133" h="14585" extrusionOk="0">
                  <a:moveTo>
                    <a:pt x="26428" y="1"/>
                  </a:moveTo>
                  <a:cubicBezTo>
                    <a:pt x="26240" y="1"/>
                    <a:pt x="26057" y="10"/>
                    <a:pt x="25881" y="30"/>
                  </a:cubicBezTo>
                  <a:cubicBezTo>
                    <a:pt x="22638" y="408"/>
                    <a:pt x="18481" y="2059"/>
                    <a:pt x="16471" y="2855"/>
                  </a:cubicBezTo>
                  <a:cubicBezTo>
                    <a:pt x="14403" y="3670"/>
                    <a:pt x="8097" y="6137"/>
                    <a:pt x="5013" y="8087"/>
                  </a:cubicBezTo>
                  <a:cubicBezTo>
                    <a:pt x="1970" y="10016"/>
                    <a:pt x="0" y="13099"/>
                    <a:pt x="40" y="13239"/>
                  </a:cubicBezTo>
                  <a:cubicBezTo>
                    <a:pt x="40" y="13256"/>
                    <a:pt x="2271" y="14584"/>
                    <a:pt x="4812" y="14584"/>
                  </a:cubicBezTo>
                  <a:cubicBezTo>
                    <a:pt x="5140" y="14584"/>
                    <a:pt x="5474" y="14562"/>
                    <a:pt x="5809" y="14512"/>
                  </a:cubicBezTo>
                  <a:cubicBezTo>
                    <a:pt x="8455" y="14114"/>
                    <a:pt x="11717" y="13438"/>
                    <a:pt x="19694" y="10235"/>
                  </a:cubicBezTo>
                  <a:cubicBezTo>
                    <a:pt x="21484" y="9519"/>
                    <a:pt x="26239" y="7609"/>
                    <a:pt x="28686" y="5600"/>
                  </a:cubicBezTo>
                  <a:cubicBezTo>
                    <a:pt x="31132" y="3591"/>
                    <a:pt x="30735" y="1184"/>
                    <a:pt x="30715" y="1164"/>
                  </a:cubicBezTo>
                  <a:cubicBezTo>
                    <a:pt x="30588" y="911"/>
                    <a:pt x="28294" y="1"/>
                    <a:pt x="26428" y="1"/>
                  </a:cubicBezTo>
                  <a:close/>
                </a:path>
              </a:pathLst>
            </a:custGeom>
            <a:solidFill>
              <a:srgbClr val="FFC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9"/>
            <p:cNvSpPr/>
            <p:nvPr/>
          </p:nvSpPr>
          <p:spPr>
            <a:xfrm>
              <a:off x="3980550" y="2301000"/>
              <a:ext cx="737050" cy="343425"/>
            </a:xfrm>
            <a:custGeom>
              <a:avLst/>
              <a:gdLst/>
              <a:ahLst/>
              <a:cxnLst/>
              <a:rect l="l" t="t" r="r" b="b"/>
              <a:pathLst>
                <a:path w="29482" h="13737" extrusionOk="0">
                  <a:moveTo>
                    <a:pt x="25294" y="0"/>
                  </a:moveTo>
                  <a:cubicBezTo>
                    <a:pt x="24831" y="0"/>
                    <a:pt x="24336" y="30"/>
                    <a:pt x="23812" y="100"/>
                  </a:cubicBezTo>
                  <a:cubicBezTo>
                    <a:pt x="23713" y="100"/>
                    <a:pt x="21525" y="398"/>
                    <a:pt x="15696" y="2686"/>
                  </a:cubicBezTo>
                  <a:cubicBezTo>
                    <a:pt x="8296" y="5610"/>
                    <a:pt x="6307" y="6843"/>
                    <a:pt x="6287" y="6843"/>
                  </a:cubicBezTo>
                  <a:cubicBezTo>
                    <a:pt x="856" y="10265"/>
                    <a:pt x="1" y="12532"/>
                    <a:pt x="1" y="12552"/>
                  </a:cubicBezTo>
                  <a:cubicBezTo>
                    <a:pt x="73" y="12876"/>
                    <a:pt x="3251" y="13737"/>
                    <a:pt x="4918" y="13737"/>
                  </a:cubicBezTo>
                  <a:cubicBezTo>
                    <a:pt x="5095" y="13737"/>
                    <a:pt x="5255" y="13727"/>
                    <a:pt x="5392" y="13706"/>
                  </a:cubicBezTo>
                  <a:cubicBezTo>
                    <a:pt x="8594" y="13209"/>
                    <a:pt x="11797" y="12373"/>
                    <a:pt x="18720" y="9628"/>
                  </a:cubicBezTo>
                  <a:cubicBezTo>
                    <a:pt x="20948" y="8733"/>
                    <a:pt x="25085" y="7102"/>
                    <a:pt x="27711" y="4973"/>
                  </a:cubicBezTo>
                  <a:cubicBezTo>
                    <a:pt x="29342" y="3660"/>
                    <a:pt x="29482" y="955"/>
                    <a:pt x="29482" y="935"/>
                  </a:cubicBezTo>
                  <a:cubicBezTo>
                    <a:pt x="29465" y="918"/>
                    <a:pt x="27875" y="0"/>
                    <a:pt x="25294" y="0"/>
                  </a:cubicBezTo>
                  <a:close/>
                </a:path>
              </a:pathLst>
            </a:custGeom>
            <a:solidFill>
              <a:srgbClr val="FFD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9"/>
            <p:cNvSpPr/>
            <p:nvPr/>
          </p:nvSpPr>
          <p:spPr>
            <a:xfrm>
              <a:off x="4000950" y="2309600"/>
              <a:ext cx="710200" cy="320250"/>
            </a:xfrm>
            <a:custGeom>
              <a:avLst/>
              <a:gdLst/>
              <a:ahLst/>
              <a:cxnLst/>
              <a:rect l="l" t="t" r="r" b="b"/>
              <a:pathLst>
                <a:path w="28408" h="12810" extrusionOk="0">
                  <a:moveTo>
                    <a:pt x="24365" y="0"/>
                  </a:moveTo>
                  <a:cubicBezTo>
                    <a:pt x="23855" y="0"/>
                    <a:pt x="23304" y="33"/>
                    <a:pt x="22718" y="114"/>
                  </a:cubicBezTo>
                  <a:cubicBezTo>
                    <a:pt x="22161" y="193"/>
                    <a:pt x="20450" y="432"/>
                    <a:pt x="14960" y="2580"/>
                  </a:cubicBezTo>
                  <a:cubicBezTo>
                    <a:pt x="299" y="8369"/>
                    <a:pt x="0" y="11870"/>
                    <a:pt x="20" y="11890"/>
                  </a:cubicBezTo>
                  <a:cubicBezTo>
                    <a:pt x="71" y="12058"/>
                    <a:pt x="2864" y="12809"/>
                    <a:pt x="5169" y="12809"/>
                  </a:cubicBezTo>
                  <a:cubicBezTo>
                    <a:pt x="5591" y="12809"/>
                    <a:pt x="5997" y="12784"/>
                    <a:pt x="6366" y="12726"/>
                  </a:cubicBezTo>
                  <a:cubicBezTo>
                    <a:pt x="7440" y="12547"/>
                    <a:pt x="10683" y="11850"/>
                    <a:pt x="17764" y="9045"/>
                  </a:cubicBezTo>
                  <a:cubicBezTo>
                    <a:pt x="20072" y="8150"/>
                    <a:pt x="23931" y="6638"/>
                    <a:pt x="26577" y="4530"/>
                  </a:cubicBezTo>
                  <a:cubicBezTo>
                    <a:pt x="27492" y="3814"/>
                    <a:pt x="28407" y="1009"/>
                    <a:pt x="28268" y="750"/>
                  </a:cubicBezTo>
                  <a:cubicBezTo>
                    <a:pt x="28268" y="734"/>
                    <a:pt x="26766" y="0"/>
                    <a:pt x="24365" y="0"/>
                  </a:cubicBezTo>
                  <a:close/>
                </a:path>
              </a:pathLst>
            </a:custGeom>
            <a:solidFill>
              <a:srgbClr val="FFD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9"/>
            <p:cNvSpPr/>
            <p:nvPr/>
          </p:nvSpPr>
          <p:spPr>
            <a:xfrm>
              <a:off x="4025800" y="2314775"/>
              <a:ext cx="673900" cy="300100"/>
            </a:xfrm>
            <a:custGeom>
              <a:avLst/>
              <a:gdLst/>
              <a:ahLst/>
              <a:cxnLst/>
              <a:rect l="l" t="t" r="r" b="b"/>
              <a:pathLst>
                <a:path w="26956" h="12004" extrusionOk="0">
                  <a:moveTo>
                    <a:pt x="24331" y="1"/>
                  </a:moveTo>
                  <a:cubicBezTo>
                    <a:pt x="22469" y="1"/>
                    <a:pt x="19320" y="555"/>
                    <a:pt x="14065" y="2652"/>
                  </a:cubicBezTo>
                  <a:cubicBezTo>
                    <a:pt x="6247" y="5755"/>
                    <a:pt x="2308" y="8202"/>
                    <a:pt x="1" y="11405"/>
                  </a:cubicBezTo>
                  <a:cubicBezTo>
                    <a:pt x="1700" y="11803"/>
                    <a:pt x="3129" y="12004"/>
                    <a:pt x="4519" y="12004"/>
                  </a:cubicBezTo>
                  <a:cubicBezTo>
                    <a:pt x="7784" y="12004"/>
                    <a:pt x="10833" y="10894"/>
                    <a:pt x="16651" y="8620"/>
                  </a:cubicBezTo>
                  <a:cubicBezTo>
                    <a:pt x="22321" y="6392"/>
                    <a:pt x="24210" y="4999"/>
                    <a:pt x="24389" y="4860"/>
                  </a:cubicBezTo>
                  <a:cubicBezTo>
                    <a:pt x="26100" y="3547"/>
                    <a:pt x="26956" y="822"/>
                    <a:pt x="26896" y="702"/>
                  </a:cubicBezTo>
                  <a:cubicBezTo>
                    <a:pt x="26885" y="692"/>
                    <a:pt x="26410" y="1"/>
                    <a:pt x="24331" y="1"/>
                  </a:cubicBezTo>
                  <a:close/>
                </a:path>
              </a:pathLst>
            </a:custGeom>
            <a:solidFill>
              <a:srgbClr val="FFD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9"/>
            <p:cNvSpPr/>
            <p:nvPr/>
          </p:nvSpPr>
          <p:spPr>
            <a:xfrm>
              <a:off x="4046200" y="2324925"/>
              <a:ext cx="645050" cy="275350"/>
            </a:xfrm>
            <a:custGeom>
              <a:avLst/>
              <a:gdLst/>
              <a:ahLst/>
              <a:cxnLst/>
              <a:rect l="l" t="t" r="r" b="b"/>
              <a:pathLst>
                <a:path w="25802" h="11014" extrusionOk="0">
                  <a:moveTo>
                    <a:pt x="23111" y="1"/>
                  </a:moveTo>
                  <a:cubicBezTo>
                    <a:pt x="21454" y="1"/>
                    <a:pt x="18911" y="382"/>
                    <a:pt x="15238" y="1828"/>
                  </a:cubicBezTo>
                  <a:cubicBezTo>
                    <a:pt x="7421" y="4911"/>
                    <a:pt x="3362" y="6921"/>
                    <a:pt x="1" y="10601"/>
                  </a:cubicBezTo>
                  <a:cubicBezTo>
                    <a:pt x="1246" y="10888"/>
                    <a:pt x="2469" y="11013"/>
                    <a:pt x="3671" y="11013"/>
                  </a:cubicBezTo>
                  <a:cubicBezTo>
                    <a:pt x="7882" y="11013"/>
                    <a:pt x="11847" y="9476"/>
                    <a:pt x="15716" y="7975"/>
                  </a:cubicBezTo>
                  <a:cubicBezTo>
                    <a:pt x="20948" y="5946"/>
                    <a:pt x="22241" y="4971"/>
                    <a:pt x="22996" y="4394"/>
                  </a:cubicBezTo>
                  <a:cubicBezTo>
                    <a:pt x="24528" y="3240"/>
                    <a:pt x="25801" y="714"/>
                    <a:pt x="25682" y="475"/>
                  </a:cubicBezTo>
                  <a:cubicBezTo>
                    <a:pt x="25672" y="455"/>
                    <a:pt x="24919" y="1"/>
                    <a:pt x="23111" y="1"/>
                  </a:cubicBezTo>
                  <a:close/>
                </a:path>
              </a:pathLst>
            </a:custGeom>
            <a:solidFill>
              <a:srgbClr val="FFD5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9"/>
            <p:cNvSpPr/>
            <p:nvPr/>
          </p:nvSpPr>
          <p:spPr>
            <a:xfrm>
              <a:off x="4071075" y="2333550"/>
              <a:ext cx="611725" cy="253000"/>
            </a:xfrm>
            <a:custGeom>
              <a:avLst/>
              <a:gdLst/>
              <a:ahLst/>
              <a:cxnLst/>
              <a:rect l="l" t="t" r="r" b="b"/>
              <a:pathLst>
                <a:path w="24469" h="10120" extrusionOk="0">
                  <a:moveTo>
                    <a:pt x="22083" y="0"/>
                  </a:moveTo>
                  <a:cubicBezTo>
                    <a:pt x="20534" y="0"/>
                    <a:pt x="18046" y="358"/>
                    <a:pt x="14363" y="1821"/>
                  </a:cubicBezTo>
                  <a:cubicBezTo>
                    <a:pt x="5769" y="5223"/>
                    <a:pt x="3123" y="6894"/>
                    <a:pt x="0" y="9898"/>
                  </a:cubicBezTo>
                  <a:cubicBezTo>
                    <a:pt x="1036" y="10013"/>
                    <a:pt x="1985" y="10120"/>
                    <a:pt x="3055" y="10120"/>
                  </a:cubicBezTo>
                  <a:cubicBezTo>
                    <a:pt x="5478" y="10120"/>
                    <a:pt x="8516" y="9573"/>
                    <a:pt x="14562" y="7351"/>
                  </a:cubicBezTo>
                  <a:cubicBezTo>
                    <a:pt x="24468" y="3691"/>
                    <a:pt x="24190" y="369"/>
                    <a:pt x="24170" y="329"/>
                  </a:cubicBezTo>
                  <a:cubicBezTo>
                    <a:pt x="24170" y="320"/>
                    <a:pt x="23546" y="0"/>
                    <a:pt x="22083" y="0"/>
                  </a:cubicBezTo>
                  <a:close/>
                </a:path>
              </a:pathLst>
            </a:custGeom>
            <a:solidFill>
              <a:srgbClr val="FFD6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9"/>
            <p:cNvSpPr/>
            <p:nvPr/>
          </p:nvSpPr>
          <p:spPr>
            <a:xfrm>
              <a:off x="4097925" y="2342425"/>
              <a:ext cx="563975" cy="230725"/>
            </a:xfrm>
            <a:custGeom>
              <a:avLst/>
              <a:gdLst/>
              <a:ahLst/>
              <a:cxnLst/>
              <a:rect l="l" t="t" r="r" b="b"/>
              <a:pathLst>
                <a:path w="22559" h="9229" extrusionOk="0">
                  <a:moveTo>
                    <a:pt x="20977" y="0"/>
                  </a:moveTo>
                  <a:cubicBezTo>
                    <a:pt x="19571" y="0"/>
                    <a:pt x="17145" y="323"/>
                    <a:pt x="13408" y="1804"/>
                  </a:cubicBezTo>
                  <a:cubicBezTo>
                    <a:pt x="6386" y="4589"/>
                    <a:pt x="2865" y="6499"/>
                    <a:pt x="0" y="9125"/>
                  </a:cubicBezTo>
                  <a:cubicBezTo>
                    <a:pt x="666" y="9195"/>
                    <a:pt x="1317" y="9228"/>
                    <a:pt x="1957" y="9228"/>
                  </a:cubicBezTo>
                  <a:cubicBezTo>
                    <a:pt x="5681" y="9228"/>
                    <a:pt x="9080" y="8106"/>
                    <a:pt x="13289" y="6579"/>
                  </a:cubicBezTo>
                  <a:cubicBezTo>
                    <a:pt x="22380" y="3276"/>
                    <a:pt x="22559" y="233"/>
                    <a:pt x="22539" y="193"/>
                  </a:cubicBezTo>
                  <a:cubicBezTo>
                    <a:pt x="22539" y="193"/>
                    <a:pt x="22063" y="0"/>
                    <a:pt x="20977" y="0"/>
                  </a:cubicBezTo>
                  <a:close/>
                </a:path>
              </a:pathLst>
            </a:custGeom>
            <a:solidFill>
              <a:srgbClr val="FFD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9"/>
            <p:cNvSpPr/>
            <p:nvPr/>
          </p:nvSpPr>
          <p:spPr>
            <a:xfrm>
              <a:off x="4127275" y="2349625"/>
              <a:ext cx="520700" cy="209525"/>
            </a:xfrm>
            <a:custGeom>
              <a:avLst/>
              <a:gdLst/>
              <a:ahLst/>
              <a:cxnLst/>
              <a:rect l="l" t="t" r="r" b="b"/>
              <a:pathLst>
                <a:path w="20828" h="8381" extrusionOk="0">
                  <a:moveTo>
                    <a:pt x="20220" y="0"/>
                  </a:moveTo>
                  <a:cubicBezTo>
                    <a:pt x="17602" y="0"/>
                    <a:pt x="7235" y="2725"/>
                    <a:pt x="0" y="8379"/>
                  </a:cubicBezTo>
                  <a:cubicBezTo>
                    <a:pt x="132" y="8380"/>
                    <a:pt x="264" y="8381"/>
                    <a:pt x="394" y="8381"/>
                  </a:cubicBezTo>
                  <a:cubicBezTo>
                    <a:pt x="3196" y="8381"/>
                    <a:pt x="5567" y="8135"/>
                    <a:pt x="11916" y="5873"/>
                  </a:cubicBezTo>
                  <a:cubicBezTo>
                    <a:pt x="20529" y="2790"/>
                    <a:pt x="20828" y="164"/>
                    <a:pt x="20828" y="144"/>
                  </a:cubicBezTo>
                  <a:cubicBezTo>
                    <a:pt x="20779" y="48"/>
                    <a:pt x="20568" y="0"/>
                    <a:pt x="20220" y="0"/>
                  </a:cubicBez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9"/>
            <p:cNvSpPr/>
            <p:nvPr/>
          </p:nvSpPr>
          <p:spPr>
            <a:xfrm>
              <a:off x="4160575" y="2360175"/>
              <a:ext cx="470000" cy="186025"/>
            </a:xfrm>
            <a:custGeom>
              <a:avLst/>
              <a:gdLst/>
              <a:ahLst/>
              <a:cxnLst/>
              <a:rect l="l" t="t" r="r" b="b"/>
              <a:pathLst>
                <a:path w="18800" h="7441" extrusionOk="0">
                  <a:moveTo>
                    <a:pt x="18799" y="0"/>
                  </a:moveTo>
                  <a:lnTo>
                    <a:pt x="18799" y="0"/>
                  </a:lnTo>
                  <a:cubicBezTo>
                    <a:pt x="10484" y="299"/>
                    <a:pt x="100" y="7380"/>
                    <a:pt x="1" y="7440"/>
                  </a:cubicBezTo>
                  <a:cubicBezTo>
                    <a:pt x="2587" y="7440"/>
                    <a:pt x="5392" y="6784"/>
                    <a:pt x="10385" y="5033"/>
                  </a:cubicBezTo>
                  <a:cubicBezTo>
                    <a:pt x="15617" y="3183"/>
                    <a:pt x="16969" y="2089"/>
                    <a:pt x="18799" y="0"/>
                  </a:cubicBezTo>
                  <a:close/>
                </a:path>
              </a:pathLst>
            </a:custGeom>
            <a:solidFill>
              <a:srgbClr val="FFD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4201375" y="2369125"/>
              <a:ext cx="407325" cy="161150"/>
            </a:xfrm>
            <a:custGeom>
              <a:avLst/>
              <a:gdLst/>
              <a:ahLst/>
              <a:cxnLst/>
              <a:rect l="l" t="t" r="r" b="b"/>
              <a:pathLst>
                <a:path w="16293" h="6446" extrusionOk="0">
                  <a:moveTo>
                    <a:pt x="16292" y="0"/>
                  </a:moveTo>
                  <a:lnTo>
                    <a:pt x="16292" y="0"/>
                  </a:lnTo>
                  <a:cubicBezTo>
                    <a:pt x="11478" y="159"/>
                    <a:pt x="1910" y="5172"/>
                    <a:pt x="0" y="6446"/>
                  </a:cubicBezTo>
                  <a:cubicBezTo>
                    <a:pt x="1273" y="6346"/>
                    <a:pt x="3004" y="6187"/>
                    <a:pt x="8554" y="4257"/>
                  </a:cubicBezTo>
                  <a:cubicBezTo>
                    <a:pt x="11220" y="3322"/>
                    <a:pt x="14522" y="2010"/>
                    <a:pt x="16292" y="0"/>
                  </a:cubicBezTo>
                  <a:close/>
                </a:path>
              </a:pathLst>
            </a:custGeom>
            <a:solidFill>
              <a:srgbClr val="FFD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4255575" y="2380550"/>
              <a:ext cx="325275" cy="128850"/>
            </a:xfrm>
            <a:custGeom>
              <a:avLst/>
              <a:gdLst/>
              <a:ahLst/>
              <a:cxnLst/>
              <a:rect l="l" t="t" r="r" b="b"/>
              <a:pathLst>
                <a:path w="13011" h="5154" extrusionOk="0">
                  <a:moveTo>
                    <a:pt x="13010" y="1"/>
                  </a:moveTo>
                  <a:lnTo>
                    <a:pt x="13010" y="1"/>
                  </a:lnTo>
                  <a:cubicBezTo>
                    <a:pt x="7162" y="1135"/>
                    <a:pt x="80" y="5113"/>
                    <a:pt x="0" y="5153"/>
                  </a:cubicBezTo>
                  <a:cubicBezTo>
                    <a:pt x="2010" y="4775"/>
                    <a:pt x="6147" y="3383"/>
                    <a:pt x="6187" y="3363"/>
                  </a:cubicBezTo>
                  <a:cubicBezTo>
                    <a:pt x="10424" y="1930"/>
                    <a:pt x="11558" y="1075"/>
                    <a:pt x="13010" y="1"/>
                  </a:cubicBezTo>
                  <a:close/>
                </a:path>
              </a:pathLst>
            </a:custGeom>
            <a:solidFill>
              <a:srgbClr val="FFD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4361000" y="2399950"/>
              <a:ext cx="171600" cy="68150"/>
            </a:xfrm>
            <a:custGeom>
              <a:avLst/>
              <a:gdLst/>
              <a:ahLst/>
              <a:cxnLst/>
              <a:rect l="l" t="t" r="r" b="b"/>
              <a:pathLst>
                <a:path w="6864" h="2726" extrusionOk="0">
                  <a:moveTo>
                    <a:pt x="6864" y="1"/>
                  </a:moveTo>
                  <a:lnTo>
                    <a:pt x="6864" y="1"/>
                  </a:lnTo>
                  <a:cubicBezTo>
                    <a:pt x="4835" y="617"/>
                    <a:pt x="3939" y="916"/>
                    <a:pt x="1" y="2726"/>
                  </a:cubicBezTo>
                  <a:cubicBezTo>
                    <a:pt x="538" y="2547"/>
                    <a:pt x="1254" y="2348"/>
                    <a:pt x="1771" y="2169"/>
                  </a:cubicBezTo>
                  <a:cubicBezTo>
                    <a:pt x="4596" y="1214"/>
                    <a:pt x="5610" y="677"/>
                    <a:pt x="6864" y="1"/>
                  </a:cubicBezTo>
                  <a:close/>
                </a:path>
              </a:pathLst>
            </a:custGeom>
            <a:solidFill>
              <a:srgbClr val="FFD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3661275" y="1954700"/>
              <a:ext cx="1457675" cy="926000"/>
            </a:xfrm>
            <a:custGeom>
              <a:avLst/>
              <a:gdLst/>
              <a:ahLst/>
              <a:cxnLst/>
              <a:rect l="l" t="t" r="r" b="b"/>
              <a:pathLst>
                <a:path w="58307" h="37040" extrusionOk="0">
                  <a:moveTo>
                    <a:pt x="44162" y="0"/>
                  </a:moveTo>
                  <a:cubicBezTo>
                    <a:pt x="42151" y="0"/>
                    <a:pt x="39905" y="262"/>
                    <a:pt x="37399" y="783"/>
                  </a:cubicBezTo>
                  <a:cubicBezTo>
                    <a:pt x="31073" y="2115"/>
                    <a:pt x="21644" y="5716"/>
                    <a:pt x="16531" y="8282"/>
                  </a:cubicBezTo>
                  <a:cubicBezTo>
                    <a:pt x="11001" y="11047"/>
                    <a:pt x="6844" y="13971"/>
                    <a:pt x="4138" y="16975"/>
                  </a:cubicBezTo>
                  <a:cubicBezTo>
                    <a:pt x="1" y="21551"/>
                    <a:pt x="60" y="25131"/>
                    <a:pt x="80" y="26484"/>
                  </a:cubicBezTo>
                  <a:cubicBezTo>
                    <a:pt x="418" y="31835"/>
                    <a:pt x="4138" y="35654"/>
                    <a:pt x="10066" y="36709"/>
                  </a:cubicBezTo>
                  <a:cubicBezTo>
                    <a:pt x="11362" y="36938"/>
                    <a:pt x="12722" y="37039"/>
                    <a:pt x="14114" y="37039"/>
                  </a:cubicBezTo>
                  <a:cubicBezTo>
                    <a:pt x="21318" y="37039"/>
                    <a:pt x="29403" y="34325"/>
                    <a:pt x="34037" y="32492"/>
                  </a:cubicBezTo>
                  <a:cubicBezTo>
                    <a:pt x="40025" y="30124"/>
                    <a:pt x="52517" y="25171"/>
                    <a:pt x="56317" y="17970"/>
                  </a:cubicBezTo>
                  <a:cubicBezTo>
                    <a:pt x="58306" y="14170"/>
                    <a:pt x="57809" y="10729"/>
                    <a:pt x="57053" y="8541"/>
                  </a:cubicBezTo>
                  <a:cubicBezTo>
                    <a:pt x="55819" y="5000"/>
                    <a:pt x="53611" y="2513"/>
                    <a:pt x="50488" y="1160"/>
                  </a:cubicBezTo>
                  <a:cubicBezTo>
                    <a:pt x="48699" y="386"/>
                    <a:pt x="46604" y="0"/>
                    <a:pt x="44162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3648850" y="1954850"/>
              <a:ext cx="1456175" cy="926025"/>
            </a:xfrm>
            <a:custGeom>
              <a:avLst/>
              <a:gdLst/>
              <a:ahLst/>
              <a:cxnLst/>
              <a:rect l="l" t="t" r="r" b="b"/>
              <a:pathLst>
                <a:path w="58247" h="37041" extrusionOk="0">
                  <a:moveTo>
                    <a:pt x="573" y="26205"/>
                  </a:moveTo>
                  <a:cubicBezTo>
                    <a:pt x="572" y="26225"/>
                    <a:pt x="572" y="26245"/>
                    <a:pt x="572" y="26264"/>
                  </a:cubicBezTo>
                  <a:lnTo>
                    <a:pt x="572" y="26264"/>
                  </a:lnTo>
                  <a:cubicBezTo>
                    <a:pt x="572" y="26247"/>
                    <a:pt x="573" y="26230"/>
                    <a:pt x="573" y="26213"/>
                  </a:cubicBezTo>
                  <a:lnTo>
                    <a:pt x="573" y="26213"/>
                  </a:lnTo>
                  <a:cubicBezTo>
                    <a:pt x="573" y="26210"/>
                    <a:pt x="573" y="26208"/>
                    <a:pt x="573" y="26205"/>
                  </a:cubicBezTo>
                  <a:close/>
                  <a:moveTo>
                    <a:pt x="41637" y="5708"/>
                  </a:moveTo>
                  <a:cubicBezTo>
                    <a:pt x="56132" y="5708"/>
                    <a:pt x="51725" y="19348"/>
                    <a:pt x="51642" y="19515"/>
                  </a:cubicBezTo>
                  <a:cubicBezTo>
                    <a:pt x="48085" y="26463"/>
                    <a:pt x="27757" y="36409"/>
                    <a:pt x="13860" y="36409"/>
                  </a:cubicBezTo>
                  <a:cubicBezTo>
                    <a:pt x="7702" y="36409"/>
                    <a:pt x="2807" y="34456"/>
                    <a:pt x="1194" y="29422"/>
                  </a:cubicBezTo>
                  <a:cubicBezTo>
                    <a:pt x="0" y="25702"/>
                    <a:pt x="1691" y="23017"/>
                    <a:pt x="2049" y="22519"/>
                  </a:cubicBezTo>
                  <a:cubicBezTo>
                    <a:pt x="3661" y="20232"/>
                    <a:pt x="7440" y="14841"/>
                    <a:pt x="29998" y="7739"/>
                  </a:cubicBezTo>
                  <a:cubicBezTo>
                    <a:pt x="30337" y="7640"/>
                    <a:pt x="30794" y="7500"/>
                    <a:pt x="31132" y="7381"/>
                  </a:cubicBezTo>
                  <a:cubicBezTo>
                    <a:pt x="35427" y="6203"/>
                    <a:pt x="38875" y="5708"/>
                    <a:pt x="41637" y="5708"/>
                  </a:cubicBezTo>
                  <a:close/>
                  <a:moveTo>
                    <a:pt x="43764" y="1"/>
                  </a:moveTo>
                  <a:cubicBezTo>
                    <a:pt x="43167" y="40"/>
                    <a:pt x="42372" y="80"/>
                    <a:pt x="41755" y="160"/>
                  </a:cubicBezTo>
                  <a:lnTo>
                    <a:pt x="39865" y="418"/>
                  </a:lnTo>
                  <a:cubicBezTo>
                    <a:pt x="39249" y="538"/>
                    <a:pt x="38413" y="677"/>
                    <a:pt x="37776" y="816"/>
                  </a:cubicBezTo>
                  <a:lnTo>
                    <a:pt x="35708" y="1294"/>
                  </a:lnTo>
                  <a:cubicBezTo>
                    <a:pt x="35051" y="1473"/>
                    <a:pt x="34176" y="1711"/>
                    <a:pt x="33519" y="1891"/>
                  </a:cubicBezTo>
                  <a:lnTo>
                    <a:pt x="31291" y="2587"/>
                  </a:lnTo>
                  <a:cubicBezTo>
                    <a:pt x="30595" y="2825"/>
                    <a:pt x="29660" y="3124"/>
                    <a:pt x="28964" y="3363"/>
                  </a:cubicBezTo>
                  <a:lnTo>
                    <a:pt x="26597" y="4218"/>
                  </a:lnTo>
                  <a:cubicBezTo>
                    <a:pt x="25781" y="4536"/>
                    <a:pt x="24687" y="4934"/>
                    <a:pt x="23871" y="5252"/>
                  </a:cubicBezTo>
                  <a:lnTo>
                    <a:pt x="22658" y="5750"/>
                  </a:lnTo>
                  <a:cubicBezTo>
                    <a:pt x="22300" y="5889"/>
                    <a:pt x="21823" y="6088"/>
                    <a:pt x="21484" y="6227"/>
                  </a:cubicBezTo>
                  <a:lnTo>
                    <a:pt x="20331" y="6724"/>
                  </a:lnTo>
                  <a:cubicBezTo>
                    <a:pt x="19992" y="6884"/>
                    <a:pt x="19535" y="7083"/>
                    <a:pt x="19197" y="7242"/>
                  </a:cubicBezTo>
                  <a:lnTo>
                    <a:pt x="18103" y="7759"/>
                  </a:lnTo>
                  <a:cubicBezTo>
                    <a:pt x="17764" y="7918"/>
                    <a:pt x="17347" y="8117"/>
                    <a:pt x="17028" y="8276"/>
                  </a:cubicBezTo>
                  <a:lnTo>
                    <a:pt x="15974" y="8813"/>
                  </a:lnTo>
                  <a:cubicBezTo>
                    <a:pt x="15676" y="8972"/>
                    <a:pt x="15258" y="9191"/>
                    <a:pt x="14960" y="9350"/>
                  </a:cubicBezTo>
                  <a:lnTo>
                    <a:pt x="13985" y="9887"/>
                  </a:lnTo>
                  <a:cubicBezTo>
                    <a:pt x="13686" y="10066"/>
                    <a:pt x="13308" y="10265"/>
                    <a:pt x="13030" y="10444"/>
                  </a:cubicBezTo>
                  <a:lnTo>
                    <a:pt x="12095" y="11001"/>
                  </a:lnTo>
                  <a:cubicBezTo>
                    <a:pt x="11836" y="11161"/>
                    <a:pt x="11478" y="11399"/>
                    <a:pt x="11220" y="11558"/>
                  </a:cubicBezTo>
                  <a:lnTo>
                    <a:pt x="10364" y="12135"/>
                  </a:lnTo>
                  <a:cubicBezTo>
                    <a:pt x="10106" y="12314"/>
                    <a:pt x="9768" y="12533"/>
                    <a:pt x="9529" y="12712"/>
                  </a:cubicBezTo>
                  <a:lnTo>
                    <a:pt x="8733" y="13289"/>
                  </a:lnTo>
                  <a:cubicBezTo>
                    <a:pt x="8514" y="13468"/>
                    <a:pt x="8196" y="13707"/>
                    <a:pt x="7977" y="13886"/>
                  </a:cubicBezTo>
                  <a:lnTo>
                    <a:pt x="7261" y="14463"/>
                  </a:lnTo>
                  <a:cubicBezTo>
                    <a:pt x="7042" y="14642"/>
                    <a:pt x="6764" y="14880"/>
                    <a:pt x="6565" y="15059"/>
                  </a:cubicBezTo>
                  <a:lnTo>
                    <a:pt x="5908" y="15656"/>
                  </a:lnTo>
                  <a:cubicBezTo>
                    <a:pt x="5709" y="15855"/>
                    <a:pt x="5471" y="16094"/>
                    <a:pt x="5272" y="16273"/>
                  </a:cubicBezTo>
                  <a:lnTo>
                    <a:pt x="4635" y="16969"/>
                  </a:lnTo>
                  <a:cubicBezTo>
                    <a:pt x="4436" y="17188"/>
                    <a:pt x="4178" y="17467"/>
                    <a:pt x="3999" y="17685"/>
                  </a:cubicBezTo>
                  <a:lnTo>
                    <a:pt x="3442" y="18382"/>
                  </a:lnTo>
                  <a:cubicBezTo>
                    <a:pt x="3283" y="18600"/>
                    <a:pt x="3064" y="18899"/>
                    <a:pt x="2905" y="19118"/>
                  </a:cubicBezTo>
                  <a:lnTo>
                    <a:pt x="2467" y="19814"/>
                  </a:lnTo>
                  <a:cubicBezTo>
                    <a:pt x="2328" y="20053"/>
                    <a:pt x="2149" y="20351"/>
                    <a:pt x="2009" y="20590"/>
                  </a:cubicBezTo>
                  <a:lnTo>
                    <a:pt x="1671" y="21286"/>
                  </a:lnTo>
                  <a:cubicBezTo>
                    <a:pt x="1572" y="21525"/>
                    <a:pt x="1413" y="21863"/>
                    <a:pt x="1313" y="22121"/>
                  </a:cubicBezTo>
                  <a:lnTo>
                    <a:pt x="1094" y="22778"/>
                  </a:lnTo>
                  <a:cubicBezTo>
                    <a:pt x="1015" y="23056"/>
                    <a:pt x="895" y="23434"/>
                    <a:pt x="836" y="23713"/>
                  </a:cubicBezTo>
                  <a:lnTo>
                    <a:pt x="716" y="24290"/>
                  </a:lnTo>
                  <a:cubicBezTo>
                    <a:pt x="590" y="25137"/>
                    <a:pt x="562" y="25445"/>
                    <a:pt x="573" y="26205"/>
                  </a:cubicBezTo>
                  <a:lnTo>
                    <a:pt x="573" y="26205"/>
                  </a:lnTo>
                  <a:cubicBezTo>
                    <a:pt x="586" y="25041"/>
                    <a:pt x="1074" y="23826"/>
                    <a:pt x="2018" y="22560"/>
                  </a:cubicBezTo>
                  <a:lnTo>
                    <a:pt x="2018" y="22560"/>
                  </a:lnTo>
                  <a:cubicBezTo>
                    <a:pt x="1076" y="23823"/>
                    <a:pt x="589" y="25035"/>
                    <a:pt x="573" y="26213"/>
                  </a:cubicBezTo>
                  <a:lnTo>
                    <a:pt x="573" y="26213"/>
                  </a:lnTo>
                  <a:cubicBezTo>
                    <a:pt x="574" y="26290"/>
                    <a:pt x="575" y="26371"/>
                    <a:pt x="577" y="26458"/>
                  </a:cubicBezTo>
                  <a:cubicBezTo>
                    <a:pt x="574" y="26394"/>
                    <a:pt x="573" y="26329"/>
                    <a:pt x="572" y="26264"/>
                  </a:cubicBezTo>
                  <a:lnTo>
                    <a:pt x="572" y="26264"/>
                  </a:lnTo>
                  <a:cubicBezTo>
                    <a:pt x="572" y="26336"/>
                    <a:pt x="574" y="26407"/>
                    <a:pt x="577" y="26478"/>
                  </a:cubicBezTo>
                  <a:cubicBezTo>
                    <a:pt x="577" y="26597"/>
                    <a:pt x="597" y="26776"/>
                    <a:pt x="597" y="26896"/>
                  </a:cubicBezTo>
                  <a:cubicBezTo>
                    <a:pt x="617" y="27055"/>
                    <a:pt x="637" y="27234"/>
                    <a:pt x="657" y="27373"/>
                  </a:cubicBezTo>
                  <a:lnTo>
                    <a:pt x="716" y="27751"/>
                  </a:lnTo>
                  <a:cubicBezTo>
                    <a:pt x="736" y="27851"/>
                    <a:pt x="756" y="28010"/>
                    <a:pt x="776" y="28109"/>
                  </a:cubicBezTo>
                  <a:lnTo>
                    <a:pt x="856" y="28427"/>
                  </a:lnTo>
                  <a:cubicBezTo>
                    <a:pt x="876" y="28527"/>
                    <a:pt x="895" y="28646"/>
                    <a:pt x="935" y="28746"/>
                  </a:cubicBezTo>
                  <a:lnTo>
                    <a:pt x="1015" y="29024"/>
                  </a:lnTo>
                  <a:cubicBezTo>
                    <a:pt x="1035" y="29104"/>
                    <a:pt x="1074" y="29223"/>
                    <a:pt x="1094" y="29303"/>
                  </a:cubicBezTo>
                  <a:lnTo>
                    <a:pt x="1194" y="29561"/>
                  </a:lnTo>
                  <a:lnTo>
                    <a:pt x="1293" y="29820"/>
                  </a:lnTo>
                  <a:lnTo>
                    <a:pt x="1393" y="30079"/>
                  </a:lnTo>
                  <a:lnTo>
                    <a:pt x="1512" y="30337"/>
                  </a:lnTo>
                  <a:lnTo>
                    <a:pt x="1631" y="30616"/>
                  </a:lnTo>
                  <a:cubicBezTo>
                    <a:pt x="1671" y="30695"/>
                    <a:pt x="1731" y="30795"/>
                    <a:pt x="1771" y="30874"/>
                  </a:cubicBezTo>
                  <a:lnTo>
                    <a:pt x="1930" y="31153"/>
                  </a:lnTo>
                  <a:cubicBezTo>
                    <a:pt x="1970" y="31232"/>
                    <a:pt x="2049" y="31352"/>
                    <a:pt x="2089" y="31431"/>
                  </a:cubicBezTo>
                  <a:lnTo>
                    <a:pt x="2288" y="31749"/>
                  </a:lnTo>
                  <a:cubicBezTo>
                    <a:pt x="2348" y="31849"/>
                    <a:pt x="2447" y="31968"/>
                    <a:pt x="2507" y="32068"/>
                  </a:cubicBezTo>
                  <a:lnTo>
                    <a:pt x="2765" y="32406"/>
                  </a:lnTo>
                  <a:cubicBezTo>
                    <a:pt x="2865" y="32525"/>
                    <a:pt x="2984" y="32684"/>
                    <a:pt x="3084" y="32804"/>
                  </a:cubicBezTo>
                  <a:lnTo>
                    <a:pt x="3442" y="33202"/>
                  </a:lnTo>
                  <a:cubicBezTo>
                    <a:pt x="4098" y="33818"/>
                    <a:pt x="4317" y="34017"/>
                    <a:pt x="5073" y="34574"/>
                  </a:cubicBezTo>
                  <a:lnTo>
                    <a:pt x="5650" y="34932"/>
                  </a:lnTo>
                  <a:cubicBezTo>
                    <a:pt x="5908" y="35091"/>
                    <a:pt x="6247" y="35290"/>
                    <a:pt x="6525" y="35410"/>
                  </a:cubicBezTo>
                  <a:lnTo>
                    <a:pt x="7201" y="35728"/>
                  </a:lnTo>
                  <a:cubicBezTo>
                    <a:pt x="7460" y="35828"/>
                    <a:pt x="7798" y="35967"/>
                    <a:pt x="8077" y="36066"/>
                  </a:cubicBezTo>
                  <a:lnTo>
                    <a:pt x="8833" y="36305"/>
                  </a:lnTo>
                  <a:cubicBezTo>
                    <a:pt x="9091" y="36365"/>
                    <a:pt x="9449" y="36464"/>
                    <a:pt x="9728" y="36544"/>
                  </a:cubicBezTo>
                  <a:lnTo>
                    <a:pt x="10563" y="36703"/>
                  </a:lnTo>
                  <a:cubicBezTo>
                    <a:pt x="10842" y="36743"/>
                    <a:pt x="11220" y="36802"/>
                    <a:pt x="11498" y="36842"/>
                  </a:cubicBezTo>
                  <a:lnTo>
                    <a:pt x="12413" y="36941"/>
                  </a:lnTo>
                  <a:cubicBezTo>
                    <a:pt x="12712" y="36961"/>
                    <a:pt x="13090" y="37001"/>
                    <a:pt x="13388" y="37021"/>
                  </a:cubicBezTo>
                  <a:lnTo>
                    <a:pt x="14243" y="37041"/>
                  </a:lnTo>
                  <a:lnTo>
                    <a:pt x="15159" y="37041"/>
                  </a:lnTo>
                  <a:lnTo>
                    <a:pt x="16054" y="37001"/>
                  </a:lnTo>
                  <a:cubicBezTo>
                    <a:pt x="16332" y="37001"/>
                    <a:pt x="16710" y="36981"/>
                    <a:pt x="17009" y="36941"/>
                  </a:cubicBezTo>
                  <a:lnTo>
                    <a:pt x="17943" y="36862"/>
                  </a:lnTo>
                  <a:cubicBezTo>
                    <a:pt x="18242" y="36842"/>
                    <a:pt x="18640" y="36782"/>
                    <a:pt x="18938" y="36762"/>
                  </a:cubicBezTo>
                  <a:lnTo>
                    <a:pt x="19933" y="36623"/>
                  </a:lnTo>
                  <a:cubicBezTo>
                    <a:pt x="20231" y="36564"/>
                    <a:pt x="20649" y="36504"/>
                    <a:pt x="20947" y="36444"/>
                  </a:cubicBezTo>
                  <a:lnTo>
                    <a:pt x="21982" y="36265"/>
                  </a:lnTo>
                  <a:cubicBezTo>
                    <a:pt x="22300" y="36186"/>
                    <a:pt x="22718" y="36106"/>
                    <a:pt x="23036" y="36046"/>
                  </a:cubicBezTo>
                  <a:lnTo>
                    <a:pt x="24110" y="35808"/>
                  </a:lnTo>
                  <a:cubicBezTo>
                    <a:pt x="24448" y="35728"/>
                    <a:pt x="24886" y="35609"/>
                    <a:pt x="25204" y="35529"/>
                  </a:cubicBezTo>
                  <a:lnTo>
                    <a:pt x="26318" y="35231"/>
                  </a:lnTo>
                  <a:cubicBezTo>
                    <a:pt x="26656" y="35151"/>
                    <a:pt x="27114" y="35012"/>
                    <a:pt x="27452" y="34912"/>
                  </a:cubicBezTo>
                  <a:lnTo>
                    <a:pt x="28586" y="34574"/>
                  </a:lnTo>
                  <a:cubicBezTo>
                    <a:pt x="28924" y="34475"/>
                    <a:pt x="29402" y="34316"/>
                    <a:pt x="29740" y="34216"/>
                  </a:cubicBezTo>
                  <a:lnTo>
                    <a:pt x="30914" y="33818"/>
                  </a:lnTo>
                  <a:cubicBezTo>
                    <a:pt x="31272" y="33699"/>
                    <a:pt x="31749" y="33520"/>
                    <a:pt x="32107" y="33401"/>
                  </a:cubicBezTo>
                  <a:lnTo>
                    <a:pt x="33301" y="32963"/>
                  </a:lnTo>
                  <a:cubicBezTo>
                    <a:pt x="33679" y="32824"/>
                    <a:pt x="34156" y="32625"/>
                    <a:pt x="34534" y="32486"/>
                  </a:cubicBezTo>
                  <a:lnTo>
                    <a:pt x="36961" y="31511"/>
                  </a:lnTo>
                  <a:cubicBezTo>
                    <a:pt x="37757" y="31173"/>
                    <a:pt x="38851" y="30735"/>
                    <a:pt x="39666" y="30377"/>
                  </a:cubicBezTo>
                  <a:lnTo>
                    <a:pt x="41854" y="29382"/>
                  </a:lnTo>
                  <a:cubicBezTo>
                    <a:pt x="42491" y="29084"/>
                    <a:pt x="43346" y="28686"/>
                    <a:pt x="43983" y="28368"/>
                  </a:cubicBezTo>
                  <a:lnTo>
                    <a:pt x="45952" y="27333"/>
                  </a:lnTo>
                  <a:cubicBezTo>
                    <a:pt x="46529" y="27015"/>
                    <a:pt x="47285" y="26597"/>
                    <a:pt x="47842" y="26259"/>
                  </a:cubicBezTo>
                  <a:lnTo>
                    <a:pt x="49553" y="25205"/>
                  </a:lnTo>
                  <a:cubicBezTo>
                    <a:pt x="50050" y="24847"/>
                    <a:pt x="50727" y="24409"/>
                    <a:pt x="51204" y="24031"/>
                  </a:cubicBezTo>
                  <a:lnTo>
                    <a:pt x="52597" y="22937"/>
                  </a:lnTo>
                  <a:cubicBezTo>
                    <a:pt x="53034" y="22539"/>
                    <a:pt x="53591" y="22042"/>
                    <a:pt x="54009" y="21644"/>
                  </a:cubicBezTo>
                  <a:lnTo>
                    <a:pt x="55043" y="20510"/>
                  </a:lnTo>
                  <a:cubicBezTo>
                    <a:pt x="55401" y="20072"/>
                    <a:pt x="55859" y="19476"/>
                    <a:pt x="56197" y="18998"/>
                  </a:cubicBezTo>
                  <a:lnTo>
                    <a:pt x="56814" y="17964"/>
                  </a:lnTo>
                  <a:cubicBezTo>
                    <a:pt x="57092" y="17367"/>
                    <a:pt x="57430" y="16571"/>
                    <a:pt x="57669" y="15955"/>
                  </a:cubicBezTo>
                  <a:lnTo>
                    <a:pt x="57868" y="15199"/>
                  </a:lnTo>
                  <a:cubicBezTo>
                    <a:pt x="58107" y="14125"/>
                    <a:pt x="58246" y="13369"/>
                    <a:pt x="58206" y="12016"/>
                  </a:cubicBezTo>
                  <a:lnTo>
                    <a:pt x="58166" y="11479"/>
                  </a:lnTo>
                  <a:cubicBezTo>
                    <a:pt x="58147" y="11320"/>
                    <a:pt x="58127" y="11101"/>
                    <a:pt x="58107" y="10942"/>
                  </a:cubicBezTo>
                  <a:lnTo>
                    <a:pt x="58027" y="10484"/>
                  </a:lnTo>
                  <a:cubicBezTo>
                    <a:pt x="58007" y="10365"/>
                    <a:pt x="57987" y="10186"/>
                    <a:pt x="57948" y="10047"/>
                  </a:cubicBezTo>
                  <a:lnTo>
                    <a:pt x="57868" y="9649"/>
                  </a:lnTo>
                  <a:cubicBezTo>
                    <a:pt x="57828" y="9529"/>
                    <a:pt x="57789" y="9370"/>
                    <a:pt x="57769" y="9251"/>
                  </a:cubicBezTo>
                  <a:lnTo>
                    <a:pt x="57649" y="8893"/>
                  </a:lnTo>
                  <a:cubicBezTo>
                    <a:pt x="57629" y="8773"/>
                    <a:pt x="57570" y="8634"/>
                    <a:pt x="57550" y="8535"/>
                  </a:cubicBezTo>
                  <a:lnTo>
                    <a:pt x="57430" y="8177"/>
                  </a:lnTo>
                  <a:cubicBezTo>
                    <a:pt x="57391" y="8077"/>
                    <a:pt x="57351" y="7938"/>
                    <a:pt x="57291" y="7838"/>
                  </a:cubicBezTo>
                  <a:lnTo>
                    <a:pt x="57152" y="7500"/>
                  </a:lnTo>
                  <a:cubicBezTo>
                    <a:pt x="57112" y="7401"/>
                    <a:pt x="57052" y="7262"/>
                    <a:pt x="57013" y="7162"/>
                  </a:cubicBezTo>
                  <a:lnTo>
                    <a:pt x="56854" y="6824"/>
                  </a:lnTo>
                  <a:cubicBezTo>
                    <a:pt x="56794" y="6724"/>
                    <a:pt x="56714" y="6585"/>
                    <a:pt x="56675" y="6486"/>
                  </a:cubicBezTo>
                  <a:lnTo>
                    <a:pt x="56476" y="6128"/>
                  </a:lnTo>
                  <a:cubicBezTo>
                    <a:pt x="56416" y="6008"/>
                    <a:pt x="56336" y="5869"/>
                    <a:pt x="56257" y="5770"/>
                  </a:cubicBezTo>
                  <a:lnTo>
                    <a:pt x="56018" y="5392"/>
                  </a:lnTo>
                  <a:cubicBezTo>
                    <a:pt x="55939" y="5272"/>
                    <a:pt x="55839" y="5113"/>
                    <a:pt x="55759" y="4994"/>
                  </a:cubicBezTo>
                  <a:lnTo>
                    <a:pt x="55441" y="4576"/>
                  </a:lnTo>
                  <a:cubicBezTo>
                    <a:pt x="55322" y="4437"/>
                    <a:pt x="55183" y="4258"/>
                    <a:pt x="55063" y="4138"/>
                  </a:cubicBezTo>
                  <a:lnTo>
                    <a:pt x="54566" y="3601"/>
                  </a:lnTo>
                  <a:cubicBezTo>
                    <a:pt x="53890" y="2945"/>
                    <a:pt x="53233" y="2328"/>
                    <a:pt x="52000" y="1652"/>
                  </a:cubicBezTo>
                  <a:lnTo>
                    <a:pt x="50985" y="1154"/>
                  </a:lnTo>
                  <a:cubicBezTo>
                    <a:pt x="50349" y="916"/>
                    <a:pt x="49513" y="617"/>
                    <a:pt x="48857" y="438"/>
                  </a:cubicBezTo>
                  <a:lnTo>
                    <a:pt x="47444" y="180"/>
                  </a:lnTo>
                  <a:cubicBezTo>
                    <a:pt x="46848" y="120"/>
                    <a:pt x="46052" y="21"/>
                    <a:pt x="45455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9"/>
            <p:cNvSpPr/>
            <p:nvPr/>
          </p:nvSpPr>
          <p:spPr>
            <a:xfrm>
              <a:off x="3662900" y="1954850"/>
              <a:ext cx="1442125" cy="926025"/>
            </a:xfrm>
            <a:custGeom>
              <a:avLst/>
              <a:gdLst/>
              <a:ahLst/>
              <a:cxnLst/>
              <a:rect l="l" t="t" r="r" b="b"/>
              <a:pathLst>
                <a:path w="57685" h="37041" extrusionOk="0">
                  <a:moveTo>
                    <a:pt x="293" y="28425"/>
                  </a:moveTo>
                  <a:lnTo>
                    <a:pt x="293" y="28425"/>
                  </a:lnTo>
                  <a:cubicBezTo>
                    <a:pt x="1008" y="32654"/>
                    <a:pt x="3751" y="35048"/>
                    <a:pt x="7630" y="36103"/>
                  </a:cubicBezTo>
                  <a:lnTo>
                    <a:pt x="7630" y="36103"/>
                  </a:lnTo>
                  <a:lnTo>
                    <a:pt x="7515" y="36066"/>
                  </a:lnTo>
                  <a:cubicBezTo>
                    <a:pt x="7236" y="35967"/>
                    <a:pt x="6898" y="35828"/>
                    <a:pt x="6639" y="35728"/>
                  </a:cubicBezTo>
                  <a:lnTo>
                    <a:pt x="5963" y="35410"/>
                  </a:lnTo>
                  <a:cubicBezTo>
                    <a:pt x="5685" y="35290"/>
                    <a:pt x="5346" y="35091"/>
                    <a:pt x="5088" y="34932"/>
                  </a:cubicBezTo>
                  <a:lnTo>
                    <a:pt x="4511" y="34574"/>
                  </a:lnTo>
                  <a:cubicBezTo>
                    <a:pt x="3755" y="34017"/>
                    <a:pt x="3536" y="33818"/>
                    <a:pt x="2880" y="33202"/>
                  </a:cubicBezTo>
                  <a:lnTo>
                    <a:pt x="2522" y="32804"/>
                  </a:lnTo>
                  <a:cubicBezTo>
                    <a:pt x="2422" y="32684"/>
                    <a:pt x="2303" y="32525"/>
                    <a:pt x="2203" y="32406"/>
                  </a:cubicBezTo>
                  <a:lnTo>
                    <a:pt x="1945" y="32068"/>
                  </a:lnTo>
                  <a:cubicBezTo>
                    <a:pt x="1885" y="31968"/>
                    <a:pt x="1786" y="31849"/>
                    <a:pt x="1726" y="31749"/>
                  </a:cubicBezTo>
                  <a:lnTo>
                    <a:pt x="1527" y="31431"/>
                  </a:lnTo>
                  <a:cubicBezTo>
                    <a:pt x="1487" y="31352"/>
                    <a:pt x="1408" y="31232"/>
                    <a:pt x="1368" y="31153"/>
                  </a:cubicBezTo>
                  <a:lnTo>
                    <a:pt x="1209" y="30874"/>
                  </a:lnTo>
                  <a:cubicBezTo>
                    <a:pt x="1169" y="30795"/>
                    <a:pt x="1109" y="30695"/>
                    <a:pt x="1069" y="30616"/>
                  </a:cubicBezTo>
                  <a:lnTo>
                    <a:pt x="950" y="30337"/>
                  </a:lnTo>
                  <a:lnTo>
                    <a:pt x="831" y="30079"/>
                  </a:lnTo>
                  <a:lnTo>
                    <a:pt x="731" y="29820"/>
                  </a:lnTo>
                  <a:lnTo>
                    <a:pt x="632" y="29561"/>
                  </a:lnTo>
                  <a:lnTo>
                    <a:pt x="532" y="29303"/>
                  </a:lnTo>
                  <a:cubicBezTo>
                    <a:pt x="512" y="29223"/>
                    <a:pt x="473" y="29104"/>
                    <a:pt x="453" y="29024"/>
                  </a:cubicBezTo>
                  <a:lnTo>
                    <a:pt x="373" y="28746"/>
                  </a:lnTo>
                  <a:cubicBezTo>
                    <a:pt x="333" y="28646"/>
                    <a:pt x="314" y="28527"/>
                    <a:pt x="294" y="28427"/>
                  </a:cubicBezTo>
                  <a:lnTo>
                    <a:pt x="293" y="28425"/>
                  </a:lnTo>
                  <a:close/>
                  <a:moveTo>
                    <a:pt x="43202" y="1"/>
                  </a:moveTo>
                  <a:cubicBezTo>
                    <a:pt x="42605" y="40"/>
                    <a:pt x="41810" y="80"/>
                    <a:pt x="41193" y="160"/>
                  </a:cubicBezTo>
                  <a:lnTo>
                    <a:pt x="39303" y="418"/>
                  </a:lnTo>
                  <a:cubicBezTo>
                    <a:pt x="38687" y="538"/>
                    <a:pt x="37851" y="677"/>
                    <a:pt x="37214" y="816"/>
                  </a:cubicBezTo>
                  <a:lnTo>
                    <a:pt x="35146" y="1294"/>
                  </a:lnTo>
                  <a:cubicBezTo>
                    <a:pt x="34489" y="1473"/>
                    <a:pt x="33614" y="1711"/>
                    <a:pt x="32957" y="1891"/>
                  </a:cubicBezTo>
                  <a:lnTo>
                    <a:pt x="30729" y="2587"/>
                  </a:lnTo>
                  <a:cubicBezTo>
                    <a:pt x="30033" y="2825"/>
                    <a:pt x="29098" y="3124"/>
                    <a:pt x="28402" y="3363"/>
                  </a:cubicBezTo>
                  <a:lnTo>
                    <a:pt x="26035" y="4218"/>
                  </a:lnTo>
                  <a:cubicBezTo>
                    <a:pt x="25219" y="4536"/>
                    <a:pt x="24125" y="4934"/>
                    <a:pt x="23309" y="5252"/>
                  </a:cubicBezTo>
                  <a:lnTo>
                    <a:pt x="22096" y="5750"/>
                  </a:lnTo>
                  <a:cubicBezTo>
                    <a:pt x="21738" y="5889"/>
                    <a:pt x="21261" y="6088"/>
                    <a:pt x="20922" y="6227"/>
                  </a:cubicBezTo>
                  <a:lnTo>
                    <a:pt x="19769" y="6724"/>
                  </a:lnTo>
                  <a:cubicBezTo>
                    <a:pt x="19430" y="6884"/>
                    <a:pt x="18973" y="7083"/>
                    <a:pt x="18635" y="7242"/>
                  </a:cubicBezTo>
                  <a:lnTo>
                    <a:pt x="17541" y="7759"/>
                  </a:lnTo>
                  <a:cubicBezTo>
                    <a:pt x="17202" y="7918"/>
                    <a:pt x="16785" y="8117"/>
                    <a:pt x="16466" y="8276"/>
                  </a:cubicBezTo>
                  <a:lnTo>
                    <a:pt x="15412" y="8813"/>
                  </a:lnTo>
                  <a:cubicBezTo>
                    <a:pt x="15114" y="8972"/>
                    <a:pt x="14696" y="9191"/>
                    <a:pt x="14398" y="9350"/>
                  </a:cubicBezTo>
                  <a:lnTo>
                    <a:pt x="13423" y="9887"/>
                  </a:lnTo>
                  <a:cubicBezTo>
                    <a:pt x="13124" y="10066"/>
                    <a:pt x="12746" y="10265"/>
                    <a:pt x="12468" y="10444"/>
                  </a:cubicBezTo>
                  <a:lnTo>
                    <a:pt x="11533" y="11001"/>
                  </a:lnTo>
                  <a:cubicBezTo>
                    <a:pt x="11274" y="11161"/>
                    <a:pt x="10916" y="11399"/>
                    <a:pt x="10658" y="11558"/>
                  </a:cubicBezTo>
                  <a:lnTo>
                    <a:pt x="9802" y="12135"/>
                  </a:lnTo>
                  <a:cubicBezTo>
                    <a:pt x="9544" y="12314"/>
                    <a:pt x="9206" y="12533"/>
                    <a:pt x="8967" y="12712"/>
                  </a:cubicBezTo>
                  <a:lnTo>
                    <a:pt x="8171" y="13289"/>
                  </a:lnTo>
                  <a:cubicBezTo>
                    <a:pt x="7952" y="13468"/>
                    <a:pt x="7634" y="13707"/>
                    <a:pt x="7415" y="13886"/>
                  </a:cubicBezTo>
                  <a:lnTo>
                    <a:pt x="6699" y="14463"/>
                  </a:lnTo>
                  <a:cubicBezTo>
                    <a:pt x="6480" y="14642"/>
                    <a:pt x="6202" y="14880"/>
                    <a:pt x="6003" y="15059"/>
                  </a:cubicBezTo>
                  <a:lnTo>
                    <a:pt x="5346" y="15656"/>
                  </a:lnTo>
                  <a:cubicBezTo>
                    <a:pt x="5147" y="15855"/>
                    <a:pt x="4909" y="16094"/>
                    <a:pt x="4710" y="16273"/>
                  </a:cubicBezTo>
                  <a:lnTo>
                    <a:pt x="4073" y="16969"/>
                  </a:lnTo>
                  <a:cubicBezTo>
                    <a:pt x="3874" y="17188"/>
                    <a:pt x="3616" y="17467"/>
                    <a:pt x="3437" y="17685"/>
                  </a:cubicBezTo>
                  <a:lnTo>
                    <a:pt x="2880" y="18382"/>
                  </a:lnTo>
                  <a:cubicBezTo>
                    <a:pt x="2721" y="18600"/>
                    <a:pt x="2502" y="18899"/>
                    <a:pt x="2343" y="19118"/>
                  </a:cubicBezTo>
                  <a:lnTo>
                    <a:pt x="1905" y="19814"/>
                  </a:lnTo>
                  <a:cubicBezTo>
                    <a:pt x="1766" y="20053"/>
                    <a:pt x="1587" y="20351"/>
                    <a:pt x="1447" y="20590"/>
                  </a:cubicBezTo>
                  <a:lnTo>
                    <a:pt x="1109" y="21286"/>
                  </a:lnTo>
                  <a:cubicBezTo>
                    <a:pt x="1010" y="21525"/>
                    <a:pt x="851" y="21863"/>
                    <a:pt x="751" y="22121"/>
                  </a:cubicBezTo>
                  <a:lnTo>
                    <a:pt x="532" y="22778"/>
                  </a:lnTo>
                  <a:cubicBezTo>
                    <a:pt x="453" y="23056"/>
                    <a:pt x="333" y="23434"/>
                    <a:pt x="274" y="23713"/>
                  </a:cubicBezTo>
                  <a:lnTo>
                    <a:pt x="154" y="24290"/>
                  </a:lnTo>
                  <a:cubicBezTo>
                    <a:pt x="29" y="25135"/>
                    <a:pt x="0" y="25443"/>
                    <a:pt x="11" y="26200"/>
                  </a:cubicBezTo>
                  <a:lnTo>
                    <a:pt x="11" y="26200"/>
                  </a:lnTo>
                  <a:cubicBezTo>
                    <a:pt x="21" y="25491"/>
                    <a:pt x="214" y="24752"/>
                    <a:pt x="578" y="23982"/>
                  </a:cubicBezTo>
                  <a:lnTo>
                    <a:pt x="578" y="23982"/>
                  </a:lnTo>
                  <a:cubicBezTo>
                    <a:pt x="215" y="24750"/>
                    <a:pt x="22" y="25487"/>
                    <a:pt x="11" y="26207"/>
                  </a:cubicBezTo>
                  <a:lnTo>
                    <a:pt x="11" y="26207"/>
                  </a:lnTo>
                  <a:cubicBezTo>
                    <a:pt x="11" y="26204"/>
                    <a:pt x="11" y="26202"/>
                    <a:pt x="11" y="26200"/>
                  </a:cubicBezTo>
                  <a:lnTo>
                    <a:pt x="11" y="26200"/>
                  </a:lnTo>
                  <a:cubicBezTo>
                    <a:pt x="10" y="26221"/>
                    <a:pt x="10" y="26243"/>
                    <a:pt x="10" y="26265"/>
                  </a:cubicBezTo>
                  <a:lnTo>
                    <a:pt x="10" y="26265"/>
                  </a:lnTo>
                  <a:cubicBezTo>
                    <a:pt x="10" y="26246"/>
                    <a:pt x="10" y="26226"/>
                    <a:pt x="11" y="26207"/>
                  </a:cubicBezTo>
                  <a:lnTo>
                    <a:pt x="11" y="26207"/>
                  </a:lnTo>
                  <a:cubicBezTo>
                    <a:pt x="12" y="26285"/>
                    <a:pt x="13" y="26369"/>
                    <a:pt x="15" y="26458"/>
                  </a:cubicBezTo>
                  <a:cubicBezTo>
                    <a:pt x="12" y="26394"/>
                    <a:pt x="10" y="26330"/>
                    <a:pt x="10" y="26265"/>
                  </a:cubicBezTo>
                  <a:lnTo>
                    <a:pt x="10" y="26265"/>
                  </a:lnTo>
                  <a:cubicBezTo>
                    <a:pt x="10" y="26336"/>
                    <a:pt x="12" y="26407"/>
                    <a:pt x="15" y="26478"/>
                  </a:cubicBezTo>
                  <a:cubicBezTo>
                    <a:pt x="15" y="26597"/>
                    <a:pt x="35" y="26776"/>
                    <a:pt x="35" y="26896"/>
                  </a:cubicBezTo>
                  <a:cubicBezTo>
                    <a:pt x="55" y="27055"/>
                    <a:pt x="75" y="27234"/>
                    <a:pt x="95" y="27373"/>
                  </a:cubicBezTo>
                  <a:lnTo>
                    <a:pt x="154" y="27751"/>
                  </a:lnTo>
                  <a:cubicBezTo>
                    <a:pt x="174" y="27851"/>
                    <a:pt x="194" y="28010"/>
                    <a:pt x="214" y="28109"/>
                  </a:cubicBezTo>
                  <a:lnTo>
                    <a:pt x="293" y="28425"/>
                  </a:lnTo>
                  <a:lnTo>
                    <a:pt x="293" y="28425"/>
                  </a:lnTo>
                  <a:cubicBezTo>
                    <a:pt x="232" y="28062"/>
                    <a:pt x="185" y="27685"/>
                    <a:pt x="154" y="27294"/>
                  </a:cubicBezTo>
                  <a:cubicBezTo>
                    <a:pt x="15" y="25364"/>
                    <a:pt x="592" y="23971"/>
                    <a:pt x="592" y="23952"/>
                  </a:cubicBezTo>
                  <a:cubicBezTo>
                    <a:pt x="5923" y="11678"/>
                    <a:pt x="37752" y="5292"/>
                    <a:pt x="38070" y="5252"/>
                  </a:cubicBezTo>
                  <a:cubicBezTo>
                    <a:pt x="38508" y="5213"/>
                    <a:pt x="39084" y="5133"/>
                    <a:pt x="39522" y="5093"/>
                  </a:cubicBezTo>
                  <a:cubicBezTo>
                    <a:pt x="39691" y="5089"/>
                    <a:pt x="39859" y="5088"/>
                    <a:pt x="40024" y="5088"/>
                  </a:cubicBezTo>
                  <a:cubicBezTo>
                    <a:pt x="52937" y="5088"/>
                    <a:pt x="54719" y="16461"/>
                    <a:pt x="49946" y="21803"/>
                  </a:cubicBezTo>
                  <a:cubicBezTo>
                    <a:pt x="43929" y="28534"/>
                    <a:pt x="25799" y="36759"/>
                    <a:pt x="13152" y="36759"/>
                  </a:cubicBezTo>
                  <a:cubicBezTo>
                    <a:pt x="11151" y="36759"/>
                    <a:pt x="9287" y="36553"/>
                    <a:pt x="7630" y="36103"/>
                  </a:cubicBezTo>
                  <a:lnTo>
                    <a:pt x="7630" y="36103"/>
                  </a:lnTo>
                  <a:lnTo>
                    <a:pt x="8271" y="36305"/>
                  </a:lnTo>
                  <a:cubicBezTo>
                    <a:pt x="8529" y="36365"/>
                    <a:pt x="8887" y="36464"/>
                    <a:pt x="9166" y="36544"/>
                  </a:cubicBezTo>
                  <a:lnTo>
                    <a:pt x="10001" y="36703"/>
                  </a:lnTo>
                  <a:cubicBezTo>
                    <a:pt x="10280" y="36743"/>
                    <a:pt x="10658" y="36802"/>
                    <a:pt x="10936" y="36842"/>
                  </a:cubicBezTo>
                  <a:lnTo>
                    <a:pt x="11851" y="36941"/>
                  </a:lnTo>
                  <a:cubicBezTo>
                    <a:pt x="12150" y="36961"/>
                    <a:pt x="12528" y="37001"/>
                    <a:pt x="12826" y="37021"/>
                  </a:cubicBezTo>
                  <a:lnTo>
                    <a:pt x="13681" y="37041"/>
                  </a:lnTo>
                  <a:lnTo>
                    <a:pt x="14597" y="37041"/>
                  </a:lnTo>
                  <a:lnTo>
                    <a:pt x="15492" y="37001"/>
                  </a:lnTo>
                  <a:cubicBezTo>
                    <a:pt x="15770" y="37001"/>
                    <a:pt x="16148" y="36981"/>
                    <a:pt x="16447" y="36941"/>
                  </a:cubicBezTo>
                  <a:lnTo>
                    <a:pt x="17381" y="36862"/>
                  </a:lnTo>
                  <a:cubicBezTo>
                    <a:pt x="17680" y="36842"/>
                    <a:pt x="18078" y="36782"/>
                    <a:pt x="18376" y="36762"/>
                  </a:cubicBezTo>
                  <a:lnTo>
                    <a:pt x="19371" y="36623"/>
                  </a:lnTo>
                  <a:cubicBezTo>
                    <a:pt x="19669" y="36564"/>
                    <a:pt x="20087" y="36504"/>
                    <a:pt x="20385" y="36444"/>
                  </a:cubicBezTo>
                  <a:lnTo>
                    <a:pt x="21420" y="36265"/>
                  </a:lnTo>
                  <a:cubicBezTo>
                    <a:pt x="21738" y="36186"/>
                    <a:pt x="22156" y="36106"/>
                    <a:pt x="22474" y="36046"/>
                  </a:cubicBezTo>
                  <a:lnTo>
                    <a:pt x="23548" y="35808"/>
                  </a:lnTo>
                  <a:cubicBezTo>
                    <a:pt x="23886" y="35728"/>
                    <a:pt x="24324" y="35609"/>
                    <a:pt x="24642" y="35529"/>
                  </a:cubicBezTo>
                  <a:lnTo>
                    <a:pt x="25756" y="35231"/>
                  </a:lnTo>
                  <a:cubicBezTo>
                    <a:pt x="26094" y="35151"/>
                    <a:pt x="26552" y="35012"/>
                    <a:pt x="26890" y="34912"/>
                  </a:cubicBezTo>
                  <a:lnTo>
                    <a:pt x="28024" y="34574"/>
                  </a:lnTo>
                  <a:cubicBezTo>
                    <a:pt x="28362" y="34475"/>
                    <a:pt x="28840" y="34316"/>
                    <a:pt x="29178" y="34216"/>
                  </a:cubicBezTo>
                  <a:lnTo>
                    <a:pt x="30352" y="33818"/>
                  </a:lnTo>
                  <a:cubicBezTo>
                    <a:pt x="30710" y="33699"/>
                    <a:pt x="31187" y="33520"/>
                    <a:pt x="31545" y="33401"/>
                  </a:cubicBezTo>
                  <a:lnTo>
                    <a:pt x="32739" y="32963"/>
                  </a:lnTo>
                  <a:cubicBezTo>
                    <a:pt x="33117" y="32824"/>
                    <a:pt x="33594" y="32625"/>
                    <a:pt x="33972" y="32486"/>
                  </a:cubicBezTo>
                  <a:lnTo>
                    <a:pt x="36379" y="31511"/>
                  </a:lnTo>
                  <a:cubicBezTo>
                    <a:pt x="37195" y="31173"/>
                    <a:pt x="38289" y="30735"/>
                    <a:pt x="39104" y="30377"/>
                  </a:cubicBezTo>
                  <a:lnTo>
                    <a:pt x="41292" y="29382"/>
                  </a:lnTo>
                  <a:cubicBezTo>
                    <a:pt x="41929" y="29084"/>
                    <a:pt x="42784" y="28686"/>
                    <a:pt x="43421" y="28368"/>
                  </a:cubicBezTo>
                  <a:lnTo>
                    <a:pt x="45390" y="27333"/>
                  </a:lnTo>
                  <a:cubicBezTo>
                    <a:pt x="45967" y="27015"/>
                    <a:pt x="46723" y="26597"/>
                    <a:pt x="47280" y="26259"/>
                  </a:cubicBezTo>
                  <a:lnTo>
                    <a:pt x="48991" y="25205"/>
                  </a:lnTo>
                  <a:cubicBezTo>
                    <a:pt x="49488" y="24847"/>
                    <a:pt x="50165" y="24409"/>
                    <a:pt x="50642" y="24031"/>
                  </a:cubicBezTo>
                  <a:lnTo>
                    <a:pt x="52035" y="22937"/>
                  </a:lnTo>
                  <a:cubicBezTo>
                    <a:pt x="52472" y="22539"/>
                    <a:pt x="53029" y="22042"/>
                    <a:pt x="53447" y="21644"/>
                  </a:cubicBezTo>
                  <a:lnTo>
                    <a:pt x="54481" y="20510"/>
                  </a:lnTo>
                  <a:cubicBezTo>
                    <a:pt x="54839" y="20072"/>
                    <a:pt x="55297" y="19476"/>
                    <a:pt x="55635" y="18998"/>
                  </a:cubicBezTo>
                  <a:lnTo>
                    <a:pt x="56252" y="17964"/>
                  </a:lnTo>
                  <a:cubicBezTo>
                    <a:pt x="56530" y="17367"/>
                    <a:pt x="56868" y="16571"/>
                    <a:pt x="57107" y="15955"/>
                  </a:cubicBezTo>
                  <a:lnTo>
                    <a:pt x="57306" y="15199"/>
                  </a:lnTo>
                  <a:cubicBezTo>
                    <a:pt x="57545" y="14125"/>
                    <a:pt x="57684" y="13369"/>
                    <a:pt x="57624" y="12016"/>
                  </a:cubicBezTo>
                  <a:lnTo>
                    <a:pt x="57604" y="11479"/>
                  </a:lnTo>
                  <a:cubicBezTo>
                    <a:pt x="57585" y="11320"/>
                    <a:pt x="57565" y="11101"/>
                    <a:pt x="57545" y="10942"/>
                  </a:cubicBezTo>
                  <a:lnTo>
                    <a:pt x="57465" y="10484"/>
                  </a:lnTo>
                  <a:cubicBezTo>
                    <a:pt x="57445" y="10365"/>
                    <a:pt x="57425" y="10186"/>
                    <a:pt x="57386" y="10047"/>
                  </a:cubicBezTo>
                  <a:lnTo>
                    <a:pt x="57306" y="9649"/>
                  </a:lnTo>
                  <a:cubicBezTo>
                    <a:pt x="57266" y="9529"/>
                    <a:pt x="57227" y="9370"/>
                    <a:pt x="57207" y="9251"/>
                  </a:cubicBezTo>
                  <a:lnTo>
                    <a:pt x="57087" y="8893"/>
                  </a:lnTo>
                  <a:cubicBezTo>
                    <a:pt x="57067" y="8773"/>
                    <a:pt x="57008" y="8634"/>
                    <a:pt x="56988" y="8535"/>
                  </a:cubicBezTo>
                  <a:lnTo>
                    <a:pt x="56868" y="8177"/>
                  </a:lnTo>
                  <a:cubicBezTo>
                    <a:pt x="56829" y="8077"/>
                    <a:pt x="56789" y="7938"/>
                    <a:pt x="56729" y="7838"/>
                  </a:cubicBezTo>
                  <a:lnTo>
                    <a:pt x="56590" y="7500"/>
                  </a:lnTo>
                  <a:cubicBezTo>
                    <a:pt x="56550" y="7401"/>
                    <a:pt x="56490" y="7262"/>
                    <a:pt x="56451" y="7162"/>
                  </a:cubicBezTo>
                  <a:lnTo>
                    <a:pt x="56292" y="6824"/>
                  </a:lnTo>
                  <a:cubicBezTo>
                    <a:pt x="56232" y="6724"/>
                    <a:pt x="56152" y="6585"/>
                    <a:pt x="56113" y="6486"/>
                  </a:cubicBezTo>
                  <a:lnTo>
                    <a:pt x="55914" y="6128"/>
                  </a:lnTo>
                  <a:cubicBezTo>
                    <a:pt x="55854" y="6008"/>
                    <a:pt x="55774" y="5869"/>
                    <a:pt x="55695" y="5770"/>
                  </a:cubicBezTo>
                  <a:lnTo>
                    <a:pt x="55456" y="5392"/>
                  </a:lnTo>
                  <a:cubicBezTo>
                    <a:pt x="55377" y="5272"/>
                    <a:pt x="55277" y="5113"/>
                    <a:pt x="55197" y="4994"/>
                  </a:cubicBezTo>
                  <a:lnTo>
                    <a:pt x="54859" y="4576"/>
                  </a:lnTo>
                  <a:cubicBezTo>
                    <a:pt x="54760" y="4437"/>
                    <a:pt x="54621" y="4258"/>
                    <a:pt x="54501" y="4138"/>
                  </a:cubicBezTo>
                  <a:lnTo>
                    <a:pt x="54004" y="3601"/>
                  </a:lnTo>
                  <a:cubicBezTo>
                    <a:pt x="53328" y="2945"/>
                    <a:pt x="52671" y="2328"/>
                    <a:pt x="51438" y="1652"/>
                  </a:cubicBezTo>
                  <a:lnTo>
                    <a:pt x="50423" y="1154"/>
                  </a:lnTo>
                  <a:cubicBezTo>
                    <a:pt x="49787" y="916"/>
                    <a:pt x="48951" y="617"/>
                    <a:pt x="48295" y="438"/>
                  </a:cubicBezTo>
                  <a:lnTo>
                    <a:pt x="46882" y="180"/>
                  </a:lnTo>
                  <a:cubicBezTo>
                    <a:pt x="46286" y="120"/>
                    <a:pt x="45490" y="21"/>
                    <a:pt x="44893" y="1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3662850" y="1954850"/>
              <a:ext cx="1442175" cy="926025"/>
            </a:xfrm>
            <a:custGeom>
              <a:avLst/>
              <a:gdLst/>
              <a:ahLst/>
              <a:cxnLst/>
              <a:rect l="l" t="t" r="r" b="b"/>
              <a:pathLst>
                <a:path w="57687" h="37041" extrusionOk="0">
                  <a:moveTo>
                    <a:pt x="13" y="26274"/>
                  </a:moveTo>
                  <a:cubicBezTo>
                    <a:pt x="13" y="26342"/>
                    <a:pt x="14" y="26410"/>
                    <a:pt x="17" y="26478"/>
                  </a:cubicBezTo>
                  <a:cubicBezTo>
                    <a:pt x="16" y="26407"/>
                    <a:pt x="14" y="26339"/>
                    <a:pt x="13" y="26274"/>
                  </a:cubicBezTo>
                  <a:close/>
                  <a:moveTo>
                    <a:pt x="5149" y="34972"/>
                  </a:moveTo>
                  <a:cubicBezTo>
                    <a:pt x="5202" y="35002"/>
                    <a:pt x="5255" y="35031"/>
                    <a:pt x="5308" y="35059"/>
                  </a:cubicBezTo>
                  <a:lnTo>
                    <a:pt x="5308" y="35059"/>
                  </a:lnTo>
                  <a:lnTo>
                    <a:pt x="5149" y="34972"/>
                  </a:lnTo>
                  <a:close/>
                  <a:moveTo>
                    <a:pt x="43204" y="1"/>
                  </a:moveTo>
                  <a:cubicBezTo>
                    <a:pt x="42607" y="40"/>
                    <a:pt x="41812" y="80"/>
                    <a:pt x="41195" y="160"/>
                  </a:cubicBezTo>
                  <a:lnTo>
                    <a:pt x="39305" y="418"/>
                  </a:lnTo>
                  <a:cubicBezTo>
                    <a:pt x="38689" y="538"/>
                    <a:pt x="37853" y="677"/>
                    <a:pt x="37216" y="816"/>
                  </a:cubicBezTo>
                  <a:lnTo>
                    <a:pt x="35148" y="1294"/>
                  </a:lnTo>
                  <a:cubicBezTo>
                    <a:pt x="34491" y="1473"/>
                    <a:pt x="33616" y="1711"/>
                    <a:pt x="32959" y="1891"/>
                  </a:cubicBezTo>
                  <a:lnTo>
                    <a:pt x="30731" y="2587"/>
                  </a:lnTo>
                  <a:cubicBezTo>
                    <a:pt x="30035" y="2825"/>
                    <a:pt x="29100" y="3124"/>
                    <a:pt x="28404" y="3363"/>
                  </a:cubicBezTo>
                  <a:lnTo>
                    <a:pt x="26037" y="4218"/>
                  </a:lnTo>
                  <a:cubicBezTo>
                    <a:pt x="25221" y="4536"/>
                    <a:pt x="24127" y="4934"/>
                    <a:pt x="23311" y="5252"/>
                  </a:cubicBezTo>
                  <a:lnTo>
                    <a:pt x="22098" y="5750"/>
                  </a:lnTo>
                  <a:cubicBezTo>
                    <a:pt x="21740" y="5889"/>
                    <a:pt x="21263" y="6088"/>
                    <a:pt x="20924" y="6227"/>
                  </a:cubicBezTo>
                  <a:lnTo>
                    <a:pt x="19771" y="6724"/>
                  </a:lnTo>
                  <a:cubicBezTo>
                    <a:pt x="19432" y="6884"/>
                    <a:pt x="18975" y="7083"/>
                    <a:pt x="18637" y="7242"/>
                  </a:cubicBezTo>
                  <a:lnTo>
                    <a:pt x="17543" y="7759"/>
                  </a:lnTo>
                  <a:cubicBezTo>
                    <a:pt x="17204" y="7918"/>
                    <a:pt x="16787" y="8117"/>
                    <a:pt x="16468" y="8276"/>
                  </a:cubicBezTo>
                  <a:lnTo>
                    <a:pt x="15414" y="8813"/>
                  </a:lnTo>
                  <a:cubicBezTo>
                    <a:pt x="15116" y="8972"/>
                    <a:pt x="14698" y="9191"/>
                    <a:pt x="14400" y="9350"/>
                  </a:cubicBezTo>
                  <a:lnTo>
                    <a:pt x="13425" y="9887"/>
                  </a:lnTo>
                  <a:cubicBezTo>
                    <a:pt x="13126" y="10066"/>
                    <a:pt x="12748" y="10285"/>
                    <a:pt x="12470" y="10444"/>
                  </a:cubicBezTo>
                  <a:lnTo>
                    <a:pt x="11555" y="11001"/>
                  </a:lnTo>
                  <a:cubicBezTo>
                    <a:pt x="11276" y="11161"/>
                    <a:pt x="10918" y="11399"/>
                    <a:pt x="10660" y="11558"/>
                  </a:cubicBezTo>
                  <a:lnTo>
                    <a:pt x="9804" y="12135"/>
                  </a:lnTo>
                  <a:cubicBezTo>
                    <a:pt x="9546" y="12314"/>
                    <a:pt x="9208" y="12533"/>
                    <a:pt x="8969" y="12712"/>
                  </a:cubicBezTo>
                  <a:lnTo>
                    <a:pt x="8173" y="13289"/>
                  </a:lnTo>
                  <a:cubicBezTo>
                    <a:pt x="7954" y="13468"/>
                    <a:pt x="7636" y="13707"/>
                    <a:pt x="7417" y="13886"/>
                  </a:cubicBezTo>
                  <a:lnTo>
                    <a:pt x="6701" y="14463"/>
                  </a:lnTo>
                  <a:cubicBezTo>
                    <a:pt x="6482" y="14642"/>
                    <a:pt x="6204" y="14880"/>
                    <a:pt x="6005" y="15059"/>
                  </a:cubicBezTo>
                  <a:lnTo>
                    <a:pt x="5348" y="15656"/>
                  </a:lnTo>
                  <a:cubicBezTo>
                    <a:pt x="5149" y="15855"/>
                    <a:pt x="4911" y="16094"/>
                    <a:pt x="4712" y="16273"/>
                  </a:cubicBezTo>
                  <a:lnTo>
                    <a:pt x="4075" y="16969"/>
                  </a:lnTo>
                  <a:cubicBezTo>
                    <a:pt x="3876" y="17188"/>
                    <a:pt x="3618" y="17467"/>
                    <a:pt x="3439" y="17685"/>
                  </a:cubicBezTo>
                  <a:lnTo>
                    <a:pt x="2882" y="18382"/>
                  </a:lnTo>
                  <a:cubicBezTo>
                    <a:pt x="2723" y="18600"/>
                    <a:pt x="2504" y="18899"/>
                    <a:pt x="2345" y="19118"/>
                  </a:cubicBezTo>
                  <a:lnTo>
                    <a:pt x="1907" y="19814"/>
                  </a:lnTo>
                  <a:cubicBezTo>
                    <a:pt x="1768" y="20053"/>
                    <a:pt x="1589" y="20351"/>
                    <a:pt x="1449" y="20590"/>
                  </a:cubicBezTo>
                  <a:lnTo>
                    <a:pt x="1111" y="21286"/>
                  </a:lnTo>
                  <a:cubicBezTo>
                    <a:pt x="1012" y="21525"/>
                    <a:pt x="853" y="21863"/>
                    <a:pt x="753" y="22121"/>
                  </a:cubicBezTo>
                  <a:lnTo>
                    <a:pt x="534" y="22778"/>
                  </a:lnTo>
                  <a:cubicBezTo>
                    <a:pt x="455" y="23056"/>
                    <a:pt x="335" y="23434"/>
                    <a:pt x="276" y="23713"/>
                  </a:cubicBezTo>
                  <a:lnTo>
                    <a:pt x="156" y="24290"/>
                  </a:lnTo>
                  <a:cubicBezTo>
                    <a:pt x="27" y="25156"/>
                    <a:pt x="1" y="25459"/>
                    <a:pt x="13" y="26274"/>
                  </a:cubicBezTo>
                  <a:lnTo>
                    <a:pt x="13" y="26274"/>
                  </a:lnTo>
                  <a:cubicBezTo>
                    <a:pt x="15" y="25845"/>
                    <a:pt x="76" y="25415"/>
                    <a:pt x="196" y="24986"/>
                  </a:cubicBezTo>
                  <a:cubicBezTo>
                    <a:pt x="3251" y="12964"/>
                    <a:pt x="32861" y="4554"/>
                    <a:pt x="41708" y="4554"/>
                  </a:cubicBezTo>
                  <a:cubicBezTo>
                    <a:pt x="41791" y="4554"/>
                    <a:pt x="41872" y="4555"/>
                    <a:pt x="41951" y="4556"/>
                  </a:cubicBezTo>
                  <a:lnTo>
                    <a:pt x="42170" y="4556"/>
                  </a:lnTo>
                  <a:cubicBezTo>
                    <a:pt x="53151" y="5969"/>
                    <a:pt x="56691" y="16929"/>
                    <a:pt x="48396" y="23773"/>
                  </a:cubicBezTo>
                  <a:cubicBezTo>
                    <a:pt x="45427" y="26223"/>
                    <a:pt x="26921" y="36811"/>
                    <a:pt x="13355" y="36811"/>
                  </a:cubicBezTo>
                  <a:cubicBezTo>
                    <a:pt x="10358" y="36811"/>
                    <a:pt x="7602" y="36295"/>
                    <a:pt x="5308" y="35059"/>
                  </a:cubicBezTo>
                  <a:lnTo>
                    <a:pt x="5308" y="35059"/>
                  </a:lnTo>
                  <a:lnTo>
                    <a:pt x="5766" y="35310"/>
                  </a:lnTo>
                  <a:lnTo>
                    <a:pt x="5965" y="35410"/>
                  </a:lnTo>
                  <a:lnTo>
                    <a:pt x="6641" y="35728"/>
                  </a:lnTo>
                  <a:cubicBezTo>
                    <a:pt x="6900" y="35828"/>
                    <a:pt x="7238" y="35967"/>
                    <a:pt x="7517" y="36066"/>
                  </a:cubicBezTo>
                  <a:lnTo>
                    <a:pt x="8273" y="36305"/>
                  </a:lnTo>
                  <a:cubicBezTo>
                    <a:pt x="8531" y="36365"/>
                    <a:pt x="8889" y="36464"/>
                    <a:pt x="9168" y="36544"/>
                  </a:cubicBezTo>
                  <a:lnTo>
                    <a:pt x="10003" y="36703"/>
                  </a:lnTo>
                  <a:cubicBezTo>
                    <a:pt x="10282" y="36743"/>
                    <a:pt x="10660" y="36802"/>
                    <a:pt x="10938" y="36842"/>
                  </a:cubicBezTo>
                  <a:lnTo>
                    <a:pt x="11853" y="36941"/>
                  </a:lnTo>
                  <a:cubicBezTo>
                    <a:pt x="12152" y="36961"/>
                    <a:pt x="12530" y="37001"/>
                    <a:pt x="12828" y="37021"/>
                  </a:cubicBezTo>
                  <a:lnTo>
                    <a:pt x="13683" y="37041"/>
                  </a:lnTo>
                  <a:lnTo>
                    <a:pt x="14599" y="37041"/>
                  </a:lnTo>
                  <a:lnTo>
                    <a:pt x="15494" y="37001"/>
                  </a:lnTo>
                  <a:cubicBezTo>
                    <a:pt x="15772" y="37001"/>
                    <a:pt x="16150" y="36981"/>
                    <a:pt x="16449" y="36941"/>
                  </a:cubicBezTo>
                  <a:lnTo>
                    <a:pt x="17383" y="36862"/>
                  </a:lnTo>
                  <a:cubicBezTo>
                    <a:pt x="17682" y="36842"/>
                    <a:pt x="18080" y="36782"/>
                    <a:pt x="18378" y="36762"/>
                  </a:cubicBezTo>
                  <a:lnTo>
                    <a:pt x="19373" y="36623"/>
                  </a:lnTo>
                  <a:cubicBezTo>
                    <a:pt x="19671" y="36564"/>
                    <a:pt x="20089" y="36504"/>
                    <a:pt x="20387" y="36444"/>
                  </a:cubicBezTo>
                  <a:lnTo>
                    <a:pt x="21422" y="36265"/>
                  </a:lnTo>
                  <a:cubicBezTo>
                    <a:pt x="21740" y="36205"/>
                    <a:pt x="22158" y="36106"/>
                    <a:pt x="22476" y="36046"/>
                  </a:cubicBezTo>
                  <a:lnTo>
                    <a:pt x="23550" y="35808"/>
                  </a:lnTo>
                  <a:cubicBezTo>
                    <a:pt x="23888" y="35728"/>
                    <a:pt x="24326" y="35609"/>
                    <a:pt x="24644" y="35529"/>
                  </a:cubicBezTo>
                  <a:lnTo>
                    <a:pt x="25758" y="35231"/>
                  </a:lnTo>
                  <a:cubicBezTo>
                    <a:pt x="26096" y="35151"/>
                    <a:pt x="26554" y="35012"/>
                    <a:pt x="26892" y="34912"/>
                  </a:cubicBezTo>
                  <a:lnTo>
                    <a:pt x="28026" y="34574"/>
                  </a:lnTo>
                  <a:cubicBezTo>
                    <a:pt x="28364" y="34475"/>
                    <a:pt x="28842" y="34316"/>
                    <a:pt x="29180" y="34216"/>
                  </a:cubicBezTo>
                  <a:lnTo>
                    <a:pt x="30354" y="33818"/>
                  </a:lnTo>
                  <a:cubicBezTo>
                    <a:pt x="30712" y="33699"/>
                    <a:pt x="31189" y="33520"/>
                    <a:pt x="31547" y="33401"/>
                  </a:cubicBezTo>
                  <a:lnTo>
                    <a:pt x="32741" y="32963"/>
                  </a:lnTo>
                  <a:cubicBezTo>
                    <a:pt x="33119" y="32824"/>
                    <a:pt x="33596" y="32625"/>
                    <a:pt x="33974" y="32486"/>
                  </a:cubicBezTo>
                  <a:lnTo>
                    <a:pt x="36401" y="31511"/>
                  </a:lnTo>
                  <a:cubicBezTo>
                    <a:pt x="37197" y="31173"/>
                    <a:pt x="38291" y="30735"/>
                    <a:pt x="39106" y="30377"/>
                  </a:cubicBezTo>
                  <a:lnTo>
                    <a:pt x="41294" y="29382"/>
                  </a:lnTo>
                  <a:cubicBezTo>
                    <a:pt x="41931" y="29084"/>
                    <a:pt x="42786" y="28686"/>
                    <a:pt x="43423" y="28368"/>
                  </a:cubicBezTo>
                  <a:lnTo>
                    <a:pt x="45392" y="27333"/>
                  </a:lnTo>
                  <a:cubicBezTo>
                    <a:pt x="45969" y="27015"/>
                    <a:pt x="46725" y="26597"/>
                    <a:pt x="47282" y="26259"/>
                  </a:cubicBezTo>
                  <a:lnTo>
                    <a:pt x="48993" y="25205"/>
                  </a:lnTo>
                  <a:cubicBezTo>
                    <a:pt x="49490" y="24847"/>
                    <a:pt x="50167" y="24409"/>
                    <a:pt x="50644" y="24031"/>
                  </a:cubicBezTo>
                  <a:lnTo>
                    <a:pt x="52037" y="22937"/>
                  </a:lnTo>
                  <a:cubicBezTo>
                    <a:pt x="52474" y="22539"/>
                    <a:pt x="53031" y="22042"/>
                    <a:pt x="53449" y="21644"/>
                  </a:cubicBezTo>
                  <a:lnTo>
                    <a:pt x="54483" y="20510"/>
                  </a:lnTo>
                  <a:cubicBezTo>
                    <a:pt x="54841" y="20072"/>
                    <a:pt x="55299" y="19476"/>
                    <a:pt x="55637" y="18998"/>
                  </a:cubicBezTo>
                  <a:lnTo>
                    <a:pt x="56254" y="17964"/>
                  </a:lnTo>
                  <a:cubicBezTo>
                    <a:pt x="56532" y="17367"/>
                    <a:pt x="56870" y="16571"/>
                    <a:pt x="57109" y="15975"/>
                  </a:cubicBezTo>
                  <a:lnTo>
                    <a:pt x="57308" y="15199"/>
                  </a:lnTo>
                  <a:cubicBezTo>
                    <a:pt x="57547" y="14125"/>
                    <a:pt x="57686" y="13369"/>
                    <a:pt x="57646" y="12016"/>
                  </a:cubicBezTo>
                  <a:lnTo>
                    <a:pt x="57606" y="11479"/>
                  </a:lnTo>
                  <a:cubicBezTo>
                    <a:pt x="57587" y="11320"/>
                    <a:pt x="57567" y="11101"/>
                    <a:pt x="57547" y="10942"/>
                  </a:cubicBezTo>
                  <a:lnTo>
                    <a:pt x="57467" y="10484"/>
                  </a:lnTo>
                  <a:cubicBezTo>
                    <a:pt x="57447" y="10365"/>
                    <a:pt x="57427" y="10186"/>
                    <a:pt x="57388" y="10047"/>
                  </a:cubicBezTo>
                  <a:lnTo>
                    <a:pt x="57308" y="9649"/>
                  </a:lnTo>
                  <a:cubicBezTo>
                    <a:pt x="57268" y="9529"/>
                    <a:pt x="57229" y="9370"/>
                    <a:pt x="57209" y="9251"/>
                  </a:cubicBezTo>
                  <a:lnTo>
                    <a:pt x="57089" y="8893"/>
                  </a:lnTo>
                  <a:cubicBezTo>
                    <a:pt x="57069" y="8773"/>
                    <a:pt x="57010" y="8634"/>
                    <a:pt x="56990" y="8535"/>
                  </a:cubicBezTo>
                  <a:lnTo>
                    <a:pt x="56870" y="8177"/>
                  </a:lnTo>
                  <a:cubicBezTo>
                    <a:pt x="56831" y="8077"/>
                    <a:pt x="56791" y="7938"/>
                    <a:pt x="56731" y="7838"/>
                  </a:cubicBezTo>
                  <a:lnTo>
                    <a:pt x="56592" y="7500"/>
                  </a:lnTo>
                  <a:cubicBezTo>
                    <a:pt x="56552" y="7401"/>
                    <a:pt x="56492" y="7262"/>
                    <a:pt x="56453" y="7162"/>
                  </a:cubicBezTo>
                  <a:lnTo>
                    <a:pt x="56294" y="6824"/>
                  </a:lnTo>
                  <a:cubicBezTo>
                    <a:pt x="56234" y="6724"/>
                    <a:pt x="56154" y="6585"/>
                    <a:pt x="56115" y="6486"/>
                  </a:cubicBezTo>
                  <a:lnTo>
                    <a:pt x="55916" y="6128"/>
                  </a:lnTo>
                  <a:cubicBezTo>
                    <a:pt x="55856" y="6008"/>
                    <a:pt x="55776" y="5869"/>
                    <a:pt x="55697" y="5770"/>
                  </a:cubicBezTo>
                  <a:lnTo>
                    <a:pt x="55458" y="5392"/>
                  </a:lnTo>
                  <a:cubicBezTo>
                    <a:pt x="55379" y="5272"/>
                    <a:pt x="55279" y="5113"/>
                    <a:pt x="55199" y="4994"/>
                  </a:cubicBezTo>
                  <a:lnTo>
                    <a:pt x="54881" y="4576"/>
                  </a:lnTo>
                  <a:cubicBezTo>
                    <a:pt x="54762" y="4437"/>
                    <a:pt x="54623" y="4258"/>
                    <a:pt x="54503" y="4138"/>
                  </a:cubicBezTo>
                  <a:lnTo>
                    <a:pt x="54006" y="3601"/>
                  </a:lnTo>
                  <a:cubicBezTo>
                    <a:pt x="53330" y="2945"/>
                    <a:pt x="52673" y="2328"/>
                    <a:pt x="51440" y="1652"/>
                  </a:cubicBezTo>
                  <a:lnTo>
                    <a:pt x="50425" y="1154"/>
                  </a:lnTo>
                  <a:cubicBezTo>
                    <a:pt x="49789" y="916"/>
                    <a:pt x="48953" y="617"/>
                    <a:pt x="48297" y="438"/>
                  </a:cubicBezTo>
                  <a:lnTo>
                    <a:pt x="46884" y="180"/>
                  </a:lnTo>
                  <a:cubicBezTo>
                    <a:pt x="46288" y="120"/>
                    <a:pt x="45492" y="21"/>
                    <a:pt x="44895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3662950" y="1954850"/>
              <a:ext cx="1588275" cy="926025"/>
            </a:xfrm>
            <a:custGeom>
              <a:avLst/>
              <a:gdLst/>
              <a:ahLst/>
              <a:cxnLst/>
              <a:rect l="l" t="t" r="r" b="b"/>
              <a:pathLst>
                <a:path w="63531" h="37041" extrusionOk="0">
                  <a:moveTo>
                    <a:pt x="8" y="26143"/>
                  </a:moveTo>
                  <a:cubicBezTo>
                    <a:pt x="3" y="26251"/>
                    <a:pt x="4" y="26362"/>
                    <a:pt x="13" y="26478"/>
                  </a:cubicBezTo>
                  <a:cubicBezTo>
                    <a:pt x="11" y="26356"/>
                    <a:pt x="9" y="26246"/>
                    <a:pt x="8" y="26143"/>
                  </a:cubicBezTo>
                  <a:close/>
                  <a:moveTo>
                    <a:pt x="7513" y="36066"/>
                  </a:moveTo>
                  <a:cubicBezTo>
                    <a:pt x="7607" y="36097"/>
                    <a:pt x="7702" y="36127"/>
                    <a:pt x="7798" y="36156"/>
                  </a:cubicBezTo>
                  <a:lnTo>
                    <a:pt x="7798" y="36156"/>
                  </a:lnTo>
                  <a:lnTo>
                    <a:pt x="7513" y="36066"/>
                  </a:lnTo>
                  <a:close/>
                  <a:moveTo>
                    <a:pt x="43200" y="1"/>
                  </a:moveTo>
                  <a:cubicBezTo>
                    <a:pt x="42603" y="40"/>
                    <a:pt x="41808" y="80"/>
                    <a:pt x="41191" y="160"/>
                  </a:cubicBezTo>
                  <a:lnTo>
                    <a:pt x="39301" y="418"/>
                  </a:lnTo>
                  <a:cubicBezTo>
                    <a:pt x="38685" y="538"/>
                    <a:pt x="37849" y="677"/>
                    <a:pt x="37212" y="816"/>
                  </a:cubicBezTo>
                  <a:lnTo>
                    <a:pt x="35144" y="1294"/>
                  </a:lnTo>
                  <a:cubicBezTo>
                    <a:pt x="34487" y="1473"/>
                    <a:pt x="33612" y="1711"/>
                    <a:pt x="32955" y="1891"/>
                  </a:cubicBezTo>
                  <a:lnTo>
                    <a:pt x="30727" y="2587"/>
                  </a:lnTo>
                  <a:cubicBezTo>
                    <a:pt x="30031" y="2825"/>
                    <a:pt x="29096" y="3124"/>
                    <a:pt x="28400" y="3363"/>
                  </a:cubicBezTo>
                  <a:lnTo>
                    <a:pt x="26033" y="4218"/>
                  </a:lnTo>
                  <a:cubicBezTo>
                    <a:pt x="25217" y="4536"/>
                    <a:pt x="24123" y="4934"/>
                    <a:pt x="23307" y="5252"/>
                  </a:cubicBezTo>
                  <a:lnTo>
                    <a:pt x="22094" y="5750"/>
                  </a:lnTo>
                  <a:cubicBezTo>
                    <a:pt x="21736" y="5889"/>
                    <a:pt x="21259" y="6088"/>
                    <a:pt x="20920" y="6227"/>
                  </a:cubicBezTo>
                  <a:lnTo>
                    <a:pt x="19767" y="6724"/>
                  </a:lnTo>
                  <a:cubicBezTo>
                    <a:pt x="19428" y="6884"/>
                    <a:pt x="18971" y="7083"/>
                    <a:pt x="18633" y="7242"/>
                  </a:cubicBezTo>
                  <a:lnTo>
                    <a:pt x="17539" y="7759"/>
                  </a:lnTo>
                  <a:cubicBezTo>
                    <a:pt x="17200" y="7918"/>
                    <a:pt x="16783" y="8117"/>
                    <a:pt x="16464" y="8276"/>
                  </a:cubicBezTo>
                  <a:lnTo>
                    <a:pt x="15410" y="8813"/>
                  </a:lnTo>
                  <a:cubicBezTo>
                    <a:pt x="15112" y="8972"/>
                    <a:pt x="14694" y="9191"/>
                    <a:pt x="14396" y="9350"/>
                  </a:cubicBezTo>
                  <a:lnTo>
                    <a:pt x="13421" y="9887"/>
                  </a:lnTo>
                  <a:cubicBezTo>
                    <a:pt x="13122" y="10066"/>
                    <a:pt x="12744" y="10285"/>
                    <a:pt x="12466" y="10444"/>
                  </a:cubicBezTo>
                  <a:lnTo>
                    <a:pt x="11551" y="11001"/>
                  </a:lnTo>
                  <a:cubicBezTo>
                    <a:pt x="11272" y="11161"/>
                    <a:pt x="10914" y="11399"/>
                    <a:pt x="10656" y="11558"/>
                  </a:cubicBezTo>
                  <a:lnTo>
                    <a:pt x="9800" y="12135"/>
                  </a:lnTo>
                  <a:cubicBezTo>
                    <a:pt x="9542" y="12314"/>
                    <a:pt x="9204" y="12533"/>
                    <a:pt x="8965" y="12712"/>
                  </a:cubicBezTo>
                  <a:lnTo>
                    <a:pt x="8169" y="13289"/>
                  </a:lnTo>
                  <a:cubicBezTo>
                    <a:pt x="7950" y="13468"/>
                    <a:pt x="7632" y="13707"/>
                    <a:pt x="7413" y="13886"/>
                  </a:cubicBezTo>
                  <a:lnTo>
                    <a:pt x="6697" y="14463"/>
                  </a:lnTo>
                  <a:cubicBezTo>
                    <a:pt x="6478" y="14642"/>
                    <a:pt x="6200" y="14880"/>
                    <a:pt x="6001" y="15059"/>
                  </a:cubicBezTo>
                  <a:lnTo>
                    <a:pt x="5344" y="15656"/>
                  </a:lnTo>
                  <a:cubicBezTo>
                    <a:pt x="5145" y="15855"/>
                    <a:pt x="4907" y="16094"/>
                    <a:pt x="4708" y="16273"/>
                  </a:cubicBezTo>
                  <a:lnTo>
                    <a:pt x="4071" y="16969"/>
                  </a:lnTo>
                  <a:cubicBezTo>
                    <a:pt x="3872" y="17188"/>
                    <a:pt x="3614" y="17467"/>
                    <a:pt x="3435" y="17685"/>
                  </a:cubicBezTo>
                  <a:lnTo>
                    <a:pt x="2878" y="18382"/>
                  </a:lnTo>
                  <a:cubicBezTo>
                    <a:pt x="2719" y="18600"/>
                    <a:pt x="2500" y="18899"/>
                    <a:pt x="2341" y="19118"/>
                  </a:cubicBezTo>
                  <a:lnTo>
                    <a:pt x="1903" y="19814"/>
                  </a:lnTo>
                  <a:cubicBezTo>
                    <a:pt x="1764" y="20053"/>
                    <a:pt x="1585" y="20351"/>
                    <a:pt x="1445" y="20590"/>
                  </a:cubicBezTo>
                  <a:lnTo>
                    <a:pt x="1107" y="21286"/>
                  </a:lnTo>
                  <a:cubicBezTo>
                    <a:pt x="1008" y="21525"/>
                    <a:pt x="849" y="21863"/>
                    <a:pt x="749" y="22121"/>
                  </a:cubicBezTo>
                  <a:lnTo>
                    <a:pt x="530" y="22778"/>
                  </a:lnTo>
                  <a:cubicBezTo>
                    <a:pt x="451" y="23056"/>
                    <a:pt x="331" y="23434"/>
                    <a:pt x="272" y="23713"/>
                  </a:cubicBezTo>
                  <a:lnTo>
                    <a:pt x="152" y="24290"/>
                  </a:lnTo>
                  <a:cubicBezTo>
                    <a:pt x="31" y="25108"/>
                    <a:pt x="0" y="25423"/>
                    <a:pt x="8" y="26143"/>
                  </a:cubicBezTo>
                  <a:lnTo>
                    <a:pt x="8" y="26143"/>
                  </a:lnTo>
                  <a:cubicBezTo>
                    <a:pt x="13" y="26027"/>
                    <a:pt x="23" y="25914"/>
                    <a:pt x="33" y="25802"/>
                  </a:cubicBezTo>
                  <a:cubicBezTo>
                    <a:pt x="1325" y="13729"/>
                    <a:pt x="29955" y="4141"/>
                    <a:pt x="41895" y="4141"/>
                  </a:cubicBezTo>
                  <a:cubicBezTo>
                    <a:pt x="42822" y="4141"/>
                    <a:pt x="43649" y="4198"/>
                    <a:pt x="44354" y="4317"/>
                  </a:cubicBezTo>
                  <a:cubicBezTo>
                    <a:pt x="44453" y="4337"/>
                    <a:pt x="44573" y="4357"/>
                    <a:pt x="44672" y="4377"/>
                  </a:cubicBezTo>
                  <a:cubicBezTo>
                    <a:pt x="50123" y="6247"/>
                    <a:pt x="63531" y="17486"/>
                    <a:pt x="41092" y="28626"/>
                  </a:cubicBezTo>
                  <a:cubicBezTo>
                    <a:pt x="34276" y="31994"/>
                    <a:pt x="22756" y="36916"/>
                    <a:pt x="13459" y="36916"/>
                  </a:cubicBezTo>
                  <a:cubicBezTo>
                    <a:pt x="11444" y="36916"/>
                    <a:pt x="9533" y="36685"/>
                    <a:pt x="7798" y="36156"/>
                  </a:cubicBezTo>
                  <a:lnTo>
                    <a:pt x="7798" y="36156"/>
                  </a:lnTo>
                  <a:lnTo>
                    <a:pt x="8269" y="36305"/>
                  </a:lnTo>
                  <a:cubicBezTo>
                    <a:pt x="8527" y="36365"/>
                    <a:pt x="8885" y="36464"/>
                    <a:pt x="9164" y="36544"/>
                  </a:cubicBezTo>
                  <a:lnTo>
                    <a:pt x="9999" y="36703"/>
                  </a:lnTo>
                  <a:cubicBezTo>
                    <a:pt x="10278" y="36743"/>
                    <a:pt x="10656" y="36802"/>
                    <a:pt x="10934" y="36842"/>
                  </a:cubicBezTo>
                  <a:lnTo>
                    <a:pt x="11849" y="36941"/>
                  </a:lnTo>
                  <a:cubicBezTo>
                    <a:pt x="12148" y="36961"/>
                    <a:pt x="12526" y="37001"/>
                    <a:pt x="12824" y="37021"/>
                  </a:cubicBezTo>
                  <a:lnTo>
                    <a:pt x="13679" y="37041"/>
                  </a:lnTo>
                  <a:lnTo>
                    <a:pt x="14595" y="37041"/>
                  </a:lnTo>
                  <a:lnTo>
                    <a:pt x="15490" y="37001"/>
                  </a:lnTo>
                  <a:cubicBezTo>
                    <a:pt x="15768" y="37001"/>
                    <a:pt x="16146" y="36981"/>
                    <a:pt x="16445" y="36941"/>
                  </a:cubicBezTo>
                  <a:lnTo>
                    <a:pt x="17379" y="36862"/>
                  </a:lnTo>
                  <a:cubicBezTo>
                    <a:pt x="17678" y="36842"/>
                    <a:pt x="18076" y="36782"/>
                    <a:pt x="18374" y="36762"/>
                  </a:cubicBezTo>
                  <a:lnTo>
                    <a:pt x="19369" y="36623"/>
                  </a:lnTo>
                  <a:cubicBezTo>
                    <a:pt x="19667" y="36564"/>
                    <a:pt x="20085" y="36504"/>
                    <a:pt x="20383" y="36444"/>
                  </a:cubicBezTo>
                  <a:lnTo>
                    <a:pt x="21418" y="36265"/>
                  </a:lnTo>
                  <a:cubicBezTo>
                    <a:pt x="21736" y="36205"/>
                    <a:pt x="22154" y="36106"/>
                    <a:pt x="22472" y="36046"/>
                  </a:cubicBezTo>
                  <a:lnTo>
                    <a:pt x="23546" y="35808"/>
                  </a:lnTo>
                  <a:cubicBezTo>
                    <a:pt x="23884" y="35728"/>
                    <a:pt x="24322" y="35609"/>
                    <a:pt x="24640" y="35529"/>
                  </a:cubicBezTo>
                  <a:lnTo>
                    <a:pt x="25754" y="35231"/>
                  </a:lnTo>
                  <a:cubicBezTo>
                    <a:pt x="26092" y="35151"/>
                    <a:pt x="26550" y="35012"/>
                    <a:pt x="26888" y="34912"/>
                  </a:cubicBezTo>
                  <a:lnTo>
                    <a:pt x="28022" y="34574"/>
                  </a:lnTo>
                  <a:cubicBezTo>
                    <a:pt x="28360" y="34475"/>
                    <a:pt x="28838" y="34316"/>
                    <a:pt x="29176" y="34216"/>
                  </a:cubicBezTo>
                  <a:lnTo>
                    <a:pt x="30350" y="33818"/>
                  </a:lnTo>
                  <a:cubicBezTo>
                    <a:pt x="30708" y="33699"/>
                    <a:pt x="31185" y="33520"/>
                    <a:pt x="31543" y="33401"/>
                  </a:cubicBezTo>
                  <a:lnTo>
                    <a:pt x="32737" y="32963"/>
                  </a:lnTo>
                  <a:cubicBezTo>
                    <a:pt x="33115" y="32824"/>
                    <a:pt x="33592" y="32625"/>
                    <a:pt x="33970" y="32486"/>
                  </a:cubicBezTo>
                  <a:lnTo>
                    <a:pt x="36397" y="31511"/>
                  </a:lnTo>
                  <a:cubicBezTo>
                    <a:pt x="37193" y="31173"/>
                    <a:pt x="38287" y="30735"/>
                    <a:pt x="39102" y="30377"/>
                  </a:cubicBezTo>
                  <a:lnTo>
                    <a:pt x="41290" y="29382"/>
                  </a:lnTo>
                  <a:cubicBezTo>
                    <a:pt x="41927" y="29084"/>
                    <a:pt x="42782" y="28686"/>
                    <a:pt x="43419" y="28368"/>
                  </a:cubicBezTo>
                  <a:lnTo>
                    <a:pt x="45388" y="27333"/>
                  </a:lnTo>
                  <a:cubicBezTo>
                    <a:pt x="45965" y="27015"/>
                    <a:pt x="46721" y="26597"/>
                    <a:pt x="47278" y="26259"/>
                  </a:cubicBezTo>
                  <a:lnTo>
                    <a:pt x="48989" y="25205"/>
                  </a:lnTo>
                  <a:cubicBezTo>
                    <a:pt x="49486" y="24847"/>
                    <a:pt x="50163" y="24409"/>
                    <a:pt x="50640" y="24031"/>
                  </a:cubicBezTo>
                  <a:lnTo>
                    <a:pt x="52033" y="22937"/>
                  </a:lnTo>
                  <a:cubicBezTo>
                    <a:pt x="52470" y="22539"/>
                    <a:pt x="53027" y="22042"/>
                    <a:pt x="53445" y="21644"/>
                  </a:cubicBezTo>
                  <a:lnTo>
                    <a:pt x="54479" y="20510"/>
                  </a:lnTo>
                  <a:cubicBezTo>
                    <a:pt x="54837" y="20072"/>
                    <a:pt x="55295" y="19476"/>
                    <a:pt x="55633" y="18998"/>
                  </a:cubicBezTo>
                  <a:lnTo>
                    <a:pt x="56250" y="17964"/>
                  </a:lnTo>
                  <a:cubicBezTo>
                    <a:pt x="56528" y="17367"/>
                    <a:pt x="56866" y="16571"/>
                    <a:pt x="57105" y="15975"/>
                  </a:cubicBezTo>
                  <a:lnTo>
                    <a:pt x="57304" y="15199"/>
                  </a:lnTo>
                  <a:cubicBezTo>
                    <a:pt x="57543" y="14125"/>
                    <a:pt x="57682" y="13369"/>
                    <a:pt x="57642" y="12016"/>
                  </a:cubicBezTo>
                  <a:lnTo>
                    <a:pt x="57602" y="11479"/>
                  </a:lnTo>
                  <a:cubicBezTo>
                    <a:pt x="57583" y="11320"/>
                    <a:pt x="57563" y="11101"/>
                    <a:pt x="57543" y="10942"/>
                  </a:cubicBezTo>
                  <a:lnTo>
                    <a:pt x="57463" y="10484"/>
                  </a:lnTo>
                  <a:cubicBezTo>
                    <a:pt x="57443" y="10365"/>
                    <a:pt x="57423" y="10186"/>
                    <a:pt x="57384" y="10047"/>
                  </a:cubicBezTo>
                  <a:lnTo>
                    <a:pt x="57304" y="9649"/>
                  </a:lnTo>
                  <a:cubicBezTo>
                    <a:pt x="57264" y="9529"/>
                    <a:pt x="57225" y="9370"/>
                    <a:pt x="57205" y="9251"/>
                  </a:cubicBezTo>
                  <a:lnTo>
                    <a:pt x="57085" y="8893"/>
                  </a:lnTo>
                  <a:cubicBezTo>
                    <a:pt x="57065" y="8773"/>
                    <a:pt x="57006" y="8634"/>
                    <a:pt x="56986" y="8535"/>
                  </a:cubicBezTo>
                  <a:lnTo>
                    <a:pt x="56866" y="8177"/>
                  </a:lnTo>
                  <a:cubicBezTo>
                    <a:pt x="56827" y="8077"/>
                    <a:pt x="56787" y="7938"/>
                    <a:pt x="56727" y="7838"/>
                  </a:cubicBezTo>
                  <a:lnTo>
                    <a:pt x="56588" y="7500"/>
                  </a:lnTo>
                  <a:cubicBezTo>
                    <a:pt x="56548" y="7401"/>
                    <a:pt x="56488" y="7262"/>
                    <a:pt x="56449" y="7162"/>
                  </a:cubicBezTo>
                  <a:lnTo>
                    <a:pt x="56290" y="6824"/>
                  </a:lnTo>
                  <a:cubicBezTo>
                    <a:pt x="56230" y="6724"/>
                    <a:pt x="56150" y="6585"/>
                    <a:pt x="56111" y="6486"/>
                  </a:cubicBezTo>
                  <a:lnTo>
                    <a:pt x="55912" y="6128"/>
                  </a:lnTo>
                  <a:cubicBezTo>
                    <a:pt x="55852" y="6008"/>
                    <a:pt x="55772" y="5869"/>
                    <a:pt x="55693" y="5770"/>
                  </a:cubicBezTo>
                  <a:lnTo>
                    <a:pt x="55454" y="5392"/>
                  </a:lnTo>
                  <a:cubicBezTo>
                    <a:pt x="55375" y="5272"/>
                    <a:pt x="55275" y="5113"/>
                    <a:pt x="55195" y="4994"/>
                  </a:cubicBezTo>
                  <a:lnTo>
                    <a:pt x="54877" y="4576"/>
                  </a:lnTo>
                  <a:cubicBezTo>
                    <a:pt x="54758" y="4437"/>
                    <a:pt x="54619" y="4258"/>
                    <a:pt x="54499" y="4138"/>
                  </a:cubicBezTo>
                  <a:lnTo>
                    <a:pt x="54002" y="3601"/>
                  </a:lnTo>
                  <a:cubicBezTo>
                    <a:pt x="53326" y="2945"/>
                    <a:pt x="52669" y="2328"/>
                    <a:pt x="51436" y="1652"/>
                  </a:cubicBezTo>
                  <a:lnTo>
                    <a:pt x="50421" y="1154"/>
                  </a:lnTo>
                  <a:cubicBezTo>
                    <a:pt x="49785" y="916"/>
                    <a:pt x="48949" y="617"/>
                    <a:pt x="48293" y="438"/>
                  </a:cubicBezTo>
                  <a:lnTo>
                    <a:pt x="46880" y="180"/>
                  </a:lnTo>
                  <a:cubicBezTo>
                    <a:pt x="46284" y="120"/>
                    <a:pt x="45488" y="21"/>
                    <a:pt x="4489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3663275" y="1954850"/>
              <a:ext cx="1524800" cy="926025"/>
            </a:xfrm>
            <a:custGeom>
              <a:avLst/>
              <a:gdLst/>
              <a:ahLst/>
              <a:cxnLst/>
              <a:rect l="l" t="t" r="r" b="b"/>
              <a:pathLst>
                <a:path w="60992" h="37041" extrusionOk="0">
                  <a:moveTo>
                    <a:pt x="10504" y="36782"/>
                  </a:moveTo>
                  <a:lnTo>
                    <a:pt x="10504" y="36782"/>
                  </a:lnTo>
                  <a:cubicBezTo>
                    <a:pt x="10836" y="36833"/>
                    <a:pt x="11176" y="36875"/>
                    <a:pt x="11523" y="36909"/>
                  </a:cubicBezTo>
                  <a:lnTo>
                    <a:pt x="11523" y="36909"/>
                  </a:lnTo>
                  <a:cubicBezTo>
                    <a:pt x="11184" y="36872"/>
                    <a:pt x="10804" y="36827"/>
                    <a:pt x="10504" y="36782"/>
                  </a:cubicBezTo>
                  <a:close/>
                  <a:moveTo>
                    <a:pt x="43187" y="1"/>
                  </a:moveTo>
                  <a:cubicBezTo>
                    <a:pt x="42590" y="40"/>
                    <a:pt x="41795" y="80"/>
                    <a:pt x="41178" y="160"/>
                  </a:cubicBezTo>
                  <a:lnTo>
                    <a:pt x="39288" y="418"/>
                  </a:lnTo>
                  <a:cubicBezTo>
                    <a:pt x="38672" y="538"/>
                    <a:pt x="37836" y="677"/>
                    <a:pt x="37199" y="816"/>
                  </a:cubicBezTo>
                  <a:lnTo>
                    <a:pt x="35131" y="1294"/>
                  </a:lnTo>
                  <a:cubicBezTo>
                    <a:pt x="34474" y="1473"/>
                    <a:pt x="33599" y="1711"/>
                    <a:pt x="32942" y="1891"/>
                  </a:cubicBezTo>
                  <a:lnTo>
                    <a:pt x="30714" y="2587"/>
                  </a:lnTo>
                  <a:cubicBezTo>
                    <a:pt x="30018" y="2825"/>
                    <a:pt x="29083" y="3124"/>
                    <a:pt x="28387" y="3363"/>
                  </a:cubicBezTo>
                  <a:lnTo>
                    <a:pt x="26020" y="4218"/>
                  </a:lnTo>
                  <a:cubicBezTo>
                    <a:pt x="25204" y="4536"/>
                    <a:pt x="24110" y="4934"/>
                    <a:pt x="23294" y="5252"/>
                  </a:cubicBezTo>
                  <a:lnTo>
                    <a:pt x="22081" y="5750"/>
                  </a:lnTo>
                  <a:cubicBezTo>
                    <a:pt x="21723" y="5889"/>
                    <a:pt x="21246" y="6088"/>
                    <a:pt x="20907" y="6227"/>
                  </a:cubicBezTo>
                  <a:lnTo>
                    <a:pt x="19754" y="6724"/>
                  </a:lnTo>
                  <a:cubicBezTo>
                    <a:pt x="19415" y="6884"/>
                    <a:pt x="18958" y="7083"/>
                    <a:pt x="18620" y="7242"/>
                  </a:cubicBezTo>
                  <a:lnTo>
                    <a:pt x="17526" y="7759"/>
                  </a:lnTo>
                  <a:cubicBezTo>
                    <a:pt x="17187" y="7918"/>
                    <a:pt x="16770" y="8117"/>
                    <a:pt x="16451" y="8276"/>
                  </a:cubicBezTo>
                  <a:lnTo>
                    <a:pt x="15397" y="8813"/>
                  </a:lnTo>
                  <a:cubicBezTo>
                    <a:pt x="15099" y="8972"/>
                    <a:pt x="14681" y="9191"/>
                    <a:pt x="14383" y="9350"/>
                  </a:cubicBezTo>
                  <a:lnTo>
                    <a:pt x="13408" y="9887"/>
                  </a:lnTo>
                  <a:cubicBezTo>
                    <a:pt x="13109" y="10047"/>
                    <a:pt x="12731" y="10265"/>
                    <a:pt x="12453" y="10444"/>
                  </a:cubicBezTo>
                  <a:lnTo>
                    <a:pt x="11538" y="11001"/>
                  </a:lnTo>
                  <a:cubicBezTo>
                    <a:pt x="11259" y="11161"/>
                    <a:pt x="10901" y="11399"/>
                    <a:pt x="10643" y="11558"/>
                  </a:cubicBezTo>
                  <a:lnTo>
                    <a:pt x="9787" y="12135"/>
                  </a:lnTo>
                  <a:cubicBezTo>
                    <a:pt x="9529" y="12314"/>
                    <a:pt x="9191" y="12533"/>
                    <a:pt x="8952" y="12712"/>
                  </a:cubicBezTo>
                  <a:lnTo>
                    <a:pt x="8156" y="13289"/>
                  </a:lnTo>
                  <a:cubicBezTo>
                    <a:pt x="7937" y="13468"/>
                    <a:pt x="7619" y="13707"/>
                    <a:pt x="7400" y="13886"/>
                  </a:cubicBezTo>
                  <a:lnTo>
                    <a:pt x="6684" y="14463"/>
                  </a:lnTo>
                  <a:cubicBezTo>
                    <a:pt x="6465" y="14642"/>
                    <a:pt x="6187" y="14880"/>
                    <a:pt x="5988" y="15059"/>
                  </a:cubicBezTo>
                  <a:lnTo>
                    <a:pt x="5331" y="15656"/>
                  </a:lnTo>
                  <a:cubicBezTo>
                    <a:pt x="5132" y="15855"/>
                    <a:pt x="4894" y="16094"/>
                    <a:pt x="4695" y="16273"/>
                  </a:cubicBezTo>
                  <a:lnTo>
                    <a:pt x="4058" y="16969"/>
                  </a:lnTo>
                  <a:cubicBezTo>
                    <a:pt x="3859" y="17188"/>
                    <a:pt x="3601" y="17467"/>
                    <a:pt x="3422" y="17685"/>
                  </a:cubicBezTo>
                  <a:lnTo>
                    <a:pt x="2865" y="18382"/>
                  </a:lnTo>
                  <a:cubicBezTo>
                    <a:pt x="2706" y="18600"/>
                    <a:pt x="2487" y="18899"/>
                    <a:pt x="2328" y="19118"/>
                  </a:cubicBezTo>
                  <a:lnTo>
                    <a:pt x="1890" y="19814"/>
                  </a:lnTo>
                  <a:cubicBezTo>
                    <a:pt x="1751" y="20053"/>
                    <a:pt x="1572" y="20351"/>
                    <a:pt x="1432" y="20590"/>
                  </a:cubicBezTo>
                  <a:lnTo>
                    <a:pt x="1094" y="21286"/>
                  </a:lnTo>
                  <a:cubicBezTo>
                    <a:pt x="995" y="21525"/>
                    <a:pt x="836" y="21863"/>
                    <a:pt x="736" y="22121"/>
                  </a:cubicBezTo>
                  <a:lnTo>
                    <a:pt x="517" y="22778"/>
                  </a:lnTo>
                  <a:cubicBezTo>
                    <a:pt x="438" y="23056"/>
                    <a:pt x="318" y="23434"/>
                    <a:pt x="259" y="23713"/>
                  </a:cubicBezTo>
                  <a:lnTo>
                    <a:pt x="139" y="24290"/>
                  </a:lnTo>
                  <a:cubicBezTo>
                    <a:pt x="60" y="24807"/>
                    <a:pt x="0" y="25324"/>
                    <a:pt x="0" y="26040"/>
                  </a:cubicBezTo>
                  <a:lnTo>
                    <a:pt x="20" y="25444"/>
                  </a:lnTo>
                  <a:cubicBezTo>
                    <a:pt x="949" y="14610"/>
                    <a:pt x="28185" y="3653"/>
                    <a:pt x="41598" y="3653"/>
                  </a:cubicBezTo>
                  <a:cubicBezTo>
                    <a:pt x="43407" y="3653"/>
                    <a:pt x="44964" y="3852"/>
                    <a:pt x="46171" y="4278"/>
                  </a:cubicBezTo>
                  <a:cubicBezTo>
                    <a:pt x="46171" y="4278"/>
                    <a:pt x="46171" y="4278"/>
                    <a:pt x="46171" y="4278"/>
                  </a:cubicBezTo>
                  <a:lnTo>
                    <a:pt x="46171" y="4278"/>
                  </a:lnTo>
                  <a:cubicBezTo>
                    <a:pt x="46410" y="4377"/>
                    <a:pt x="46748" y="4496"/>
                    <a:pt x="46987" y="4596"/>
                  </a:cubicBezTo>
                  <a:cubicBezTo>
                    <a:pt x="60991" y="13030"/>
                    <a:pt x="54546" y="27910"/>
                    <a:pt x="22897" y="35768"/>
                  </a:cubicBezTo>
                  <a:cubicBezTo>
                    <a:pt x="19552" y="36601"/>
                    <a:pt x="16507" y="37017"/>
                    <a:pt x="13810" y="37017"/>
                  </a:cubicBezTo>
                  <a:cubicBezTo>
                    <a:pt x="13017" y="37017"/>
                    <a:pt x="12255" y="36981"/>
                    <a:pt x="11523" y="36909"/>
                  </a:cubicBezTo>
                  <a:lnTo>
                    <a:pt x="11523" y="36909"/>
                  </a:lnTo>
                  <a:cubicBezTo>
                    <a:pt x="11633" y="36921"/>
                    <a:pt x="11739" y="36932"/>
                    <a:pt x="11836" y="36941"/>
                  </a:cubicBezTo>
                  <a:cubicBezTo>
                    <a:pt x="12135" y="36961"/>
                    <a:pt x="12513" y="37001"/>
                    <a:pt x="12811" y="37021"/>
                  </a:cubicBezTo>
                  <a:lnTo>
                    <a:pt x="13666" y="37041"/>
                  </a:lnTo>
                  <a:lnTo>
                    <a:pt x="14582" y="37041"/>
                  </a:lnTo>
                  <a:lnTo>
                    <a:pt x="15477" y="37001"/>
                  </a:lnTo>
                  <a:cubicBezTo>
                    <a:pt x="15755" y="36981"/>
                    <a:pt x="16133" y="36961"/>
                    <a:pt x="16432" y="36941"/>
                  </a:cubicBezTo>
                  <a:lnTo>
                    <a:pt x="17366" y="36862"/>
                  </a:lnTo>
                  <a:cubicBezTo>
                    <a:pt x="17665" y="36842"/>
                    <a:pt x="18063" y="36782"/>
                    <a:pt x="18361" y="36762"/>
                  </a:cubicBezTo>
                  <a:lnTo>
                    <a:pt x="19356" y="36623"/>
                  </a:lnTo>
                  <a:cubicBezTo>
                    <a:pt x="19654" y="36564"/>
                    <a:pt x="20072" y="36504"/>
                    <a:pt x="20370" y="36444"/>
                  </a:cubicBezTo>
                  <a:lnTo>
                    <a:pt x="21405" y="36265"/>
                  </a:lnTo>
                  <a:cubicBezTo>
                    <a:pt x="21723" y="36186"/>
                    <a:pt x="22141" y="36106"/>
                    <a:pt x="22459" y="36046"/>
                  </a:cubicBezTo>
                  <a:lnTo>
                    <a:pt x="23533" y="35808"/>
                  </a:lnTo>
                  <a:cubicBezTo>
                    <a:pt x="23871" y="35728"/>
                    <a:pt x="24309" y="35609"/>
                    <a:pt x="24627" y="35529"/>
                  </a:cubicBezTo>
                  <a:lnTo>
                    <a:pt x="25741" y="35231"/>
                  </a:lnTo>
                  <a:cubicBezTo>
                    <a:pt x="26079" y="35151"/>
                    <a:pt x="26537" y="35012"/>
                    <a:pt x="26875" y="34912"/>
                  </a:cubicBezTo>
                  <a:lnTo>
                    <a:pt x="28009" y="34574"/>
                  </a:lnTo>
                  <a:cubicBezTo>
                    <a:pt x="28347" y="34475"/>
                    <a:pt x="28825" y="34316"/>
                    <a:pt x="29163" y="34216"/>
                  </a:cubicBezTo>
                  <a:lnTo>
                    <a:pt x="30337" y="33818"/>
                  </a:lnTo>
                  <a:cubicBezTo>
                    <a:pt x="30695" y="33699"/>
                    <a:pt x="31172" y="33520"/>
                    <a:pt x="31530" y="33401"/>
                  </a:cubicBezTo>
                  <a:lnTo>
                    <a:pt x="32724" y="32963"/>
                  </a:lnTo>
                  <a:cubicBezTo>
                    <a:pt x="33102" y="32824"/>
                    <a:pt x="33579" y="32625"/>
                    <a:pt x="33957" y="32486"/>
                  </a:cubicBezTo>
                  <a:lnTo>
                    <a:pt x="36384" y="31511"/>
                  </a:lnTo>
                  <a:cubicBezTo>
                    <a:pt x="37180" y="31173"/>
                    <a:pt x="38274" y="30735"/>
                    <a:pt x="39089" y="30377"/>
                  </a:cubicBezTo>
                  <a:lnTo>
                    <a:pt x="41277" y="29382"/>
                  </a:lnTo>
                  <a:cubicBezTo>
                    <a:pt x="41914" y="29084"/>
                    <a:pt x="42769" y="28686"/>
                    <a:pt x="43406" y="28368"/>
                  </a:cubicBezTo>
                  <a:lnTo>
                    <a:pt x="45375" y="27333"/>
                  </a:lnTo>
                  <a:cubicBezTo>
                    <a:pt x="45952" y="27015"/>
                    <a:pt x="46708" y="26597"/>
                    <a:pt x="47265" y="26259"/>
                  </a:cubicBezTo>
                  <a:lnTo>
                    <a:pt x="48976" y="25205"/>
                  </a:lnTo>
                  <a:cubicBezTo>
                    <a:pt x="49473" y="24847"/>
                    <a:pt x="50150" y="24409"/>
                    <a:pt x="50627" y="24031"/>
                  </a:cubicBezTo>
                  <a:lnTo>
                    <a:pt x="52020" y="22937"/>
                  </a:lnTo>
                  <a:cubicBezTo>
                    <a:pt x="52457" y="22539"/>
                    <a:pt x="53014" y="22042"/>
                    <a:pt x="53432" y="21644"/>
                  </a:cubicBezTo>
                  <a:lnTo>
                    <a:pt x="54466" y="20510"/>
                  </a:lnTo>
                  <a:cubicBezTo>
                    <a:pt x="54824" y="20072"/>
                    <a:pt x="55282" y="19476"/>
                    <a:pt x="55620" y="18998"/>
                  </a:cubicBezTo>
                  <a:lnTo>
                    <a:pt x="56237" y="17964"/>
                  </a:lnTo>
                  <a:cubicBezTo>
                    <a:pt x="56515" y="17367"/>
                    <a:pt x="56853" y="16571"/>
                    <a:pt x="57092" y="15955"/>
                  </a:cubicBezTo>
                  <a:lnTo>
                    <a:pt x="57291" y="15199"/>
                  </a:lnTo>
                  <a:cubicBezTo>
                    <a:pt x="57530" y="14125"/>
                    <a:pt x="57669" y="13369"/>
                    <a:pt x="57629" y="12016"/>
                  </a:cubicBezTo>
                  <a:lnTo>
                    <a:pt x="57589" y="11479"/>
                  </a:lnTo>
                  <a:cubicBezTo>
                    <a:pt x="57570" y="11320"/>
                    <a:pt x="57550" y="11101"/>
                    <a:pt x="57530" y="10942"/>
                  </a:cubicBezTo>
                  <a:lnTo>
                    <a:pt x="57450" y="10484"/>
                  </a:lnTo>
                  <a:cubicBezTo>
                    <a:pt x="57430" y="10365"/>
                    <a:pt x="57410" y="10186"/>
                    <a:pt x="57371" y="10047"/>
                  </a:cubicBezTo>
                  <a:lnTo>
                    <a:pt x="57291" y="9649"/>
                  </a:lnTo>
                  <a:cubicBezTo>
                    <a:pt x="57251" y="9529"/>
                    <a:pt x="57212" y="9370"/>
                    <a:pt x="57192" y="9251"/>
                  </a:cubicBezTo>
                  <a:lnTo>
                    <a:pt x="57072" y="8893"/>
                  </a:lnTo>
                  <a:cubicBezTo>
                    <a:pt x="57052" y="8773"/>
                    <a:pt x="56993" y="8634"/>
                    <a:pt x="56973" y="8535"/>
                  </a:cubicBezTo>
                  <a:lnTo>
                    <a:pt x="56853" y="8177"/>
                  </a:lnTo>
                  <a:cubicBezTo>
                    <a:pt x="56814" y="8077"/>
                    <a:pt x="56774" y="7938"/>
                    <a:pt x="56714" y="7838"/>
                  </a:cubicBezTo>
                  <a:lnTo>
                    <a:pt x="56575" y="7500"/>
                  </a:lnTo>
                  <a:cubicBezTo>
                    <a:pt x="56535" y="7401"/>
                    <a:pt x="56475" y="7262"/>
                    <a:pt x="56436" y="7162"/>
                  </a:cubicBezTo>
                  <a:lnTo>
                    <a:pt x="56277" y="6824"/>
                  </a:lnTo>
                  <a:cubicBezTo>
                    <a:pt x="56217" y="6724"/>
                    <a:pt x="56137" y="6585"/>
                    <a:pt x="56098" y="6486"/>
                  </a:cubicBezTo>
                  <a:lnTo>
                    <a:pt x="55899" y="6128"/>
                  </a:lnTo>
                  <a:cubicBezTo>
                    <a:pt x="55839" y="6008"/>
                    <a:pt x="55759" y="5869"/>
                    <a:pt x="55680" y="5770"/>
                  </a:cubicBezTo>
                  <a:lnTo>
                    <a:pt x="55441" y="5392"/>
                  </a:lnTo>
                  <a:cubicBezTo>
                    <a:pt x="55362" y="5272"/>
                    <a:pt x="55262" y="5113"/>
                    <a:pt x="55182" y="4994"/>
                  </a:cubicBezTo>
                  <a:lnTo>
                    <a:pt x="54864" y="4576"/>
                  </a:lnTo>
                  <a:cubicBezTo>
                    <a:pt x="54745" y="4437"/>
                    <a:pt x="54606" y="4258"/>
                    <a:pt x="54486" y="4138"/>
                  </a:cubicBezTo>
                  <a:lnTo>
                    <a:pt x="53989" y="3581"/>
                  </a:lnTo>
                  <a:cubicBezTo>
                    <a:pt x="53313" y="2945"/>
                    <a:pt x="52656" y="2328"/>
                    <a:pt x="51423" y="1652"/>
                  </a:cubicBezTo>
                  <a:lnTo>
                    <a:pt x="50408" y="1154"/>
                  </a:lnTo>
                  <a:cubicBezTo>
                    <a:pt x="49772" y="916"/>
                    <a:pt x="48936" y="617"/>
                    <a:pt x="48280" y="438"/>
                  </a:cubicBezTo>
                  <a:lnTo>
                    <a:pt x="46867" y="180"/>
                  </a:lnTo>
                  <a:cubicBezTo>
                    <a:pt x="46271" y="120"/>
                    <a:pt x="45475" y="21"/>
                    <a:pt x="44878" y="1"/>
                  </a:cubicBezTo>
                  <a:close/>
                </a:path>
              </a:pathLst>
            </a:custGeom>
            <a:solidFill>
              <a:srgbClr val="94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3666750" y="1954850"/>
              <a:ext cx="1472825" cy="926025"/>
            </a:xfrm>
            <a:custGeom>
              <a:avLst/>
              <a:gdLst/>
              <a:ahLst/>
              <a:cxnLst/>
              <a:rect l="l" t="t" r="r" b="b"/>
              <a:pathLst>
                <a:path w="58913" h="37041" extrusionOk="0">
                  <a:moveTo>
                    <a:pt x="43048" y="1"/>
                  </a:moveTo>
                  <a:cubicBezTo>
                    <a:pt x="42451" y="40"/>
                    <a:pt x="41656" y="80"/>
                    <a:pt x="41039" y="160"/>
                  </a:cubicBezTo>
                  <a:lnTo>
                    <a:pt x="39149" y="418"/>
                  </a:lnTo>
                  <a:cubicBezTo>
                    <a:pt x="38533" y="518"/>
                    <a:pt x="37697" y="677"/>
                    <a:pt x="37060" y="816"/>
                  </a:cubicBezTo>
                  <a:lnTo>
                    <a:pt x="34992" y="1294"/>
                  </a:lnTo>
                  <a:cubicBezTo>
                    <a:pt x="34335" y="1473"/>
                    <a:pt x="33460" y="1711"/>
                    <a:pt x="32803" y="1891"/>
                  </a:cubicBezTo>
                  <a:lnTo>
                    <a:pt x="30575" y="2587"/>
                  </a:lnTo>
                  <a:cubicBezTo>
                    <a:pt x="29879" y="2825"/>
                    <a:pt x="28944" y="3124"/>
                    <a:pt x="28248" y="3363"/>
                  </a:cubicBezTo>
                  <a:lnTo>
                    <a:pt x="25881" y="4218"/>
                  </a:lnTo>
                  <a:cubicBezTo>
                    <a:pt x="25065" y="4536"/>
                    <a:pt x="23971" y="4934"/>
                    <a:pt x="23155" y="5252"/>
                  </a:cubicBezTo>
                  <a:lnTo>
                    <a:pt x="21942" y="5750"/>
                  </a:lnTo>
                  <a:cubicBezTo>
                    <a:pt x="21584" y="5889"/>
                    <a:pt x="21107" y="6088"/>
                    <a:pt x="20768" y="6227"/>
                  </a:cubicBezTo>
                  <a:lnTo>
                    <a:pt x="19615" y="6724"/>
                  </a:lnTo>
                  <a:cubicBezTo>
                    <a:pt x="19276" y="6884"/>
                    <a:pt x="18819" y="7083"/>
                    <a:pt x="18481" y="7242"/>
                  </a:cubicBezTo>
                  <a:lnTo>
                    <a:pt x="17387" y="7759"/>
                  </a:lnTo>
                  <a:cubicBezTo>
                    <a:pt x="17048" y="7918"/>
                    <a:pt x="16631" y="8117"/>
                    <a:pt x="16312" y="8276"/>
                  </a:cubicBezTo>
                  <a:lnTo>
                    <a:pt x="15258" y="8813"/>
                  </a:lnTo>
                  <a:cubicBezTo>
                    <a:pt x="14960" y="8972"/>
                    <a:pt x="14542" y="9191"/>
                    <a:pt x="14244" y="9350"/>
                  </a:cubicBezTo>
                  <a:lnTo>
                    <a:pt x="13269" y="9887"/>
                  </a:lnTo>
                  <a:cubicBezTo>
                    <a:pt x="12970" y="10047"/>
                    <a:pt x="12592" y="10265"/>
                    <a:pt x="12314" y="10444"/>
                  </a:cubicBezTo>
                  <a:lnTo>
                    <a:pt x="11399" y="11001"/>
                  </a:lnTo>
                  <a:cubicBezTo>
                    <a:pt x="11120" y="11161"/>
                    <a:pt x="10762" y="11399"/>
                    <a:pt x="10504" y="11558"/>
                  </a:cubicBezTo>
                  <a:lnTo>
                    <a:pt x="9648" y="12135"/>
                  </a:lnTo>
                  <a:cubicBezTo>
                    <a:pt x="9390" y="12294"/>
                    <a:pt x="9052" y="12533"/>
                    <a:pt x="8813" y="12712"/>
                  </a:cubicBezTo>
                  <a:lnTo>
                    <a:pt x="8017" y="13289"/>
                  </a:lnTo>
                  <a:cubicBezTo>
                    <a:pt x="7798" y="13468"/>
                    <a:pt x="7480" y="13687"/>
                    <a:pt x="7261" y="13886"/>
                  </a:cubicBezTo>
                  <a:lnTo>
                    <a:pt x="6545" y="14463"/>
                  </a:lnTo>
                  <a:cubicBezTo>
                    <a:pt x="6326" y="14642"/>
                    <a:pt x="6048" y="14880"/>
                    <a:pt x="5849" y="15059"/>
                  </a:cubicBezTo>
                  <a:lnTo>
                    <a:pt x="5192" y="15656"/>
                  </a:lnTo>
                  <a:cubicBezTo>
                    <a:pt x="4993" y="15855"/>
                    <a:pt x="4755" y="16094"/>
                    <a:pt x="4556" y="16273"/>
                  </a:cubicBezTo>
                  <a:lnTo>
                    <a:pt x="3919" y="16969"/>
                  </a:lnTo>
                  <a:cubicBezTo>
                    <a:pt x="3720" y="17188"/>
                    <a:pt x="3462" y="17467"/>
                    <a:pt x="3283" y="17685"/>
                  </a:cubicBezTo>
                  <a:lnTo>
                    <a:pt x="2726" y="18382"/>
                  </a:lnTo>
                  <a:cubicBezTo>
                    <a:pt x="2567" y="18600"/>
                    <a:pt x="2348" y="18899"/>
                    <a:pt x="2189" y="19118"/>
                  </a:cubicBezTo>
                  <a:lnTo>
                    <a:pt x="1751" y="19814"/>
                  </a:lnTo>
                  <a:cubicBezTo>
                    <a:pt x="1612" y="20053"/>
                    <a:pt x="1433" y="20351"/>
                    <a:pt x="1293" y="20590"/>
                  </a:cubicBezTo>
                  <a:lnTo>
                    <a:pt x="955" y="21286"/>
                  </a:lnTo>
                  <a:cubicBezTo>
                    <a:pt x="856" y="21525"/>
                    <a:pt x="697" y="21863"/>
                    <a:pt x="597" y="22121"/>
                  </a:cubicBezTo>
                  <a:lnTo>
                    <a:pt x="378" y="22778"/>
                  </a:lnTo>
                  <a:cubicBezTo>
                    <a:pt x="299" y="23056"/>
                    <a:pt x="179" y="23434"/>
                    <a:pt x="120" y="23713"/>
                  </a:cubicBezTo>
                  <a:lnTo>
                    <a:pt x="0" y="24290"/>
                  </a:lnTo>
                  <a:lnTo>
                    <a:pt x="0" y="24330"/>
                  </a:lnTo>
                  <a:lnTo>
                    <a:pt x="120" y="23733"/>
                  </a:lnTo>
                  <a:cubicBezTo>
                    <a:pt x="2927" y="13605"/>
                    <a:pt x="27960" y="3169"/>
                    <a:pt x="41413" y="3169"/>
                  </a:cubicBezTo>
                  <a:cubicBezTo>
                    <a:pt x="43974" y="3169"/>
                    <a:pt x="46115" y="3547"/>
                    <a:pt x="47604" y="4377"/>
                  </a:cubicBezTo>
                  <a:cubicBezTo>
                    <a:pt x="58913" y="11574"/>
                    <a:pt x="55585" y="21569"/>
                    <a:pt x="42036" y="28961"/>
                  </a:cubicBezTo>
                  <a:lnTo>
                    <a:pt x="42036" y="28961"/>
                  </a:lnTo>
                  <a:cubicBezTo>
                    <a:pt x="42463" y="28760"/>
                    <a:pt x="42901" y="28551"/>
                    <a:pt x="43267" y="28368"/>
                  </a:cubicBezTo>
                  <a:lnTo>
                    <a:pt x="45236" y="27333"/>
                  </a:lnTo>
                  <a:cubicBezTo>
                    <a:pt x="45813" y="27015"/>
                    <a:pt x="46569" y="26597"/>
                    <a:pt x="47126" y="26259"/>
                  </a:cubicBezTo>
                  <a:lnTo>
                    <a:pt x="48837" y="25205"/>
                  </a:lnTo>
                  <a:cubicBezTo>
                    <a:pt x="49334" y="24847"/>
                    <a:pt x="50011" y="24409"/>
                    <a:pt x="50488" y="24031"/>
                  </a:cubicBezTo>
                  <a:lnTo>
                    <a:pt x="51881" y="22937"/>
                  </a:lnTo>
                  <a:cubicBezTo>
                    <a:pt x="52318" y="22539"/>
                    <a:pt x="52875" y="22042"/>
                    <a:pt x="53293" y="21644"/>
                  </a:cubicBezTo>
                  <a:lnTo>
                    <a:pt x="54327" y="20510"/>
                  </a:lnTo>
                  <a:cubicBezTo>
                    <a:pt x="54685" y="20072"/>
                    <a:pt x="55143" y="19476"/>
                    <a:pt x="55481" y="18998"/>
                  </a:cubicBezTo>
                  <a:lnTo>
                    <a:pt x="56098" y="17964"/>
                  </a:lnTo>
                  <a:cubicBezTo>
                    <a:pt x="56376" y="17367"/>
                    <a:pt x="56714" y="16571"/>
                    <a:pt x="56953" y="15955"/>
                  </a:cubicBezTo>
                  <a:lnTo>
                    <a:pt x="57152" y="15199"/>
                  </a:lnTo>
                  <a:cubicBezTo>
                    <a:pt x="57391" y="14125"/>
                    <a:pt x="57530" y="13349"/>
                    <a:pt x="57490" y="12016"/>
                  </a:cubicBezTo>
                  <a:lnTo>
                    <a:pt x="57450" y="11479"/>
                  </a:lnTo>
                  <a:cubicBezTo>
                    <a:pt x="57431" y="11320"/>
                    <a:pt x="57411" y="11101"/>
                    <a:pt x="57391" y="10942"/>
                  </a:cubicBezTo>
                  <a:lnTo>
                    <a:pt x="57311" y="10484"/>
                  </a:lnTo>
                  <a:cubicBezTo>
                    <a:pt x="57291" y="10345"/>
                    <a:pt x="57271" y="10166"/>
                    <a:pt x="57232" y="10047"/>
                  </a:cubicBezTo>
                  <a:lnTo>
                    <a:pt x="57152" y="9649"/>
                  </a:lnTo>
                  <a:cubicBezTo>
                    <a:pt x="57112" y="9529"/>
                    <a:pt x="57073" y="9370"/>
                    <a:pt x="57053" y="9251"/>
                  </a:cubicBezTo>
                  <a:lnTo>
                    <a:pt x="56933" y="8893"/>
                  </a:lnTo>
                  <a:cubicBezTo>
                    <a:pt x="56913" y="8773"/>
                    <a:pt x="56854" y="8634"/>
                    <a:pt x="56834" y="8535"/>
                  </a:cubicBezTo>
                  <a:lnTo>
                    <a:pt x="56714" y="8177"/>
                  </a:lnTo>
                  <a:cubicBezTo>
                    <a:pt x="56675" y="8077"/>
                    <a:pt x="56635" y="7918"/>
                    <a:pt x="56575" y="7838"/>
                  </a:cubicBezTo>
                  <a:lnTo>
                    <a:pt x="56436" y="7500"/>
                  </a:lnTo>
                  <a:cubicBezTo>
                    <a:pt x="56396" y="7401"/>
                    <a:pt x="56336" y="7262"/>
                    <a:pt x="56297" y="7162"/>
                  </a:cubicBezTo>
                  <a:lnTo>
                    <a:pt x="56138" y="6824"/>
                  </a:lnTo>
                  <a:cubicBezTo>
                    <a:pt x="56078" y="6724"/>
                    <a:pt x="55998" y="6585"/>
                    <a:pt x="55959" y="6486"/>
                  </a:cubicBezTo>
                  <a:lnTo>
                    <a:pt x="55760" y="6128"/>
                  </a:lnTo>
                  <a:cubicBezTo>
                    <a:pt x="55700" y="6008"/>
                    <a:pt x="55620" y="5869"/>
                    <a:pt x="55541" y="5770"/>
                  </a:cubicBezTo>
                  <a:lnTo>
                    <a:pt x="55302" y="5392"/>
                  </a:lnTo>
                  <a:cubicBezTo>
                    <a:pt x="55223" y="5272"/>
                    <a:pt x="55123" y="5113"/>
                    <a:pt x="55043" y="4994"/>
                  </a:cubicBezTo>
                  <a:lnTo>
                    <a:pt x="54725" y="4576"/>
                  </a:lnTo>
                  <a:cubicBezTo>
                    <a:pt x="54606" y="4437"/>
                    <a:pt x="54467" y="4258"/>
                    <a:pt x="54347" y="4138"/>
                  </a:cubicBezTo>
                  <a:lnTo>
                    <a:pt x="53850" y="3581"/>
                  </a:lnTo>
                  <a:cubicBezTo>
                    <a:pt x="53174" y="2945"/>
                    <a:pt x="52517" y="2328"/>
                    <a:pt x="51284" y="1652"/>
                  </a:cubicBezTo>
                  <a:lnTo>
                    <a:pt x="50269" y="1154"/>
                  </a:lnTo>
                  <a:cubicBezTo>
                    <a:pt x="49633" y="916"/>
                    <a:pt x="48797" y="617"/>
                    <a:pt x="48141" y="438"/>
                  </a:cubicBezTo>
                  <a:lnTo>
                    <a:pt x="46728" y="180"/>
                  </a:lnTo>
                  <a:cubicBezTo>
                    <a:pt x="46132" y="120"/>
                    <a:pt x="45336" y="21"/>
                    <a:pt x="44739" y="1"/>
                  </a:cubicBezTo>
                  <a:close/>
                  <a:moveTo>
                    <a:pt x="42036" y="28961"/>
                  </a:moveTo>
                  <a:cubicBezTo>
                    <a:pt x="41719" y="29110"/>
                    <a:pt x="41409" y="29255"/>
                    <a:pt x="41138" y="29382"/>
                  </a:cubicBezTo>
                  <a:lnTo>
                    <a:pt x="38950" y="30377"/>
                  </a:lnTo>
                  <a:cubicBezTo>
                    <a:pt x="38135" y="30735"/>
                    <a:pt x="37041" y="31173"/>
                    <a:pt x="36245" y="31511"/>
                  </a:cubicBezTo>
                  <a:lnTo>
                    <a:pt x="33818" y="32486"/>
                  </a:lnTo>
                  <a:cubicBezTo>
                    <a:pt x="33440" y="32625"/>
                    <a:pt x="32963" y="32824"/>
                    <a:pt x="32585" y="32963"/>
                  </a:cubicBezTo>
                  <a:lnTo>
                    <a:pt x="31391" y="33401"/>
                  </a:lnTo>
                  <a:cubicBezTo>
                    <a:pt x="31033" y="33520"/>
                    <a:pt x="30556" y="33699"/>
                    <a:pt x="30198" y="33818"/>
                  </a:cubicBezTo>
                  <a:lnTo>
                    <a:pt x="29024" y="34216"/>
                  </a:lnTo>
                  <a:cubicBezTo>
                    <a:pt x="28686" y="34316"/>
                    <a:pt x="28208" y="34475"/>
                    <a:pt x="27870" y="34574"/>
                  </a:cubicBezTo>
                  <a:lnTo>
                    <a:pt x="27604" y="34654"/>
                  </a:lnTo>
                  <a:lnTo>
                    <a:pt x="27604" y="34654"/>
                  </a:lnTo>
                  <a:cubicBezTo>
                    <a:pt x="33218" y="33070"/>
                    <a:pt x="38066" y="31127"/>
                    <a:pt x="42036" y="28961"/>
                  </a:cubicBezTo>
                  <a:close/>
                  <a:moveTo>
                    <a:pt x="27604" y="34654"/>
                  </a:moveTo>
                  <a:lnTo>
                    <a:pt x="27604" y="34654"/>
                  </a:lnTo>
                  <a:cubicBezTo>
                    <a:pt x="25685" y="35195"/>
                    <a:pt x="23677" y="35694"/>
                    <a:pt x="21584" y="36146"/>
                  </a:cubicBezTo>
                  <a:cubicBezTo>
                    <a:pt x="19370" y="36619"/>
                    <a:pt x="17562" y="36842"/>
                    <a:pt x="16205" y="36947"/>
                  </a:cubicBezTo>
                  <a:lnTo>
                    <a:pt x="16205" y="36947"/>
                  </a:lnTo>
                  <a:cubicBezTo>
                    <a:pt x="16235" y="36945"/>
                    <a:pt x="16264" y="36943"/>
                    <a:pt x="16293" y="36941"/>
                  </a:cubicBezTo>
                  <a:lnTo>
                    <a:pt x="17227" y="36862"/>
                  </a:lnTo>
                  <a:cubicBezTo>
                    <a:pt x="17526" y="36822"/>
                    <a:pt x="17924" y="36782"/>
                    <a:pt x="18222" y="36762"/>
                  </a:cubicBezTo>
                  <a:lnTo>
                    <a:pt x="19217" y="36623"/>
                  </a:lnTo>
                  <a:cubicBezTo>
                    <a:pt x="19515" y="36564"/>
                    <a:pt x="19933" y="36504"/>
                    <a:pt x="20231" y="36444"/>
                  </a:cubicBezTo>
                  <a:lnTo>
                    <a:pt x="21266" y="36265"/>
                  </a:lnTo>
                  <a:cubicBezTo>
                    <a:pt x="21584" y="36186"/>
                    <a:pt x="22002" y="36106"/>
                    <a:pt x="22320" y="36046"/>
                  </a:cubicBezTo>
                  <a:lnTo>
                    <a:pt x="23394" y="35808"/>
                  </a:lnTo>
                  <a:cubicBezTo>
                    <a:pt x="23732" y="35728"/>
                    <a:pt x="24170" y="35609"/>
                    <a:pt x="24488" y="35529"/>
                  </a:cubicBezTo>
                  <a:lnTo>
                    <a:pt x="25602" y="35231"/>
                  </a:lnTo>
                  <a:cubicBezTo>
                    <a:pt x="25940" y="35151"/>
                    <a:pt x="26398" y="35012"/>
                    <a:pt x="26736" y="34912"/>
                  </a:cubicBezTo>
                  <a:lnTo>
                    <a:pt x="27604" y="34654"/>
                  </a:lnTo>
                  <a:close/>
                  <a:moveTo>
                    <a:pt x="16205" y="36947"/>
                  </a:moveTo>
                  <a:cubicBezTo>
                    <a:pt x="15923" y="36965"/>
                    <a:pt x="15590" y="36983"/>
                    <a:pt x="15338" y="37001"/>
                  </a:cubicBezTo>
                  <a:cubicBezTo>
                    <a:pt x="14860" y="37021"/>
                    <a:pt x="14224" y="37041"/>
                    <a:pt x="13746" y="37041"/>
                  </a:cubicBezTo>
                  <a:cubicBezTo>
                    <a:pt x="14222" y="37041"/>
                    <a:pt x="15050" y="37037"/>
                    <a:pt x="16205" y="36947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3677200" y="1954850"/>
              <a:ext cx="1479425" cy="909125"/>
            </a:xfrm>
            <a:custGeom>
              <a:avLst/>
              <a:gdLst/>
              <a:ahLst/>
              <a:cxnLst/>
              <a:rect l="l" t="t" r="r" b="b"/>
              <a:pathLst>
                <a:path w="59177" h="36365" extrusionOk="0">
                  <a:moveTo>
                    <a:pt x="42630" y="1"/>
                  </a:moveTo>
                  <a:cubicBezTo>
                    <a:pt x="42033" y="40"/>
                    <a:pt x="41238" y="80"/>
                    <a:pt x="40621" y="160"/>
                  </a:cubicBezTo>
                  <a:lnTo>
                    <a:pt x="38731" y="418"/>
                  </a:lnTo>
                  <a:cubicBezTo>
                    <a:pt x="38115" y="518"/>
                    <a:pt x="37279" y="677"/>
                    <a:pt x="36642" y="816"/>
                  </a:cubicBezTo>
                  <a:lnTo>
                    <a:pt x="34574" y="1294"/>
                  </a:lnTo>
                  <a:cubicBezTo>
                    <a:pt x="33917" y="1473"/>
                    <a:pt x="33042" y="1711"/>
                    <a:pt x="32385" y="1891"/>
                  </a:cubicBezTo>
                  <a:lnTo>
                    <a:pt x="30157" y="2587"/>
                  </a:lnTo>
                  <a:cubicBezTo>
                    <a:pt x="29461" y="2825"/>
                    <a:pt x="28526" y="3124"/>
                    <a:pt x="27830" y="3363"/>
                  </a:cubicBezTo>
                  <a:lnTo>
                    <a:pt x="25463" y="4218"/>
                  </a:lnTo>
                  <a:cubicBezTo>
                    <a:pt x="24647" y="4536"/>
                    <a:pt x="23553" y="4934"/>
                    <a:pt x="22737" y="5252"/>
                  </a:cubicBezTo>
                  <a:lnTo>
                    <a:pt x="21524" y="5750"/>
                  </a:lnTo>
                  <a:cubicBezTo>
                    <a:pt x="21166" y="5889"/>
                    <a:pt x="20689" y="6088"/>
                    <a:pt x="20350" y="6227"/>
                  </a:cubicBezTo>
                  <a:lnTo>
                    <a:pt x="19197" y="6724"/>
                  </a:lnTo>
                  <a:cubicBezTo>
                    <a:pt x="18858" y="6884"/>
                    <a:pt x="18401" y="7083"/>
                    <a:pt x="18063" y="7242"/>
                  </a:cubicBezTo>
                  <a:lnTo>
                    <a:pt x="16969" y="7759"/>
                  </a:lnTo>
                  <a:cubicBezTo>
                    <a:pt x="16630" y="7918"/>
                    <a:pt x="16213" y="8117"/>
                    <a:pt x="15894" y="8276"/>
                  </a:cubicBezTo>
                  <a:lnTo>
                    <a:pt x="14840" y="8813"/>
                  </a:lnTo>
                  <a:cubicBezTo>
                    <a:pt x="14542" y="8972"/>
                    <a:pt x="14124" y="9191"/>
                    <a:pt x="13826" y="9350"/>
                  </a:cubicBezTo>
                  <a:lnTo>
                    <a:pt x="12851" y="9887"/>
                  </a:lnTo>
                  <a:cubicBezTo>
                    <a:pt x="12552" y="10047"/>
                    <a:pt x="12174" y="10265"/>
                    <a:pt x="11896" y="10444"/>
                  </a:cubicBezTo>
                  <a:lnTo>
                    <a:pt x="10961" y="11001"/>
                  </a:lnTo>
                  <a:cubicBezTo>
                    <a:pt x="10702" y="11161"/>
                    <a:pt x="10344" y="11399"/>
                    <a:pt x="10086" y="11558"/>
                  </a:cubicBezTo>
                  <a:lnTo>
                    <a:pt x="9230" y="12135"/>
                  </a:lnTo>
                  <a:cubicBezTo>
                    <a:pt x="8972" y="12294"/>
                    <a:pt x="8634" y="12533"/>
                    <a:pt x="8395" y="12712"/>
                  </a:cubicBezTo>
                  <a:lnTo>
                    <a:pt x="7599" y="13289"/>
                  </a:lnTo>
                  <a:cubicBezTo>
                    <a:pt x="7380" y="13468"/>
                    <a:pt x="7062" y="13687"/>
                    <a:pt x="6843" y="13886"/>
                  </a:cubicBezTo>
                  <a:lnTo>
                    <a:pt x="6127" y="14463"/>
                  </a:lnTo>
                  <a:cubicBezTo>
                    <a:pt x="5908" y="14642"/>
                    <a:pt x="5630" y="14880"/>
                    <a:pt x="5431" y="15059"/>
                  </a:cubicBezTo>
                  <a:lnTo>
                    <a:pt x="4774" y="15656"/>
                  </a:lnTo>
                  <a:cubicBezTo>
                    <a:pt x="4575" y="15855"/>
                    <a:pt x="4337" y="16094"/>
                    <a:pt x="4138" y="16273"/>
                  </a:cubicBezTo>
                  <a:lnTo>
                    <a:pt x="3501" y="16969"/>
                  </a:lnTo>
                  <a:cubicBezTo>
                    <a:pt x="3302" y="17168"/>
                    <a:pt x="3044" y="17467"/>
                    <a:pt x="2865" y="17685"/>
                  </a:cubicBezTo>
                  <a:lnTo>
                    <a:pt x="2308" y="18382"/>
                  </a:lnTo>
                  <a:cubicBezTo>
                    <a:pt x="2149" y="18600"/>
                    <a:pt x="1930" y="18899"/>
                    <a:pt x="1771" y="19118"/>
                  </a:cubicBezTo>
                  <a:lnTo>
                    <a:pt x="1333" y="19814"/>
                  </a:lnTo>
                  <a:cubicBezTo>
                    <a:pt x="1194" y="20053"/>
                    <a:pt x="1015" y="20351"/>
                    <a:pt x="875" y="20590"/>
                  </a:cubicBezTo>
                  <a:lnTo>
                    <a:pt x="537" y="21286"/>
                  </a:lnTo>
                  <a:cubicBezTo>
                    <a:pt x="438" y="21525"/>
                    <a:pt x="279" y="21863"/>
                    <a:pt x="179" y="22121"/>
                  </a:cubicBezTo>
                  <a:cubicBezTo>
                    <a:pt x="120" y="22281"/>
                    <a:pt x="40" y="22479"/>
                    <a:pt x="0" y="22639"/>
                  </a:cubicBezTo>
                  <a:cubicBezTo>
                    <a:pt x="20" y="22579"/>
                    <a:pt x="60" y="22479"/>
                    <a:pt x="80" y="22400"/>
                  </a:cubicBezTo>
                  <a:cubicBezTo>
                    <a:pt x="3839" y="12954"/>
                    <a:pt x="27643" y="2651"/>
                    <a:pt x="41149" y="2651"/>
                  </a:cubicBezTo>
                  <a:cubicBezTo>
                    <a:pt x="44367" y="2651"/>
                    <a:pt x="47000" y="3236"/>
                    <a:pt x="48638" y="4556"/>
                  </a:cubicBezTo>
                  <a:cubicBezTo>
                    <a:pt x="48638" y="4556"/>
                    <a:pt x="48638" y="4556"/>
                    <a:pt x="48638" y="4556"/>
                  </a:cubicBezTo>
                  <a:lnTo>
                    <a:pt x="48638" y="4556"/>
                  </a:lnTo>
                  <a:cubicBezTo>
                    <a:pt x="48837" y="4735"/>
                    <a:pt x="49115" y="4974"/>
                    <a:pt x="49314" y="5133"/>
                  </a:cubicBezTo>
                  <a:cubicBezTo>
                    <a:pt x="59177" y="13180"/>
                    <a:pt x="54250" y="21669"/>
                    <a:pt x="43610" y="27968"/>
                  </a:cubicBezTo>
                  <a:lnTo>
                    <a:pt x="43610" y="27968"/>
                  </a:lnTo>
                  <a:lnTo>
                    <a:pt x="44818" y="27333"/>
                  </a:lnTo>
                  <a:cubicBezTo>
                    <a:pt x="45395" y="27015"/>
                    <a:pt x="46151" y="26597"/>
                    <a:pt x="46708" y="26259"/>
                  </a:cubicBezTo>
                  <a:lnTo>
                    <a:pt x="48419" y="25205"/>
                  </a:lnTo>
                  <a:cubicBezTo>
                    <a:pt x="48916" y="24847"/>
                    <a:pt x="49593" y="24409"/>
                    <a:pt x="50070" y="24031"/>
                  </a:cubicBezTo>
                  <a:lnTo>
                    <a:pt x="51463" y="22937"/>
                  </a:lnTo>
                  <a:cubicBezTo>
                    <a:pt x="51900" y="22539"/>
                    <a:pt x="52457" y="22042"/>
                    <a:pt x="52875" y="21644"/>
                  </a:cubicBezTo>
                  <a:lnTo>
                    <a:pt x="53909" y="20510"/>
                  </a:lnTo>
                  <a:cubicBezTo>
                    <a:pt x="54267" y="20072"/>
                    <a:pt x="54725" y="19476"/>
                    <a:pt x="55063" y="18998"/>
                  </a:cubicBezTo>
                  <a:lnTo>
                    <a:pt x="55680" y="17964"/>
                  </a:lnTo>
                  <a:cubicBezTo>
                    <a:pt x="55958" y="17367"/>
                    <a:pt x="56296" y="16571"/>
                    <a:pt x="56535" y="15955"/>
                  </a:cubicBezTo>
                  <a:lnTo>
                    <a:pt x="56734" y="15199"/>
                  </a:lnTo>
                  <a:cubicBezTo>
                    <a:pt x="56973" y="14125"/>
                    <a:pt x="57112" y="13349"/>
                    <a:pt x="57052" y="12016"/>
                  </a:cubicBezTo>
                  <a:lnTo>
                    <a:pt x="57032" y="11479"/>
                  </a:lnTo>
                  <a:cubicBezTo>
                    <a:pt x="57013" y="11320"/>
                    <a:pt x="56993" y="11101"/>
                    <a:pt x="56973" y="10942"/>
                  </a:cubicBezTo>
                  <a:lnTo>
                    <a:pt x="56893" y="10484"/>
                  </a:lnTo>
                  <a:cubicBezTo>
                    <a:pt x="56873" y="10345"/>
                    <a:pt x="56853" y="10166"/>
                    <a:pt x="56814" y="10047"/>
                  </a:cubicBezTo>
                  <a:lnTo>
                    <a:pt x="56734" y="9649"/>
                  </a:lnTo>
                  <a:cubicBezTo>
                    <a:pt x="56694" y="9529"/>
                    <a:pt x="56655" y="9370"/>
                    <a:pt x="56635" y="9251"/>
                  </a:cubicBezTo>
                  <a:lnTo>
                    <a:pt x="56515" y="8893"/>
                  </a:lnTo>
                  <a:cubicBezTo>
                    <a:pt x="56495" y="8773"/>
                    <a:pt x="56436" y="8634"/>
                    <a:pt x="56416" y="8535"/>
                  </a:cubicBezTo>
                  <a:lnTo>
                    <a:pt x="56296" y="8177"/>
                  </a:lnTo>
                  <a:cubicBezTo>
                    <a:pt x="56257" y="8077"/>
                    <a:pt x="56217" y="7918"/>
                    <a:pt x="56157" y="7838"/>
                  </a:cubicBezTo>
                  <a:lnTo>
                    <a:pt x="56018" y="7500"/>
                  </a:lnTo>
                  <a:cubicBezTo>
                    <a:pt x="55978" y="7401"/>
                    <a:pt x="55918" y="7262"/>
                    <a:pt x="55879" y="7162"/>
                  </a:cubicBezTo>
                  <a:lnTo>
                    <a:pt x="55720" y="6824"/>
                  </a:lnTo>
                  <a:cubicBezTo>
                    <a:pt x="55660" y="6724"/>
                    <a:pt x="55580" y="6585"/>
                    <a:pt x="55541" y="6486"/>
                  </a:cubicBezTo>
                  <a:lnTo>
                    <a:pt x="55342" y="6128"/>
                  </a:lnTo>
                  <a:cubicBezTo>
                    <a:pt x="55282" y="6008"/>
                    <a:pt x="55202" y="5869"/>
                    <a:pt x="55123" y="5770"/>
                  </a:cubicBezTo>
                  <a:lnTo>
                    <a:pt x="54884" y="5392"/>
                  </a:lnTo>
                  <a:cubicBezTo>
                    <a:pt x="54805" y="5272"/>
                    <a:pt x="54705" y="5113"/>
                    <a:pt x="54625" y="4994"/>
                  </a:cubicBezTo>
                  <a:lnTo>
                    <a:pt x="54287" y="4576"/>
                  </a:lnTo>
                  <a:cubicBezTo>
                    <a:pt x="54188" y="4437"/>
                    <a:pt x="54049" y="4258"/>
                    <a:pt x="53929" y="4138"/>
                  </a:cubicBezTo>
                  <a:lnTo>
                    <a:pt x="53432" y="3581"/>
                  </a:lnTo>
                  <a:cubicBezTo>
                    <a:pt x="52756" y="2945"/>
                    <a:pt x="52099" y="2328"/>
                    <a:pt x="50866" y="1652"/>
                  </a:cubicBezTo>
                  <a:lnTo>
                    <a:pt x="49851" y="1154"/>
                  </a:lnTo>
                  <a:cubicBezTo>
                    <a:pt x="49215" y="916"/>
                    <a:pt x="48379" y="617"/>
                    <a:pt x="47723" y="438"/>
                  </a:cubicBezTo>
                  <a:lnTo>
                    <a:pt x="46310" y="180"/>
                  </a:lnTo>
                  <a:cubicBezTo>
                    <a:pt x="45714" y="120"/>
                    <a:pt x="44918" y="21"/>
                    <a:pt x="44321" y="1"/>
                  </a:cubicBezTo>
                  <a:close/>
                  <a:moveTo>
                    <a:pt x="43610" y="27968"/>
                  </a:moveTo>
                  <a:lnTo>
                    <a:pt x="42849" y="28368"/>
                  </a:lnTo>
                  <a:cubicBezTo>
                    <a:pt x="42212" y="28686"/>
                    <a:pt x="41357" y="29084"/>
                    <a:pt x="40720" y="29382"/>
                  </a:cubicBezTo>
                  <a:lnTo>
                    <a:pt x="38532" y="30377"/>
                  </a:lnTo>
                  <a:cubicBezTo>
                    <a:pt x="37717" y="30735"/>
                    <a:pt x="36623" y="31173"/>
                    <a:pt x="35807" y="31511"/>
                  </a:cubicBezTo>
                  <a:lnTo>
                    <a:pt x="33400" y="32486"/>
                  </a:lnTo>
                  <a:cubicBezTo>
                    <a:pt x="33022" y="32625"/>
                    <a:pt x="32545" y="32824"/>
                    <a:pt x="32167" y="32963"/>
                  </a:cubicBezTo>
                  <a:lnTo>
                    <a:pt x="30973" y="33401"/>
                  </a:lnTo>
                  <a:cubicBezTo>
                    <a:pt x="30615" y="33520"/>
                    <a:pt x="30138" y="33699"/>
                    <a:pt x="29780" y="33818"/>
                  </a:cubicBezTo>
                  <a:lnTo>
                    <a:pt x="28606" y="34216"/>
                  </a:lnTo>
                  <a:cubicBezTo>
                    <a:pt x="28268" y="34316"/>
                    <a:pt x="27790" y="34475"/>
                    <a:pt x="27452" y="34574"/>
                  </a:cubicBezTo>
                  <a:lnTo>
                    <a:pt x="26318" y="34912"/>
                  </a:lnTo>
                  <a:cubicBezTo>
                    <a:pt x="25980" y="35012"/>
                    <a:pt x="25522" y="35151"/>
                    <a:pt x="25184" y="35231"/>
                  </a:cubicBezTo>
                  <a:lnTo>
                    <a:pt x="24070" y="35529"/>
                  </a:lnTo>
                  <a:cubicBezTo>
                    <a:pt x="23856" y="35583"/>
                    <a:pt x="23587" y="35654"/>
                    <a:pt x="23332" y="35720"/>
                  </a:cubicBezTo>
                  <a:lnTo>
                    <a:pt x="23332" y="35720"/>
                  </a:lnTo>
                  <a:cubicBezTo>
                    <a:pt x="30793" y="34004"/>
                    <a:pt x="37997" y="31291"/>
                    <a:pt x="43610" y="27968"/>
                  </a:cubicBezTo>
                  <a:close/>
                  <a:moveTo>
                    <a:pt x="23332" y="35720"/>
                  </a:moveTo>
                  <a:lnTo>
                    <a:pt x="23332" y="35720"/>
                  </a:lnTo>
                  <a:cubicBezTo>
                    <a:pt x="22360" y="35943"/>
                    <a:pt x="21384" y="36150"/>
                    <a:pt x="20406" y="36339"/>
                  </a:cubicBezTo>
                  <a:lnTo>
                    <a:pt x="20406" y="36339"/>
                  </a:lnTo>
                  <a:lnTo>
                    <a:pt x="21305" y="36166"/>
                  </a:lnTo>
                  <a:lnTo>
                    <a:pt x="21902" y="36046"/>
                  </a:lnTo>
                  <a:lnTo>
                    <a:pt x="22976" y="35808"/>
                  </a:lnTo>
                  <a:cubicBezTo>
                    <a:pt x="23087" y="35782"/>
                    <a:pt x="23208" y="35751"/>
                    <a:pt x="23332" y="35720"/>
                  </a:cubicBezTo>
                  <a:close/>
                  <a:moveTo>
                    <a:pt x="20406" y="36339"/>
                  </a:moveTo>
                  <a:lnTo>
                    <a:pt x="20271" y="36365"/>
                  </a:lnTo>
                  <a:cubicBezTo>
                    <a:pt x="20316" y="36356"/>
                    <a:pt x="20361" y="36347"/>
                    <a:pt x="20406" y="36339"/>
                  </a:cubicBezTo>
                  <a:close/>
                </a:path>
              </a:pathLst>
            </a:custGeom>
            <a:solidFill>
              <a:srgbClr val="8A8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3702550" y="1954850"/>
              <a:ext cx="1485375" cy="809675"/>
            </a:xfrm>
            <a:custGeom>
              <a:avLst/>
              <a:gdLst/>
              <a:ahLst/>
              <a:cxnLst/>
              <a:rect l="l" t="t" r="r" b="b"/>
              <a:pathLst>
                <a:path w="59415" h="32387" extrusionOk="0">
                  <a:moveTo>
                    <a:pt x="308" y="19834"/>
                  </a:moveTo>
                  <a:cubicBezTo>
                    <a:pt x="235" y="19941"/>
                    <a:pt x="165" y="20047"/>
                    <a:pt x="100" y="20152"/>
                  </a:cubicBezTo>
                  <a:lnTo>
                    <a:pt x="1" y="20371"/>
                  </a:lnTo>
                  <a:lnTo>
                    <a:pt x="308" y="19834"/>
                  </a:lnTo>
                  <a:close/>
                  <a:moveTo>
                    <a:pt x="41616" y="1"/>
                  </a:moveTo>
                  <a:cubicBezTo>
                    <a:pt x="41019" y="40"/>
                    <a:pt x="40224" y="80"/>
                    <a:pt x="39607" y="160"/>
                  </a:cubicBezTo>
                  <a:lnTo>
                    <a:pt x="37717" y="418"/>
                  </a:lnTo>
                  <a:cubicBezTo>
                    <a:pt x="37101" y="538"/>
                    <a:pt x="36265" y="677"/>
                    <a:pt x="35628" y="816"/>
                  </a:cubicBezTo>
                  <a:lnTo>
                    <a:pt x="33560" y="1294"/>
                  </a:lnTo>
                  <a:cubicBezTo>
                    <a:pt x="32903" y="1473"/>
                    <a:pt x="32028" y="1711"/>
                    <a:pt x="31371" y="1891"/>
                  </a:cubicBezTo>
                  <a:lnTo>
                    <a:pt x="29143" y="2587"/>
                  </a:lnTo>
                  <a:cubicBezTo>
                    <a:pt x="28447" y="2825"/>
                    <a:pt x="27512" y="3124"/>
                    <a:pt x="26816" y="3363"/>
                  </a:cubicBezTo>
                  <a:lnTo>
                    <a:pt x="24449" y="4218"/>
                  </a:lnTo>
                  <a:cubicBezTo>
                    <a:pt x="23633" y="4536"/>
                    <a:pt x="22539" y="4934"/>
                    <a:pt x="21723" y="5252"/>
                  </a:cubicBezTo>
                  <a:lnTo>
                    <a:pt x="20510" y="5750"/>
                  </a:lnTo>
                  <a:cubicBezTo>
                    <a:pt x="20152" y="5889"/>
                    <a:pt x="19675" y="6088"/>
                    <a:pt x="19336" y="6227"/>
                  </a:cubicBezTo>
                  <a:lnTo>
                    <a:pt x="18183" y="6724"/>
                  </a:lnTo>
                  <a:cubicBezTo>
                    <a:pt x="17844" y="6884"/>
                    <a:pt x="17387" y="7083"/>
                    <a:pt x="17049" y="7242"/>
                  </a:cubicBezTo>
                  <a:lnTo>
                    <a:pt x="15955" y="7759"/>
                  </a:lnTo>
                  <a:cubicBezTo>
                    <a:pt x="15616" y="7918"/>
                    <a:pt x="15199" y="8117"/>
                    <a:pt x="14880" y="8276"/>
                  </a:cubicBezTo>
                  <a:lnTo>
                    <a:pt x="13826" y="8813"/>
                  </a:lnTo>
                  <a:cubicBezTo>
                    <a:pt x="13528" y="8972"/>
                    <a:pt x="13110" y="9191"/>
                    <a:pt x="12812" y="9350"/>
                  </a:cubicBezTo>
                  <a:lnTo>
                    <a:pt x="11837" y="9887"/>
                  </a:lnTo>
                  <a:cubicBezTo>
                    <a:pt x="11538" y="10047"/>
                    <a:pt x="11160" y="10265"/>
                    <a:pt x="10882" y="10444"/>
                  </a:cubicBezTo>
                  <a:lnTo>
                    <a:pt x="9947" y="11001"/>
                  </a:lnTo>
                  <a:cubicBezTo>
                    <a:pt x="9688" y="11161"/>
                    <a:pt x="9330" y="11399"/>
                    <a:pt x="9072" y="11558"/>
                  </a:cubicBezTo>
                  <a:lnTo>
                    <a:pt x="8216" y="12135"/>
                  </a:lnTo>
                  <a:cubicBezTo>
                    <a:pt x="7958" y="12294"/>
                    <a:pt x="7620" y="12533"/>
                    <a:pt x="7381" y="12712"/>
                  </a:cubicBezTo>
                  <a:lnTo>
                    <a:pt x="6585" y="13289"/>
                  </a:lnTo>
                  <a:cubicBezTo>
                    <a:pt x="6366" y="13468"/>
                    <a:pt x="6048" y="13687"/>
                    <a:pt x="5829" y="13886"/>
                  </a:cubicBezTo>
                  <a:lnTo>
                    <a:pt x="5113" y="14463"/>
                  </a:lnTo>
                  <a:cubicBezTo>
                    <a:pt x="4894" y="14642"/>
                    <a:pt x="4616" y="14880"/>
                    <a:pt x="4417" y="15059"/>
                  </a:cubicBezTo>
                  <a:lnTo>
                    <a:pt x="3760" y="15656"/>
                  </a:lnTo>
                  <a:cubicBezTo>
                    <a:pt x="3561" y="15855"/>
                    <a:pt x="3323" y="16094"/>
                    <a:pt x="3124" y="16273"/>
                  </a:cubicBezTo>
                  <a:lnTo>
                    <a:pt x="2487" y="16969"/>
                  </a:lnTo>
                  <a:cubicBezTo>
                    <a:pt x="2288" y="17188"/>
                    <a:pt x="2030" y="17467"/>
                    <a:pt x="1851" y="17685"/>
                  </a:cubicBezTo>
                  <a:lnTo>
                    <a:pt x="1294" y="18382"/>
                  </a:lnTo>
                  <a:cubicBezTo>
                    <a:pt x="1135" y="18600"/>
                    <a:pt x="916" y="18899"/>
                    <a:pt x="757" y="19118"/>
                  </a:cubicBezTo>
                  <a:lnTo>
                    <a:pt x="319" y="19814"/>
                  </a:lnTo>
                  <a:lnTo>
                    <a:pt x="308" y="19834"/>
                  </a:lnTo>
                  <a:lnTo>
                    <a:pt x="308" y="19834"/>
                  </a:lnTo>
                  <a:cubicBezTo>
                    <a:pt x="4946" y="13026"/>
                    <a:pt x="25109" y="1843"/>
                    <a:pt x="39153" y="1843"/>
                  </a:cubicBezTo>
                  <a:cubicBezTo>
                    <a:pt x="43159" y="1843"/>
                    <a:pt x="46667" y="2753"/>
                    <a:pt x="49175" y="4934"/>
                  </a:cubicBezTo>
                  <a:cubicBezTo>
                    <a:pt x="49175" y="4934"/>
                    <a:pt x="49175" y="4934"/>
                    <a:pt x="49175" y="4934"/>
                  </a:cubicBezTo>
                  <a:lnTo>
                    <a:pt x="49175" y="4934"/>
                  </a:lnTo>
                  <a:cubicBezTo>
                    <a:pt x="49275" y="5053"/>
                    <a:pt x="49434" y="5193"/>
                    <a:pt x="49533" y="5292"/>
                  </a:cubicBezTo>
                  <a:cubicBezTo>
                    <a:pt x="56608" y="11711"/>
                    <a:pt x="59414" y="21624"/>
                    <a:pt x="32727" y="32353"/>
                  </a:cubicBezTo>
                  <a:lnTo>
                    <a:pt x="32727" y="32353"/>
                  </a:lnTo>
                  <a:lnTo>
                    <a:pt x="35071" y="31411"/>
                  </a:lnTo>
                  <a:cubicBezTo>
                    <a:pt x="35808" y="31093"/>
                    <a:pt x="36782" y="30695"/>
                    <a:pt x="37518" y="30377"/>
                  </a:cubicBezTo>
                  <a:lnTo>
                    <a:pt x="39706" y="29382"/>
                  </a:lnTo>
                  <a:cubicBezTo>
                    <a:pt x="40343" y="29084"/>
                    <a:pt x="41198" y="28686"/>
                    <a:pt x="41835" y="28368"/>
                  </a:cubicBezTo>
                  <a:lnTo>
                    <a:pt x="43804" y="27333"/>
                  </a:lnTo>
                  <a:cubicBezTo>
                    <a:pt x="44381" y="27015"/>
                    <a:pt x="45137" y="26597"/>
                    <a:pt x="45694" y="26259"/>
                  </a:cubicBezTo>
                  <a:lnTo>
                    <a:pt x="47405" y="25205"/>
                  </a:lnTo>
                  <a:cubicBezTo>
                    <a:pt x="47902" y="24847"/>
                    <a:pt x="48579" y="24409"/>
                    <a:pt x="49056" y="24031"/>
                  </a:cubicBezTo>
                  <a:lnTo>
                    <a:pt x="50449" y="22937"/>
                  </a:lnTo>
                  <a:cubicBezTo>
                    <a:pt x="50886" y="22539"/>
                    <a:pt x="51443" y="22042"/>
                    <a:pt x="51861" y="21644"/>
                  </a:cubicBezTo>
                  <a:lnTo>
                    <a:pt x="52895" y="20510"/>
                  </a:lnTo>
                  <a:cubicBezTo>
                    <a:pt x="53253" y="20072"/>
                    <a:pt x="53711" y="19476"/>
                    <a:pt x="54049" y="18998"/>
                  </a:cubicBezTo>
                  <a:lnTo>
                    <a:pt x="54666" y="17964"/>
                  </a:lnTo>
                  <a:cubicBezTo>
                    <a:pt x="54944" y="17367"/>
                    <a:pt x="55282" y="16571"/>
                    <a:pt x="55521" y="15955"/>
                  </a:cubicBezTo>
                  <a:lnTo>
                    <a:pt x="55720" y="15199"/>
                  </a:lnTo>
                  <a:cubicBezTo>
                    <a:pt x="55959" y="14125"/>
                    <a:pt x="56098" y="13369"/>
                    <a:pt x="56058" y="12016"/>
                  </a:cubicBezTo>
                  <a:lnTo>
                    <a:pt x="56018" y="11479"/>
                  </a:lnTo>
                  <a:cubicBezTo>
                    <a:pt x="55999" y="11320"/>
                    <a:pt x="55979" y="11101"/>
                    <a:pt x="55959" y="10942"/>
                  </a:cubicBezTo>
                  <a:lnTo>
                    <a:pt x="55879" y="10484"/>
                  </a:lnTo>
                  <a:cubicBezTo>
                    <a:pt x="55859" y="10345"/>
                    <a:pt x="55839" y="10166"/>
                    <a:pt x="55800" y="10047"/>
                  </a:cubicBezTo>
                  <a:lnTo>
                    <a:pt x="55720" y="9649"/>
                  </a:lnTo>
                  <a:cubicBezTo>
                    <a:pt x="55680" y="9529"/>
                    <a:pt x="55641" y="9370"/>
                    <a:pt x="55621" y="9251"/>
                  </a:cubicBezTo>
                  <a:lnTo>
                    <a:pt x="55501" y="8893"/>
                  </a:lnTo>
                  <a:cubicBezTo>
                    <a:pt x="55481" y="8773"/>
                    <a:pt x="55422" y="8634"/>
                    <a:pt x="55402" y="8535"/>
                  </a:cubicBezTo>
                  <a:lnTo>
                    <a:pt x="55282" y="8177"/>
                  </a:lnTo>
                  <a:cubicBezTo>
                    <a:pt x="55243" y="8077"/>
                    <a:pt x="55203" y="7938"/>
                    <a:pt x="55143" y="7838"/>
                  </a:cubicBezTo>
                  <a:lnTo>
                    <a:pt x="55004" y="7500"/>
                  </a:lnTo>
                  <a:cubicBezTo>
                    <a:pt x="54964" y="7401"/>
                    <a:pt x="54904" y="7262"/>
                    <a:pt x="54865" y="7162"/>
                  </a:cubicBezTo>
                  <a:lnTo>
                    <a:pt x="54706" y="6824"/>
                  </a:lnTo>
                  <a:cubicBezTo>
                    <a:pt x="54646" y="6724"/>
                    <a:pt x="54566" y="6585"/>
                    <a:pt x="54527" y="6486"/>
                  </a:cubicBezTo>
                  <a:lnTo>
                    <a:pt x="54328" y="6128"/>
                  </a:lnTo>
                  <a:cubicBezTo>
                    <a:pt x="54268" y="6008"/>
                    <a:pt x="54188" y="5869"/>
                    <a:pt x="54109" y="5770"/>
                  </a:cubicBezTo>
                  <a:lnTo>
                    <a:pt x="53870" y="5392"/>
                  </a:lnTo>
                  <a:cubicBezTo>
                    <a:pt x="53791" y="5272"/>
                    <a:pt x="53691" y="5113"/>
                    <a:pt x="53611" y="4994"/>
                  </a:cubicBezTo>
                  <a:lnTo>
                    <a:pt x="53273" y="4576"/>
                  </a:lnTo>
                  <a:cubicBezTo>
                    <a:pt x="53174" y="4437"/>
                    <a:pt x="53035" y="4258"/>
                    <a:pt x="52915" y="4138"/>
                  </a:cubicBezTo>
                  <a:lnTo>
                    <a:pt x="52418" y="3581"/>
                  </a:lnTo>
                  <a:cubicBezTo>
                    <a:pt x="51742" y="2945"/>
                    <a:pt x="51085" y="2328"/>
                    <a:pt x="49852" y="1652"/>
                  </a:cubicBezTo>
                  <a:lnTo>
                    <a:pt x="48837" y="1154"/>
                  </a:lnTo>
                  <a:cubicBezTo>
                    <a:pt x="48201" y="916"/>
                    <a:pt x="47365" y="617"/>
                    <a:pt x="46709" y="438"/>
                  </a:cubicBezTo>
                  <a:lnTo>
                    <a:pt x="45296" y="180"/>
                  </a:lnTo>
                  <a:cubicBezTo>
                    <a:pt x="44700" y="120"/>
                    <a:pt x="43904" y="21"/>
                    <a:pt x="43307" y="1"/>
                  </a:cubicBezTo>
                  <a:close/>
                  <a:moveTo>
                    <a:pt x="32727" y="32353"/>
                  </a:moveTo>
                  <a:lnTo>
                    <a:pt x="32645" y="32386"/>
                  </a:lnTo>
                  <a:cubicBezTo>
                    <a:pt x="32672" y="32375"/>
                    <a:pt x="32699" y="32364"/>
                    <a:pt x="32727" y="32353"/>
                  </a:cubicBezTo>
                  <a:close/>
                </a:path>
              </a:pathLst>
            </a:custGeom>
            <a:solidFill>
              <a:srgbClr val="858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3648850" y="2106400"/>
              <a:ext cx="1577000" cy="760650"/>
            </a:xfrm>
            <a:custGeom>
              <a:avLst/>
              <a:gdLst/>
              <a:ahLst/>
              <a:cxnLst/>
              <a:rect l="l" t="t" r="r" b="b"/>
              <a:pathLst>
                <a:path w="63080" h="30426" extrusionOk="0">
                  <a:moveTo>
                    <a:pt x="41487" y="1"/>
                  </a:moveTo>
                  <a:cubicBezTo>
                    <a:pt x="36926" y="1"/>
                    <a:pt x="29385" y="1540"/>
                    <a:pt x="16571" y="7088"/>
                  </a:cubicBezTo>
                  <a:cubicBezTo>
                    <a:pt x="4655" y="12240"/>
                    <a:pt x="0" y="16795"/>
                    <a:pt x="995" y="22346"/>
                  </a:cubicBezTo>
                  <a:cubicBezTo>
                    <a:pt x="1277" y="23824"/>
                    <a:pt x="3038" y="30426"/>
                    <a:pt x="12988" y="30426"/>
                  </a:cubicBezTo>
                  <a:cubicBezTo>
                    <a:pt x="14284" y="30426"/>
                    <a:pt x="15718" y="30314"/>
                    <a:pt x="17307" y="30064"/>
                  </a:cubicBezTo>
                  <a:cubicBezTo>
                    <a:pt x="36364" y="27060"/>
                    <a:pt x="63080" y="12797"/>
                    <a:pt x="48220" y="1936"/>
                  </a:cubicBezTo>
                  <a:cubicBezTo>
                    <a:pt x="47270" y="1240"/>
                    <a:pt x="45577" y="1"/>
                    <a:pt x="41487" y="1"/>
                  </a:cubicBez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3663775" y="2118475"/>
              <a:ext cx="1537725" cy="744325"/>
            </a:xfrm>
            <a:custGeom>
              <a:avLst/>
              <a:gdLst/>
              <a:ahLst/>
              <a:cxnLst/>
              <a:rect l="l" t="t" r="r" b="b"/>
              <a:pathLst>
                <a:path w="61509" h="29773" extrusionOk="0">
                  <a:moveTo>
                    <a:pt x="40894" y="1"/>
                  </a:moveTo>
                  <a:cubicBezTo>
                    <a:pt x="36493" y="1"/>
                    <a:pt x="29516" y="1568"/>
                    <a:pt x="17585" y="6406"/>
                  </a:cubicBezTo>
                  <a:cubicBezTo>
                    <a:pt x="1691" y="12851"/>
                    <a:pt x="0" y="17645"/>
                    <a:pt x="458" y="21465"/>
                  </a:cubicBezTo>
                  <a:cubicBezTo>
                    <a:pt x="564" y="22402"/>
                    <a:pt x="1739" y="29772"/>
                    <a:pt x="12123" y="29772"/>
                  </a:cubicBezTo>
                  <a:cubicBezTo>
                    <a:pt x="13418" y="29772"/>
                    <a:pt x="14855" y="29658"/>
                    <a:pt x="16451" y="29402"/>
                  </a:cubicBezTo>
                  <a:cubicBezTo>
                    <a:pt x="32047" y="26895"/>
                    <a:pt x="61508" y="13348"/>
                    <a:pt x="47862" y="2248"/>
                  </a:cubicBezTo>
                  <a:cubicBezTo>
                    <a:pt x="46404" y="1070"/>
                    <a:pt x="44528" y="1"/>
                    <a:pt x="40894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3658800" y="2131500"/>
              <a:ext cx="1500925" cy="726575"/>
            </a:xfrm>
            <a:custGeom>
              <a:avLst/>
              <a:gdLst/>
              <a:ahLst/>
              <a:cxnLst/>
              <a:rect l="l" t="t" r="r" b="b"/>
              <a:pathLst>
                <a:path w="60037" h="29063" extrusionOk="0">
                  <a:moveTo>
                    <a:pt x="41071" y="0"/>
                  </a:moveTo>
                  <a:cubicBezTo>
                    <a:pt x="36643" y="0"/>
                    <a:pt x="29184" y="1502"/>
                    <a:pt x="16233" y="7019"/>
                  </a:cubicBezTo>
                  <a:cubicBezTo>
                    <a:pt x="4456" y="12032"/>
                    <a:pt x="0" y="16229"/>
                    <a:pt x="856" y="21521"/>
                  </a:cubicBezTo>
                  <a:cubicBezTo>
                    <a:pt x="1076" y="22943"/>
                    <a:pt x="2593" y="29063"/>
                    <a:pt x="12042" y="29063"/>
                  </a:cubicBezTo>
                  <a:cubicBezTo>
                    <a:pt x="13695" y="29063"/>
                    <a:pt x="15591" y="28876"/>
                    <a:pt x="17764" y="28443"/>
                  </a:cubicBezTo>
                  <a:cubicBezTo>
                    <a:pt x="38532" y="24306"/>
                    <a:pt x="60036" y="10679"/>
                    <a:pt x="47325" y="1727"/>
                  </a:cubicBezTo>
                  <a:cubicBezTo>
                    <a:pt x="46434" y="1103"/>
                    <a:pt x="44866" y="0"/>
                    <a:pt x="41071" y="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3658800" y="2143150"/>
              <a:ext cx="1505400" cy="709650"/>
            </a:xfrm>
            <a:custGeom>
              <a:avLst/>
              <a:gdLst/>
              <a:ahLst/>
              <a:cxnLst/>
              <a:rect l="l" t="t" r="r" b="b"/>
              <a:pathLst>
                <a:path w="60216" h="28386" extrusionOk="0">
                  <a:moveTo>
                    <a:pt x="40958" y="1"/>
                  </a:moveTo>
                  <a:cubicBezTo>
                    <a:pt x="35185" y="1"/>
                    <a:pt x="26424" y="2563"/>
                    <a:pt x="14780" y="7667"/>
                  </a:cubicBezTo>
                  <a:cubicBezTo>
                    <a:pt x="4118" y="12342"/>
                    <a:pt x="0" y="16459"/>
                    <a:pt x="1035" y="21413"/>
                  </a:cubicBezTo>
                  <a:cubicBezTo>
                    <a:pt x="1419" y="23232"/>
                    <a:pt x="3273" y="28386"/>
                    <a:pt x="11807" y="28386"/>
                  </a:cubicBezTo>
                  <a:cubicBezTo>
                    <a:pt x="13443" y="28386"/>
                    <a:pt x="15323" y="28197"/>
                    <a:pt x="17486" y="27758"/>
                  </a:cubicBezTo>
                  <a:cubicBezTo>
                    <a:pt x="35827" y="24038"/>
                    <a:pt x="60215" y="10671"/>
                    <a:pt x="46708" y="1401"/>
                  </a:cubicBezTo>
                  <a:cubicBezTo>
                    <a:pt x="45340" y="467"/>
                    <a:pt x="43421" y="1"/>
                    <a:pt x="4095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3656800" y="2153950"/>
              <a:ext cx="1497450" cy="693150"/>
            </a:xfrm>
            <a:custGeom>
              <a:avLst/>
              <a:gdLst/>
              <a:ahLst/>
              <a:cxnLst/>
              <a:rect l="l" t="t" r="r" b="b"/>
              <a:pathLst>
                <a:path w="59898" h="27726" extrusionOk="0">
                  <a:moveTo>
                    <a:pt x="41147" y="0"/>
                  </a:moveTo>
                  <a:cubicBezTo>
                    <a:pt x="34032" y="0"/>
                    <a:pt x="22952" y="4151"/>
                    <a:pt x="13925" y="8170"/>
                  </a:cubicBezTo>
                  <a:cubicBezTo>
                    <a:pt x="7361" y="11074"/>
                    <a:pt x="1" y="15152"/>
                    <a:pt x="1274" y="21040"/>
                  </a:cubicBezTo>
                  <a:cubicBezTo>
                    <a:pt x="1656" y="22801"/>
                    <a:pt x="3453" y="27726"/>
                    <a:pt x="11659" y="27726"/>
                  </a:cubicBezTo>
                  <a:cubicBezTo>
                    <a:pt x="13279" y="27726"/>
                    <a:pt x="15149" y="27534"/>
                    <a:pt x="17307" y="27088"/>
                  </a:cubicBezTo>
                  <a:cubicBezTo>
                    <a:pt x="35330" y="23348"/>
                    <a:pt x="59897" y="9841"/>
                    <a:pt x="46152" y="1128"/>
                  </a:cubicBezTo>
                  <a:cubicBezTo>
                    <a:pt x="44905" y="342"/>
                    <a:pt x="43189" y="0"/>
                    <a:pt x="41147" y="0"/>
                  </a:cubicBez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3666750" y="2165725"/>
              <a:ext cx="1431300" cy="675275"/>
            </a:xfrm>
            <a:custGeom>
              <a:avLst/>
              <a:gdLst/>
              <a:ahLst/>
              <a:cxnLst/>
              <a:rect l="l" t="t" r="r" b="b"/>
              <a:pathLst>
                <a:path w="57252" h="27011" extrusionOk="0">
                  <a:moveTo>
                    <a:pt x="40722" y="0"/>
                  </a:moveTo>
                  <a:cubicBezTo>
                    <a:pt x="32662" y="0"/>
                    <a:pt x="19652" y="5402"/>
                    <a:pt x="13587" y="8136"/>
                  </a:cubicBezTo>
                  <a:cubicBezTo>
                    <a:pt x="3601" y="12632"/>
                    <a:pt x="0" y="16352"/>
                    <a:pt x="1154" y="20987"/>
                  </a:cubicBezTo>
                  <a:cubicBezTo>
                    <a:pt x="1672" y="23027"/>
                    <a:pt x="3613" y="27010"/>
                    <a:pt x="10922" y="27010"/>
                  </a:cubicBezTo>
                  <a:cubicBezTo>
                    <a:pt x="12879" y="27010"/>
                    <a:pt x="15221" y="26725"/>
                    <a:pt x="18023" y="26040"/>
                  </a:cubicBezTo>
                  <a:cubicBezTo>
                    <a:pt x="40243" y="20629"/>
                    <a:pt x="57252" y="8017"/>
                    <a:pt x="45455" y="1015"/>
                  </a:cubicBezTo>
                  <a:cubicBezTo>
                    <a:pt x="44260" y="303"/>
                    <a:pt x="42630" y="0"/>
                    <a:pt x="40722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3673225" y="2176775"/>
              <a:ext cx="1401950" cy="657275"/>
            </a:xfrm>
            <a:custGeom>
              <a:avLst/>
              <a:gdLst/>
              <a:ahLst/>
              <a:cxnLst/>
              <a:rect l="l" t="t" r="r" b="b"/>
              <a:pathLst>
                <a:path w="56078" h="26291" extrusionOk="0">
                  <a:moveTo>
                    <a:pt x="40398" y="0"/>
                  </a:moveTo>
                  <a:cubicBezTo>
                    <a:pt x="36208" y="0"/>
                    <a:pt x="28740" y="1516"/>
                    <a:pt x="14880" y="7495"/>
                  </a:cubicBezTo>
                  <a:cubicBezTo>
                    <a:pt x="3998" y="12190"/>
                    <a:pt x="0" y="15950"/>
                    <a:pt x="1074" y="20446"/>
                  </a:cubicBezTo>
                  <a:cubicBezTo>
                    <a:pt x="1543" y="22447"/>
                    <a:pt x="3376" y="26290"/>
                    <a:pt x="10454" y="26290"/>
                  </a:cubicBezTo>
                  <a:cubicBezTo>
                    <a:pt x="12382" y="26290"/>
                    <a:pt x="14700" y="26005"/>
                    <a:pt x="17486" y="25319"/>
                  </a:cubicBezTo>
                  <a:cubicBezTo>
                    <a:pt x="38632" y="20088"/>
                    <a:pt x="56077" y="7714"/>
                    <a:pt x="45534" y="1269"/>
                  </a:cubicBezTo>
                  <a:cubicBezTo>
                    <a:pt x="44756" y="800"/>
                    <a:pt x="43442" y="0"/>
                    <a:pt x="40398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3675700" y="2188600"/>
              <a:ext cx="1359700" cy="638300"/>
            </a:xfrm>
            <a:custGeom>
              <a:avLst/>
              <a:gdLst/>
              <a:ahLst/>
              <a:cxnLst/>
              <a:rect l="l" t="t" r="r" b="b"/>
              <a:pathLst>
                <a:path w="54388" h="25532" extrusionOk="0">
                  <a:moveTo>
                    <a:pt x="40296" y="1"/>
                  </a:moveTo>
                  <a:cubicBezTo>
                    <a:pt x="36100" y="1"/>
                    <a:pt x="28643" y="1519"/>
                    <a:pt x="14860" y="7480"/>
                  </a:cubicBezTo>
                  <a:cubicBezTo>
                    <a:pt x="3919" y="12214"/>
                    <a:pt x="0" y="15954"/>
                    <a:pt x="1294" y="20410"/>
                  </a:cubicBezTo>
                  <a:cubicBezTo>
                    <a:pt x="1914" y="22545"/>
                    <a:pt x="3894" y="25531"/>
                    <a:pt x="10012" y="25531"/>
                  </a:cubicBezTo>
                  <a:cubicBezTo>
                    <a:pt x="11933" y="25531"/>
                    <a:pt x="14264" y="25237"/>
                    <a:pt x="17088" y="24528"/>
                  </a:cubicBezTo>
                  <a:cubicBezTo>
                    <a:pt x="39527" y="18898"/>
                    <a:pt x="54387" y="6744"/>
                    <a:pt x="45475" y="1293"/>
                  </a:cubicBezTo>
                  <a:cubicBezTo>
                    <a:pt x="44693" y="814"/>
                    <a:pt x="43368" y="1"/>
                    <a:pt x="40296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3701075" y="2192125"/>
              <a:ext cx="1304475" cy="626475"/>
            </a:xfrm>
            <a:custGeom>
              <a:avLst/>
              <a:gdLst/>
              <a:ahLst/>
              <a:cxnLst/>
              <a:rect l="l" t="t" r="r" b="b"/>
              <a:pathLst>
                <a:path w="52179" h="25059" extrusionOk="0">
                  <a:moveTo>
                    <a:pt x="39502" y="0"/>
                  </a:moveTo>
                  <a:cubicBezTo>
                    <a:pt x="35748" y="0"/>
                    <a:pt x="28995" y="1557"/>
                    <a:pt x="15477" y="7140"/>
                  </a:cubicBezTo>
                  <a:cubicBezTo>
                    <a:pt x="1512" y="12909"/>
                    <a:pt x="0" y="16549"/>
                    <a:pt x="438" y="19633"/>
                  </a:cubicBezTo>
                  <a:cubicBezTo>
                    <a:pt x="649" y="21142"/>
                    <a:pt x="1869" y="25058"/>
                    <a:pt x="8767" y="25058"/>
                  </a:cubicBezTo>
                  <a:cubicBezTo>
                    <a:pt x="10958" y="25058"/>
                    <a:pt x="13721" y="24663"/>
                    <a:pt x="17207" y="23671"/>
                  </a:cubicBezTo>
                  <a:cubicBezTo>
                    <a:pt x="39507" y="17345"/>
                    <a:pt x="52179" y="6981"/>
                    <a:pt x="44341" y="1490"/>
                  </a:cubicBezTo>
                  <a:cubicBezTo>
                    <a:pt x="43344" y="801"/>
                    <a:pt x="42194" y="0"/>
                    <a:pt x="39502" y="0"/>
                  </a:cubicBez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3707025" y="2200625"/>
              <a:ext cx="1303500" cy="608950"/>
            </a:xfrm>
            <a:custGeom>
              <a:avLst/>
              <a:gdLst/>
              <a:ahLst/>
              <a:cxnLst/>
              <a:rect l="l" t="t" r="r" b="b"/>
              <a:pathLst>
                <a:path w="52140" h="24358" extrusionOk="0">
                  <a:moveTo>
                    <a:pt x="39233" y="0"/>
                  </a:moveTo>
                  <a:cubicBezTo>
                    <a:pt x="35491" y="0"/>
                    <a:pt x="28593" y="1542"/>
                    <a:pt x="14821" y="7437"/>
                  </a:cubicBezTo>
                  <a:cubicBezTo>
                    <a:pt x="1334" y="13205"/>
                    <a:pt x="1" y="16766"/>
                    <a:pt x="578" y="19730"/>
                  </a:cubicBezTo>
                  <a:cubicBezTo>
                    <a:pt x="830" y="21036"/>
                    <a:pt x="2101" y="24357"/>
                    <a:pt x="8380" y="24357"/>
                  </a:cubicBezTo>
                  <a:cubicBezTo>
                    <a:pt x="10518" y="24357"/>
                    <a:pt x="13235" y="23973"/>
                    <a:pt x="16691" y="22993"/>
                  </a:cubicBezTo>
                  <a:cubicBezTo>
                    <a:pt x="36245" y="17423"/>
                    <a:pt x="52139" y="7138"/>
                    <a:pt x="43705" y="1290"/>
                  </a:cubicBezTo>
                  <a:cubicBezTo>
                    <a:pt x="42906" y="744"/>
                    <a:pt x="41830" y="0"/>
                    <a:pt x="39233" y="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3702050" y="2210100"/>
              <a:ext cx="1231875" cy="589350"/>
            </a:xfrm>
            <a:custGeom>
              <a:avLst/>
              <a:gdLst/>
              <a:ahLst/>
              <a:cxnLst/>
              <a:rect l="l" t="t" r="r" b="b"/>
              <a:pathLst>
                <a:path w="49275" h="23574" extrusionOk="0">
                  <a:moveTo>
                    <a:pt x="39187" y="0"/>
                  </a:moveTo>
                  <a:cubicBezTo>
                    <a:pt x="35266" y="0"/>
                    <a:pt x="28487" y="1698"/>
                    <a:pt x="15597" y="7177"/>
                  </a:cubicBezTo>
                  <a:cubicBezTo>
                    <a:pt x="1" y="13781"/>
                    <a:pt x="856" y="17899"/>
                    <a:pt x="1155" y="19252"/>
                  </a:cubicBezTo>
                  <a:cubicBezTo>
                    <a:pt x="1538" y="21141"/>
                    <a:pt x="3079" y="23574"/>
                    <a:pt x="8364" y="23574"/>
                  </a:cubicBezTo>
                  <a:cubicBezTo>
                    <a:pt x="11038" y="23574"/>
                    <a:pt x="14670" y="22951"/>
                    <a:pt x="19595" y="21321"/>
                  </a:cubicBezTo>
                  <a:cubicBezTo>
                    <a:pt x="44163" y="13204"/>
                    <a:pt x="49275" y="5208"/>
                    <a:pt x="43625" y="1209"/>
                  </a:cubicBezTo>
                  <a:cubicBezTo>
                    <a:pt x="42654" y="521"/>
                    <a:pt x="41359" y="0"/>
                    <a:pt x="3918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3706200" y="2225400"/>
              <a:ext cx="1339125" cy="564150"/>
            </a:xfrm>
            <a:custGeom>
              <a:avLst/>
              <a:gdLst/>
              <a:ahLst/>
              <a:cxnLst/>
              <a:rect l="l" t="t" r="r" b="b"/>
              <a:pathLst>
                <a:path w="53565" h="22566" extrusionOk="0">
                  <a:moveTo>
                    <a:pt x="39829" y="0"/>
                  </a:moveTo>
                  <a:cubicBezTo>
                    <a:pt x="29257" y="0"/>
                    <a:pt x="1" y="11060"/>
                    <a:pt x="1426" y="18680"/>
                  </a:cubicBezTo>
                  <a:cubicBezTo>
                    <a:pt x="1752" y="20409"/>
                    <a:pt x="3144" y="22566"/>
                    <a:pt x="8026" y="22566"/>
                  </a:cubicBezTo>
                  <a:cubicBezTo>
                    <a:pt x="10892" y="22566"/>
                    <a:pt x="14960" y="21822"/>
                    <a:pt x="20722" y="19814"/>
                  </a:cubicBezTo>
                  <a:cubicBezTo>
                    <a:pt x="53565" y="8375"/>
                    <a:pt x="44096" y="1353"/>
                    <a:pt x="42902" y="597"/>
                  </a:cubicBezTo>
                  <a:cubicBezTo>
                    <a:pt x="42269" y="189"/>
                    <a:pt x="41208" y="0"/>
                    <a:pt x="3982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3744325" y="2225125"/>
              <a:ext cx="1221450" cy="552950"/>
            </a:xfrm>
            <a:custGeom>
              <a:avLst/>
              <a:gdLst/>
              <a:ahLst/>
              <a:cxnLst/>
              <a:rect l="l" t="t" r="r" b="b"/>
              <a:pathLst>
                <a:path w="48858" h="22118" extrusionOk="0">
                  <a:moveTo>
                    <a:pt x="37504" y="0"/>
                  </a:moveTo>
                  <a:cubicBezTo>
                    <a:pt x="32877" y="0"/>
                    <a:pt x="25027" y="2414"/>
                    <a:pt x="14065" y="7232"/>
                  </a:cubicBezTo>
                  <a:cubicBezTo>
                    <a:pt x="4835" y="11291"/>
                    <a:pt x="1" y="15309"/>
                    <a:pt x="438" y="18551"/>
                  </a:cubicBezTo>
                  <a:cubicBezTo>
                    <a:pt x="623" y="19905"/>
                    <a:pt x="1675" y="22118"/>
                    <a:pt x="6531" y="22118"/>
                  </a:cubicBezTo>
                  <a:cubicBezTo>
                    <a:pt x="9526" y="22118"/>
                    <a:pt x="13970" y="21276"/>
                    <a:pt x="20550" y="18870"/>
                  </a:cubicBezTo>
                  <a:cubicBezTo>
                    <a:pt x="48857" y="8545"/>
                    <a:pt x="44262" y="2757"/>
                    <a:pt x="40960" y="747"/>
                  </a:cubicBezTo>
                  <a:cubicBezTo>
                    <a:pt x="40143" y="249"/>
                    <a:pt x="38989" y="0"/>
                    <a:pt x="3750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9"/>
            <p:cNvSpPr/>
            <p:nvPr/>
          </p:nvSpPr>
          <p:spPr>
            <a:xfrm>
              <a:off x="3757950" y="2235025"/>
              <a:ext cx="1112325" cy="529675"/>
            </a:xfrm>
            <a:custGeom>
              <a:avLst/>
              <a:gdLst/>
              <a:ahLst/>
              <a:cxnLst/>
              <a:rect l="l" t="t" r="r" b="b"/>
              <a:pathLst>
                <a:path w="44493" h="21187" extrusionOk="0">
                  <a:moveTo>
                    <a:pt x="37011" y="1"/>
                  </a:moveTo>
                  <a:cubicBezTo>
                    <a:pt x="26337" y="1"/>
                    <a:pt x="1" y="12260"/>
                    <a:pt x="590" y="17937"/>
                  </a:cubicBezTo>
                  <a:cubicBezTo>
                    <a:pt x="686" y="18954"/>
                    <a:pt x="1469" y="21186"/>
                    <a:pt x="6272" y="21186"/>
                  </a:cubicBezTo>
                  <a:cubicBezTo>
                    <a:pt x="9362" y="21186"/>
                    <a:pt x="14114" y="20263"/>
                    <a:pt x="21417" y="17499"/>
                  </a:cubicBezTo>
                  <a:cubicBezTo>
                    <a:pt x="35660" y="12108"/>
                    <a:pt x="38585" y="9422"/>
                    <a:pt x="40355" y="7811"/>
                  </a:cubicBezTo>
                  <a:cubicBezTo>
                    <a:pt x="41151" y="7075"/>
                    <a:pt x="44493" y="2599"/>
                    <a:pt x="39997" y="511"/>
                  </a:cubicBezTo>
                  <a:cubicBezTo>
                    <a:pt x="39249" y="161"/>
                    <a:pt x="38233" y="1"/>
                    <a:pt x="37011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9"/>
            <p:cNvSpPr/>
            <p:nvPr/>
          </p:nvSpPr>
          <p:spPr>
            <a:xfrm>
              <a:off x="3759250" y="2240975"/>
              <a:ext cx="1269675" cy="510800"/>
            </a:xfrm>
            <a:custGeom>
              <a:avLst/>
              <a:gdLst/>
              <a:ahLst/>
              <a:cxnLst/>
              <a:rect l="l" t="t" r="r" b="b"/>
              <a:pathLst>
                <a:path w="50787" h="20432" extrusionOk="0">
                  <a:moveTo>
                    <a:pt x="36807" y="0"/>
                  </a:moveTo>
                  <a:cubicBezTo>
                    <a:pt x="29542" y="0"/>
                    <a:pt x="16106" y="6120"/>
                    <a:pt x="13150" y="7494"/>
                  </a:cubicBezTo>
                  <a:cubicBezTo>
                    <a:pt x="8156" y="9841"/>
                    <a:pt x="0" y="14357"/>
                    <a:pt x="1671" y="18176"/>
                  </a:cubicBezTo>
                  <a:cubicBezTo>
                    <a:pt x="2208" y="19416"/>
                    <a:pt x="3609" y="20431"/>
                    <a:pt x="6751" y="20431"/>
                  </a:cubicBezTo>
                  <a:cubicBezTo>
                    <a:pt x="10366" y="20431"/>
                    <a:pt x="16285" y="19087"/>
                    <a:pt x="25841" y="15192"/>
                  </a:cubicBezTo>
                  <a:cubicBezTo>
                    <a:pt x="50786" y="4987"/>
                    <a:pt x="39627" y="471"/>
                    <a:pt x="39507" y="412"/>
                  </a:cubicBezTo>
                  <a:cubicBezTo>
                    <a:pt x="38768" y="127"/>
                    <a:pt x="37851" y="0"/>
                    <a:pt x="3680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9"/>
            <p:cNvSpPr/>
            <p:nvPr/>
          </p:nvSpPr>
          <p:spPr>
            <a:xfrm>
              <a:off x="3800400" y="2248425"/>
              <a:ext cx="1184750" cy="489625"/>
            </a:xfrm>
            <a:custGeom>
              <a:avLst/>
              <a:gdLst/>
              <a:ahLst/>
              <a:cxnLst/>
              <a:rect l="l" t="t" r="r" b="b"/>
              <a:pathLst>
                <a:path w="47390" h="19585" extrusionOk="0">
                  <a:moveTo>
                    <a:pt x="35481" y="0"/>
                  </a:moveTo>
                  <a:cubicBezTo>
                    <a:pt x="26573" y="0"/>
                    <a:pt x="0" y="10763"/>
                    <a:pt x="602" y="16804"/>
                  </a:cubicBezTo>
                  <a:cubicBezTo>
                    <a:pt x="667" y="17509"/>
                    <a:pt x="1258" y="19585"/>
                    <a:pt x="5800" y="19585"/>
                  </a:cubicBezTo>
                  <a:cubicBezTo>
                    <a:pt x="9591" y="19585"/>
                    <a:pt x="16133" y="18139"/>
                    <a:pt x="27418" y="13243"/>
                  </a:cubicBezTo>
                  <a:cubicBezTo>
                    <a:pt x="47390" y="4570"/>
                    <a:pt x="37523" y="313"/>
                    <a:pt x="37424" y="273"/>
                  </a:cubicBezTo>
                  <a:cubicBezTo>
                    <a:pt x="36941" y="87"/>
                    <a:pt x="36282" y="0"/>
                    <a:pt x="3548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9"/>
            <p:cNvSpPr/>
            <p:nvPr/>
          </p:nvSpPr>
          <p:spPr>
            <a:xfrm>
              <a:off x="3822050" y="2253550"/>
              <a:ext cx="1147700" cy="470975"/>
            </a:xfrm>
            <a:custGeom>
              <a:avLst/>
              <a:gdLst/>
              <a:ahLst/>
              <a:cxnLst/>
              <a:rect l="l" t="t" r="r" b="b"/>
              <a:pathLst>
                <a:path w="45908" h="18839" extrusionOk="0">
                  <a:moveTo>
                    <a:pt x="34484" y="1"/>
                  </a:moveTo>
                  <a:cubicBezTo>
                    <a:pt x="26258" y="1"/>
                    <a:pt x="0" y="10767"/>
                    <a:pt x="552" y="16300"/>
                  </a:cubicBezTo>
                  <a:cubicBezTo>
                    <a:pt x="596" y="16720"/>
                    <a:pt x="1033" y="18839"/>
                    <a:pt x="5591" y="18839"/>
                  </a:cubicBezTo>
                  <a:cubicBezTo>
                    <a:pt x="9242" y="18839"/>
                    <a:pt x="15537" y="17479"/>
                    <a:pt x="26393" y="12799"/>
                  </a:cubicBezTo>
                  <a:cubicBezTo>
                    <a:pt x="45907" y="4385"/>
                    <a:pt x="36220" y="267"/>
                    <a:pt x="36120" y="227"/>
                  </a:cubicBezTo>
                  <a:cubicBezTo>
                    <a:pt x="35713" y="73"/>
                    <a:pt x="35159" y="1"/>
                    <a:pt x="34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9"/>
            <p:cNvSpPr/>
            <p:nvPr/>
          </p:nvSpPr>
          <p:spPr>
            <a:xfrm>
              <a:off x="3841050" y="2257825"/>
              <a:ext cx="1121225" cy="453150"/>
            </a:xfrm>
            <a:custGeom>
              <a:avLst/>
              <a:gdLst/>
              <a:ahLst/>
              <a:cxnLst/>
              <a:rect l="l" t="t" r="r" b="b"/>
              <a:pathLst>
                <a:path w="44849" h="18126" extrusionOk="0">
                  <a:moveTo>
                    <a:pt x="33337" y="0"/>
                  </a:moveTo>
                  <a:cubicBezTo>
                    <a:pt x="25387" y="0"/>
                    <a:pt x="0" y="10496"/>
                    <a:pt x="608" y="15851"/>
                  </a:cubicBezTo>
                  <a:cubicBezTo>
                    <a:pt x="630" y="16008"/>
                    <a:pt x="961" y="18125"/>
                    <a:pt x="5499" y="18125"/>
                  </a:cubicBezTo>
                  <a:cubicBezTo>
                    <a:pt x="9021" y="18125"/>
                    <a:pt x="15079" y="16849"/>
                    <a:pt x="25493" y="12390"/>
                  </a:cubicBezTo>
                  <a:cubicBezTo>
                    <a:pt x="44849" y="4094"/>
                    <a:pt x="35002" y="255"/>
                    <a:pt x="34903" y="215"/>
                  </a:cubicBezTo>
                  <a:cubicBezTo>
                    <a:pt x="34510" y="69"/>
                    <a:pt x="33981" y="0"/>
                    <a:pt x="333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9"/>
            <p:cNvSpPr/>
            <p:nvPr/>
          </p:nvSpPr>
          <p:spPr>
            <a:xfrm>
              <a:off x="3869650" y="2263575"/>
              <a:ext cx="927525" cy="436950"/>
            </a:xfrm>
            <a:custGeom>
              <a:avLst/>
              <a:gdLst/>
              <a:ahLst/>
              <a:cxnLst/>
              <a:rect l="l" t="t" r="r" b="b"/>
              <a:pathLst>
                <a:path w="37101" h="17478" extrusionOk="0">
                  <a:moveTo>
                    <a:pt x="31889" y="1"/>
                  </a:moveTo>
                  <a:cubicBezTo>
                    <a:pt x="28055" y="1"/>
                    <a:pt x="22446" y="2168"/>
                    <a:pt x="17964" y="3904"/>
                  </a:cubicBezTo>
                  <a:cubicBezTo>
                    <a:pt x="2865" y="9753"/>
                    <a:pt x="1" y="13333"/>
                    <a:pt x="259" y="15342"/>
                  </a:cubicBezTo>
                  <a:cubicBezTo>
                    <a:pt x="445" y="16825"/>
                    <a:pt x="2019" y="17477"/>
                    <a:pt x="4491" y="17477"/>
                  </a:cubicBezTo>
                  <a:cubicBezTo>
                    <a:pt x="9678" y="17477"/>
                    <a:pt x="18817" y="14604"/>
                    <a:pt x="27373" y="10508"/>
                  </a:cubicBezTo>
                  <a:cubicBezTo>
                    <a:pt x="37100" y="5854"/>
                    <a:pt x="36464" y="2730"/>
                    <a:pt x="35748" y="1597"/>
                  </a:cubicBezTo>
                  <a:cubicBezTo>
                    <a:pt x="35013" y="451"/>
                    <a:pt x="33635" y="1"/>
                    <a:pt x="318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9"/>
            <p:cNvSpPr/>
            <p:nvPr/>
          </p:nvSpPr>
          <p:spPr>
            <a:xfrm>
              <a:off x="3879000" y="2277000"/>
              <a:ext cx="920175" cy="413200"/>
            </a:xfrm>
            <a:custGeom>
              <a:avLst/>
              <a:gdLst/>
              <a:ahLst/>
              <a:cxnLst/>
              <a:rect l="l" t="t" r="r" b="b"/>
              <a:pathLst>
                <a:path w="36807" h="16528" extrusionOk="0">
                  <a:moveTo>
                    <a:pt x="31752" y="0"/>
                  </a:moveTo>
                  <a:cubicBezTo>
                    <a:pt x="22774" y="0"/>
                    <a:pt x="0" y="9700"/>
                    <a:pt x="641" y="14507"/>
                  </a:cubicBezTo>
                  <a:cubicBezTo>
                    <a:pt x="832" y="15932"/>
                    <a:pt x="2312" y="16527"/>
                    <a:pt x="4576" y="16527"/>
                  </a:cubicBezTo>
                  <a:cubicBezTo>
                    <a:pt x="9869" y="16527"/>
                    <a:pt x="19448" y="13272"/>
                    <a:pt x="26860" y="9733"/>
                  </a:cubicBezTo>
                  <a:cubicBezTo>
                    <a:pt x="36806" y="4978"/>
                    <a:pt x="35632" y="1875"/>
                    <a:pt x="35036" y="1020"/>
                  </a:cubicBezTo>
                  <a:cubicBezTo>
                    <a:pt x="34528" y="312"/>
                    <a:pt x="33361" y="0"/>
                    <a:pt x="317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9"/>
            <p:cNvSpPr/>
            <p:nvPr/>
          </p:nvSpPr>
          <p:spPr>
            <a:xfrm>
              <a:off x="3908950" y="2276025"/>
              <a:ext cx="863350" cy="403700"/>
            </a:xfrm>
            <a:custGeom>
              <a:avLst/>
              <a:gdLst/>
              <a:ahLst/>
              <a:cxnLst/>
              <a:rect l="l" t="t" r="r" b="b"/>
              <a:pathLst>
                <a:path w="34534" h="16148" extrusionOk="0">
                  <a:moveTo>
                    <a:pt x="29651" y="1"/>
                  </a:moveTo>
                  <a:cubicBezTo>
                    <a:pt x="29241" y="1"/>
                    <a:pt x="28800" y="32"/>
                    <a:pt x="28327" y="104"/>
                  </a:cubicBezTo>
                  <a:cubicBezTo>
                    <a:pt x="26000" y="462"/>
                    <a:pt x="23115" y="1238"/>
                    <a:pt x="16531" y="3824"/>
                  </a:cubicBezTo>
                  <a:cubicBezTo>
                    <a:pt x="1233" y="9831"/>
                    <a:pt x="0" y="13134"/>
                    <a:pt x="179" y="14287"/>
                  </a:cubicBezTo>
                  <a:cubicBezTo>
                    <a:pt x="359" y="15507"/>
                    <a:pt x="1767" y="16148"/>
                    <a:pt x="4084" y="16148"/>
                  </a:cubicBezTo>
                  <a:cubicBezTo>
                    <a:pt x="5092" y="16148"/>
                    <a:pt x="6273" y="16027"/>
                    <a:pt x="7599" y="15779"/>
                  </a:cubicBezTo>
                  <a:cubicBezTo>
                    <a:pt x="15019" y="14387"/>
                    <a:pt x="25403" y="9573"/>
                    <a:pt x="25522" y="9533"/>
                  </a:cubicBezTo>
                  <a:cubicBezTo>
                    <a:pt x="34534" y="5256"/>
                    <a:pt x="34395" y="2471"/>
                    <a:pt x="33499" y="1198"/>
                  </a:cubicBezTo>
                  <a:cubicBezTo>
                    <a:pt x="33499" y="1181"/>
                    <a:pt x="32174" y="1"/>
                    <a:pt x="29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9"/>
            <p:cNvSpPr/>
            <p:nvPr/>
          </p:nvSpPr>
          <p:spPr>
            <a:xfrm>
              <a:off x="3928325" y="2281475"/>
              <a:ext cx="845975" cy="387975"/>
            </a:xfrm>
            <a:custGeom>
              <a:avLst/>
              <a:gdLst/>
              <a:ahLst/>
              <a:cxnLst/>
              <a:rect l="l" t="t" r="r" b="b"/>
              <a:pathLst>
                <a:path w="33839" h="15519" extrusionOk="0">
                  <a:moveTo>
                    <a:pt x="29381" y="0"/>
                  </a:moveTo>
                  <a:cubicBezTo>
                    <a:pt x="25510" y="0"/>
                    <a:pt x="19281" y="2450"/>
                    <a:pt x="15816" y="3825"/>
                  </a:cubicBezTo>
                  <a:cubicBezTo>
                    <a:pt x="717" y="9753"/>
                    <a:pt x="1" y="12955"/>
                    <a:pt x="140" y="13791"/>
                  </a:cubicBezTo>
                  <a:cubicBezTo>
                    <a:pt x="140" y="13851"/>
                    <a:pt x="1990" y="15422"/>
                    <a:pt x="2050" y="15422"/>
                  </a:cubicBezTo>
                  <a:cubicBezTo>
                    <a:pt x="2354" y="15470"/>
                    <a:pt x="2817" y="15518"/>
                    <a:pt x="3470" y="15518"/>
                  </a:cubicBezTo>
                  <a:cubicBezTo>
                    <a:pt x="4438" y="15518"/>
                    <a:pt x="5826" y="15412"/>
                    <a:pt x="7739" y="15044"/>
                  </a:cubicBezTo>
                  <a:cubicBezTo>
                    <a:pt x="14383" y="13791"/>
                    <a:pt x="24529" y="9156"/>
                    <a:pt x="24628" y="9116"/>
                  </a:cubicBezTo>
                  <a:cubicBezTo>
                    <a:pt x="30994" y="6152"/>
                    <a:pt x="33838" y="3228"/>
                    <a:pt x="32406" y="1119"/>
                  </a:cubicBezTo>
                  <a:cubicBezTo>
                    <a:pt x="31863" y="318"/>
                    <a:pt x="30775" y="0"/>
                    <a:pt x="29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9"/>
            <p:cNvSpPr/>
            <p:nvPr/>
          </p:nvSpPr>
          <p:spPr>
            <a:xfrm>
              <a:off x="3950225" y="2287350"/>
              <a:ext cx="782800" cy="372600"/>
            </a:xfrm>
            <a:custGeom>
              <a:avLst/>
              <a:gdLst/>
              <a:ahLst/>
              <a:cxnLst/>
              <a:rect l="l" t="t" r="r" b="b"/>
              <a:pathLst>
                <a:path w="31312" h="14904" extrusionOk="0">
                  <a:moveTo>
                    <a:pt x="28313" y="0"/>
                  </a:moveTo>
                  <a:cubicBezTo>
                    <a:pt x="26268" y="0"/>
                    <a:pt x="22892" y="686"/>
                    <a:pt x="17327" y="2873"/>
                  </a:cubicBezTo>
                  <a:cubicBezTo>
                    <a:pt x="12911" y="4604"/>
                    <a:pt x="8335" y="6414"/>
                    <a:pt x="4715" y="8583"/>
                  </a:cubicBezTo>
                  <a:cubicBezTo>
                    <a:pt x="955" y="10850"/>
                    <a:pt x="0" y="13277"/>
                    <a:pt x="0" y="13277"/>
                  </a:cubicBezTo>
                  <a:cubicBezTo>
                    <a:pt x="20" y="13357"/>
                    <a:pt x="2029" y="14849"/>
                    <a:pt x="2129" y="14869"/>
                  </a:cubicBezTo>
                  <a:cubicBezTo>
                    <a:pt x="2137" y="14869"/>
                    <a:pt x="2428" y="14904"/>
                    <a:pt x="2986" y="14904"/>
                  </a:cubicBezTo>
                  <a:cubicBezTo>
                    <a:pt x="3823" y="14904"/>
                    <a:pt x="5260" y="14825"/>
                    <a:pt x="7241" y="14431"/>
                  </a:cubicBezTo>
                  <a:cubicBezTo>
                    <a:pt x="13806" y="13158"/>
                    <a:pt x="23533" y="8722"/>
                    <a:pt x="23633" y="8682"/>
                  </a:cubicBezTo>
                  <a:cubicBezTo>
                    <a:pt x="30177" y="5658"/>
                    <a:pt x="31172" y="3649"/>
                    <a:pt x="31311" y="3271"/>
                  </a:cubicBezTo>
                  <a:lnTo>
                    <a:pt x="31192" y="1023"/>
                  </a:lnTo>
                  <a:cubicBezTo>
                    <a:pt x="30867" y="523"/>
                    <a:pt x="30098" y="0"/>
                    <a:pt x="283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9"/>
            <p:cNvSpPr/>
            <p:nvPr/>
          </p:nvSpPr>
          <p:spPr>
            <a:xfrm>
              <a:off x="3968125" y="2294725"/>
              <a:ext cx="785275" cy="356250"/>
            </a:xfrm>
            <a:custGeom>
              <a:avLst/>
              <a:gdLst/>
              <a:ahLst/>
              <a:cxnLst/>
              <a:rect l="l" t="t" r="r" b="b"/>
              <a:pathLst>
                <a:path w="31411" h="14250" extrusionOk="0">
                  <a:moveTo>
                    <a:pt x="26381" y="0"/>
                  </a:moveTo>
                  <a:cubicBezTo>
                    <a:pt x="26310" y="0"/>
                    <a:pt x="26249" y="4"/>
                    <a:pt x="26199" y="12"/>
                  </a:cubicBezTo>
                  <a:cubicBezTo>
                    <a:pt x="24846" y="191"/>
                    <a:pt x="22340" y="549"/>
                    <a:pt x="16670" y="2777"/>
                  </a:cubicBezTo>
                  <a:cubicBezTo>
                    <a:pt x="12095" y="4588"/>
                    <a:pt x="8136" y="6139"/>
                    <a:pt x="4078" y="8566"/>
                  </a:cubicBezTo>
                  <a:cubicBezTo>
                    <a:pt x="2089" y="9760"/>
                    <a:pt x="0" y="12545"/>
                    <a:pt x="20" y="12704"/>
                  </a:cubicBezTo>
                  <a:cubicBezTo>
                    <a:pt x="60" y="12863"/>
                    <a:pt x="2109" y="14176"/>
                    <a:pt x="2407" y="14236"/>
                  </a:cubicBezTo>
                  <a:cubicBezTo>
                    <a:pt x="2459" y="14245"/>
                    <a:pt x="2552" y="14249"/>
                    <a:pt x="2679" y="14249"/>
                  </a:cubicBezTo>
                  <a:cubicBezTo>
                    <a:pt x="3385" y="14249"/>
                    <a:pt x="5121" y="14111"/>
                    <a:pt x="6386" y="13858"/>
                  </a:cubicBezTo>
                  <a:cubicBezTo>
                    <a:pt x="13508" y="12465"/>
                    <a:pt x="21882" y="8626"/>
                    <a:pt x="22817" y="8208"/>
                  </a:cubicBezTo>
                  <a:cubicBezTo>
                    <a:pt x="28745" y="5463"/>
                    <a:pt x="31411" y="2777"/>
                    <a:pt x="30138" y="868"/>
                  </a:cubicBezTo>
                  <a:cubicBezTo>
                    <a:pt x="30045" y="701"/>
                    <a:pt x="27333" y="0"/>
                    <a:pt x="26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9"/>
            <p:cNvSpPr/>
            <p:nvPr/>
          </p:nvSpPr>
          <p:spPr>
            <a:xfrm>
              <a:off x="3987025" y="2302925"/>
              <a:ext cx="733550" cy="338775"/>
            </a:xfrm>
            <a:custGeom>
              <a:avLst/>
              <a:gdLst/>
              <a:ahLst/>
              <a:cxnLst/>
              <a:rect l="l" t="t" r="r" b="b"/>
              <a:pathLst>
                <a:path w="29342" h="13551" extrusionOk="0">
                  <a:moveTo>
                    <a:pt x="25265" y="0"/>
                  </a:moveTo>
                  <a:cubicBezTo>
                    <a:pt x="25039" y="0"/>
                    <a:pt x="24824" y="13"/>
                    <a:pt x="24627" y="42"/>
                  </a:cubicBezTo>
                  <a:cubicBezTo>
                    <a:pt x="21942" y="460"/>
                    <a:pt x="18441" y="1693"/>
                    <a:pt x="15974" y="2668"/>
                  </a:cubicBezTo>
                  <a:cubicBezTo>
                    <a:pt x="12195" y="4160"/>
                    <a:pt x="7918" y="5831"/>
                    <a:pt x="4576" y="7820"/>
                  </a:cubicBezTo>
                  <a:cubicBezTo>
                    <a:pt x="2308" y="9153"/>
                    <a:pt x="0" y="11898"/>
                    <a:pt x="40" y="12097"/>
                  </a:cubicBezTo>
                  <a:cubicBezTo>
                    <a:pt x="60" y="12237"/>
                    <a:pt x="2387" y="13510"/>
                    <a:pt x="2686" y="13550"/>
                  </a:cubicBezTo>
                  <a:cubicBezTo>
                    <a:pt x="2689" y="13550"/>
                    <a:pt x="2715" y="13551"/>
                    <a:pt x="2768" y="13551"/>
                  </a:cubicBezTo>
                  <a:cubicBezTo>
                    <a:pt x="3070" y="13551"/>
                    <a:pt x="4253" y="13508"/>
                    <a:pt x="7162" y="12933"/>
                  </a:cubicBezTo>
                  <a:cubicBezTo>
                    <a:pt x="12513" y="11839"/>
                    <a:pt x="21862" y="7721"/>
                    <a:pt x="21962" y="7681"/>
                  </a:cubicBezTo>
                  <a:cubicBezTo>
                    <a:pt x="26080" y="5772"/>
                    <a:pt x="27293" y="4677"/>
                    <a:pt x="27492" y="4478"/>
                  </a:cubicBezTo>
                  <a:cubicBezTo>
                    <a:pt x="29024" y="2967"/>
                    <a:pt x="29342" y="1037"/>
                    <a:pt x="29044" y="679"/>
                  </a:cubicBezTo>
                  <a:cubicBezTo>
                    <a:pt x="29044" y="662"/>
                    <a:pt x="26883" y="0"/>
                    <a:pt x="25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9"/>
            <p:cNvSpPr/>
            <p:nvPr/>
          </p:nvSpPr>
          <p:spPr>
            <a:xfrm>
              <a:off x="4007900" y="2310625"/>
              <a:ext cx="712200" cy="321100"/>
            </a:xfrm>
            <a:custGeom>
              <a:avLst/>
              <a:gdLst/>
              <a:ahLst/>
              <a:cxnLst/>
              <a:rect l="l" t="t" r="r" b="b"/>
              <a:pathLst>
                <a:path w="28488" h="12844" extrusionOk="0">
                  <a:moveTo>
                    <a:pt x="24707" y="1"/>
                  </a:moveTo>
                  <a:cubicBezTo>
                    <a:pt x="24098" y="1"/>
                    <a:pt x="23402" y="48"/>
                    <a:pt x="22619" y="172"/>
                  </a:cubicBezTo>
                  <a:cubicBezTo>
                    <a:pt x="21525" y="351"/>
                    <a:pt x="18740" y="1167"/>
                    <a:pt x="15219" y="2559"/>
                  </a:cubicBezTo>
                  <a:cubicBezTo>
                    <a:pt x="13389" y="3275"/>
                    <a:pt x="7858" y="5464"/>
                    <a:pt x="5690" y="6737"/>
                  </a:cubicBezTo>
                  <a:cubicBezTo>
                    <a:pt x="1513" y="9183"/>
                    <a:pt x="1" y="11471"/>
                    <a:pt x="1" y="11491"/>
                  </a:cubicBezTo>
                  <a:cubicBezTo>
                    <a:pt x="21" y="11650"/>
                    <a:pt x="2507" y="12764"/>
                    <a:pt x="2965" y="12844"/>
                  </a:cubicBezTo>
                  <a:cubicBezTo>
                    <a:pt x="2965" y="12844"/>
                    <a:pt x="4039" y="12804"/>
                    <a:pt x="6187" y="12366"/>
                  </a:cubicBezTo>
                  <a:cubicBezTo>
                    <a:pt x="12275" y="11113"/>
                    <a:pt x="20928" y="7214"/>
                    <a:pt x="21007" y="7174"/>
                  </a:cubicBezTo>
                  <a:cubicBezTo>
                    <a:pt x="24847" y="5404"/>
                    <a:pt x="26160" y="4330"/>
                    <a:pt x="26558" y="3952"/>
                  </a:cubicBezTo>
                  <a:cubicBezTo>
                    <a:pt x="28487" y="2082"/>
                    <a:pt x="27811" y="550"/>
                    <a:pt x="27791" y="550"/>
                  </a:cubicBezTo>
                  <a:cubicBezTo>
                    <a:pt x="27791" y="535"/>
                    <a:pt x="26742" y="1"/>
                    <a:pt x="247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9"/>
            <p:cNvSpPr/>
            <p:nvPr/>
          </p:nvSpPr>
          <p:spPr>
            <a:xfrm>
              <a:off x="4028300" y="2318000"/>
              <a:ext cx="668925" cy="299975"/>
            </a:xfrm>
            <a:custGeom>
              <a:avLst/>
              <a:gdLst/>
              <a:ahLst/>
              <a:cxnLst/>
              <a:rect l="l" t="t" r="r" b="b"/>
              <a:pathLst>
                <a:path w="26757" h="11999" extrusionOk="0">
                  <a:moveTo>
                    <a:pt x="24008" y="0"/>
                  </a:moveTo>
                  <a:cubicBezTo>
                    <a:pt x="23215" y="0"/>
                    <a:pt x="22197" y="77"/>
                    <a:pt x="20908" y="295"/>
                  </a:cubicBezTo>
                  <a:cubicBezTo>
                    <a:pt x="20888" y="295"/>
                    <a:pt x="19097" y="653"/>
                    <a:pt x="14462" y="2463"/>
                  </a:cubicBezTo>
                  <a:cubicBezTo>
                    <a:pt x="378" y="8013"/>
                    <a:pt x="0" y="10858"/>
                    <a:pt x="20" y="10878"/>
                  </a:cubicBezTo>
                  <a:cubicBezTo>
                    <a:pt x="20" y="10894"/>
                    <a:pt x="1056" y="11998"/>
                    <a:pt x="3393" y="11998"/>
                  </a:cubicBezTo>
                  <a:cubicBezTo>
                    <a:pt x="3935" y="11998"/>
                    <a:pt x="4547" y="11939"/>
                    <a:pt x="5232" y="11793"/>
                  </a:cubicBezTo>
                  <a:cubicBezTo>
                    <a:pt x="12016" y="10380"/>
                    <a:pt x="20012" y="6720"/>
                    <a:pt x="20092" y="6680"/>
                  </a:cubicBezTo>
                  <a:cubicBezTo>
                    <a:pt x="23732" y="5009"/>
                    <a:pt x="25125" y="3935"/>
                    <a:pt x="25622" y="3438"/>
                  </a:cubicBezTo>
                  <a:cubicBezTo>
                    <a:pt x="26756" y="2344"/>
                    <a:pt x="26537" y="454"/>
                    <a:pt x="26517" y="434"/>
                  </a:cubicBezTo>
                  <a:cubicBezTo>
                    <a:pt x="26517" y="434"/>
                    <a:pt x="25896" y="0"/>
                    <a:pt x="240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9"/>
            <p:cNvSpPr/>
            <p:nvPr/>
          </p:nvSpPr>
          <p:spPr>
            <a:xfrm>
              <a:off x="4050175" y="2323550"/>
              <a:ext cx="629625" cy="282375"/>
            </a:xfrm>
            <a:custGeom>
              <a:avLst/>
              <a:gdLst/>
              <a:ahLst/>
              <a:cxnLst/>
              <a:rect l="l" t="t" r="r" b="b"/>
              <a:pathLst>
                <a:path w="25185" h="11295" extrusionOk="0">
                  <a:moveTo>
                    <a:pt x="23248" y="1"/>
                  </a:moveTo>
                  <a:cubicBezTo>
                    <a:pt x="21607" y="1"/>
                    <a:pt x="18690" y="478"/>
                    <a:pt x="13667" y="2460"/>
                  </a:cubicBezTo>
                  <a:cubicBezTo>
                    <a:pt x="1711" y="7174"/>
                    <a:pt x="1" y="10298"/>
                    <a:pt x="1" y="10337"/>
                  </a:cubicBezTo>
                  <a:cubicBezTo>
                    <a:pt x="17" y="10337"/>
                    <a:pt x="1078" y="11295"/>
                    <a:pt x="3376" y="11295"/>
                  </a:cubicBezTo>
                  <a:cubicBezTo>
                    <a:pt x="3965" y="11295"/>
                    <a:pt x="4636" y="11232"/>
                    <a:pt x="5392" y="11073"/>
                  </a:cubicBezTo>
                  <a:cubicBezTo>
                    <a:pt x="10723" y="9940"/>
                    <a:pt x="19038" y="6299"/>
                    <a:pt x="19118" y="6259"/>
                  </a:cubicBezTo>
                  <a:cubicBezTo>
                    <a:pt x="22479" y="4728"/>
                    <a:pt x="23951" y="3653"/>
                    <a:pt x="24608" y="3037"/>
                  </a:cubicBezTo>
                  <a:lnTo>
                    <a:pt x="25185" y="411"/>
                  </a:lnTo>
                  <a:cubicBezTo>
                    <a:pt x="25185" y="401"/>
                    <a:pt x="24753" y="1"/>
                    <a:pt x="232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9"/>
            <p:cNvSpPr/>
            <p:nvPr/>
          </p:nvSpPr>
          <p:spPr>
            <a:xfrm>
              <a:off x="4074050" y="2330225"/>
              <a:ext cx="594825" cy="260675"/>
            </a:xfrm>
            <a:custGeom>
              <a:avLst/>
              <a:gdLst/>
              <a:ahLst/>
              <a:cxnLst/>
              <a:rect l="l" t="t" r="r" b="b"/>
              <a:pathLst>
                <a:path w="23793" h="10427" extrusionOk="0">
                  <a:moveTo>
                    <a:pt x="22233" y="1"/>
                  </a:moveTo>
                  <a:cubicBezTo>
                    <a:pt x="20762" y="1"/>
                    <a:pt x="17971" y="462"/>
                    <a:pt x="12811" y="2491"/>
                  </a:cubicBezTo>
                  <a:cubicBezTo>
                    <a:pt x="7301" y="4680"/>
                    <a:pt x="3223" y="6629"/>
                    <a:pt x="1" y="9692"/>
                  </a:cubicBezTo>
                  <a:cubicBezTo>
                    <a:pt x="1098" y="10071"/>
                    <a:pt x="2140" y="10427"/>
                    <a:pt x="3668" y="10427"/>
                  </a:cubicBezTo>
                  <a:cubicBezTo>
                    <a:pt x="6237" y="10427"/>
                    <a:pt x="10178" y="9419"/>
                    <a:pt x="18063" y="5813"/>
                  </a:cubicBezTo>
                  <a:cubicBezTo>
                    <a:pt x="20430" y="4719"/>
                    <a:pt x="21962" y="3844"/>
                    <a:pt x="22619" y="3207"/>
                  </a:cubicBezTo>
                  <a:cubicBezTo>
                    <a:pt x="23693" y="2173"/>
                    <a:pt x="23792" y="383"/>
                    <a:pt x="23772" y="323"/>
                  </a:cubicBezTo>
                  <a:cubicBezTo>
                    <a:pt x="23763" y="314"/>
                    <a:pt x="23446" y="1"/>
                    <a:pt x="222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9"/>
            <p:cNvSpPr/>
            <p:nvPr/>
          </p:nvSpPr>
          <p:spPr>
            <a:xfrm>
              <a:off x="4099425" y="2337325"/>
              <a:ext cx="565475" cy="238950"/>
            </a:xfrm>
            <a:custGeom>
              <a:avLst/>
              <a:gdLst/>
              <a:ahLst/>
              <a:cxnLst/>
              <a:rect l="l" t="t" r="r" b="b"/>
              <a:pathLst>
                <a:path w="22619" h="9558" extrusionOk="0">
                  <a:moveTo>
                    <a:pt x="21100" y="1"/>
                  </a:moveTo>
                  <a:cubicBezTo>
                    <a:pt x="19797" y="1"/>
                    <a:pt x="17146" y="439"/>
                    <a:pt x="11916" y="2506"/>
                  </a:cubicBezTo>
                  <a:cubicBezTo>
                    <a:pt x="6962" y="4455"/>
                    <a:pt x="3422" y="6146"/>
                    <a:pt x="0" y="9031"/>
                  </a:cubicBezTo>
                  <a:cubicBezTo>
                    <a:pt x="1214" y="9310"/>
                    <a:pt x="2288" y="9557"/>
                    <a:pt x="3621" y="9557"/>
                  </a:cubicBezTo>
                  <a:cubicBezTo>
                    <a:pt x="6175" y="9557"/>
                    <a:pt x="9681" y="8651"/>
                    <a:pt x="16949" y="5330"/>
                  </a:cubicBezTo>
                  <a:cubicBezTo>
                    <a:pt x="16969" y="5311"/>
                    <a:pt x="20032" y="3878"/>
                    <a:pt x="20569" y="3381"/>
                  </a:cubicBezTo>
                  <a:cubicBezTo>
                    <a:pt x="20828" y="3142"/>
                    <a:pt x="22618" y="735"/>
                    <a:pt x="22280" y="238"/>
                  </a:cubicBezTo>
                  <a:cubicBezTo>
                    <a:pt x="22280" y="230"/>
                    <a:pt x="22042" y="1"/>
                    <a:pt x="2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9"/>
            <p:cNvSpPr/>
            <p:nvPr/>
          </p:nvSpPr>
          <p:spPr>
            <a:xfrm>
              <a:off x="4126775" y="2349725"/>
              <a:ext cx="517225" cy="210300"/>
            </a:xfrm>
            <a:custGeom>
              <a:avLst/>
              <a:gdLst/>
              <a:ahLst/>
              <a:cxnLst/>
              <a:rect l="l" t="t" r="r" b="b"/>
              <a:pathLst>
                <a:path w="20689" h="8412" extrusionOk="0">
                  <a:moveTo>
                    <a:pt x="20689" y="1"/>
                  </a:moveTo>
                  <a:lnTo>
                    <a:pt x="20689" y="1"/>
                  </a:lnTo>
                  <a:cubicBezTo>
                    <a:pt x="10722" y="319"/>
                    <a:pt x="100" y="8037"/>
                    <a:pt x="0" y="8097"/>
                  </a:cubicBezTo>
                  <a:cubicBezTo>
                    <a:pt x="957" y="8310"/>
                    <a:pt x="1919" y="8412"/>
                    <a:pt x="2902" y="8412"/>
                  </a:cubicBezTo>
                  <a:cubicBezTo>
                    <a:pt x="6600" y="8412"/>
                    <a:pt x="10600" y="6973"/>
                    <a:pt x="15755" y="4616"/>
                  </a:cubicBezTo>
                  <a:cubicBezTo>
                    <a:pt x="18361" y="3442"/>
                    <a:pt x="18361" y="3442"/>
                    <a:pt x="20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9"/>
            <p:cNvSpPr/>
            <p:nvPr/>
          </p:nvSpPr>
          <p:spPr>
            <a:xfrm>
              <a:off x="4159600" y="2356700"/>
              <a:ext cx="464000" cy="185100"/>
            </a:xfrm>
            <a:custGeom>
              <a:avLst/>
              <a:gdLst/>
              <a:ahLst/>
              <a:cxnLst/>
              <a:rect l="l" t="t" r="r" b="b"/>
              <a:pathLst>
                <a:path w="18560" h="7404" extrusionOk="0">
                  <a:moveTo>
                    <a:pt x="18560" y="0"/>
                  </a:moveTo>
                  <a:lnTo>
                    <a:pt x="18560" y="0"/>
                  </a:lnTo>
                  <a:cubicBezTo>
                    <a:pt x="10822" y="597"/>
                    <a:pt x="1393" y="6306"/>
                    <a:pt x="0" y="7321"/>
                  </a:cubicBezTo>
                  <a:cubicBezTo>
                    <a:pt x="496" y="7377"/>
                    <a:pt x="1005" y="7403"/>
                    <a:pt x="1521" y="7403"/>
                  </a:cubicBezTo>
                  <a:cubicBezTo>
                    <a:pt x="7369" y="7403"/>
                    <a:pt x="14210" y="4075"/>
                    <a:pt x="14283" y="4038"/>
                  </a:cubicBezTo>
                  <a:cubicBezTo>
                    <a:pt x="16650" y="2785"/>
                    <a:pt x="16650" y="2785"/>
                    <a:pt x="1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9"/>
            <p:cNvSpPr/>
            <p:nvPr/>
          </p:nvSpPr>
          <p:spPr>
            <a:xfrm>
              <a:off x="4196900" y="2365650"/>
              <a:ext cx="404325" cy="159725"/>
            </a:xfrm>
            <a:custGeom>
              <a:avLst/>
              <a:gdLst/>
              <a:ahLst/>
              <a:cxnLst/>
              <a:rect l="l" t="t" r="r" b="b"/>
              <a:pathLst>
                <a:path w="16173" h="6389" extrusionOk="0">
                  <a:moveTo>
                    <a:pt x="16173" y="0"/>
                  </a:moveTo>
                  <a:lnTo>
                    <a:pt x="16173" y="0"/>
                  </a:lnTo>
                  <a:cubicBezTo>
                    <a:pt x="11359" y="378"/>
                    <a:pt x="2666" y="4655"/>
                    <a:pt x="0" y="6386"/>
                  </a:cubicBezTo>
                  <a:cubicBezTo>
                    <a:pt x="79" y="6387"/>
                    <a:pt x="159" y="6388"/>
                    <a:pt x="240" y="6388"/>
                  </a:cubicBezTo>
                  <a:cubicBezTo>
                    <a:pt x="4823" y="6388"/>
                    <a:pt x="12874" y="3658"/>
                    <a:pt x="15297" y="1253"/>
                  </a:cubicBezTo>
                  <a:cubicBezTo>
                    <a:pt x="15636" y="935"/>
                    <a:pt x="15914" y="378"/>
                    <a:pt x="161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9"/>
            <p:cNvSpPr/>
            <p:nvPr/>
          </p:nvSpPr>
          <p:spPr>
            <a:xfrm>
              <a:off x="4243150" y="2374600"/>
              <a:ext cx="335700" cy="132800"/>
            </a:xfrm>
            <a:custGeom>
              <a:avLst/>
              <a:gdLst/>
              <a:ahLst/>
              <a:cxnLst/>
              <a:rect l="l" t="t" r="r" b="b"/>
              <a:pathLst>
                <a:path w="13428" h="5312" extrusionOk="0">
                  <a:moveTo>
                    <a:pt x="13428" y="0"/>
                  </a:moveTo>
                  <a:lnTo>
                    <a:pt x="13428" y="0"/>
                  </a:lnTo>
                  <a:cubicBezTo>
                    <a:pt x="10503" y="239"/>
                    <a:pt x="1751" y="4297"/>
                    <a:pt x="0" y="5312"/>
                  </a:cubicBezTo>
                  <a:cubicBezTo>
                    <a:pt x="80" y="5312"/>
                    <a:pt x="9787" y="3680"/>
                    <a:pt x="13209" y="318"/>
                  </a:cubicBezTo>
                  <a:cubicBezTo>
                    <a:pt x="13288" y="239"/>
                    <a:pt x="13348" y="100"/>
                    <a:pt x="13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9"/>
            <p:cNvSpPr/>
            <p:nvPr/>
          </p:nvSpPr>
          <p:spPr>
            <a:xfrm>
              <a:off x="4337125" y="2394975"/>
              <a:ext cx="191000" cy="75625"/>
            </a:xfrm>
            <a:custGeom>
              <a:avLst/>
              <a:gdLst/>
              <a:ahLst/>
              <a:cxnLst/>
              <a:rect l="l" t="t" r="r" b="b"/>
              <a:pathLst>
                <a:path w="7640" h="3025" extrusionOk="0">
                  <a:moveTo>
                    <a:pt x="7640" y="1"/>
                  </a:moveTo>
                  <a:lnTo>
                    <a:pt x="7640" y="1"/>
                  </a:lnTo>
                  <a:cubicBezTo>
                    <a:pt x="5929" y="478"/>
                    <a:pt x="5292" y="657"/>
                    <a:pt x="1" y="3024"/>
                  </a:cubicBezTo>
                  <a:cubicBezTo>
                    <a:pt x="5551" y="1413"/>
                    <a:pt x="5949" y="1135"/>
                    <a:pt x="7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9"/>
            <p:cNvSpPr/>
            <p:nvPr/>
          </p:nvSpPr>
          <p:spPr>
            <a:xfrm>
              <a:off x="3661275" y="1954700"/>
              <a:ext cx="1457675" cy="926000"/>
            </a:xfrm>
            <a:custGeom>
              <a:avLst/>
              <a:gdLst/>
              <a:ahLst/>
              <a:cxnLst/>
              <a:rect l="l" t="t" r="r" b="b"/>
              <a:pathLst>
                <a:path w="58307" h="37040" extrusionOk="0">
                  <a:moveTo>
                    <a:pt x="44162" y="0"/>
                  </a:moveTo>
                  <a:cubicBezTo>
                    <a:pt x="42151" y="0"/>
                    <a:pt x="39905" y="262"/>
                    <a:pt x="37399" y="783"/>
                  </a:cubicBezTo>
                  <a:cubicBezTo>
                    <a:pt x="31073" y="2115"/>
                    <a:pt x="21644" y="5716"/>
                    <a:pt x="16531" y="8282"/>
                  </a:cubicBezTo>
                  <a:cubicBezTo>
                    <a:pt x="11001" y="11047"/>
                    <a:pt x="6844" y="13971"/>
                    <a:pt x="4138" y="16975"/>
                  </a:cubicBezTo>
                  <a:cubicBezTo>
                    <a:pt x="1" y="21551"/>
                    <a:pt x="60" y="25131"/>
                    <a:pt x="80" y="26484"/>
                  </a:cubicBezTo>
                  <a:cubicBezTo>
                    <a:pt x="418" y="31835"/>
                    <a:pt x="4138" y="35654"/>
                    <a:pt x="10066" y="36709"/>
                  </a:cubicBezTo>
                  <a:cubicBezTo>
                    <a:pt x="11362" y="36938"/>
                    <a:pt x="12722" y="37039"/>
                    <a:pt x="14114" y="37039"/>
                  </a:cubicBezTo>
                  <a:cubicBezTo>
                    <a:pt x="21318" y="37039"/>
                    <a:pt x="29403" y="34325"/>
                    <a:pt x="34037" y="32492"/>
                  </a:cubicBezTo>
                  <a:cubicBezTo>
                    <a:pt x="40025" y="30124"/>
                    <a:pt x="52517" y="25171"/>
                    <a:pt x="56317" y="17970"/>
                  </a:cubicBezTo>
                  <a:cubicBezTo>
                    <a:pt x="58306" y="14170"/>
                    <a:pt x="57809" y="10729"/>
                    <a:pt x="57053" y="8541"/>
                  </a:cubicBezTo>
                  <a:cubicBezTo>
                    <a:pt x="55819" y="5000"/>
                    <a:pt x="53611" y="2513"/>
                    <a:pt x="50488" y="1160"/>
                  </a:cubicBezTo>
                  <a:cubicBezTo>
                    <a:pt x="48699" y="386"/>
                    <a:pt x="46604" y="0"/>
                    <a:pt x="44162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9"/>
            <p:cNvSpPr/>
            <p:nvPr/>
          </p:nvSpPr>
          <p:spPr>
            <a:xfrm>
              <a:off x="3648850" y="1954850"/>
              <a:ext cx="1456175" cy="926025"/>
            </a:xfrm>
            <a:custGeom>
              <a:avLst/>
              <a:gdLst/>
              <a:ahLst/>
              <a:cxnLst/>
              <a:rect l="l" t="t" r="r" b="b"/>
              <a:pathLst>
                <a:path w="58247" h="37041" extrusionOk="0">
                  <a:moveTo>
                    <a:pt x="573" y="26205"/>
                  </a:moveTo>
                  <a:cubicBezTo>
                    <a:pt x="572" y="26225"/>
                    <a:pt x="572" y="26245"/>
                    <a:pt x="572" y="26264"/>
                  </a:cubicBezTo>
                  <a:lnTo>
                    <a:pt x="572" y="26264"/>
                  </a:lnTo>
                  <a:cubicBezTo>
                    <a:pt x="572" y="26247"/>
                    <a:pt x="573" y="26230"/>
                    <a:pt x="573" y="26213"/>
                  </a:cubicBezTo>
                  <a:lnTo>
                    <a:pt x="573" y="26213"/>
                  </a:lnTo>
                  <a:cubicBezTo>
                    <a:pt x="573" y="26210"/>
                    <a:pt x="573" y="26208"/>
                    <a:pt x="573" y="26205"/>
                  </a:cubicBezTo>
                  <a:close/>
                  <a:moveTo>
                    <a:pt x="41637" y="5708"/>
                  </a:moveTo>
                  <a:cubicBezTo>
                    <a:pt x="56132" y="5708"/>
                    <a:pt x="51725" y="19348"/>
                    <a:pt x="51642" y="19515"/>
                  </a:cubicBezTo>
                  <a:cubicBezTo>
                    <a:pt x="48085" y="26463"/>
                    <a:pt x="27757" y="36409"/>
                    <a:pt x="13860" y="36409"/>
                  </a:cubicBezTo>
                  <a:cubicBezTo>
                    <a:pt x="7702" y="36409"/>
                    <a:pt x="2807" y="34456"/>
                    <a:pt x="1194" y="29422"/>
                  </a:cubicBezTo>
                  <a:cubicBezTo>
                    <a:pt x="0" y="25702"/>
                    <a:pt x="1691" y="23017"/>
                    <a:pt x="2049" y="22519"/>
                  </a:cubicBezTo>
                  <a:cubicBezTo>
                    <a:pt x="3661" y="20232"/>
                    <a:pt x="7440" y="14841"/>
                    <a:pt x="29998" y="7739"/>
                  </a:cubicBezTo>
                  <a:cubicBezTo>
                    <a:pt x="30337" y="7640"/>
                    <a:pt x="30794" y="7500"/>
                    <a:pt x="31132" y="7381"/>
                  </a:cubicBezTo>
                  <a:cubicBezTo>
                    <a:pt x="35427" y="6203"/>
                    <a:pt x="38875" y="5708"/>
                    <a:pt x="41637" y="5708"/>
                  </a:cubicBezTo>
                  <a:close/>
                  <a:moveTo>
                    <a:pt x="43764" y="1"/>
                  </a:moveTo>
                  <a:cubicBezTo>
                    <a:pt x="43167" y="40"/>
                    <a:pt x="42372" y="80"/>
                    <a:pt x="41755" y="160"/>
                  </a:cubicBezTo>
                  <a:lnTo>
                    <a:pt x="39865" y="418"/>
                  </a:lnTo>
                  <a:cubicBezTo>
                    <a:pt x="39249" y="538"/>
                    <a:pt x="38413" y="677"/>
                    <a:pt x="37776" y="816"/>
                  </a:cubicBezTo>
                  <a:lnTo>
                    <a:pt x="35708" y="1294"/>
                  </a:lnTo>
                  <a:cubicBezTo>
                    <a:pt x="35051" y="1473"/>
                    <a:pt x="34176" y="1711"/>
                    <a:pt x="33519" y="1891"/>
                  </a:cubicBezTo>
                  <a:lnTo>
                    <a:pt x="31291" y="2587"/>
                  </a:lnTo>
                  <a:cubicBezTo>
                    <a:pt x="30595" y="2825"/>
                    <a:pt x="29660" y="3124"/>
                    <a:pt x="28964" y="3363"/>
                  </a:cubicBezTo>
                  <a:lnTo>
                    <a:pt x="26597" y="4218"/>
                  </a:lnTo>
                  <a:cubicBezTo>
                    <a:pt x="25781" y="4536"/>
                    <a:pt x="24687" y="4934"/>
                    <a:pt x="23871" y="5252"/>
                  </a:cubicBezTo>
                  <a:lnTo>
                    <a:pt x="22658" y="5750"/>
                  </a:lnTo>
                  <a:cubicBezTo>
                    <a:pt x="22300" y="5889"/>
                    <a:pt x="21823" y="6088"/>
                    <a:pt x="21484" y="6227"/>
                  </a:cubicBezTo>
                  <a:lnTo>
                    <a:pt x="20331" y="6724"/>
                  </a:lnTo>
                  <a:cubicBezTo>
                    <a:pt x="19992" y="6884"/>
                    <a:pt x="19535" y="7083"/>
                    <a:pt x="19197" y="7242"/>
                  </a:cubicBezTo>
                  <a:lnTo>
                    <a:pt x="18103" y="7759"/>
                  </a:lnTo>
                  <a:cubicBezTo>
                    <a:pt x="17764" y="7918"/>
                    <a:pt x="17347" y="8117"/>
                    <a:pt x="17028" y="8276"/>
                  </a:cubicBezTo>
                  <a:lnTo>
                    <a:pt x="15974" y="8813"/>
                  </a:lnTo>
                  <a:cubicBezTo>
                    <a:pt x="15676" y="8972"/>
                    <a:pt x="15258" y="9191"/>
                    <a:pt x="14960" y="9350"/>
                  </a:cubicBezTo>
                  <a:lnTo>
                    <a:pt x="13985" y="9887"/>
                  </a:lnTo>
                  <a:cubicBezTo>
                    <a:pt x="13686" y="10066"/>
                    <a:pt x="13308" y="10265"/>
                    <a:pt x="13030" y="10444"/>
                  </a:cubicBezTo>
                  <a:lnTo>
                    <a:pt x="12095" y="11001"/>
                  </a:lnTo>
                  <a:cubicBezTo>
                    <a:pt x="11836" y="11161"/>
                    <a:pt x="11478" y="11399"/>
                    <a:pt x="11220" y="11558"/>
                  </a:cubicBezTo>
                  <a:lnTo>
                    <a:pt x="10364" y="12135"/>
                  </a:lnTo>
                  <a:cubicBezTo>
                    <a:pt x="10106" y="12314"/>
                    <a:pt x="9768" y="12533"/>
                    <a:pt x="9529" y="12712"/>
                  </a:cubicBezTo>
                  <a:lnTo>
                    <a:pt x="8733" y="13289"/>
                  </a:lnTo>
                  <a:cubicBezTo>
                    <a:pt x="8514" y="13468"/>
                    <a:pt x="8196" y="13707"/>
                    <a:pt x="7977" y="13886"/>
                  </a:cubicBezTo>
                  <a:lnTo>
                    <a:pt x="7261" y="14463"/>
                  </a:lnTo>
                  <a:cubicBezTo>
                    <a:pt x="7042" y="14642"/>
                    <a:pt x="6764" y="14880"/>
                    <a:pt x="6565" y="15059"/>
                  </a:cubicBezTo>
                  <a:lnTo>
                    <a:pt x="5908" y="15656"/>
                  </a:lnTo>
                  <a:cubicBezTo>
                    <a:pt x="5709" y="15855"/>
                    <a:pt x="5471" y="16094"/>
                    <a:pt x="5272" y="16273"/>
                  </a:cubicBezTo>
                  <a:lnTo>
                    <a:pt x="4635" y="16969"/>
                  </a:lnTo>
                  <a:cubicBezTo>
                    <a:pt x="4436" y="17188"/>
                    <a:pt x="4178" y="17467"/>
                    <a:pt x="3999" y="17685"/>
                  </a:cubicBezTo>
                  <a:lnTo>
                    <a:pt x="3442" y="18382"/>
                  </a:lnTo>
                  <a:cubicBezTo>
                    <a:pt x="3283" y="18600"/>
                    <a:pt x="3064" y="18899"/>
                    <a:pt x="2905" y="19118"/>
                  </a:cubicBezTo>
                  <a:lnTo>
                    <a:pt x="2467" y="19814"/>
                  </a:lnTo>
                  <a:cubicBezTo>
                    <a:pt x="2328" y="20053"/>
                    <a:pt x="2149" y="20351"/>
                    <a:pt x="2009" y="20590"/>
                  </a:cubicBezTo>
                  <a:lnTo>
                    <a:pt x="1671" y="21286"/>
                  </a:lnTo>
                  <a:cubicBezTo>
                    <a:pt x="1572" y="21525"/>
                    <a:pt x="1413" y="21863"/>
                    <a:pt x="1313" y="22121"/>
                  </a:cubicBezTo>
                  <a:lnTo>
                    <a:pt x="1094" y="22778"/>
                  </a:lnTo>
                  <a:cubicBezTo>
                    <a:pt x="1015" y="23056"/>
                    <a:pt x="895" y="23434"/>
                    <a:pt x="836" y="23713"/>
                  </a:cubicBezTo>
                  <a:lnTo>
                    <a:pt x="716" y="24290"/>
                  </a:lnTo>
                  <a:cubicBezTo>
                    <a:pt x="590" y="25137"/>
                    <a:pt x="562" y="25445"/>
                    <a:pt x="573" y="26205"/>
                  </a:cubicBezTo>
                  <a:lnTo>
                    <a:pt x="573" y="26205"/>
                  </a:lnTo>
                  <a:cubicBezTo>
                    <a:pt x="586" y="25041"/>
                    <a:pt x="1074" y="23826"/>
                    <a:pt x="2018" y="22560"/>
                  </a:cubicBezTo>
                  <a:lnTo>
                    <a:pt x="2018" y="22560"/>
                  </a:lnTo>
                  <a:cubicBezTo>
                    <a:pt x="1076" y="23823"/>
                    <a:pt x="589" y="25035"/>
                    <a:pt x="573" y="26213"/>
                  </a:cubicBezTo>
                  <a:lnTo>
                    <a:pt x="573" y="26213"/>
                  </a:lnTo>
                  <a:cubicBezTo>
                    <a:pt x="574" y="26290"/>
                    <a:pt x="575" y="26371"/>
                    <a:pt x="577" y="26458"/>
                  </a:cubicBezTo>
                  <a:cubicBezTo>
                    <a:pt x="574" y="26394"/>
                    <a:pt x="573" y="26329"/>
                    <a:pt x="572" y="26264"/>
                  </a:cubicBezTo>
                  <a:lnTo>
                    <a:pt x="572" y="26264"/>
                  </a:lnTo>
                  <a:cubicBezTo>
                    <a:pt x="572" y="26336"/>
                    <a:pt x="574" y="26407"/>
                    <a:pt x="577" y="26478"/>
                  </a:cubicBezTo>
                  <a:cubicBezTo>
                    <a:pt x="577" y="26597"/>
                    <a:pt x="597" y="26776"/>
                    <a:pt x="597" y="26896"/>
                  </a:cubicBezTo>
                  <a:cubicBezTo>
                    <a:pt x="617" y="27055"/>
                    <a:pt x="637" y="27234"/>
                    <a:pt x="657" y="27373"/>
                  </a:cubicBezTo>
                  <a:lnTo>
                    <a:pt x="716" y="27751"/>
                  </a:lnTo>
                  <a:cubicBezTo>
                    <a:pt x="736" y="27851"/>
                    <a:pt x="756" y="28010"/>
                    <a:pt x="776" y="28109"/>
                  </a:cubicBezTo>
                  <a:lnTo>
                    <a:pt x="856" y="28427"/>
                  </a:lnTo>
                  <a:cubicBezTo>
                    <a:pt x="876" y="28527"/>
                    <a:pt x="895" y="28646"/>
                    <a:pt x="935" y="28746"/>
                  </a:cubicBezTo>
                  <a:lnTo>
                    <a:pt x="1015" y="29024"/>
                  </a:lnTo>
                  <a:cubicBezTo>
                    <a:pt x="1035" y="29104"/>
                    <a:pt x="1074" y="29223"/>
                    <a:pt x="1094" y="29303"/>
                  </a:cubicBezTo>
                  <a:lnTo>
                    <a:pt x="1194" y="29561"/>
                  </a:lnTo>
                  <a:lnTo>
                    <a:pt x="1293" y="29820"/>
                  </a:lnTo>
                  <a:lnTo>
                    <a:pt x="1393" y="30079"/>
                  </a:lnTo>
                  <a:lnTo>
                    <a:pt x="1512" y="30337"/>
                  </a:lnTo>
                  <a:lnTo>
                    <a:pt x="1631" y="30616"/>
                  </a:lnTo>
                  <a:cubicBezTo>
                    <a:pt x="1671" y="30695"/>
                    <a:pt x="1731" y="30795"/>
                    <a:pt x="1771" y="30874"/>
                  </a:cubicBezTo>
                  <a:lnTo>
                    <a:pt x="1930" y="31153"/>
                  </a:lnTo>
                  <a:cubicBezTo>
                    <a:pt x="1970" y="31232"/>
                    <a:pt x="2049" y="31352"/>
                    <a:pt x="2089" y="31431"/>
                  </a:cubicBezTo>
                  <a:lnTo>
                    <a:pt x="2288" y="31749"/>
                  </a:lnTo>
                  <a:cubicBezTo>
                    <a:pt x="2348" y="31849"/>
                    <a:pt x="2447" y="31968"/>
                    <a:pt x="2507" y="32068"/>
                  </a:cubicBezTo>
                  <a:lnTo>
                    <a:pt x="2765" y="32406"/>
                  </a:lnTo>
                  <a:cubicBezTo>
                    <a:pt x="2865" y="32525"/>
                    <a:pt x="2984" y="32684"/>
                    <a:pt x="3084" y="32804"/>
                  </a:cubicBezTo>
                  <a:lnTo>
                    <a:pt x="3442" y="33202"/>
                  </a:lnTo>
                  <a:cubicBezTo>
                    <a:pt x="4098" y="33818"/>
                    <a:pt x="4317" y="34017"/>
                    <a:pt x="5073" y="34574"/>
                  </a:cubicBezTo>
                  <a:lnTo>
                    <a:pt x="5650" y="34932"/>
                  </a:lnTo>
                  <a:cubicBezTo>
                    <a:pt x="5908" y="35091"/>
                    <a:pt x="6247" y="35290"/>
                    <a:pt x="6525" y="35410"/>
                  </a:cubicBezTo>
                  <a:lnTo>
                    <a:pt x="7201" y="35728"/>
                  </a:lnTo>
                  <a:cubicBezTo>
                    <a:pt x="7460" y="35828"/>
                    <a:pt x="7798" y="35967"/>
                    <a:pt x="8077" y="36066"/>
                  </a:cubicBezTo>
                  <a:lnTo>
                    <a:pt x="8833" y="36305"/>
                  </a:lnTo>
                  <a:cubicBezTo>
                    <a:pt x="9091" y="36365"/>
                    <a:pt x="9449" y="36464"/>
                    <a:pt x="9728" y="36544"/>
                  </a:cubicBezTo>
                  <a:lnTo>
                    <a:pt x="10563" y="36703"/>
                  </a:lnTo>
                  <a:cubicBezTo>
                    <a:pt x="10842" y="36743"/>
                    <a:pt x="11220" y="36802"/>
                    <a:pt x="11498" y="36842"/>
                  </a:cubicBezTo>
                  <a:lnTo>
                    <a:pt x="12413" y="36941"/>
                  </a:lnTo>
                  <a:cubicBezTo>
                    <a:pt x="12712" y="36961"/>
                    <a:pt x="13090" y="37001"/>
                    <a:pt x="13388" y="37021"/>
                  </a:cubicBezTo>
                  <a:lnTo>
                    <a:pt x="14243" y="37041"/>
                  </a:lnTo>
                  <a:lnTo>
                    <a:pt x="15159" y="37041"/>
                  </a:lnTo>
                  <a:lnTo>
                    <a:pt x="16054" y="37001"/>
                  </a:lnTo>
                  <a:cubicBezTo>
                    <a:pt x="16332" y="37001"/>
                    <a:pt x="16710" y="36981"/>
                    <a:pt x="17009" y="36941"/>
                  </a:cubicBezTo>
                  <a:lnTo>
                    <a:pt x="17943" y="36862"/>
                  </a:lnTo>
                  <a:cubicBezTo>
                    <a:pt x="18242" y="36842"/>
                    <a:pt x="18640" y="36782"/>
                    <a:pt x="18938" y="36762"/>
                  </a:cubicBezTo>
                  <a:lnTo>
                    <a:pt x="19933" y="36623"/>
                  </a:lnTo>
                  <a:cubicBezTo>
                    <a:pt x="20231" y="36564"/>
                    <a:pt x="20649" y="36504"/>
                    <a:pt x="20947" y="36444"/>
                  </a:cubicBezTo>
                  <a:lnTo>
                    <a:pt x="21982" y="36265"/>
                  </a:lnTo>
                  <a:cubicBezTo>
                    <a:pt x="22300" y="36186"/>
                    <a:pt x="22718" y="36106"/>
                    <a:pt x="23036" y="36046"/>
                  </a:cubicBezTo>
                  <a:lnTo>
                    <a:pt x="24110" y="35808"/>
                  </a:lnTo>
                  <a:cubicBezTo>
                    <a:pt x="24448" y="35728"/>
                    <a:pt x="24886" y="35609"/>
                    <a:pt x="25204" y="35529"/>
                  </a:cubicBezTo>
                  <a:lnTo>
                    <a:pt x="26318" y="35231"/>
                  </a:lnTo>
                  <a:cubicBezTo>
                    <a:pt x="26656" y="35151"/>
                    <a:pt x="27114" y="35012"/>
                    <a:pt x="27452" y="34912"/>
                  </a:cubicBezTo>
                  <a:lnTo>
                    <a:pt x="28586" y="34574"/>
                  </a:lnTo>
                  <a:cubicBezTo>
                    <a:pt x="28924" y="34475"/>
                    <a:pt x="29402" y="34316"/>
                    <a:pt x="29740" y="34216"/>
                  </a:cubicBezTo>
                  <a:lnTo>
                    <a:pt x="30914" y="33818"/>
                  </a:lnTo>
                  <a:cubicBezTo>
                    <a:pt x="31272" y="33699"/>
                    <a:pt x="31749" y="33520"/>
                    <a:pt x="32107" y="33401"/>
                  </a:cubicBezTo>
                  <a:lnTo>
                    <a:pt x="33301" y="32963"/>
                  </a:lnTo>
                  <a:cubicBezTo>
                    <a:pt x="33679" y="32824"/>
                    <a:pt x="34156" y="32625"/>
                    <a:pt x="34534" y="32486"/>
                  </a:cubicBezTo>
                  <a:lnTo>
                    <a:pt x="36961" y="31511"/>
                  </a:lnTo>
                  <a:cubicBezTo>
                    <a:pt x="37757" y="31173"/>
                    <a:pt x="38851" y="30735"/>
                    <a:pt x="39666" y="30377"/>
                  </a:cubicBezTo>
                  <a:lnTo>
                    <a:pt x="41854" y="29382"/>
                  </a:lnTo>
                  <a:cubicBezTo>
                    <a:pt x="42491" y="29084"/>
                    <a:pt x="43346" y="28686"/>
                    <a:pt x="43983" y="28368"/>
                  </a:cubicBezTo>
                  <a:lnTo>
                    <a:pt x="45952" y="27333"/>
                  </a:lnTo>
                  <a:cubicBezTo>
                    <a:pt x="46529" y="27015"/>
                    <a:pt x="47285" y="26597"/>
                    <a:pt x="47842" y="26259"/>
                  </a:cubicBezTo>
                  <a:lnTo>
                    <a:pt x="49553" y="25205"/>
                  </a:lnTo>
                  <a:cubicBezTo>
                    <a:pt x="50050" y="24847"/>
                    <a:pt x="50727" y="24409"/>
                    <a:pt x="51204" y="24031"/>
                  </a:cubicBezTo>
                  <a:lnTo>
                    <a:pt x="52597" y="22937"/>
                  </a:lnTo>
                  <a:cubicBezTo>
                    <a:pt x="53034" y="22539"/>
                    <a:pt x="53591" y="22042"/>
                    <a:pt x="54009" y="21644"/>
                  </a:cubicBezTo>
                  <a:lnTo>
                    <a:pt x="55043" y="20510"/>
                  </a:lnTo>
                  <a:cubicBezTo>
                    <a:pt x="55401" y="20072"/>
                    <a:pt x="55859" y="19476"/>
                    <a:pt x="56197" y="18998"/>
                  </a:cubicBezTo>
                  <a:lnTo>
                    <a:pt x="56814" y="17964"/>
                  </a:lnTo>
                  <a:cubicBezTo>
                    <a:pt x="57092" y="17367"/>
                    <a:pt x="57430" y="16571"/>
                    <a:pt x="57669" y="15955"/>
                  </a:cubicBezTo>
                  <a:lnTo>
                    <a:pt x="57868" y="15199"/>
                  </a:lnTo>
                  <a:cubicBezTo>
                    <a:pt x="58107" y="14125"/>
                    <a:pt x="58246" y="13369"/>
                    <a:pt x="58206" y="12016"/>
                  </a:cubicBezTo>
                  <a:lnTo>
                    <a:pt x="58166" y="11479"/>
                  </a:lnTo>
                  <a:cubicBezTo>
                    <a:pt x="58147" y="11320"/>
                    <a:pt x="58127" y="11101"/>
                    <a:pt x="58107" y="10942"/>
                  </a:cubicBezTo>
                  <a:lnTo>
                    <a:pt x="58027" y="10484"/>
                  </a:lnTo>
                  <a:cubicBezTo>
                    <a:pt x="58007" y="10365"/>
                    <a:pt x="57987" y="10186"/>
                    <a:pt x="57948" y="10047"/>
                  </a:cubicBezTo>
                  <a:lnTo>
                    <a:pt x="57868" y="9649"/>
                  </a:lnTo>
                  <a:cubicBezTo>
                    <a:pt x="57828" y="9529"/>
                    <a:pt x="57789" y="9370"/>
                    <a:pt x="57769" y="9251"/>
                  </a:cubicBezTo>
                  <a:lnTo>
                    <a:pt x="57649" y="8893"/>
                  </a:lnTo>
                  <a:cubicBezTo>
                    <a:pt x="57629" y="8773"/>
                    <a:pt x="57570" y="8634"/>
                    <a:pt x="57550" y="8535"/>
                  </a:cubicBezTo>
                  <a:lnTo>
                    <a:pt x="57430" y="8177"/>
                  </a:lnTo>
                  <a:cubicBezTo>
                    <a:pt x="57391" y="8077"/>
                    <a:pt x="57351" y="7938"/>
                    <a:pt x="57291" y="7838"/>
                  </a:cubicBezTo>
                  <a:lnTo>
                    <a:pt x="57152" y="7500"/>
                  </a:lnTo>
                  <a:cubicBezTo>
                    <a:pt x="57112" y="7401"/>
                    <a:pt x="57052" y="7262"/>
                    <a:pt x="57013" y="7162"/>
                  </a:cubicBezTo>
                  <a:lnTo>
                    <a:pt x="56854" y="6824"/>
                  </a:lnTo>
                  <a:cubicBezTo>
                    <a:pt x="56794" y="6724"/>
                    <a:pt x="56714" y="6585"/>
                    <a:pt x="56675" y="6486"/>
                  </a:cubicBezTo>
                  <a:lnTo>
                    <a:pt x="56476" y="6128"/>
                  </a:lnTo>
                  <a:cubicBezTo>
                    <a:pt x="56416" y="6008"/>
                    <a:pt x="56336" y="5869"/>
                    <a:pt x="56257" y="5770"/>
                  </a:cubicBezTo>
                  <a:lnTo>
                    <a:pt x="56018" y="5392"/>
                  </a:lnTo>
                  <a:cubicBezTo>
                    <a:pt x="55939" y="5272"/>
                    <a:pt x="55839" y="5113"/>
                    <a:pt x="55759" y="4994"/>
                  </a:cubicBezTo>
                  <a:lnTo>
                    <a:pt x="55441" y="4576"/>
                  </a:lnTo>
                  <a:cubicBezTo>
                    <a:pt x="55322" y="4437"/>
                    <a:pt x="55183" y="4258"/>
                    <a:pt x="55063" y="4138"/>
                  </a:cubicBezTo>
                  <a:lnTo>
                    <a:pt x="54566" y="3601"/>
                  </a:lnTo>
                  <a:cubicBezTo>
                    <a:pt x="53890" y="2945"/>
                    <a:pt x="53233" y="2328"/>
                    <a:pt x="52000" y="1652"/>
                  </a:cubicBezTo>
                  <a:lnTo>
                    <a:pt x="50985" y="1154"/>
                  </a:lnTo>
                  <a:cubicBezTo>
                    <a:pt x="50349" y="916"/>
                    <a:pt x="49513" y="617"/>
                    <a:pt x="48857" y="438"/>
                  </a:cubicBezTo>
                  <a:lnTo>
                    <a:pt x="47444" y="180"/>
                  </a:lnTo>
                  <a:cubicBezTo>
                    <a:pt x="46848" y="120"/>
                    <a:pt x="46052" y="21"/>
                    <a:pt x="45455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9"/>
            <p:cNvSpPr/>
            <p:nvPr/>
          </p:nvSpPr>
          <p:spPr>
            <a:xfrm>
              <a:off x="3662900" y="1954850"/>
              <a:ext cx="1442125" cy="926025"/>
            </a:xfrm>
            <a:custGeom>
              <a:avLst/>
              <a:gdLst/>
              <a:ahLst/>
              <a:cxnLst/>
              <a:rect l="l" t="t" r="r" b="b"/>
              <a:pathLst>
                <a:path w="57685" h="37041" extrusionOk="0">
                  <a:moveTo>
                    <a:pt x="293" y="28425"/>
                  </a:moveTo>
                  <a:lnTo>
                    <a:pt x="293" y="28425"/>
                  </a:lnTo>
                  <a:cubicBezTo>
                    <a:pt x="1008" y="32654"/>
                    <a:pt x="3751" y="35048"/>
                    <a:pt x="7630" y="36103"/>
                  </a:cubicBezTo>
                  <a:lnTo>
                    <a:pt x="7630" y="36103"/>
                  </a:lnTo>
                  <a:lnTo>
                    <a:pt x="7515" y="36066"/>
                  </a:lnTo>
                  <a:cubicBezTo>
                    <a:pt x="7236" y="35967"/>
                    <a:pt x="6898" y="35828"/>
                    <a:pt x="6639" y="35728"/>
                  </a:cubicBezTo>
                  <a:lnTo>
                    <a:pt x="5963" y="35410"/>
                  </a:lnTo>
                  <a:cubicBezTo>
                    <a:pt x="5685" y="35290"/>
                    <a:pt x="5346" y="35091"/>
                    <a:pt x="5088" y="34932"/>
                  </a:cubicBezTo>
                  <a:lnTo>
                    <a:pt x="4511" y="34574"/>
                  </a:lnTo>
                  <a:cubicBezTo>
                    <a:pt x="3755" y="34017"/>
                    <a:pt x="3536" y="33818"/>
                    <a:pt x="2880" y="33202"/>
                  </a:cubicBezTo>
                  <a:lnTo>
                    <a:pt x="2522" y="32804"/>
                  </a:lnTo>
                  <a:cubicBezTo>
                    <a:pt x="2422" y="32684"/>
                    <a:pt x="2303" y="32525"/>
                    <a:pt x="2203" y="32406"/>
                  </a:cubicBezTo>
                  <a:lnTo>
                    <a:pt x="1945" y="32068"/>
                  </a:lnTo>
                  <a:cubicBezTo>
                    <a:pt x="1885" y="31968"/>
                    <a:pt x="1786" y="31849"/>
                    <a:pt x="1726" y="31749"/>
                  </a:cubicBezTo>
                  <a:lnTo>
                    <a:pt x="1527" y="31431"/>
                  </a:lnTo>
                  <a:cubicBezTo>
                    <a:pt x="1487" y="31352"/>
                    <a:pt x="1408" y="31232"/>
                    <a:pt x="1368" y="31153"/>
                  </a:cubicBezTo>
                  <a:lnTo>
                    <a:pt x="1209" y="30874"/>
                  </a:lnTo>
                  <a:cubicBezTo>
                    <a:pt x="1169" y="30795"/>
                    <a:pt x="1109" y="30695"/>
                    <a:pt x="1069" y="30616"/>
                  </a:cubicBezTo>
                  <a:lnTo>
                    <a:pt x="950" y="30337"/>
                  </a:lnTo>
                  <a:lnTo>
                    <a:pt x="831" y="30079"/>
                  </a:lnTo>
                  <a:lnTo>
                    <a:pt x="731" y="29820"/>
                  </a:lnTo>
                  <a:lnTo>
                    <a:pt x="632" y="29561"/>
                  </a:lnTo>
                  <a:lnTo>
                    <a:pt x="532" y="29303"/>
                  </a:lnTo>
                  <a:cubicBezTo>
                    <a:pt x="512" y="29223"/>
                    <a:pt x="473" y="29104"/>
                    <a:pt x="453" y="29024"/>
                  </a:cubicBezTo>
                  <a:lnTo>
                    <a:pt x="373" y="28746"/>
                  </a:lnTo>
                  <a:cubicBezTo>
                    <a:pt x="333" y="28646"/>
                    <a:pt x="314" y="28527"/>
                    <a:pt x="294" y="28427"/>
                  </a:cubicBezTo>
                  <a:lnTo>
                    <a:pt x="293" y="28425"/>
                  </a:lnTo>
                  <a:close/>
                  <a:moveTo>
                    <a:pt x="43202" y="1"/>
                  </a:moveTo>
                  <a:cubicBezTo>
                    <a:pt x="42605" y="40"/>
                    <a:pt x="41810" y="80"/>
                    <a:pt x="41193" y="160"/>
                  </a:cubicBezTo>
                  <a:lnTo>
                    <a:pt x="39303" y="418"/>
                  </a:lnTo>
                  <a:cubicBezTo>
                    <a:pt x="38687" y="538"/>
                    <a:pt x="37851" y="677"/>
                    <a:pt x="37214" y="816"/>
                  </a:cubicBezTo>
                  <a:lnTo>
                    <a:pt x="35146" y="1294"/>
                  </a:lnTo>
                  <a:cubicBezTo>
                    <a:pt x="34489" y="1473"/>
                    <a:pt x="33614" y="1711"/>
                    <a:pt x="32957" y="1891"/>
                  </a:cubicBezTo>
                  <a:lnTo>
                    <a:pt x="30729" y="2587"/>
                  </a:lnTo>
                  <a:cubicBezTo>
                    <a:pt x="30033" y="2825"/>
                    <a:pt x="29098" y="3124"/>
                    <a:pt x="28402" y="3363"/>
                  </a:cubicBezTo>
                  <a:lnTo>
                    <a:pt x="26035" y="4218"/>
                  </a:lnTo>
                  <a:cubicBezTo>
                    <a:pt x="25219" y="4536"/>
                    <a:pt x="24125" y="4934"/>
                    <a:pt x="23309" y="5252"/>
                  </a:cubicBezTo>
                  <a:lnTo>
                    <a:pt x="22096" y="5750"/>
                  </a:lnTo>
                  <a:cubicBezTo>
                    <a:pt x="21738" y="5889"/>
                    <a:pt x="21261" y="6088"/>
                    <a:pt x="20922" y="6227"/>
                  </a:cubicBezTo>
                  <a:lnTo>
                    <a:pt x="19769" y="6724"/>
                  </a:lnTo>
                  <a:cubicBezTo>
                    <a:pt x="19430" y="6884"/>
                    <a:pt x="18973" y="7083"/>
                    <a:pt x="18635" y="7242"/>
                  </a:cubicBezTo>
                  <a:lnTo>
                    <a:pt x="17541" y="7759"/>
                  </a:lnTo>
                  <a:cubicBezTo>
                    <a:pt x="17202" y="7918"/>
                    <a:pt x="16785" y="8117"/>
                    <a:pt x="16466" y="8276"/>
                  </a:cubicBezTo>
                  <a:lnTo>
                    <a:pt x="15412" y="8813"/>
                  </a:lnTo>
                  <a:cubicBezTo>
                    <a:pt x="15114" y="8972"/>
                    <a:pt x="14696" y="9191"/>
                    <a:pt x="14398" y="9350"/>
                  </a:cubicBezTo>
                  <a:lnTo>
                    <a:pt x="13423" y="9887"/>
                  </a:lnTo>
                  <a:cubicBezTo>
                    <a:pt x="13124" y="10066"/>
                    <a:pt x="12746" y="10265"/>
                    <a:pt x="12468" y="10444"/>
                  </a:cubicBezTo>
                  <a:lnTo>
                    <a:pt x="11533" y="11001"/>
                  </a:lnTo>
                  <a:cubicBezTo>
                    <a:pt x="11274" y="11161"/>
                    <a:pt x="10916" y="11399"/>
                    <a:pt x="10658" y="11558"/>
                  </a:cubicBezTo>
                  <a:lnTo>
                    <a:pt x="9802" y="12135"/>
                  </a:lnTo>
                  <a:cubicBezTo>
                    <a:pt x="9544" y="12314"/>
                    <a:pt x="9206" y="12533"/>
                    <a:pt x="8967" y="12712"/>
                  </a:cubicBezTo>
                  <a:lnTo>
                    <a:pt x="8171" y="13289"/>
                  </a:lnTo>
                  <a:cubicBezTo>
                    <a:pt x="7952" y="13468"/>
                    <a:pt x="7634" y="13707"/>
                    <a:pt x="7415" y="13886"/>
                  </a:cubicBezTo>
                  <a:lnTo>
                    <a:pt x="6699" y="14463"/>
                  </a:lnTo>
                  <a:cubicBezTo>
                    <a:pt x="6480" y="14642"/>
                    <a:pt x="6202" y="14880"/>
                    <a:pt x="6003" y="15059"/>
                  </a:cubicBezTo>
                  <a:lnTo>
                    <a:pt x="5346" y="15656"/>
                  </a:lnTo>
                  <a:cubicBezTo>
                    <a:pt x="5147" y="15855"/>
                    <a:pt x="4909" y="16094"/>
                    <a:pt x="4710" y="16273"/>
                  </a:cubicBezTo>
                  <a:lnTo>
                    <a:pt x="4073" y="16969"/>
                  </a:lnTo>
                  <a:cubicBezTo>
                    <a:pt x="3874" y="17188"/>
                    <a:pt x="3616" y="17467"/>
                    <a:pt x="3437" y="17685"/>
                  </a:cubicBezTo>
                  <a:lnTo>
                    <a:pt x="2880" y="18382"/>
                  </a:lnTo>
                  <a:cubicBezTo>
                    <a:pt x="2721" y="18600"/>
                    <a:pt x="2502" y="18899"/>
                    <a:pt x="2343" y="19118"/>
                  </a:cubicBezTo>
                  <a:lnTo>
                    <a:pt x="1905" y="19814"/>
                  </a:lnTo>
                  <a:cubicBezTo>
                    <a:pt x="1766" y="20053"/>
                    <a:pt x="1587" y="20351"/>
                    <a:pt x="1447" y="20590"/>
                  </a:cubicBezTo>
                  <a:lnTo>
                    <a:pt x="1109" y="21286"/>
                  </a:lnTo>
                  <a:cubicBezTo>
                    <a:pt x="1010" y="21525"/>
                    <a:pt x="851" y="21863"/>
                    <a:pt x="751" y="22121"/>
                  </a:cubicBezTo>
                  <a:lnTo>
                    <a:pt x="532" y="22778"/>
                  </a:lnTo>
                  <a:cubicBezTo>
                    <a:pt x="453" y="23056"/>
                    <a:pt x="333" y="23434"/>
                    <a:pt x="274" y="23713"/>
                  </a:cubicBezTo>
                  <a:lnTo>
                    <a:pt x="154" y="24290"/>
                  </a:lnTo>
                  <a:cubicBezTo>
                    <a:pt x="29" y="25135"/>
                    <a:pt x="0" y="25443"/>
                    <a:pt x="11" y="26200"/>
                  </a:cubicBezTo>
                  <a:lnTo>
                    <a:pt x="11" y="26200"/>
                  </a:lnTo>
                  <a:cubicBezTo>
                    <a:pt x="21" y="25491"/>
                    <a:pt x="214" y="24752"/>
                    <a:pt x="578" y="23982"/>
                  </a:cubicBezTo>
                  <a:lnTo>
                    <a:pt x="578" y="23982"/>
                  </a:lnTo>
                  <a:cubicBezTo>
                    <a:pt x="215" y="24750"/>
                    <a:pt x="22" y="25487"/>
                    <a:pt x="11" y="26207"/>
                  </a:cubicBezTo>
                  <a:lnTo>
                    <a:pt x="11" y="26207"/>
                  </a:lnTo>
                  <a:cubicBezTo>
                    <a:pt x="11" y="26204"/>
                    <a:pt x="11" y="26202"/>
                    <a:pt x="11" y="26200"/>
                  </a:cubicBezTo>
                  <a:lnTo>
                    <a:pt x="11" y="26200"/>
                  </a:lnTo>
                  <a:cubicBezTo>
                    <a:pt x="10" y="26221"/>
                    <a:pt x="10" y="26243"/>
                    <a:pt x="10" y="26265"/>
                  </a:cubicBezTo>
                  <a:lnTo>
                    <a:pt x="10" y="26265"/>
                  </a:lnTo>
                  <a:cubicBezTo>
                    <a:pt x="10" y="26246"/>
                    <a:pt x="10" y="26226"/>
                    <a:pt x="11" y="26207"/>
                  </a:cubicBezTo>
                  <a:lnTo>
                    <a:pt x="11" y="26207"/>
                  </a:lnTo>
                  <a:cubicBezTo>
                    <a:pt x="12" y="26285"/>
                    <a:pt x="13" y="26369"/>
                    <a:pt x="15" y="26458"/>
                  </a:cubicBezTo>
                  <a:cubicBezTo>
                    <a:pt x="12" y="26394"/>
                    <a:pt x="10" y="26330"/>
                    <a:pt x="10" y="26265"/>
                  </a:cubicBezTo>
                  <a:lnTo>
                    <a:pt x="10" y="26265"/>
                  </a:lnTo>
                  <a:cubicBezTo>
                    <a:pt x="10" y="26336"/>
                    <a:pt x="12" y="26407"/>
                    <a:pt x="15" y="26478"/>
                  </a:cubicBezTo>
                  <a:cubicBezTo>
                    <a:pt x="15" y="26597"/>
                    <a:pt x="35" y="26776"/>
                    <a:pt x="35" y="26896"/>
                  </a:cubicBezTo>
                  <a:cubicBezTo>
                    <a:pt x="55" y="27055"/>
                    <a:pt x="75" y="27234"/>
                    <a:pt x="95" y="27373"/>
                  </a:cubicBezTo>
                  <a:lnTo>
                    <a:pt x="154" y="27751"/>
                  </a:lnTo>
                  <a:cubicBezTo>
                    <a:pt x="174" y="27851"/>
                    <a:pt x="194" y="28010"/>
                    <a:pt x="214" y="28109"/>
                  </a:cubicBezTo>
                  <a:lnTo>
                    <a:pt x="293" y="28425"/>
                  </a:lnTo>
                  <a:lnTo>
                    <a:pt x="293" y="28425"/>
                  </a:lnTo>
                  <a:cubicBezTo>
                    <a:pt x="232" y="28062"/>
                    <a:pt x="185" y="27685"/>
                    <a:pt x="154" y="27294"/>
                  </a:cubicBezTo>
                  <a:cubicBezTo>
                    <a:pt x="15" y="25364"/>
                    <a:pt x="592" y="23971"/>
                    <a:pt x="592" y="23952"/>
                  </a:cubicBezTo>
                  <a:cubicBezTo>
                    <a:pt x="5923" y="11678"/>
                    <a:pt x="37752" y="5292"/>
                    <a:pt x="38070" y="5252"/>
                  </a:cubicBezTo>
                  <a:cubicBezTo>
                    <a:pt x="38508" y="5213"/>
                    <a:pt x="39084" y="5133"/>
                    <a:pt x="39522" y="5093"/>
                  </a:cubicBezTo>
                  <a:cubicBezTo>
                    <a:pt x="39691" y="5089"/>
                    <a:pt x="39859" y="5088"/>
                    <a:pt x="40024" y="5088"/>
                  </a:cubicBezTo>
                  <a:cubicBezTo>
                    <a:pt x="52937" y="5088"/>
                    <a:pt x="54719" y="16461"/>
                    <a:pt x="49946" y="21803"/>
                  </a:cubicBezTo>
                  <a:cubicBezTo>
                    <a:pt x="43929" y="28534"/>
                    <a:pt x="25799" y="36759"/>
                    <a:pt x="13152" y="36759"/>
                  </a:cubicBezTo>
                  <a:cubicBezTo>
                    <a:pt x="11151" y="36759"/>
                    <a:pt x="9287" y="36553"/>
                    <a:pt x="7630" y="36103"/>
                  </a:cubicBezTo>
                  <a:lnTo>
                    <a:pt x="7630" y="36103"/>
                  </a:lnTo>
                  <a:lnTo>
                    <a:pt x="8271" y="36305"/>
                  </a:lnTo>
                  <a:cubicBezTo>
                    <a:pt x="8529" y="36365"/>
                    <a:pt x="8887" y="36464"/>
                    <a:pt x="9166" y="36544"/>
                  </a:cubicBezTo>
                  <a:lnTo>
                    <a:pt x="10001" y="36703"/>
                  </a:lnTo>
                  <a:cubicBezTo>
                    <a:pt x="10280" y="36743"/>
                    <a:pt x="10658" y="36802"/>
                    <a:pt x="10936" y="36842"/>
                  </a:cubicBezTo>
                  <a:lnTo>
                    <a:pt x="11851" y="36941"/>
                  </a:lnTo>
                  <a:cubicBezTo>
                    <a:pt x="12150" y="36961"/>
                    <a:pt x="12528" y="37001"/>
                    <a:pt x="12826" y="37021"/>
                  </a:cubicBezTo>
                  <a:lnTo>
                    <a:pt x="13681" y="37041"/>
                  </a:lnTo>
                  <a:lnTo>
                    <a:pt x="14597" y="37041"/>
                  </a:lnTo>
                  <a:lnTo>
                    <a:pt x="15492" y="37001"/>
                  </a:lnTo>
                  <a:cubicBezTo>
                    <a:pt x="15770" y="37001"/>
                    <a:pt x="16148" y="36981"/>
                    <a:pt x="16447" y="36941"/>
                  </a:cubicBezTo>
                  <a:lnTo>
                    <a:pt x="17381" y="36862"/>
                  </a:lnTo>
                  <a:cubicBezTo>
                    <a:pt x="17680" y="36842"/>
                    <a:pt x="18078" y="36782"/>
                    <a:pt x="18376" y="36762"/>
                  </a:cubicBezTo>
                  <a:lnTo>
                    <a:pt x="19371" y="36623"/>
                  </a:lnTo>
                  <a:cubicBezTo>
                    <a:pt x="19669" y="36564"/>
                    <a:pt x="20087" y="36504"/>
                    <a:pt x="20385" y="36444"/>
                  </a:cubicBezTo>
                  <a:lnTo>
                    <a:pt x="21420" y="36265"/>
                  </a:lnTo>
                  <a:cubicBezTo>
                    <a:pt x="21738" y="36186"/>
                    <a:pt x="22156" y="36106"/>
                    <a:pt x="22474" y="36046"/>
                  </a:cubicBezTo>
                  <a:lnTo>
                    <a:pt x="23548" y="35808"/>
                  </a:lnTo>
                  <a:cubicBezTo>
                    <a:pt x="23886" y="35728"/>
                    <a:pt x="24324" y="35609"/>
                    <a:pt x="24642" y="35529"/>
                  </a:cubicBezTo>
                  <a:lnTo>
                    <a:pt x="25756" y="35231"/>
                  </a:lnTo>
                  <a:cubicBezTo>
                    <a:pt x="26094" y="35151"/>
                    <a:pt x="26552" y="35012"/>
                    <a:pt x="26890" y="34912"/>
                  </a:cubicBezTo>
                  <a:lnTo>
                    <a:pt x="28024" y="34574"/>
                  </a:lnTo>
                  <a:cubicBezTo>
                    <a:pt x="28362" y="34475"/>
                    <a:pt x="28840" y="34316"/>
                    <a:pt x="29178" y="34216"/>
                  </a:cubicBezTo>
                  <a:lnTo>
                    <a:pt x="30352" y="33818"/>
                  </a:lnTo>
                  <a:cubicBezTo>
                    <a:pt x="30710" y="33699"/>
                    <a:pt x="31187" y="33520"/>
                    <a:pt x="31545" y="33401"/>
                  </a:cubicBezTo>
                  <a:lnTo>
                    <a:pt x="32739" y="32963"/>
                  </a:lnTo>
                  <a:cubicBezTo>
                    <a:pt x="33117" y="32824"/>
                    <a:pt x="33594" y="32625"/>
                    <a:pt x="33972" y="32486"/>
                  </a:cubicBezTo>
                  <a:lnTo>
                    <a:pt x="36379" y="31511"/>
                  </a:lnTo>
                  <a:cubicBezTo>
                    <a:pt x="37195" y="31173"/>
                    <a:pt x="38289" y="30735"/>
                    <a:pt x="39104" y="30377"/>
                  </a:cubicBezTo>
                  <a:lnTo>
                    <a:pt x="41292" y="29382"/>
                  </a:lnTo>
                  <a:cubicBezTo>
                    <a:pt x="41929" y="29084"/>
                    <a:pt x="42784" y="28686"/>
                    <a:pt x="43421" y="28368"/>
                  </a:cubicBezTo>
                  <a:lnTo>
                    <a:pt x="45390" y="27333"/>
                  </a:lnTo>
                  <a:cubicBezTo>
                    <a:pt x="45967" y="27015"/>
                    <a:pt x="46723" y="26597"/>
                    <a:pt x="47280" y="26259"/>
                  </a:cubicBezTo>
                  <a:lnTo>
                    <a:pt x="48991" y="25205"/>
                  </a:lnTo>
                  <a:cubicBezTo>
                    <a:pt x="49488" y="24847"/>
                    <a:pt x="50165" y="24409"/>
                    <a:pt x="50642" y="24031"/>
                  </a:cubicBezTo>
                  <a:lnTo>
                    <a:pt x="52035" y="22937"/>
                  </a:lnTo>
                  <a:cubicBezTo>
                    <a:pt x="52472" y="22539"/>
                    <a:pt x="53029" y="22042"/>
                    <a:pt x="53447" y="21644"/>
                  </a:cubicBezTo>
                  <a:lnTo>
                    <a:pt x="54481" y="20510"/>
                  </a:lnTo>
                  <a:cubicBezTo>
                    <a:pt x="54839" y="20072"/>
                    <a:pt x="55297" y="19476"/>
                    <a:pt x="55635" y="18998"/>
                  </a:cubicBezTo>
                  <a:lnTo>
                    <a:pt x="56252" y="17964"/>
                  </a:lnTo>
                  <a:cubicBezTo>
                    <a:pt x="56530" y="17367"/>
                    <a:pt x="56868" y="16571"/>
                    <a:pt x="57107" y="15955"/>
                  </a:cubicBezTo>
                  <a:lnTo>
                    <a:pt x="57306" y="15199"/>
                  </a:lnTo>
                  <a:cubicBezTo>
                    <a:pt x="57545" y="14125"/>
                    <a:pt x="57684" y="13369"/>
                    <a:pt x="57624" y="12016"/>
                  </a:cubicBezTo>
                  <a:lnTo>
                    <a:pt x="57604" y="11479"/>
                  </a:lnTo>
                  <a:cubicBezTo>
                    <a:pt x="57585" y="11320"/>
                    <a:pt x="57565" y="11101"/>
                    <a:pt x="57545" y="10942"/>
                  </a:cubicBezTo>
                  <a:lnTo>
                    <a:pt x="57465" y="10484"/>
                  </a:lnTo>
                  <a:cubicBezTo>
                    <a:pt x="57445" y="10365"/>
                    <a:pt x="57425" y="10186"/>
                    <a:pt x="57386" y="10047"/>
                  </a:cubicBezTo>
                  <a:lnTo>
                    <a:pt x="57306" y="9649"/>
                  </a:lnTo>
                  <a:cubicBezTo>
                    <a:pt x="57266" y="9529"/>
                    <a:pt x="57227" y="9370"/>
                    <a:pt x="57207" y="9251"/>
                  </a:cubicBezTo>
                  <a:lnTo>
                    <a:pt x="57087" y="8893"/>
                  </a:lnTo>
                  <a:cubicBezTo>
                    <a:pt x="57067" y="8773"/>
                    <a:pt x="57008" y="8634"/>
                    <a:pt x="56988" y="8535"/>
                  </a:cubicBezTo>
                  <a:lnTo>
                    <a:pt x="56868" y="8177"/>
                  </a:lnTo>
                  <a:cubicBezTo>
                    <a:pt x="56829" y="8077"/>
                    <a:pt x="56789" y="7938"/>
                    <a:pt x="56729" y="7838"/>
                  </a:cubicBezTo>
                  <a:lnTo>
                    <a:pt x="56590" y="7500"/>
                  </a:lnTo>
                  <a:cubicBezTo>
                    <a:pt x="56550" y="7401"/>
                    <a:pt x="56490" y="7262"/>
                    <a:pt x="56451" y="7162"/>
                  </a:cubicBezTo>
                  <a:lnTo>
                    <a:pt x="56292" y="6824"/>
                  </a:lnTo>
                  <a:cubicBezTo>
                    <a:pt x="56232" y="6724"/>
                    <a:pt x="56152" y="6585"/>
                    <a:pt x="56113" y="6486"/>
                  </a:cubicBezTo>
                  <a:lnTo>
                    <a:pt x="55914" y="6128"/>
                  </a:lnTo>
                  <a:cubicBezTo>
                    <a:pt x="55854" y="6008"/>
                    <a:pt x="55774" y="5869"/>
                    <a:pt x="55695" y="5770"/>
                  </a:cubicBezTo>
                  <a:lnTo>
                    <a:pt x="55456" y="5392"/>
                  </a:lnTo>
                  <a:cubicBezTo>
                    <a:pt x="55377" y="5272"/>
                    <a:pt x="55277" y="5113"/>
                    <a:pt x="55197" y="4994"/>
                  </a:cubicBezTo>
                  <a:lnTo>
                    <a:pt x="54859" y="4576"/>
                  </a:lnTo>
                  <a:cubicBezTo>
                    <a:pt x="54760" y="4437"/>
                    <a:pt x="54621" y="4258"/>
                    <a:pt x="54501" y="4138"/>
                  </a:cubicBezTo>
                  <a:lnTo>
                    <a:pt x="54004" y="3601"/>
                  </a:lnTo>
                  <a:cubicBezTo>
                    <a:pt x="53328" y="2945"/>
                    <a:pt x="52671" y="2328"/>
                    <a:pt x="51438" y="1652"/>
                  </a:cubicBezTo>
                  <a:lnTo>
                    <a:pt x="50423" y="1154"/>
                  </a:lnTo>
                  <a:cubicBezTo>
                    <a:pt x="49787" y="916"/>
                    <a:pt x="48951" y="617"/>
                    <a:pt x="48295" y="438"/>
                  </a:cubicBezTo>
                  <a:lnTo>
                    <a:pt x="46882" y="180"/>
                  </a:lnTo>
                  <a:cubicBezTo>
                    <a:pt x="46286" y="120"/>
                    <a:pt x="45490" y="21"/>
                    <a:pt x="44893" y="1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9"/>
            <p:cNvSpPr/>
            <p:nvPr/>
          </p:nvSpPr>
          <p:spPr>
            <a:xfrm>
              <a:off x="3661275" y="2579475"/>
              <a:ext cx="20425" cy="122375"/>
            </a:xfrm>
            <a:custGeom>
              <a:avLst/>
              <a:gdLst/>
              <a:ahLst/>
              <a:cxnLst/>
              <a:rect l="l" t="t" r="r" b="b"/>
              <a:pathLst>
                <a:path w="817" h="4895" extrusionOk="0">
                  <a:moveTo>
                    <a:pt x="259" y="1"/>
                  </a:moveTo>
                  <a:lnTo>
                    <a:pt x="259" y="1"/>
                  </a:lnTo>
                  <a:cubicBezTo>
                    <a:pt x="120" y="498"/>
                    <a:pt x="60" y="996"/>
                    <a:pt x="80" y="1493"/>
                  </a:cubicBezTo>
                  <a:cubicBezTo>
                    <a:pt x="80" y="1612"/>
                    <a:pt x="100" y="1791"/>
                    <a:pt x="100" y="1911"/>
                  </a:cubicBezTo>
                  <a:cubicBezTo>
                    <a:pt x="120" y="2070"/>
                    <a:pt x="140" y="2249"/>
                    <a:pt x="160" y="2388"/>
                  </a:cubicBezTo>
                  <a:lnTo>
                    <a:pt x="219" y="2766"/>
                  </a:lnTo>
                  <a:cubicBezTo>
                    <a:pt x="239" y="2866"/>
                    <a:pt x="259" y="3025"/>
                    <a:pt x="279" y="3124"/>
                  </a:cubicBezTo>
                  <a:lnTo>
                    <a:pt x="335" y="3349"/>
                  </a:lnTo>
                  <a:lnTo>
                    <a:pt x="335" y="3349"/>
                  </a:lnTo>
                  <a:cubicBezTo>
                    <a:pt x="0" y="1827"/>
                    <a:pt x="162" y="711"/>
                    <a:pt x="259" y="1"/>
                  </a:cubicBezTo>
                  <a:close/>
                  <a:moveTo>
                    <a:pt x="335" y="3349"/>
                  </a:moveTo>
                  <a:cubicBezTo>
                    <a:pt x="346" y="3399"/>
                    <a:pt x="358" y="3450"/>
                    <a:pt x="370" y="3501"/>
                  </a:cubicBezTo>
                  <a:lnTo>
                    <a:pt x="370" y="3501"/>
                  </a:lnTo>
                  <a:cubicBezTo>
                    <a:pt x="366" y="3481"/>
                    <a:pt x="362" y="3461"/>
                    <a:pt x="359" y="3442"/>
                  </a:cubicBezTo>
                  <a:lnTo>
                    <a:pt x="335" y="3349"/>
                  </a:lnTo>
                  <a:close/>
                  <a:moveTo>
                    <a:pt x="370" y="3501"/>
                  </a:moveTo>
                  <a:lnTo>
                    <a:pt x="370" y="3501"/>
                  </a:lnTo>
                  <a:cubicBezTo>
                    <a:pt x="385" y="3579"/>
                    <a:pt x="403" y="3665"/>
                    <a:pt x="430" y="3740"/>
                  </a:cubicBezTo>
                  <a:lnTo>
                    <a:pt x="430" y="3740"/>
                  </a:lnTo>
                  <a:cubicBezTo>
                    <a:pt x="409" y="3659"/>
                    <a:pt x="389" y="3580"/>
                    <a:pt x="370" y="3501"/>
                  </a:cubicBezTo>
                  <a:close/>
                  <a:moveTo>
                    <a:pt x="430" y="3740"/>
                  </a:moveTo>
                  <a:cubicBezTo>
                    <a:pt x="467" y="3877"/>
                    <a:pt x="507" y="4017"/>
                    <a:pt x="552" y="4160"/>
                  </a:cubicBezTo>
                  <a:lnTo>
                    <a:pt x="552" y="4160"/>
                  </a:lnTo>
                  <a:cubicBezTo>
                    <a:pt x="539" y="4117"/>
                    <a:pt x="527" y="4074"/>
                    <a:pt x="518" y="4039"/>
                  </a:cubicBezTo>
                  <a:lnTo>
                    <a:pt x="438" y="3761"/>
                  </a:lnTo>
                  <a:cubicBezTo>
                    <a:pt x="436" y="3754"/>
                    <a:pt x="433" y="3747"/>
                    <a:pt x="430" y="3740"/>
                  </a:cubicBezTo>
                  <a:close/>
                  <a:moveTo>
                    <a:pt x="552" y="4160"/>
                  </a:moveTo>
                  <a:lnTo>
                    <a:pt x="552" y="4160"/>
                  </a:lnTo>
                  <a:cubicBezTo>
                    <a:pt x="569" y="4216"/>
                    <a:pt x="586" y="4273"/>
                    <a:pt x="597" y="4318"/>
                  </a:cubicBezTo>
                  <a:lnTo>
                    <a:pt x="643" y="4436"/>
                  </a:lnTo>
                  <a:lnTo>
                    <a:pt x="643" y="4436"/>
                  </a:lnTo>
                  <a:cubicBezTo>
                    <a:pt x="611" y="4343"/>
                    <a:pt x="581" y="4251"/>
                    <a:pt x="552" y="4160"/>
                  </a:cubicBezTo>
                  <a:close/>
                  <a:moveTo>
                    <a:pt x="643" y="4436"/>
                  </a:moveTo>
                  <a:cubicBezTo>
                    <a:pt x="648" y="4450"/>
                    <a:pt x="652" y="4463"/>
                    <a:pt x="657" y="4477"/>
                  </a:cubicBezTo>
                  <a:cubicBezTo>
                    <a:pt x="674" y="4529"/>
                    <a:pt x="692" y="4580"/>
                    <a:pt x="709" y="4619"/>
                  </a:cubicBezTo>
                  <a:lnTo>
                    <a:pt x="709" y="4619"/>
                  </a:lnTo>
                  <a:cubicBezTo>
                    <a:pt x="704" y="4604"/>
                    <a:pt x="700" y="4590"/>
                    <a:pt x="697" y="4576"/>
                  </a:cubicBezTo>
                  <a:lnTo>
                    <a:pt x="643" y="4436"/>
                  </a:lnTo>
                  <a:close/>
                  <a:moveTo>
                    <a:pt x="709" y="4619"/>
                  </a:moveTo>
                  <a:lnTo>
                    <a:pt x="709" y="4619"/>
                  </a:lnTo>
                  <a:cubicBezTo>
                    <a:pt x="714" y="4637"/>
                    <a:pt x="721" y="4656"/>
                    <a:pt x="727" y="4674"/>
                  </a:cubicBezTo>
                  <a:lnTo>
                    <a:pt x="727" y="4674"/>
                  </a:lnTo>
                  <a:cubicBezTo>
                    <a:pt x="723" y="4661"/>
                    <a:pt x="720" y="4648"/>
                    <a:pt x="717" y="4636"/>
                  </a:cubicBezTo>
                  <a:cubicBezTo>
                    <a:pt x="714" y="4631"/>
                    <a:pt x="711" y="4625"/>
                    <a:pt x="709" y="4619"/>
                  </a:cubicBezTo>
                  <a:close/>
                  <a:moveTo>
                    <a:pt x="727" y="4674"/>
                  </a:moveTo>
                  <a:cubicBezTo>
                    <a:pt x="749" y="4746"/>
                    <a:pt x="783" y="4827"/>
                    <a:pt x="816" y="4895"/>
                  </a:cubicBezTo>
                  <a:cubicBezTo>
                    <a:pt x="816" y="4875"/>
                    <a:pt x="796" y="4855"/>
                    <a:pt x="796" y="4835"/>
                  </a:cubicBezTo>
                  <a:cubicBezTo>
                    <a:pt x="772" y="4786"/>
                    <a:pt x="747" y="4729"/>
                    <a:pt x="727" y="4674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9"/>
            <p:cNvSpPr/>
            <p:nvPr/>
          </p:nvSpPr>
          <p:spPr>
            <a:xfrm>
              <a:off x="3662850" y="1954850"/>
              <a:ext cx="1442175" cy="926025"/>
            </a:xfrm>
            <a:custGeom>
              <a:avLst/>
              <a:gdLst/>
              <a:ahLst/>
              <a:cxnLst/>
              <a:rect l="l" t="t" r="r" b="b"/>
              <a:pathLst>
                <a:path w="57687" h="37041" extrusionOk="0">
                  <a:moveTo>
                    <a:pt x="13" y="26274"/>
                  </a:moveTo>
                  <a:cubicBezTo>
                    <a:pt x="13" y="26342"/>
                    <a:pt x="14" y="26410"/>
                    <a:pt x="17" y="26478"/>
                  </a:cubicBezTo>
                  <a:cubicBezTo>
                    <a:pt x="16" y="26407"/>
                    <a:pt x="14" y="26339"/>
                    <a:pt x="13" y="26274"/>
                  </a:cubicBezTo>
                  <a:close/>
                  <a:moveTo>
                    <a:pt x="5149" y="34972"/>
                  </a:moveTo>
                  <a:cubicBezTo>
                    <a:pt x="5202" y="35002"/>
                    <a:pt x="5255" y="35031"/>
                    <a:pt x="5308" y="35059"/>
                  </a:cubicBezTo>
                  <a:lnTo>
                    <a:pt x="5308" y="35059"/>
                  </a:lnTo>
                  <a:lnTo>
                    <a:pt x="5149" y="34972"/>
                  </a:lnTo>
                  <a:close/>
                  <a:moveTo>
                    <a:pt x="43204" y="1"/>
                  </a:moveTo>
                  <a:cubicBezTo>
                    <a:pt x="42607" y="40"/>
                    <a:pt x="41812" y="80"/>
                    <a:pt x="41195" y="160"/>
                  </a:cubicBezTo>
                  <a:lnTo>
                    <a:pt x="39305" y="418"/>
                  </a:lnTo>
                  <a:cubicBezTo>
                    <a:pt x="38689" y="538"/>
                    <a:pt x="37853" y="677"/>
                    <a:pt x="37216" y="816"/>
                  </a:cubicBezTo>
                  <a:lnTo>
                    <a:pt x="35148" y="1294"/>
                  </a:lnTo>
                  <a:cubicBezTo>
                    <a:pt x="34491" y="1473"/>
                    <a:pt x="33616" y="1711"/>
                    <a:pt x="32959" y="1891"/>
                  </a:cubicBezTo>
                  <a:lnTo>
                    <a:pt x="30731" y="2587"/>
                  </a:lnTo>
                  <a:cubicBezTo>
                    <a:pt x="30035" y="2825"/>
                    <a:pt x="29100" y="3124"/>
                    <a:pt x="28404" y="3363"/>
                  </a:cubicBezTo>
                  <a:lnTo>
                    <a:pt x="26037" y="4218"/>
                  </a:lnTo>
                  <a:cubicBezTo>
                    <a:pt x="25221" y="4536"/>
                    <a:pt x="24127" y="4934"/>
                    <a:pt x="23311" y="5252"/>
                  </a:cubicBezTo>
                  <a:lnTo>
                    <a:pt x="22098" y="5750"/>
                  </a:lnTo>
                  <a:cubicBezTo>
                    <a:pt x="21740" y="5889"/>
                    <a:pt x="21263" y="6088"/>
                    <a:pt x="20924" y="6227"/>
                  </a:cubicBezTo>
                  <a:lnTo>
                    <a:pt x="19771" y="6724"/>
                  </a:lnTo>
                  <a:cubicBezTo>
                    <a:pt x="19432" y="6884"/>
                    <a:pt x="18975" y="7083"/>
                    <a:pt x="18637" y="7242"/>
                  </a:cubicBezTo>
                  <a:lnTo>
                    <a:pt x="17543" y="7759"/>
                  </a:lnTo>
                  <a:cubicBezTo>
                    <a:pt x="17204" y="7918"/>
                    <a:pt x="16787" y="8117"/>
                    <a:pt x="16468" y="8276"/>
                  </a:cubicBezTo>
                  <a:lnTo>
                    <a:pt x="15414" y="8813"/>
                  </a:lnTo>
                  <a:cubicBezTo>
                    <a:pt x="15116" y="8972"/>
                    <a:pt x="14698" y="9191"/>
                    <a:pt x="14400" y="9350"/>
                  </a:cubicBezTo>
                  <a:lnTo>
                    <a:pt x="13425" y="9887"/>
                  </a:lnTo>
                  <a:cubicBezTo>
                    <a:pt x="13126" y="10066"/>
                    <a:pt x="12748" y="10285"/>
                    <a:pt x="12470" y="10444"/>
                  </a:cubicBezTo>
                  <a:lnTo>
                    <a:pt x="11555" y="11001"/>
                  </a:lnTo>
                  <a:cubicBezTo>
                    <a:pt x="11276" y="11161"/>
                    <a:pt x="10918" y="11399"/>
                    <a:pt x="10660" y="11558"/>
                  </a:cubicBezTo>
                  <a:lnTo>
                    <a:pt x="9804" y="12135"/>
                  </a:lnTo>
                  <a:cubicBezTo>
                    <a:pt x="9546" y="12314"/>
                    <a:pt x="9208" y="12533"/>
                    <a:pt x="8969" y="12712"/>
                  </a:cubicBezTo>
                  <a:lnTo>
                    <a:pt x="8173" y="13289"/>
                  </a:lnTo>
                  <a:cubicBezTo>
                    <a:pt x="7954" y="13468"/>
                    <a:pt x="7636" y="13707"/>
                    <a:pt x="7417" y="13886"/>
                  </a:cubicBezTo>
                  <a:lnTo>
                    <a:pt x="6701" y="14463"/>
                  </a:lnTo>
                  <a:cubicBezTo>
                    <a:pt x="6482" y="14642"/>
                    <a:pt x="6204" y="14880"/>
                    <a:pt x="6005" y="15059"/>
                  </a:cubicBezTo>
                  <a:lnTo>
                    <a:pt x="5348" y="15656"/>
                  </a:lnTo>
                  <a:cubicBezTo>
                    <a:pt x="5149" y="15855"/>
                    <a:pt x="4911" y="16094"/>
                    <a:pt x="4712" y="16273"/>
                  </a:cubicBezTo>
                  <a:lnTo>
                    <a:pt x="4075" y="16969"/>
                  </a:lnTo>
                  <a:cubicBezTo>
                    <a:pt x="3876" y="17188"/>
                    <a:pt x="3618" y="17467"/>
                    <a:pt x="3439" y="17685"/>
                  </a:cubicBezTo>
                  <a:lnTo>
                    <a:pt x="2882" y="18382"/>
                  </a:lnTo>
                  <a:cubicBezTo>
                    <a:pt x="2723" y="18600"/>
                    <a:pt x="2504" y="18899"/>
                    <a:pt x="2345" y="19118"/>
                  </a:cubicBezTo>
                  <a:lnTo>
                    <a:pt x="1907" y="19814"/>
                  </a:lnTo>
                  <a:cubicBezTo>
                    <a:pt x="1768" y="20053"/>
                    <a:pt x="1589" y="20351"/>
                    <a:pt x="1449" y="20590"/>
                  </a:cubicBezTo>
                  <a:lnTo>
                    <a:pt x="1111" y="21286"/>
                  </a:lnTo>
                  <a:cubicBezTo>
                    <a:pt x="1012" y="21525"/>
                    <a:pt x="853" y="21863"/>
                    <a:pt x="753" y="22121"/>
                  </a:cubicBezTo>
                  <a:lnTo>
                    <a:pt x="534" y="22778"/>
                  </a:lnTo>
                  <a:cubicBezTo>
                    <a:pt x="455" y="23056"/>
                    <a:pt x="335" y="23434"/>
                    <a:pt x="276" y="23713"/>
                  </a:cubicBezTo>
                  <a:lnTo>
                    <a:pt x="156" y="24290"/>
                  </a:lnTo>
                  <a:cubicBezTo>
                    <a:pt x="27" y="25156"/>
                    <a:pt x="1" y="25459"/>
                    <a:pt x="13" y="26274"/>
                  </a:cubicBezTo>
                  <a:lnTo>
                    <a:pt x="13" y="26274"/>
                  </a:lnTo>
                  <a:cubicBezTo>
                    <a:pt x="15" y="25845"/>
                    <a:pt x="76" y="25415"/>
                    <a:pt x="196" y="24986"/>
                  </a:cubicBezTo>
                  <a:cubicBezTo>
                    <a:pt x="3251" y="12964"/>
                    <a:pt x="32861" y="4554"/>
                    <a:pt x="41708" y="4554"/>
                  </a:cubicBezTo>
                  <a:cubicBezTo>
                    <a:pt x="41791" y="4554"/>
                    <a:pt x="41872" y="4555"/>
                    <a:pt x="41951" y="4556"/>
                  </a:cubicBezTo>
                  <a:lnTo>
                    <a:pt x="42170" y="4556"/>
                  </a:lnTo>
                  <a:cubicBezTo>
                    <a:pt x="53151" y="5969"/>
                    <a:pt x="56691" y="16929"/>
                    <a:pt x="48396" y="23773"/>
                  </a:cubicBezTo>
                  <a:cubicBezTo>
                    <a:pt x="45427" y="26223"/>
                    <a:pt x="26921" y="36811"/>
                    <a:pt x="13355" y="36811"/>
                  </a:cubicBezTo>
                  <a:cubicBezTo>
                    <a:pt x="10358" y="36811"/>
                    <a:pt x="7602" y="36295"/>
                    <a:pt x="5308" y="35059"/>
                  </a:cubicBezTo>
                  <a:lnTo>
                    <a:pt x="5308" y="35059"/>
                  </a:lnTo>
                  <a:lnTo>
                    <a:pt x="5766" y="35310"/>
                  </a:lnTo>
                  <a:lnTo>
                    <a:pt x="5965" y="35410"/>
                  </a:lnTo>
                  <a:lnTo>
                    <a:pt x="6641" y="35728"/>
                  </a:lnTo>
                  <a:cubicBezTo>
                    <a:pt x="6900" y="35828"/>
                    <a:pt x="7238" y="35967"/>
                    <a:pt x="7517" y="36066"/>
                  </a:cubicBezTo>
                  <a:lnTo>
                    <a:pt x="8273" y="36305"/>
                  </a:lnTo>
                  <a:cubicBezTo>
                    <a:pt x="8531" y="36365"/>
                    <a:pt x="8889" y="36464"/>
                    <a:pt x="9168" y="36544"/>
                  </a:cubicBezTo>
                  <a:lnTo>
                    <a:pt x="10003" y="36703"/>
                  </a:lnTo>
                  <a:cubicBezTo>
                    <a:pt x="10282" y="36743"/>
                    <a:pt x="10660" y="36802"/>
                    <a:pt x="10938" y="36842"/>
                  </a:cubicBezTo>
                  <a:lnTo>
                    <a:pt x="11853" y="36941"/>
                  </a:lnTo>
                  <a:cubicBezTo>
                    <a:pt x="12152" y="36961"/>
                    <a:pt x="12530" y="37001"/>
                    <a:pt x="12828" y="37021"/>
                  </a:cubicBezTo>
                  <a:lnTo>
                    <a:pt x="13683" y="37041"/>
                  </a:lnTo>
                  <a:lnTo>
                    <a:pt x="14599" y="37041"/>
                  </a:lnTo>
                  <a:lnTo>
                    <a:pt x="15494" y="37001"/>
                  </a:lnTo>
                  <a:cubicBezTo>
                    <a:pt x="15772" y="37001"/>
                    <a:pt x="16150" y="36981"/>
                    <a:pt x="16449" y="36941"/>
                  </a:cubicBezTo>
                  <a:lnTo>
                    <a:pt x="17383" y="36862"/>
                  </a:lnTo>
                  <a:cubicBezTo>
                    <a:pt x="17682" y="36842"/>
                    <a:pt x="18080" y="36782"/>
                    <a:pt x="18378" y="36762"/>
                  </a:cubicBezTo>
                  <a:lnTo>
                    <a:pt x="19373" y="36623"/>
                  </a:lnTo>
                  <a:cubicBezTo>
                    <a:pt x="19671" y="36564"/>
                    <a:pt x="20089" y="36504"/>
                    <a:pt x="20387" y="36444"/>
                  </a:cubicBezTo>
                  <a:lnTo>
                    <a:pt x="21422" y="36265"/>
                  </a:lnTo>
                  <a:cubicBezTo>
                    <a:pt x="21740" y="36205"/>
                    <a:pt x="22158" y="36106"/>
                    <a:pt x="22476" y="36046"/>
                  </a:cubicBezTo>
                  <a:lnTo>
                    <a:pt x="23550" y="35808"/>
                  </a:lnTo>
                  <a:cubicBezTo>
                    <a:pt x="23888" y="35728"/>
                    <a:pt x="24326" y="35609"/>
                    <a:pt x="24644" y="35529"/>
                  </a:cubicBezTo>
                  <a:lnTo>
                    <a:pt x="25758" y="35231"/>
                  </a:lnTo>
                  <a:cubicBezTo>
                    <a:pt x="26096" y="35151"/>
                    <a:pt x="26554" y="35012"/>
                    <a:pt x="26892" y="34912"/>
                  </a:cubicBezTo>
                  <a:lnTo>
                    <a:pt x="28026" y="34574"/>
                  </a:lnTo>
                  <a:cubicBezTo>
                    <a:pt x="28364" y="34475"/>
                    <a:pt x="28842" y="34316"/>
                    <a:pt x="29180" y="34216"/>
                  </a:cubicBezTo>
                  <a:lnTo>
                    <a:pt x="30354" y="33818"/>
                  </a:lnTo>
                  <a:cubicBezTo>
                    <a:pt x="30712" y="33699"/>
                    <a:pt x="31189" y="33520"/>
                    <a:pt x="31547" y="33401"/>
                  </a:cubicBezTo>
                  <a:lnTo>
                    <a:pt x="32741" y="32963"/>
                  </a:lnTo>
                  <a:cubicBezTo>
                    <a:pt x="33119" y="32824"/>
                    <a:pt x="33596" y="32625"/>
                    <a:pt x="33974" y="32486"/>
                  </a:cubicBezTo>
                  <a:lnTo>
                    <a:pt x="36401" y="31511"/>
                  </a:lnTo>
                  <a:cubicBezTo>
                    <a:pt x="37197" y="31173"/>
                    <a:pt x="38291" y="30735"/>
                    <a:pt x="39106" y="30377"/>
                  </a:cubicBezTo>
                  <a:lnTo>
                    <a:pt x="41294" y="29382"/>
                  </a:lnTo>
                  <a:cubicBezTo>
                    <a:pt x="41931" y="29084"/>
                    <a:pt x="42786" y="28686"/>
                    <a:pt x="43423" y="28368"/>
                  </a:cubicBezTo>
                  <a:lnTo>
                    <a:pt x="45392" y="27333"/>
                  </a:lnTo>
                  <a:cubicBezTo>
                    <a:pt x="45969" y="27015"/>
                    <a:pt x="46725" y="26597"/>
                    <a:pt x="47282" y="26259"/>
                  </a:cubicBezTo>
                  <a:lnTo>
                    <a:pt x="48993" y="25205"/>
                  </a:lnTo>
                  <a:cubicBezTo>
                    <a:pt x="49490" y="24847"/>
                    <a:pt x="50167" y="24409"/>
                    <a:pt x="50644" y="24031"/>
                  </a:cubicBezTo>
                  <a:lnTo>
                    <a:pt x="52037" y="22937"/>
                  </a:lnTo>
                  <a:cubicBezTo>
                    <a:pt x="52474" y="22539"/>
                    <a:pt x="53031" y="22042"/>
                    <a:pt x="53449" y="21644"/>
                  </a:cubicBezTo>
                  <a:lnTo>
                    <a:pt x="54483" y="20510"/>
                  </a:lnTo>
                  <a:cubicBezTo>
                    <a:pt x="54841" y="20072"/>
                    <a:pt x="55299" y="19476"/>
                    <a:pt x="55637" y="18998"/>
                  </a:cubicBezTo>
                  <a:lnTo>
                    <a:pt x="56254" y="17964"/>
                  </a:lnTo>
                  <a:cubicBezTo>
                    <a:pt x="56532" y="17367"/>
                    <a:pt x="56870" y="16571"/>
                    <a:pt x="57109" y="15975"/>
                  </a:cubicBezTo>
                  <a:lnTo>
                    <a:pt x="57308" y="15199"/>
                  </a:lnTo>
                  <a:cubicBezTo>
                    <a:pt x="57547" y="14125"/>
                    <a:pt x="57686" y="13369"/>
                    <a:pt x="57646" y="12016"/>
                  </a:cubicBezTo>
                  <a:lnTo>
                    <a:pt x="57606" y="11479"/>
                  </a:lnTo>
                  <a:cubicBezTo>
                    <a:pt x="57587" y="11320"/>
                    <a:pt x="57567" y="11101"/>
                    <a:pt x="57547" y="10942"/>
                  </a:cubicBezTo>
                  <a:lnTo>
                    <a:pt x="57467" y="10484"/>
                  </a:lnTo>
                  <a:cubicBezTo>
                    <a:pt x="57447" y="10365"/>
                    <a:pt x="57427" y="10186"/>
                    <a:pt x="57388" y="10047"/>
                  </a:cubicBezTo>
                  <a:lnTo>
                    <a:pt x="57308" y="9649"/>
                  </a:lnTo>
                  <a:cubicBezTo>
                    <a:pt x="57268" y="9529"/>
                    <a:pt x="57229" y="9370"/>
                    <a:pt x="57209" y="9251"/>
                  </a:cubicBezTo>
                  <a:lnTo>
                    <a:pt x="57089" y="8893"/>
                  </a:lnTo>
                  <a:cubicBezTo>
                    <a:pt x="57069" y="8773"/>
                    <a:pt x="57010" y="8634"/>
                    <a:pt x="56990" y="8535"/>
                  </a:cubicBezTo>
                  <a:lnTo>
                    <a:pt x="56870" y="8177"/>
                  </a:lnTo>
                  <a:cubicBezTo>
                    <a:pt x="56831" y="8077"/>
                    <a:pt x="56791" y="7938"/>
                    <a:pt x="56731" y="7838"/>
                  </a:cubicBezTo>
                  <a:lnTo>
                    <a:pt x="56592" y="7500"/>
                  </a:lnTo>
                  <a:cubicBezTo>
                    <a:pt x="56552" y="7401"/>
                    <a:pt x="56492" y="7262"/>
                    <a:pt x="56453" y="7162"/>
                  </a:cubicBezTo>
                  <a:lnTo>
                    <a:pt x="56294" y="6824"/>
                  </a:lnTo>
                  <a:cubicBezTo>
                    <a:pt x="56234" y="6724"/>
                    <a:pt x="56154" y="6585"/>
                    <a:pt x="56115" y="6486"/>
                  </a:cubicBezTo>
                  <a:lnTo>
                    <a:pt x="55916" y="6128"/>
                  </a:lnTo>
                  <a:cubicBezTo>
                    <a:pt x="55856" y="6008"/>
                    <a:pt x="55776" y="5869"/>
                    <a:pt x="55697" y="5770"/>
                  </a:cubicBezTo>
                  <a:lnTo>
                    <a:pt x="55458" y="5392"/>
                  </a:lnTo>
                  <a:cubicBezTo>
                    <a:pt x="55379" y="5272"/>
                    <a:pt x="55279" y="5113"/>
                    <a:pt x="55199" y="4994"/>
                  </a:cubicBezTo>
                  <a:lnTo>
                    <a:pt x="54881" y="4576"/>
                  </a:lnTo>
                  <a:cubicBezTo>
                    <a:pt x="54762" y="4437"/>
                    <a:pt x="54623" y="4258"/>
                    <a:pt x="54503" y="4138"/>
                  </a:cubicBezTo>
                  <a:lnTo>
                    <a:pt x="54006" y="3601"/>
                  </a:lnTo>
                  <a:cubicBezTo>
                    <a:pt x="53330" y="2945"/>
                    <a:pt x="52673" y="2328"/>
                    <a:pt x="51440" y="1652"/>
                  </a:cubicBezTo>
                  <a:lnTo>
                    <a:pt x="50425" y="1154"/>
                  </a:lnTo>
                  <a:cubicBezTo>
                    <a:pt x="49789" y="916"/>
                    <a:pt x="48953" y="617"/>
                    <a:pt x="48297" y="438"/>
                  </a:cubicBezTo>
                  <a:lnTo>
                    <a:pt x="46884" y="180"/>
                  </a:lnTo>
                  <a:cubicBezTo>
                    <a:pt x="46288" y="120"/>
                    <a:pt x="45492" y="21"/>
                    <a:pt x="44895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9"/>
            <p:cNvSpPr/>
            <p:nvPr/>
          </p:nvSpPr>
          <p:spPr>
            <a:xfrm>
              <a:off x="3662775" y="2599875"/>
              <a:ext cx="4500" cy="52750"/>
            </a:xfrm>
            <a:custGeom>
              <a:avLst/>
              <a:gdLst/>
              <a:ahLst/>
              <a:cxnLst/>
              <a:rect l="l" t="t" r="r" b="b"/>
              <a:pathLst>
                <a:path w="180" h="2110" extrusionOk="0">
                  <a:moveTo>
                    <a:pt x="40" y="1"/>
                  </a:moveTo>
                  <a:lnTo>
                    <a:pt x="40" y="1"/>
                  </a:lnTo>
                  <a:cubicBezTo>
                    <a:pt x="20" y="219"/>
                    <a:pt x="0" y="438"/>
                    <a:pt x="20" y="677"/>
                  </a:cubicBezTo>
                  <a:cubicBezTo>
                    <a:pt x="20" y="796"/>
                    <a:pt x="40" y="975"/>
                    <a:pt x="40" y="1095"/>
                  </a:cubicBezTo>
                  <a:cubicBezTo>
                    <a:pt x="60" y="1254"/>
                    <a:pt x="80" y="1433"/>
                    <a:pt x="100" y="1572"/>
                  </a:cubicBezTo>
                  <a:lnTo>
                    <a:pt x="100" y="1575"/>
                  </a:lnTo>
                  <a:lnTo>
                    <a:pt x="100" y="1575"/>
                  </a:lnTo>
                  <a:cubicBezTo>
                    <a:pt x="100" y="1559"/>
                    <a:pt x="100" y="1544"/>
                    <a:pt x="100" y="1532"/>
                  </a:cubicBezTo>
                  <a:cubicBezTo>
                    <a:pt x="40" y="1134"/>
                    <a:pt x="20" y="836"/>
                    <a:pt x="40" y="1"/>
                  </a:cubicBezTo>
                  <a:close/>
                  <a:moveTo>
                    <a:pt x="100" y="1575"/>
                  </a:moveTo>
                  <a:cubicBezTo>
                    <a:pt x="101" y="1614"/>
                    <a:pt x="105" y="1660"/>
                    <a:pt x="118" y="1688"/>
                  </a:cubicBezTo>
                  <a:lnTo>
                    <a:pt x="118" y="1688"/>
                  </a:lnTo>
                  <a:lnTo>
                    <a:pt x="100" y="1575"/>
                  </a:lnTo>
                  <a:close/>
                  <a:moveTo>
                    <a:pt x="118" y="1688"/>
                  </a:moveTo>
                  <a:lnTo>
                    <a:pt x="130" y="1761"/>
                  </a:lnTo>
                  <a:lnTo>
                    <a:pt x="120" y="1691"/>
                  </a:lnTo>
                  <a:cubicBezTo>
                    <a:pt x="119" y="1690"/>
                    <a:pt x="119" y="1689"/>
                    <a:pt x="118" y="1688"/>
                  </a:cubicBezTo>
                  <a:close/>
                  <a:moveTo>
                    <a:pt x="130" y="1761"/>
                  </a:moveTo>
                  <a:lnTo>
                    <a:pt x="179" y="2109"/>
                  </a:lnTo>
                  <a:lnTo>
                    <a:pt x="159" y="1950"/>
                  </a:lnTo>
                  <a:lnTo>
                    <a:pt x="130" y="176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9"/>
            <p:cNvSpPr/>
            <p:nvPr/>
          </p:nvSpPr>
          <p:spPr>
            <a:xfrm>
              <a:off x="3662950" y="1954850"/>
              <a:ext cx="1588275" cy="926025"/>
            </a:xfrm>
            <a:custGeom>
              <a:avLst/>
              <a:gdLst/>
              <a:ahLst/>
              <a:cxnLst/>
              <a:rect l="l" t="t" r="r" b="b"/>
              <a:pathLst>
                <a:path w="63531" h="37041" extrusionOk="0">
                  <a:moveTo>
                    <a:pt x="8" y="26143"/>
                  </a:moveTo>
                  <a:cubicBezTo>
                    <a:pt x="3" y="26251"/>
                    <a:pt x="4" y="26362"/>
                    <a:pt x="13" y="26478"/>
                  </a:cubicBezTo>
                  <a:cubicBezTo>
                    <a:pt x="11" y="26356"/>
                    <a:pt x="9" y="26246"/>
                    <a:pt x="8" y="26143"/>
                  </a:cubicBezTo>
                  <a:close/>
                  <a:moveTo>
                    <a:pt x="7513" y="36066"/>
                  </a:moveTo>
                  <a:cubicBezTo>
                    <a:pt x="7607" y="36097"/>
                    <a:pt x="7702" y="36127"/>
                    <a:pt x="7798" y="36156"/>
                  </a:cubicBezTo>
                  <a:lnTo>
                    <a:pt x="7798" y="36156"/>
                  </a:lnTo>
                  <a:lnTo>
                    <a:pt x="7513" y="36066"/>
                  </a:lnTo>
                  <a:close/>
                  <a:moveTo>
                    <a:pt x="43200" y="1"/>
                  </a:moveTo>
                  <a:cubicBezTo>
                    <a:pt x="42603" y="40"/>
                    <a:pt x="41808" y="80"/>
                    <a:pt x="41191" y="160"/>
                  </a:cubicBezTo>
                  <a:lnTo>
                    <a:pt x="39301" y="418"/>
                  </a:lnTo>
                  <a:cubicBezTo>
                    <a:pt x="38685" y="538"/>
                    <a:pt x="37849" y="677"/>
                    <a:pt x="37212" y="816"/>
                  </a:cubicBezTo>
                  <a:lnTo>
                    <a:pt x="35144" y="1294"/>
                  </a:lnTo>
                  <a:cubicBezTo>
                    <a:pt x="34487" y="1473"/>
                    <a:pt x="33612" y="1711"/>
                    <a:pt x="32955" y="1891"/>
                  </a:cubicBezTo>
                  <a:lnTo>
                    <a:pt x="30727" y="2587"/>
                  </a:lnTo>
                  <a:cubicBezTo>
                    <a:pt x="30031" y="2825"/>
                    <a:pt x="29096" y="3124"/>
                    <a:pt x="28400" y="3363"/>
                  </a:cubicBezTo>
                  <a:lnTo>
                    <a:pt x="26033" y="4218"/>
                  </a:lnTo>
                  <a:cubicBezTo>
                    <a:pt x="25217" y="4536"/>
                    <a:pt x="24123" y="4934"/>
                    <a:pt x="23307" y="5252"/>
                  </a:cubicBezTo>
                  <a:lnTo>
                    <a:pt x="22094" y="5750"/>
                  </a:lnTo>
                  <a:cubicBezTo>
                    <a:pt x="21736" y="5889"/>
                    <a:pt x="21259" y="6088"/>
                    <a:pt x="20920" y="6227"/>
                  </a:cubicBezTo>
                  <a:lnTo>
                    <a:pt x="19767" y="6724"/>
                  </a:lnTo>
                  <a:cubicBezTo>
                    <a:pt x="19428" y="6884"/>
                    <a:pt x="18971" y="7083"/>
                    <a:pt x="18633" y="7242"/>
                  </a:cubicBezTo>
                  <a:lnTo>
                    <a:pt x="17539" y="7759"/>
                  </a:lnTo>
                  <a:cubicBezTo>
                    <a:pt x="17200" y="7918"/>
                    <a:pt x="16783" y="8117"/>
                    <a:pt x="16464" y="8276"/>
                  </a:cubicBezTo>
                  <a:lnTo>
                    <a:pt x="15410" y="8813"/>
                  </a:lnTo>
                  <a:cubicBezTo>
                    <a:pt x="15112" y="8972"/>
                    <a:pt x="14694" y="9191"/>
                    <a:pt x="14396" y="9350"/>
                  </a:cubicBezTo>
                  <a:lnTo>
                    <a:pt x="13421" y="9887"/>
                  </a:lnTo>
                  <a:cubicBezTo>
                    <a:pt x="13122" y="10066"/>
                    <a:pt x="12744" y="10285"/>
                    <a:pt x="12466" y="10444"/>
                  </a:cubicBezTo>
                  <a:lnTo>
                    <a:pt x="11551" y="11001"/>
                  </a:lnTo>
                  <a:cubicBezTo>
                    <a:pt x="11272" y="11161"/>
                    <a:pt x="10914" y="11399"/>
                    <a:pt x="10656" y="11558"/>
                  </a:cubicBezTo>
                  <a:lnTo>
                    <a:pt x="9800" y="12135"/>
                  </a:lnTo>
                  <a:cubicBezTo>
                    <a:pt x="9542" y="12314"/>
                    <a:pt x="9204" y="12533"/>
                    <a:pt x="8965" y="12712"/>
                  </a:cubicBezTo>
                  <a:lnTo>
                    <a:pt x="8169" y="13289"/>
                  </a:lnTo>
                  <a:cubicBezTo>
                    <a:pt x="7950" y="13468"/>
                    <a:pt x="7632" y="13707"/>
                    <a:pt x="7413" y="13886"/>
                  </a:cubicBezTo>
                  <a:lnTo>
                    <a:pt x="6697" y="14463"/>
                  </a:lnTo>
                  <a:cubicBezTo>
                    <a:pt x="6478" y="14642"/>
                    <a:pt x="6200" y="14880"/>
                    <a:pt x="6001" y="15059"/>
                  </a:cubicBezTo>
                  <a:lnTo>
                    <a:pt x="5344" y="15656"/>
                  </a:lnTo>
                  <a:cubicBezTo>
                    <a:pt x="5145" y="15855"/>
                    <a:pt x="4907" y="16094"/>
                    <a:pt x="4708" y="16273"/>
                  </a:cubicBezTo>
                  <a:lnTo>
                    <a:pt x="4071" y="16969"/>
                  </a:lnTo>
                  <a:cubicBezTo>
                    <a:pt x="3872" y="17188"/>
                    <a:pt x="3614" y="17467"/>
                    <a:pt x="3435" y="17685"/>
                  </a:cubicBezTo>
                  <a:lnTo>
                    <a:pt x="2878" y="18382"/>
                  </a:lnTo>
                  <a:cubicBezTo>
                    <a:pt x="2719" y="18600"/>
                    <a:pt x="2500" y="18899"/>
                    <a:pt x="2341" y="19118"/>
                  </a:cubicBezTo>
                  <a:lnTo>
                    <a:pt x="1903" y="19814"/>
                  </a:lnTo>
                  <a:cubicBezTo>
                    <a:pt x="1764" y="20053"/>
                    <a:pt x="1585" y="20351"/>
                    <a:pt x="1445" y="20590"/>
                  </a:cubicBezTo>
                  <a:lnTo>
                    <a:pt x="1107" y="21286"/>
                  </a:lnTo>
                  <a:cubicBezTo>
                    <a:pt x="1008" y="21525"/>
                    <a:pt x="849" y="21863"/>
                    <a:pt x="749" y="22121"/>
                  </a:cubicBezTo>
                  <a:lnTo>
                    <a:pt x="530" y="22778"/>
                  </a:lnTo>
                  <a:cubicBezTo>
                    <a:pt x="451" y="23056"/>
                    <a:pt x="331" y="23434"/>
                    <a:pt x="272" y="23713"/>
                  </a:cubicBezTo>
                  <a:lnTo>
                    <a:pt x="152" y="24290"/>
                  </a:lnTo>
                  <a:cubicBezTo>
                    <a:pt x="31" y="25108"/>
                    <a:pt x="0" y="25423"/>
                    <a:pt x="8" y="26143"/>
                  </a:cubicBezTo>
                  <a:lnTo>
                    <a:pt x="8" y="26143"/>
                  </a:lnTo>
                  <a:cubicBezTo>
                    <a:pt x="13" y="26027"/>
                    <a:pt x="23" y="25914"/>
                    <a:pt x="33" y="25802"/>
                  </a:cubicBezTo>
                  <a:cubicBezTo>
                    <a:pt x="1325" y="13729"/>
                    <a:pt x="29955" y="4141"/>
                    <a:pt x="41895" y="4141"/>
                  </a:cubicBezTo>
                  <a:cubicBezTo>
                    <a:pt x="42822" y="4141"/>
                    <a:pt x="43649" y="4198"/>
                    <a:pt x="44354" y="4317"/>
                  </a:cubicBezTo>
                  <a:cubicBezTo>
                    <a:pt x="44453" y="4337"/>
                    <a:pt x="44573" y="4357"/>
                    <a:pt x="44672" y="4377"/>
                  </a:cubicBezTo>
                  <a:cubicBezTo>
                    <a:pt x="50123" y="6247"/>
                    <a:pt x="63531" y="17486"/>
                    <a:pt x="41092" y="28626"/>
                  </a:cubicBezTo>
                  <a:cubicBezTo>
                    <a:pt x="34276" y="31994"/>
                    <a:pt x="22756" y="36916"/>
                    <a:pt x="13459" y="36916"/>
                  </a:cubicBezTo>
                  <a:cubicBezTo>
                    <a:pt x="11444" y="36916"/>
                    <a:pt x="9533" y="36685"/>
                    <a:pt x="7798" y="36156"/>
                  </a:cubicBezTo>
                  <a:lnTo>
                    <a:pt x="7798" y="36156"/>
                  </a:lnTo>
                  <a:lnTo>
                    <a:pt x="8269" y="36305"/>
                  </a:lnTo>
                  <a:cubicBezTo>
                    <a:pt x="8527" y="36365"/>
                    <a:pt x="8885" y="36464"/>
                    <a:pt x="9164" y="36544"/>
                  </a:cubicBezTo>
                  <a:lnTo>
                    <a:pt x="9999" y="36703"/>
                  </a:lnTo>
                  <a:cubicBezTo>
                    <a:pt x="10278" y="36743"/>
                    <a:pt x="10656" y="36802"/>
                    <a:pt x="10934" y="36842"/>
                  </a:cubicBezTo>
                  <a:lnTo>
                    <a:pt x="11849" y="36941"/>
                  </a:lnTo>
                  <a:cubicBezTo>
                    <a:pt x="12148" y="36961"/>
                    <a:pt x="12526" y="37001"/>
                    <a:pt x="12824" y="37021"/>
                  </a:cubicBezTo>
                  <a:lnTo>
                    <a:pt x="13679" y="37041"/>
                  </a:lnTo>
                  <a:lnTo>
                    <a:pt x="14595" y="37041"/>
                  </a:lnTo>
                  <a:lnTo>
                    <a:pt x="15490" y="37001"/>
                  </a:lnTo>
                  <a:cubicBezTo>
                    <a:pt x="15768" y="37001"/>
                    <a:pt x="16146" y="36981"/>
                    <a:pt x="16445" y="36941"/>
                  </a:cubicBezTo>
                  <a:lnTo>
                    <a:pt x="17379" y="36862"/>
                  </a:lnTo>
                  <a:cubicBezTo>
                    <a:pt x="17678" y="36842"/>
                    <a:pt x="18076" y="36782"/>
                    <a:pt x="18374" y="36762"/>
                  </a:cubicBezTo>
                  <a:lnTo>
                    <a:pt x="19369" y="36623"/>
                  </a:lnTo>
                  <a:cubicBezTo>
                    <a:pt x="19667" y="36564"/>
                    <a:pt x="20085" y="36504"/>
                    <a:pt x="20383" y="36444"/>
                  </a:cubicBezTo>
                  <a:lnTo>
                    <a:pt x="21418" y="36265"/>
                  </a:lnTo>
                  <a:cubicBezTo>
                    <a:pt x="21736" y="36205"/>
                    <a:pt x="22154" y="36106"/>
                    <a:pt x="22472" y="36046"/>
                  </a:cubicBezTo>
                  <a:lnTo>
                    <a:pt x="23546" y="35808"/>
                  </a:lnTo>
                  <a:cubicBezTo>
                    <a:pt x="23884" y="35728"/>
                    <a:pt x="24322" y="35609"/>
                    <a:pt x="24640" y="35529"/>
                  </a:cubicBezTo>
                  <a:lnTo>
                    <a:pt x="25754" y="35231"/>
                  </a:lnTo>
                  <a:cubicBezTo>
                    <a:pt x="26092" y="35151"/>
                    <a:pt x="26550" y="35012"/>
                    <a:pt x="26888" y="34912"/>
                  </a:cubicBezTo>
                  <a:lnTo>
                    <a:pt x="28022" y="34574"/>
                  </a:lnTo>
                  <a:cubicBezTo>
                    <a:pt x="28360" y="34475"/>
                    <a:pt x="28838" y="34316"/>
                    <a:pt x="29176" y="34216"/>
                  </a:cubicBezTo>
                  <a:lnTo>
                    <a:pt x="30350" y="33818"/>
                  </a:lnTo>
                  <a:cubicBezTo>
                    <a:pt x="30708" y="33699"/>
                    <a:pt x="31185" y="33520"/>
                    <a:pt x="31543" y="33401"/>
                  </a:cubicBezTo>
                  <a:lnTo>
                    <a:pt x="32737" y="32963"/>
                  </a:lnTo>
                  <a:cubicBezTo>
                    <a:pt x="33115" y="32824"/>
                    <a:pt x="33592" y="32625"/>
                    <a:pt x="33970" y="32486"/>
                  </a:cubicBezTo>
                  <a:lnTo>
                    <a:pt x="36397" y="31511"/>
                  </a:lnTo>
                  <a:cubicBezTo>
                    <a:pt x="37193" y="31173"/>
                    <a:pt x="38287" y="30735"/>
                    <a:pt x="39102" y="30377"/>
                  </a:cubicBezTo>
                  <a:lnTo>
                    <a:pt x="41290" y="29382"/>
                  </a:lnTo>
                  <a:cubicBezTo>
                    <a:pt x="41927" y="29084"/>
                    <a:pt x="42782" y="28686"/>
                    <a:pt x="43419" y="28368"/>
                  </a:cubicBezTo>
                  <a:lnTo>
                    <a:pt x="45388" y="27333"/>
                  </a:lnTo>
                  <a:cubicBezTo>
                    <a:pt x="45965" y="27015"/>
                    <a:pt x="46721" y="26597"/>
                    <a:pt x="47278" y="26259"/>
                  </a:cubicBezTo>
                  <a:lnTo>
                    <a:pt x="48989" y="25205"/>
                  </a:lnTo>
                  <a:cubicBezTo>
                    <a:pt x="49486" y="24847"/>
                    <a:pt x="50163" y="24409"/>
                    <a:pt x="50640" y="24031"/>
                  </a:cubicBezTo>
                  <a:lnTo>
                    <a:pt x="52033" y="22937"/>
                  </a:lnTo>
                  <a:cubicBezTo>
                    <a:pt x="52470" y="22539"/>
                    <a:pt x="53027" y="22042"/>
                    <a:pt x="53445" y="21644"/>
                  </a:cubicBezTo>
                  <a:lnTo>
                    <a:pt x="54479" y="20510"/>
                  </a:lnTo>
                  <a:cubicBezTo>
                    <a:pt x="54837" y="20072"/>
                    <a:pt x="55295" y="19476"/>
                    <a:pt x="55633" y="18998"/>
                  </a:cubicBezTo>
                  <a:lnTo>
                    <a:pt x="56250" y="17964"/>
                  </a:lnTo>
                  <a:cubicBezTo>
                    <a:pt x="56528" y="17367"/>
                    <a:pt x="56866" y="16571"/>
                    <a:pt x="57105" y="15975"/>
                  </a:cubicBezTo>
                  <a:lnTo>
                    <a:pt x="57304" y="15199"/>
                  </a:lnTo>
                  <a:cubicBezTo>
                    <a:pt x="57543" y="14125"/>
                    <a:pt x="57682" y="13369"/>
                    <a:pt x="57642" y="12016"/>
                  </a:cubicBezTo>
                  <a:lnTo>
                    <a:pt x="57602" y="11479"/>
                  </a:lnTo>
                  <a:cubicBezTo>
                    <a:pt x="57583" y="11320"/>
                    <a:pt x="57563" y="11101"/>
                    <a:pt x="57543" y="10942"/>
                  </a:cubicBezTo>
                  <a:lnTo>
                    <a:pt x="57463" y="10484"/>
                  </a:lnTo>
                  <a:cubicBezTo>
                    <a:pt x="57443" y="10365"/>
                    <a:pt x="57423" y="10186"/>
                    <a:pt x="57384" y="10047"/>
                  </a:cubicBezTo>
                  <a:lnTo>
                    <a:pt x="57304" y="9649"/>
                  </a:lnTo>
                  <a:cubicBezTo>
                    <a:pt x="57264" y="9529"/>
                    <a:pt x="57225" y="9370"/>
                    <a:pt x="57205" y="9251"/>
                  </a:cubicBezTo>
                  <a:lnTo>
                    <a:pt x="57085" y="8893"/>
                  </a:lnTo>
                  <a:cubicBezTo>
                    <a:pt x="57065" y="8773"/>
                    <a:pt x="57006" y="8634"/>
                    <a:pt x="56986" y="8535"/>
                  </a:cubicBezTo>
                  <a:lnTo>
                    <a:pt x="56866" y="8177"/>
                  </a:lnTo>
                  <a:cubicBezTo>
                    <a:pt x="56827" y="8077"/>
                    <a:pt x="56787" y="7938"/>
                    <a:pt x="56727" y="7838"/>
                  </a:cubicBezTo>
                  <a:lnTo>
                    <a:pt x="56588" y="7500"/>
                  </a:lnTo>
                  <a:cubicBezTo>
                    <a:pt x="56548" y="7401"/>
                    <a:pt x="56488" y="7262"/>
                    <a:pt x="56449" y="7162"/>
                  </a:cubicBezTo>
                  <a:lnTo>
                    <a:pt x="56290" y="6824"/>
                  </a:lnTo>
                  <a:cubicBezTo>
                    <a:pt x="56230" y="6724"/>
                    <a:pt x="56150" y="6585"/>
                    <a:pt x="56111" y="6486"/>
                  </a:cubicBezTo>
                  <a:lnTo>
                    <a:pt x="55912" y="6128"/>
                  </a:lnTo>
                  <a:cubicBezTo>
                    <a:pt x="55852" y="6008"/>
                    <a:pt x="55772" y="5869"/>
                    <a:pt x="55693" y="5770"/>
                  </a:cubicBezTo>
                  <a:lnTo>
                    <a:pt x="55454" y="5392"/>
                  </a:lnTo>
                  <a:cubicBezTo>
                    <a:pt x="55375" y="5272"/>
                    <a:pt x="55275" y="5113"/>
                    <a:pt x="55195" y="4994"/>
                  </a:cubicBezTo>
                  <a:lnTo>
                    <a:pt x="54877" y="4576"/>
                  </a:lnTo>
                  <a:cubicBezTo>
                    <a:pt x="54758" y="4437"/>
                    <a:pt x="54619" y="4258"/>
                    <a:pt x="54499" y="4138"/>
                  </a:cubicBezTo>
                  <a:lnTo>
                    <a:pt x="54002" y="3601"/>
                  </a:lnTo>
                  <a:cubicBezTo>
                    <a:pt x="53326" y="2945"/>
                    <a:pt x="52669" y="2328"/>
                    <a:pt x="51436" y="1652"/>
                  </a:cubicBezTo>
                  <a:lnTo>
                    <a:pt x="50421" y="1154"/>
                  </a:lnTo>
                  <a:cubicBezTo>
                    <a:pt x="49785" y="916"/>
                    <a:pt x="48949" y="617"/>
                    <a:pt x="48293" y="438"/>
                  </a:cubicBezTo>
                  <a:lnTo>
                    <a:pt x="46880" y="180"/>
                  </a:lnTo>
                  <a:cubicBezTo>
                    <a:pt x="46284" y="120"/>
                    <a:pt x="45488" y="21"/>
                    <a:pt x="4489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3663275" y="1954850"/>
              <a:ext cx="1524800" cy="926025"/>
            </a:xfrm>
            <a:custGeom>
              <a:avLst/>
              <a:gdLst/>
              <a:ahLst/>
              <a:cxnLst/>
              <a:rect l="l" t="t" r="r" b="b"/>
              <a:pathLst>
                <a:path w="60992" h="37041" extrusionOk="0">
                  <a:moveTo>
                    <a:pt x="10504" y="36782"/>
                  </a:moveTo>
                  <a:lnTo>
                    <a:pt x="10504" y="36782"/>
                  </a:lnTo>
                  <a:cubicBezTo>
                    <a:pt x="10836" y="36833"/>
                    <a:pt x="11176" y="36875"/>
                    <a:pt x="11523" y="36909"/>
                  </a:cubicBezTo>
                  <a:lnTo>
                    <a:pt x="11523" y="36909"/>
                  </a:lnTo>
                  <a:cubicBezTo>
                    <a:pt x="11184" y="36872"/>
                    <a:pt x="10804" y="36827"/>
                    <a:pt x="10504" y="36782"/>
                  </a:cubicBezTo>
                  <a:close/>
                  <a:moveTo>
                    <a:pt x="43187" y="1"/>
                  </a:moveTo>
                  <a:cubicBezTo>
                    <a:pt x="42590" y="40"/>
                    <a:pt x="41795" y="80"/>
                    <a:pt x="41178" y="160"/>
                  </a:cubicBezTo>
                  <a:lnTo>
                    <a:pt x="39288" y="418"/>
                  </a:lnTo>
                  <a:cubicBezTo>
                    <a:pt x="38672" y="538"/>
                    <a:pt x="37836" y="677"/>
                    <a:pt x="37199" y="816"/>
                  </a:cubicBezTo>
                  <a:lnTo>
                    <a:pt x="35131" y="1294"/>
                  </a:lnTo>
                  <a:cubicBezTo>
                    <a:pt x="34474" y="1473"/>
                    <a:pt x="33599" y="1711"/>
                    <a:pt x="32942" y="1891"/>
                  </a:cubicBezTo>
                  <a:lnTo>
                    <a:pt x="30714" y="2587"/>
                  </a:lnTo>
                  <a:cubicBezTo>
                    <a:pt x="30018" y="2825"/>
                    <a:pt x="29083" y="3124"/>
                    <a:pt x="28387" y="3363"/>
                  </a:cubicBezTo>
                  <a:lnTo>
                    <a:pt x="26020" y="4218"/>
                  </a:lnTo>
                  <a:cubicBezTo>
                    <a:pt x="25204" y="4536"/>
                    <a:pt x="24110" y="4934"/>
                    <a:pt x="23294" y="5252"/>
                  </a:cubicBezTo>
                  <a:lnTo>
                    <a:pt x="22081" y="5750"/>
                  </a:lnTo>
                  <a:cubicBezTo>
                    <a:pt x="21723" y="5889"/>
                    <a:pt x="21246" y="6088"/>
                    <a:pt x="20907" y="6227"/>
                  </a:cubicBezTo>
                  <a:lnTo>
                    <a:pt x="19754" y="6724"/>
                  </a:lnTo>
                  <a:cubicBezTo>
                    <a:pt x="19415" y="6884"/>
                    <a:pt x="18958" y="7083"/>
                    <a:pt x="18620" y="7242"/>
                  </a:cubicBezTo>
                  <a:lnTo>
                    <a:pt x="17526" y="7759"/>
                  </a:lnTo>
                  <a:cubicBezTo>
                    <a:pt x="17187" y="7918"/>
                    <a:pt x="16770" y="8117"/>
                    <a:pt x="16451" y="8276"/>
                  </a:cubicBezTo>
                  <a:lnTo>
                    <a:pt x="15397" y="8813"/>
                  </a:lnTo>
                  <a:cubicBezTo>
                    <a:pt x="15099" y="8972"/>
                    <a:pt x="14681" y="9191"/>
                    <a:pt x="14383" y="9350"/>
                  </a:cubicBezTo>
                  <a:lnTo>
                    <a:pt x="13408" y="9887"/>
                  </a:lnTo>
                  <a:cubicBezTo>
                    <a:pt x="13109" y="10047"/>
                    <a:pt x="12731" y="10265"/>
                    <a:pt x="12453" y="10444"/>
                  </a:cubicBezTo>
                  <a:lnTo>
                    <a:pt x="11538" y="11001"/>
                  </a:lnTo>
                  <a:cubicBezTo>
                    <a:pt x="11259" y="11161"/>
                    <a:pt x="10901" y="11399"/>
                    <a:pt x="10643" y="11558"/>
                  </a:cubicBezTo>
                  <a:lnTo>
                    <a:pt x="9787" y="12135"/>
                  </a:lnTo>
                  <a:cubicBezTo>
                    <a:pt x="9529" y="12314"/>
                    <a:pt x="9191" y="12533"/>
                    <a:pt x="8952" y="12712"/>
                  </a:cubicBezTo>
                  <a:lnTo>
                    <a:pt x="8156" y="13289"/>
                  </a:lnTo>
                  <a:cubicBezTo>
                    <a:pt x="7937" y="13468"/>
                    <a:pt x="7619" y="13707"/>
                    <a:pt x="7400" y="13886"/>
                  </a:cubicBezTo>
                  <a:lnTo>
                    <a:pt x="6684" y="14463"/>
                  </a:lnTo>
                  <a:cubicBezTo>
                    <a:pt x="6465" y="14642"/>
                    <a:pt x="6187" y="14880"/>
                    <a:pt x="5988" y="15059"/>
                  </a:cubicBezTo>
                  <a:lnTo>
                    <a:pt x="5331" y="15656"/>
                  </a:lnTo>
                  <a:cubicBezTo>
                    <a:pt x="5132" y="15855"/>
                    <a:pt x="4894" y="16094"/>
                    <a:pt x="4695" y="16273"/>
                  </a:cubicBezTo>
                  <a:lnTo>
                    <a:pt x="4058" y="16969"/>
                  </a:lnTo>
                  <a:cubicBezTo>
                    <a:pt x="3859" y="17188"/>
                    <a:pt x="3601" y="17467"/>
                    <a:pt x="3422" y="17685"/>
                  </a:cubicBezTo>
                  <a:lnTo>
                    <a:pt x="2865" y="18382"/>
                  </a:lnTo>
                  <a:cubicBezTo>
                    <a:pt x="2706" y="18600"/>
                    <a:pt x="2487" y="18899"/>
                    <a:pt x="2328" y="19118"/>
                  </a:cubicBezTo>
                  <a:lnTo>
                    <a:pt x="1890" y="19814"/>
                  </a:lnTo>
                  <a:cubicBezTo>
                    <a:pt x="1751" y="20053"/>
                    <a:pt x="1572" y="20351"/>
                    <a:pt x="1432" y="20590"/>
                  </a:cubicBezTo>
                  <a:lnTo>
                    <a:pt x="1094" y="21286"/>
                  </a:lnTo>
                  <a:cubicBezTo>
                    <a:pt x="995" y="21525"/>
                    <a:pt x="836" y="21863"/>
                    <a:pt x="736" y="22121"/>
                  </a:cubicBezTo>
                  <a:lnTo>
                    <a:pt x="517" y="22778"/>
                  </a:lnTo>
                  <a:cubicBezTo>
                    <a:pt x="438" y="23056"/>
                    <a:pt x="318" y="23434"/>
                    <a:pt x="259" y="23713"/>
                  </a:cubicBezTo>
                  <a:lnTo>
                    <a:pt x="139" y="24290"/>
                  </a:lnTo>
                  <a:cubicBezTo>
                    <a:pt x="60" y="24807"/>
                    <a:pt x="0" y="25324"/>
                    <a:pt x="0" y="26040"/>
                  </a:cubicBezTo>
                  <a:lnTo>
                    <a:pt x="20" y="25444"/>
                  </a:lnTo>
                  <a:cubicBezTo>
                    <a:pt x="949" y="14610"/>
                    <a:pt x="28185" y="3653"/>
                    <a:pt x="41598" y="3653"/>
                  </a:cubicBezTo>
                  <a:cubicBezTo>
                    <a:pt x="43407" y="3653"/>
                    <a:pt x="44964" y="3852"/>
                    <a:pt x="46171" y="4278"/>
                  </a:cubicBezTo>
                  <a:cubicBezTo>
                    <a:pt x="46171" y="4278"/>
                    <a:pt x="46171" y="4278"/>
                    <a:pt x="46171" y="4278"/>
                  </a:cubicBezTo>
                  <a:lnTo>
                    <a:pt x="46171" y="4278"/>
                  </a:lnTo>
                  <a:cubicBezTo>
                    <a:pt x="46410" y="4377"/>
                    <a:pt x="46748" y="4496"/>
                    <a:pt x="46987" y="4596"/>
                  </a:cubicBezTo>
                  <a:cubicBezTo>
                    <a:pt x="60991" y="13030"/>
                    <a:pt x="54546" y="27910"/>
                    <a:pt x="22897" y="35768"/>
                  </a:cubicBezTo>
                  <a:cubicBezTo>
                    <a:pt x="19552" y="36601"/>
                    <a:pt x="16507" y="37017"/>
                    <a:pt x="13810" y="37017"/>
                  </a:cubicBezTo>
                  <a:cubicBezTo>
                    <a:pt x="13017" y="37017"/>
                    <a:pt x="12255" y="36981"/>
                    <a:pt x="11523" y="36909"/>
                  </a:cubicBezTo>
                  <a:lnTo>
                    <a:pt x="11523" y="36909"/>
                  </a:lnTo>
                  <a:cubicBezTo>
                    <a:pt x="11633" y="36921"/>
                    <a:pt x="11739" y="36932"/>
                    <a:pt x="11836" y="36941"/>
                  </a:cubicBezTo>
                  <a:cubicBezTo>
                    <a:pt x="12135" y="36961"/>
                    <a:pt x="12513" y="37001"/>
                    <a:pt x="12811" y="37021"/>
                  </a:cubicBezTo>
                  <a:lnTo>
                    <a:pt x="13666" y="37041"/>
                  </a:lnTo>
                  <a:lnTo>
                    <a:pt x="14582" y="37041"/>
                  </a:lnTo>
                  <a:lnTo>
                    <a:pt x="15477" y="37001"/>
                  </a:lnTo>
                  <a:cubicBezTo>
                    <a:pt x="15755" y="36981"/>
                    <a:pt x="16133" y="36961"/>
                    <a:pt x="16432" y="36941"/>
                  </a:cubicBezTo>
                  <a:lnTo>
                    <a:pt x="17366" y="36862"/>
                  </a:lnTo>
                  <a:cubicBezTo>
                    <a:pt x="17665" y="36842"/>
                    <a:pt x="18063" y="36782"/>
                    <a:pt x="18361" y="36762"/>
                  </a:cubicBezTo>
                  <a:lnTo>
                    <a:pt x="19356" y="36623"/>
                  </a:lnTo>
                  <a:cubicBezTo>
                    <a:pt x="19654" y="36564"/>
                    <a:pt x="20072" y="36504"/>
                    <a:pt x="20370" y="36444"/>
                  </a:cubicBezTo>
                  <a:lnTo>
                    <a:pt x="21405" y="36265"/>
                  </a:lnTo>
                  <a:cubicBezTo>
                    <a:pt x="21723" y="36186"/>
                    <a:pt x="22141" y="36106"/>
                    <a:pt x="22459" y="36046"/>
                  </a:cubicBezTo>
                  <a:lnTo>
                    <a:pt x="23533" y="35808"/>
                  </a:lnTo>
                  <a:cubicBezTo>
                    <a:pt x="23871" y="35728"/>
                    <a:pt x="24309" y="35609"/>
                    <a:pt x="24627" y="35529"/>
                  </a:cubicBezTo>
                  <a:lnTo>
                    <a:pt x="25741" y="35231"/>
                  </a:lnTo>
                  <a:cubicBezTo>
                    <a:pt x="26079" y="35151"/>
                    <a:pt x="26537" y="35012"/>
                    <a:pt x="26875" y="34912"/>
                  </a:cubicBezTo>
                  <a:lnTo>
                    <a:pt x="28009" y="34574"/>
                  </a:lnTo>
                  <a:cubicBezTo>
                    <a:pt x="28347" y="34475"/>
                    <a:pt x="28825" y="34316"/>
                    <a:pt x="29163" y="34216"/>
                  </a:cubicBezTo>
                  <a:lnTo>
                    <a:pt x="30337" y="33818"/>
                  </a:lnTo>
                  <a:cubicBezTo>
                    <a:pt x="30695" y="33699"/>
                    <a:pt x="31172" y="33520"/>
                    <a:pt x="31530" y="33401"/>
                  </a:cubicBezTo>
                  <a:lnTo>
                    <a:pt x="32724" y="32963"/>
                  </a:lnTo>
                  <a:cubicBezTo>
                    <a:pt x="33102" y="32824"/>
                    <a:pt x="33579" y="32625"/>
                    <a:pt x="33957" y="32486"/>
                  </a:cubicBezTo>
                  <a:lnTo>
                    <a:pt x="36384" y="31511"/>
                  </a:lnTo>
                  <a:cubicBezTo>
                    <a:pt x="37180" y="31173"/>
                    <a:pt x="38274" y="30735"/>
                    <a:pt x="39089" y="30377"/>
                  </a:cubicBezTo>
                  <a:lnTo>
                    <a:pt x="41277" y="29382"/>
                  </a:lnTo>
                  <a:cubicBezTo>
                    <a:pt x="41914" y="29084"/>
                    <a:pt x="42769" y="28686"/>
                    <a:pt x="43406" y="28368"/>
                  </a:cubicBezTo>
                  <a:lnTo>
                    <a:pt x="45375" y="27333"/>
                  </a:lnTo>
                  <a:cubicBezTo>
                    <a:pt x="45952" y="27015"/>
                    <a:pt x="46708" y="26597"/>
                    <a:pt x="47265" y="26259"/>
                  </a:cubicBezTo>
                  <a:lnTo>
                    <a:pt x="48976" y="25205"/>
                  </a:lnTo>
                  <a:cubicBezTo>
                    <a:pt x="49473" y="24847"/>
                    <a:pt x="50150" y="24409"/>
                    <a:pt x="50627" y="24031"/>
                  </a:cubicBezTo>
                  <a:lnTo>
                    <a:pt x="52020" y="22937"/>
                  </a:lnTo>
                  <a:cubicBezTo>
                    <a:pt x="52457" y="22539"/>
                    <a:pt x="53014" y="22042"/>
                    <a:pt x="53432" y="21644"/>
                  </a:cubicBezTo>
                  <a:lnTo>
                    <a:pt x="54466" y="20510"/>
                  </a:lnTo>
                  <a:cubicBezTo>
                    <a:pt x="54824" y="20072"/>
                    <a:pt x="55282" y="19476"/>
                    <a:pt x="55620" y="18998"/>
                  </a:cubicBezTo>
                  <a:lnTo>
                    <a:pt x="56237" y="17964"/>
                  </a:lnTo>
                  <a:cubicBezTo>
                    <a:pt x="56515" y="17367"/>
                    <a:pt x="56853" y="16571"/>
                    <a:pt x="57092" y="15955"/>
                  </a:cubicBezTo>
                  <a:lnTo>
                    <a:pt x="57291" y="15199"/>
                  </a:lnTo>
                  <a:cubicBezTo>
                    <a:pt x="57530" y="14125"/>
                    <a:pt x="57669" y="13369"/>
                    <a:pt x="57629" y="12016"/>
                  </a:cubicBezTo>
                  <a:lnTo>
                    <a:pt x="57589" y="11479"/>
                  </a:lnTo>
                  <a:cubicBezTo>
                    <a:pt x="57570" y="11320"/>
                    <a:pt x="57550" y="11101"/>
                    <a:pt x="57530" y="10942"/>
                  </a:cubicBezTo>
                  <a:lnTo>
                    <a:pt x="57450" y="10484"/>
                  </a:lnTo>
                  <a:cubicBezTo>
                    <a:pt x="57430" y="10365"/>
                    <a:pt x="57410" y="10186"/>
                    <a:pt x="57371" y="10047"/>
                  </a:cubicBezTo>
                  <a:lnTo>
                    <a:pt x="57291" y="9649"/>
                  </a:lnTo>
                  <a:cubicBezTo>
                    <a:pt x="57251" y="9529"/>
                    <a:pt x="57212" y="9370"/>
                    <a:pt x="57192" y="9251"/>
                  </a:cubicBezTo>
                  <a:lnTo>
                    <a:pt x="57072" y="8893"/>
                  </a:lnTo>
                  <a:cubicBezTo>
                    <a:pt x="57052" y="8773"/>
                    <a:pt x="56993" y="8634"/>
                    <a:pt x="56973" y="8535"/>
                  </a:cubicBezTo>
                  <a:lnTo>
                    <a:pt x="56853" y="8177"/>
                  </a:lnTo>
                  <a:cubicBezTo>
                    <a:pt x="56814" y="8077"/>
                    <a:pt x="56774" y="7938"/>
                    <a:pt x="56714" y="7838"/>
                  </a:cubicBezTo>
                  <a:lnTo>
                    <a:pt x="56575" y="7500"/>
                  </a:lnTo>
                  <a:cubicBezTo>
                    <a:pt x="56535" y="7401"/>
                    <a:pt x="56475" y="7262"/>
                    <a:pt x="56436" y="7162"/>
                  </a:cubicBezTo>
                  <a:lnTo>
                    <a:pt x="56277" y="6824"/>
                  </a:lnTo>
                  <a:cubicBezTo>
                    <a:pt x="56217" y="6724"/>
                    <a:pt x="56137" y="6585"/>
                    <a:pt x="56098" y="6486"/>
                  </a:cubicBezTo>
                  <a:lnTo>
                    <a:pt x="55899" y="6128"/>
                  </a:lnTo>
                  <a:cubicBezTo>
                    <a:pt x="55839" y="6008"/>
                    <a:pt x="55759" y="5869"/>
                    <a:pt x="55680" y="5770"/>
                  </a:cubicBezTo>
                  <a:lnTo>
                    <a:pt x="55441" y="5392"/>
                  </a:lnTo>
                  <a:cubicBezTo>
                    <a:pt x="55362" y="5272"/>
                    <a:pt x="55262" y="5113"/>
                    <a:pt x="55182" y="4994"/>
                  </a:cubicBezTo>
                  <a:lnTo>
                    <a:pt x="54864" y="4576"/>
                  </a:lnTo>
                  <a:cubicBezTo>
                    <a:pt x="54745" y="4437"/>
                    <a:pt x="54606" y="4258"/>
                    <a:pt x="54486" y="4138"/>
                  </a:cubicBezTo>
                  <a:lnTo>
                    <a:pt x="53989" y="3581"/>
                  </a:lnTo>
                  <a:cubicBezTo>
                    <a:pt x="53313" y="2945"/>
                    <a:pt x="52656" y="2328"/>
                    <a:pt x="51423" y="1652"/>
                  </a:cubicBezTo>
                  <a:lnTo>
                    <a:pt x="50408" y="1154"/>
                  </a:lnTo>
                  <a:cubicBezTo>
                    <a:pt x="49772" y="916"/>
                    <a:pt x="48936" y="617"/>
                    <a:pt x="48280" y="438"/>
                  </a:cubicBezTo>
                  <a:lnTo>
                    <a:pt x="46867" y="180"/>
                  </a:lnTo>
                  <a:cubicBezTo>
                    <a:pt x="46271" y="120"/>
                    <a:pt x="45475" y="21"/>
                    <a:pt x="44878" y="1"/>
                  </a:cubicBezTo>
                  <a:close/>
                </a:path>
              </a:pathLst>
            </a:custGeom>
            <a:solidFill>
              <a:srgbClr val="94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3648850" y="2106400"/>
              <a:ext cx="1577000" cy="760650"/>
            </a:xfrm>
            <a:custGeom>
              <a:avLst/>
              <a:gdLst/>
              <a:ahLst/>
              <a:cxnLst/>
              <a:rect l="l" t="t" r="r" b="b"/>
              <a:pathLst>
                <a:path w="63080" h="30426" extrusionOk="0">
                  <a:moveTo>
                    <a:pt x="41487" y="1"/>
                  </a:moveTo>
                  <a:cubicBezTo>
                    <a:pt x="36926" y="1"/>
                    <a:pt x="29385" y="1540"/>
                    <a:pt x="16571" y="7088"/>
                  </a:cubicBezTo>
                  <a:cubicBezTo>
                    <a:pt x="4655" y="12240"/>
                    <a:pt x="0" y="16795"/>
                    <a:pt x="995" y="22346"/>
                  </a:cubicBezTo>
                  <a:cubicBezTo>
                    <a:pt x="1277" y="23824"/>
                    <a:pt x="3038" y="30426"/>
                    <a:pt x="12988" y="30426"/>
                  </a:cubicBezTo>
                  <a:cubicBezTo>
                    <a:pt x="14284" y="30426"/>
                    <a:pt x="15718" y="30314"/>
                    <a:pt x="17307" y="30064"/>
                  </a:cubicBezTo>
                  <a:cubicBezTo>
                    <a:pt x="36364" y="27060"/>
                    <a:pt x="63080" y="12797"/>
                    <a:pt x="48220" y="1936"/>
                  </a:cubicBezTo>
                  <a:cubicBezTo>
                    <a:pt x="47270" y="1240"/>
                    <a:pt x="45577" y="1"/>
                    <a:pt x="41487" y="1"/>
                  </a:cubicBez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3663775" y="2118475"/>
              <a:ext cx="1537725" cy="744325"/>
            </a:xfrm>
            <a:custGeom>
              <a:avLst/>
              <a:gdLst/>
              <a:ahLst/>
              <a:cxnLst/>
              <a:rect l="l" t="t" r="r" b="b"/>
              <a:pathLst>
                <a:path w="61509" h="29773" extrusionOk="0">
                  <a:moveTo>
                    <a:pt x="40894" y="1"/>
                  </a:moveTo>
                  <a:cubicBezTo>
                    <a:pt x="36493" y="1"/>
                    <a:pt x="29516" y="1568"/>
                    <a:pt x="17585" y="6406"/>
                  </a:cubicBezTo>
                  <a:cubicBezTo>
                    <a:pt x="1691" y="12851"/>
                    <a:pt x="0" y="17645"/>
                    <a:pt x="458" y="21465"/>
                  </a:cubicBezTo>
                  <a:cubicBezTo>
                    <a:pt x="564" y="22402"/>
                    <a:pt x="1739" y="29772"/>
                    <a:pt x="12123" y="29772"/>
                  </a:cubicBezTo>
                  <a:cubicBezTo>
                    <a:pt x="13418" y="29772"/>
                    <a:pt x="14855" y="29658"/>
                    <a:pt x="16451" y="29402"/>
                  </a:cubicBezTo>
                  <a:cubicBezTo>
                    <a:pt x="32047" y="26895"/>
                    <a:pt x="61508" y="13348"/>
                    <a:pt x="47862" y="2248"/>
                  </a:cubicBezTo>
                  <a:cubicBezTo>
                    <a:pt x="46404" y="1070"/>
                    <a:pt x="44528" y="1"/>
                    <a:pt x="40894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3658800" y="2131500"/>
              <a:ext cx="1500925" cy="726575"/>
            </a:xfrm>
            <a:custGeom>
              <a:avLst/>
              <a:gdLst/>
              <a:ahLst/>
              <a:cxnLst/>
              <a:rect l="l" t="t" r="r" b="b"/>
              <a:pathLst>
                <a:path w="60037" h="29063" extrusionOk="0">
                  <a:moveTo>
                    <a:pt x="41071" y="0"/>
                  </a:moveTo>
                  <a:cubicBezTo>
                    <a:pt x="36643" y="0"/>
                    <a:pt x="29184" y="1502"/>
                    <a:pt x="16233" y="7019"/>
                  </a:cubicBezTo>
                  <a:cubicBezTo>
                    <a:pt x="4456" y="12032"/>
                    <a:pt x="0" y="16229"/>
                    <a:pt x="856" y="21521"/>
                  </a:cubicBezTo>
                  <a:cubicBezTo>
                    <a:pt x="1076" y="22943"/>
                    <a:pt x="2593" y="29063"/>
                    <a:pt x="12042" y="29063"/>
                  </a:cubicBezTo>
                  <a:cubicBezTo>
                    <a:pt x="13695" y="29063"/>
                    <a:pt x="15591" y="28876"/>
                    <a:pt x="17764" y="28443"/>
                  </a:cubicBezTo>
                  <a:cubicBezTo>
                    <a:pt x="38532" y="24306"/>
                    <a:pt x="60036" y="10679"/>
                    <a:pt x="47325" y="1727"/>
                  </a:cubicBezTo>
                  <a:cubicBezTo>
                    <a:pt x="46434" y="1103"/>
                    <a:pt x="44866" y="0"/>
                    <a:pt x="41071" y="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3658800" y="2143150"/>
              <a:ext cx="1505400" cy="709650"/>
            </a:xfrm>
            <a:custGeom>
              <a:avLst/>
              <a:gdLst/>
              <a:ahLst/>
              <a:cxnLst/>
              <a:rect l="l" t="t" r="r" b="b"/>
              <a:pathLst>
                <a:path w="60216" h="28386" extrusionOk="0">
                  <a:moveTo>
                    <a:pt x="40958" y="1"/>
                  </a:moveTo>
                  <a:cubicBezTo>
                    <a:pt x="35185" y="1"/>
                    <a:pt x="26424" y="2563"/>
                    <a:pt x="14780" y="7667"/>
                  </a:cubicBezTo>
                  <a:cubicBezTo>
                    <a:pt x="4118" y="12342"/>
                    <a:pt x="0" y="16459"/>
                    <a:pt x="1035" y="21413"/>
                  </a:cubicBezTo>
                  <a:cubicBezTo>
                    <a:pt x="1419" y="23232"/>
                    <a:pt x="3273" y="28386"/>
                    <a:pt x="11807" y="28386"/>
                  </a:cubicBezTo>
                  <a:cubicBezTo>
                    <a:pt x="13443" y="28386"/>
                    <a:pt x="15323" y="28197"/>
                    <a:pt x="17486" y="27758"/>
                  </a:cubicBezTo>
                  <a:cubicBezTo>
                    <a:pt x="35827" y="24038"/>
                    <a:pt x="60215" y="10671"/>
                    <a:pt x="46708" y="1401"/>
                  </a:cubicBezTo>
                  <a:cubicBezTo>
                    <a:pt x="45340" y="467"/>
                    <a:pt x="43421" y="1"/>
                    <a:pt x="4095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3656800" y="2153950"/>
              <a:ext cx="1497450" cy="693150"/>
            </a:xfrm>
            <a:custGeom>
              <a:avLst/>
              <a:gdLst/>
              <a:ahLst/>
              <a:cxnLst/>
              <a:rect l="l" t="t" r="r" b="b"/>
              <a:pathLst>
                <a:path w="59898" h="27726" extrusionOk="0">
                  <a:moveTo>
                    <a:pt x="41147" y="0"/>
                  </a:moveTo>
                  <a:cubicBezTo>
                    <a:pt x="34032" y="0"/>
                    <a:pt x="22952" y="4151"/>
                    <a:pt x="13925" y="8170"/>
                  </a:cubicBezTo>
                  <a:cubicBezTo>
                    <a:pt x="7361" y="11074"/>
                    <a:pt x="1" y="15152"/>
                    <a:pt x="1274" y="21040"/>
                  </a:cubicBezTo>
                  <a:cubicBezTo>
                    <a:pt x="1656" y="22801"/>
                    <a:pt x="3453" y="27726"/>
                    <a:pt x="11659" y="27726"/>
                  </a:cubicBezTo>
                  <a:cubicBezTo>
                    <a:pt x="13279" y="27726"/>
                    <a:pt x="15149" y="27534"/>
                    <a:pt x="17307" y="27088"/>
                  </a:cubicBezTo>
                  <a:cubicBezTo>
                    <a:pt x="35330" y="23348"/>
                    <a:pt x="59897" y="9841"/>
                    <a:pt x="46152" y="1128"/>
                  </a:cubicBezTo>
                  <a:cubicBezTo>
                    <a:pt x="44905" y="342"/>
                    <a:pt x="43189" y="0"/>
                    <a:pt x="41147" y="0"/>
                  </a:cubicBez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3666750" y="2165725"/>
              <a:ext cx="1431300" cy="675275"/>
            </a:xfrm>
            <a:custGeom>
              <a:avLst/>
              <a:gdLst/>
              <a:ahLst/>
              <a:cxnLst/>
              <a:rect l="l" t="t" r="r" b="b"/>
              <a:pathLst>
                <a:path w="57252" h="27011" extrusionOk="0">
                  <a:moveTo>
                    <a:pt x="40722" y="0"/>
                  </a:moveTo>
                  <a:cubicBezTo>
                    <a:pt x="32662" y="0"/>
                    <a:pt x="19652" y="5402"/>
                    <a:pt x="13587" y="8136"/>
                  </a:cubicBezTo>
                  <a:cubicBezTo>
                    <a:pt x="3601" y="12632"/>
                    <a:pt x="0" y="16352"/>
                    <a:pt x="1154" y="20987"/>
                  </a:cubicBezTo>
                  <a:cubicBezTo>
                    <a:pt x="1672" y="23027"/>
                    <a:pt x="3613" y="27010"/>
                    <a:pt x="10922" y="27010"/>
                  </a:cubicBezTo>
                  <a:cubicBezTo>
                    <a:pt x="12879" y="27010"/>
                    <a:pt x="15221" y="26725"/>
                    <a:pt x="18023" y="26040"/>
                  </a:cubicBezTo>
                  <a:cubicBezTo>
                    <a:pt x="40243" y="20629"/>
                    <a:pt x="57252" y="8017"/>
                    <a:pt x="45455" y="1015"/>
                  </a:cubicBezTo>
                  <a:cubicBezTo>
                    <a:pt x="44260" y="303"/>
                    <a:pt x="42630" y="0"/>
                    <a:pt x="40722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3673225" y="2176775"/>
              <a:ext cx="1401950" cy="657275"/>
            </a:xfrm>
            <a:custGeom>
              <a:avLst/>
              <a:gdLst/>
              <a:ahLst/>
              <a:cxnLst/>
              <a:rect l="l" t="t" r="r" b="b"/>
              <a:pathLst>
                <a:path w="56078" h="26291" extrusionOk="0">
                  <a:moveTo>
                    <a:pt x="40398" y="0"/>
                  </a:moveTo>
                  <a:cubicBezTo>
                    <a:pt x="36208" y="0"/>
                    <a:pt x="28740" y="1516"/>
                    <a:pt x="14880" y="7495"/>
                  </a:cubicBezTo>
                  <a:cubicBezTo>
                    <a:pt x="3998" y="12190"/>
                    <a:pt x="0" y="15950"/>
                    <a:pt x="1074" y="20446"/>
                  </a:cubicBezTo>
                  <a:cubicBezTo>
                    <a:pt x="1543" y="22447"/>
                    <a:pt x="3376" y="26290"/>
                    <a:pt x="10454" y="26290"/>
                  </a:cubicBezTo>
                  <a:cubicBezTo>
                    <a:pt x="12382" y="26290"/>
                    <a:pt x="14700" y="26005"/>
                    <a:pt x="17486" y="25319"/>
                  </a:cubicBezTo>
                  <a:cubicBezTo>
                    <a:pt x="38632" y="20088"/>
                    <a:pt x="56077" y="7714"/>
                    <a:pt x="45534" y="1269"/>
                  </a:cubicBezTo>
                  <a:cubicBezTo>
                    <a:pt x="44756" y="800"/>
                    <a:pt x="43442" y="0"/>
                    <a:pt x="40398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3675700" y="2188600"/>
              <a:ext cx="1359700" cy="638300"/>
            </a:xfrm>
            <a:custGeom>
              <a:avLst/>
              <a:gdLst/>
              <a:ahLst/>
              <a:cxnLst/>
              <a:rect l="l" t="t" r="r" b="b"/>
              <a:pathLst>
                <a:path w="54388" h="25532" extrusionOk="0">
                  <a:moveTo>
                    <a:pt x="40296" y="1"/>
                  </a:moveTo>
                  <a:cubicBezTo>
                    <a:pt x="36100" y="1"/>
                    <a:pt x="28643" y="1519"/>
                    <a:pt x="14860" y="7480"/>
                  </a:cubicBezTo>
                  <a:cubicBezTo>
                    <a:pt x="3919" y="12214"/>
                    <a:pt x="0" y="15954"/>
                    <a:pt x="1294" y="20410"/>
                  </a:cubicBezTo>
                  <a:cubicBezTo>
                    <a:pt x="1914" y="22545"/>
                    <a:pt x="3894" y="25531"/>
                    <a:pt x="10012" y="25531"/>
                  </a:cubicBezTo>
                  <a:cubicBezTo>
                    <a:pt x="11933" y="25531"/>
                    <a:pt x="14264" y="25237"/>
                    <a:pt x="17088" y="24528"/>
                  </a:cubicBezTo>
                  <a:cubicBezTo>
                    <a:pt x="39527" y="18898"/>
                    <a:pt x="54387" y="6744"/>
                    <a:pt x="45475" y="1293"/>
                  </a:cubicBezTo>
                  <a:cubicBezTo>
                    <a:pt x="44693" y="814"/>
                    <a:pt x="43368" y="1"/>
                    <a:pt x="40296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3701075" y="2192125"/>
              <a:ext cx="1304475" cy="626475"/>
            </a:xfrm>
            <a:custGeom>
              <a:avLst/>
              <a:gdLst/>
              <a:ahLst/>
              <a:cxnLst/>
              <a:rect l="l" t="t" r="r" b="b"/>
              <a:pathLst>
                <a:path w="52179" h="25059" extrusionOk="0">
                  <a:moveTo>
                    <a:pt x="39502" y="0"/>
                  </a:moveTo>
                  <a:cubicBezTo>
                    <a:pt x="35748" y="0"/>
                    <a:pt x="28995" y="1557"/>
                    <a:pt x="15477" y="7140"/>
                  </a:cubicBezTo>
                  <a:cubicBezTo>
                    <a:pt x="1512" y="12909"/>
                    <a:pt x="0" y="16549"/>
                    <a:pt x="438" y="19633"/>
                  </a:cubicBezTo>
                  <a:cubicBezTo>
                    <a:pt x="649" y="21142"/>
                    <a:pt x="1869" y="25058"/>
                    <a:pt x="8767" y="25058"/>
                  </a:cubicBezTo>
                  <a:cubicBezTo>
                    <a:pt x="10958" y="25058"/>
                    <a:pt x="13721" y="24663"/>
                    <a:pt x="17207" y="23671"/>
                  </a:cubicBezTo>
                  <a:cubicBezTo>
                    <a:pt x="39507" y="17345"/>
                    <a:pt x="52179" y="6981"/>
                    <a:pt x="44341" y="1490"/>
                  </a:cubicBezTo>
                  <a:cubicBezTo>
                    <a:pt x="43344" y="801"/>
                    <a:pt x="42194" y="0"/>
                    <a:pt x="39502" y="0"/>
                  </a:cubicBez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3707025" y="2200625"/>
              <a:ext cx="1303500" cy="608950"/>
            </a:xfrm>
            <a:custGeom>
              <a:avLst/>
              <a:gdLst/>
              <a:ahLst/>
              <a:cxnLst/>
              <a:rect l="l" t="t" r="r" b="b"/>
              <a:pathLst>
                <a:path w="52140" h="24358" extrusionOk="0">
                  <a:moveTo>
                    <a:pt x="39233" y="0"/>
                  </a:moveTo>
                  <a:cubicBezTo>
                    <a:pt x="35491" y="0"/>
                    <a:pt x="28593" y="1542"/>
                    <a:pt x="14821" y="7437"/>
                  </a:cubicBezTo>
                  <a:cubicBezTo>
                    <a:pt x="1334" y="13205"/>
                    <a:pt x="1" y="16766"/>
                    <a:pt x="578" y="19730"/>
                  </a:cubicBezTo>
                  <a:cubicBezTo>
                    <a:pt x="830" y="21036"/>
                    <a:pt x="2101" y="24357"/>
                    <a:pt x="8380" y="24357"/>
                  </a:cubicBezTo>
                  <a:cubicBezTo>
                    <a:pt x="10518" y="24357"/>
                    <a:pt x="13235" y="23973"/>
                    <a:pt x="16691" y="22993"/>
                  </a:cubicBezTo>
                  <a:cubicBezTo>
                    <a:pt x="36245" y="17423"/>
                    <a:pt x="52139" y="7138"/>
                    <a:pt x="43705" y="1290"/>
                  </a:cubicBezTo>
                  <a:cubicBezTo>
                    <a:pt x="42906" y="744"/>
                    <a:pt x="41830" y="0"/>
                    <a:pt x="39233" y="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3702050" y="2210100"/>
              <a:ext cx="1231875" cy="589350"/>
            </a:xfrm>
            <a:custGeom>
              <a:avLst/>
              <a:gdLst/>
              <a:ahLst/>
              <a:cxnLst/>
              <a:rect l="l" t="t" r="r" b="b"/>
              <a:pathLst>
                <a:path w="49275" h="23574" extrusionOk="0">
                  <a:moveTo>
                    <a:pt x="39187" y="0"/>
                  </a:moveTo>
                  <a:cubicBezTo>
                    <a:pt x="35266" y="0"/>
                    <a:pt x="28487" y="1698"/>
                    <a:pt x="15597" y="7177"/>
                  </a:cubicBezTo>
                  <a:cubicBezTo>
                    <a:pt x="1" y="13781"/>
                    <a:pt x="856" y="17899"/>
                    <a:pt x="1155" y="19252"/>
                  </a:cubicBezTo>
                  <a:cubicBezTo>
                    <a:pt x="1538" y="21141"/>
                    <a:pt x="3079" y="23574"/>
                    <a:pt x="8364" y="23574"/>
                  </a:cubicBezTo>
                  <a:cubicBezTo>
                    <a:pt x="11038" y="23574"/>
                    <a:pt x="14670" y="22951"/>
                    <a:pt x="19595" y="21321"/>
                  </a:cubicBezTo>
                  <a:cubicBezTo>
                    <a:pt x="44163" y="13204"/>
                    <a:pt x="49275" y="5208"/>
                    <a:pt x="43625" y="1209"/>
                  </a:cubicBezTo>
                  <a:cubicBezTo>
                    <a:pt x="42654" y="521"/>
                    <a:pt x="41359" y="0"/>
                    <a:pt x="3918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3706200" y="2225400"/>
              <a:ext cx="1339125" cy="564150"/>
            </a:xfrm>
            <a:custGeom>
              <a:avLst/>
              <a:gdLst/>
              <a:ahLst/>
              <a:cxnLst/>
              <a:rect l="l" t="t" r="r" b="b"/>
              <a:pathLst>
                <a:path w="53565" h="22566" extrusionOk="0">
                  <a:moveTo>
                    <a:pt x="39829" y="0"/>
                  </a:moveTo>
                  <a:cubicBezTo>
                    <a:pt x="29257" y="0"/>
                    <a:pt x="1" y="11060"/>
                    <a:pt x="1426" y="18680"/>
                  </a:cubicBezTo>
                  <a:cubicBezTo>
                    <a:pt x="1752" y="20409"/>
                    <a:pt x="3144" y="22566"/>
                    <a:pt x="8026" y="22566"/>
                  </a:cubicBezTo>
                  <a:cubicBezTo>
                    <a:pt x="10892" y="22566"/>
                    <a:pt x="14960" y="21822"/>
                    <a:pt x="20722" y="19814"/>
                  </a:cubicBezTo>
                  <a:cubicBezTo>
                    <a:pt x="53565" y="8375"/>
                    <a:pt x="44096" y="1353"/>
                    <a:pt x="42902" y="597"/>
                  </a:cubicBezTo>
                  <a:cubicBezTo>
                    <a:pt x="42269" y="189"/>
                    <a:pt x="41208" y="0"/>
                    <a:pt x="3982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3744325" y="2225125"/>
              <a:ext cx="1221450" cy="552950"/>
            </a:xfrm>
            <a:custGeom>
              <a:avLst/>
              <a:gdLst/>
              <a:ahLst/>
              <a:cxnLst/>
              <a:rect l="l" t="t" r="r" b="b"/>
              <a:pathLst>
                <a:path w="48858" h="22118" extrusionOk="0">
                  <a:moveTo>
                    <a:pt x="37504" y="0"/>
                  </a:moveTo>
                  <a:cubicBezTo>
                    <a:pt x="32877" y="0"/>
                    <a:pt x="25027" y="2414"/>
                    <a:pt x="14065" y="7232"/>
                  </a:cubicBezTo>
                  <a:cubicBezTo>
                    <a:pt x="4835" y="11291"/>
                    <a:pt x="1" y="15309"/>
                    <a:pt x="438" y="18551"/>
                  </a:cubicBezTo>
                  <a:cubicBezTo>
                    <a:pt x="623" y="19905"/>
                    <a:pt x="1675" y="22118"/>
                    <a:pt x="6531" y="22118"/>
                  </a:cubicBezTo>
                  <a:cubicBezTo>
                    <a:pt x="9526" y="22118"/>
                    <a:pt x="13970" y="21276"/>
                    <a:pt x="20550" y="18870"/>
                  </a:cubicBezTo>
                  <a:cubicBezTo>
                    <a:pt x="48857" y="8545"/>
                    <a:pt x="44262" y="2757"/>
                    <a:pt x="40960" y="747"/>
                  </a:cubicBezTo>
                  <a:cubicBezTo>
                    <a:pt x="40143" y="249"/>
                    <a:pt x="38989" y="0"/>
                    <a:pt x="3750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3757950" y="2235025"/>
              <a:ext cx="1112325" cy="529675"/>
            </a:xfrm>
            <a:custGeom>
              <a:avLst/>
              <a:gdLst/>
              <a:ahLst/>
              <a:cxnLst/>
              <a:rect l="l" t="t" r="r" b="b"/>
              <a:pathLst>
                <a:path w="44493" h="21187" extrusionOk="0">
                  <a:moveTo>
                    <a:pt x="37011" y="1"/>
                  </a:moveTo>
                  <a:cubicBezTo>
                    <a:pt x="26337" y="1"/>
                    <a:pt x="1" y="12260"/>
                    <a:pt x="590" y="17937"/>
                  </a:cubicBezTo>
                  <a:cubicBezTo>
                    <a:pt x="686" y="18954"/>
                    <a:pt x="1469" y="21186"/>
                    <a:pt x="6272" y="21186"/>
                  </a:cubicBezTo>
                  <a:cubicBezTo>
                    <a:pt x="9362" y="21186"/>
                    <a:pt x="14114" y="20263"/>
                    <a:pt x="21417" y="17499"/>
                  </a:cubicBezTo>
                  <a:cubicBezTo>
                    <a:pt x="35660" y="12108"/>
                    <a:pt x="38585" y="9422"/>
                    <a:pt x="40355" y="7811"/>
                  </a:cubicBezTo>
                  <a:cubicBezTo>
                    <a:pt x="41151" y="7075"/>
                    <a:pt x="44493" y="2599"/>
                    <a:pt x="39997" y="511"/>
                  </a:cubicBezTo>
                  <a:cubicBezTo>
                    <a:pt x="39249" y="161"/>
                    <a:pt x="38233" y="1"/>
                    <a:pt x="37011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3759250" y="2240975"/>
              <a:ext cx="1269675" cy="510800"/>
            </a:xfrm>
            <a:custGeom>
              <a:avLst/>
              <a:gdLst/>
              <a:ahLst/>
              <a:cxnLst/>
              <a:rect l="l" t="t" r="r" b="b"/>
              <a:pathLst>
                <a:path w="50787" h="20432" extrusionOk="0">
                  <a:moveTo>
                    <a:pt x="36807" y="0"/>
                  </a:moveTo>
                  <a:cubicBezTo>
                    <a:pt x="29542" y="0"/>
                    <a:pt x="16106" y="6120"/>
                    <a:pt x="13150" y="7494"/>
                  </a:cubicBezTo>
                  <a:cubicBezTo>
                    <a:pt x="8156" y="9841"/>
                    <a:pt x="0" y="14357"/>
                    <a:pt x="1671" y="18176"/>
                  </a:cubicBezTo>
                  <a:cubicBezTo>
                    <a:pt x="2208" y="19416"/>
                    <a:pt x="3609" y="20431"/>
                    <a:pt x="6751" y="20431"/>
                  </a:cubicBezTo>
                  <a:cubicBezTo>
                    <a:pt x="10366" y="20431"/>
                    <a:pt x="16285" y="19087"/>
                    <a:pt x="25841" y="15192"/>
                  </a:cubicBezTo>
                  <a:cubicBezTo>
                    <a:pt x="50786" y="4987"/>
                    <a:pt x="39627" y="471"/>
                    <a:pt x="39507" y="412"/>
                  </a:cubicBezTo>
                  <a:cubicBezTo>
                    <a:pt x="38768" y="127"/>
                    <a:pt x="37851" y="0"/>
                    <a:pt x="3680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3662500" y="1954700"/>
              <a:ext cx="1456450" cy="926000"/>
            </a:xfrm>
            <a:custGeom>
              <a:avLst/>
              <a:gdLst/>
              <a:ahLst/>
              <a:cxnLst/>
              <a:rect l="l" t="t" r="r" b="b"/>
              <a:pathLst>
                <a:path w="58258" h="37040" extrusionOk="0">
                  <a:moveTo>
                    <a:pt x="8" y="26214"/>
                  </a:moveTo>
                  <a:lnTo>
                    <a:pt x="8" y="26214"/>
                  </a:lnTo>
                  <a:cubicBezTo>
                    <a:pt x="8" y="26246"/>
                    <a:pt x="8" y="26278"/>
                    <a:pt x="8" y="26310"/>
                  </a:cubicBezTo>
                  <a:lnTo>
                    <a:pt x="8" y="26310"/>
                  </a:lnTo>
                  <a:cubicBezTo>
                    <a:pt x="8" y="26286"/>
                    <a:pt x="8" y="26263"/>
                    <a:pt x="9" y="26240"/>
                  </a:cubicBezTo>
                  <a:lnTo>
                    <a:pt x="9" y="26240"/>
                  </a:lnTo>
                  <a:cubicBezTo>
                    <a:pt x="9" y="26231"/>
                    <a:pt x="9" y="26223"/>
                    <a:pt x="8" y="26214"/>
                  </a:cubicBezTo>
                  <a:close/>
                  <a:moveTo>
                    <a:pt x="44113" y="0"/>
                  </a:moveTo>
                  <a:cubicBezTo>
                    <a:pt x="42102" y="0"/>
                    <a:pt x="39856" y="262"/>
                    <a:pt x="37350" y="783"/>
                  </a:cubicBezTo>
                  <a:cubicBezTo>
                    <a:pt x="31044" y="2115"/>
                    <a:pt x="21595" y="5716"/>
                    <a:pt x="16482" y="8282"/>
                  </a:cubicBezTo>
                  <a:cubicBezTo>
                    <a:pt x="10972" y="11047"/>
                    <a:pt x="6795" y="13971"/>
                    <a:pt x="4089" y="16975"/>
                  </a:cubicBezTo>
                  <a:cubicBezTo>
                    <a:pt x="185" y="21274"/>
                    <a:pt x="0" y="24704"/>
                    <a:pt x="8" y="26214"/>
                  </a:cubicBezTo>
                  <a:lnTo>
                    <a:pt x="8" y="26214"/>
                  </a:lnTo>
                  <a:cubicBezTo>
                    <a:pt x="42" y="24345"/>
                    <a:pt x="1300" y="22299"/>
                    <a:pt x="3816" y="20145"/>
                  </a:cubicBezTo>
                  <a:lnTo>
                    <a:pt x="3816" y="20145"/>
                  </a:lnTo>
                  <a:cubicBezTo>
                    <a:pt x="1304" y="22296"/>
                    <a:pt x="46" y="24339"/>
                    <a:pt x="9" y="26240"/>
                  </a:cubicBezTo>
                  <a:lnTo>
                    <a:pt x="9" y="26240"/>
                  </a:lnTo>
                  <a:cubicBezTo>
                    <a:pt x="9" y="26320"/>
                    <a:pt x="10" y="26395"/>
                    <a:pt x="11" y="26464"/>
                  </a:cubicBezTo>
                  <a:cubicBezTo>
                    <a:pt x="9" y="26413"/>
                    <a:pt x="8" y="26361"/>
                    <a:pt x="8" y="26310"/>
                  </a:cubicBezTo>
                  <a:lnTo>
                    <a:pt x="8" y="26310"/>
                  </a:lnTo>
                  <a:cubicBezTo>
                    <a:pt x="8" y="26375"/>
                    <a:pt x="9" y="26439"/>
                    <a:pt x="11" y="26504"/>
                  </a:cubicBezTo>
                  <a:cubicBezTo>
                    <a:pt x="349" y="31855"/>
                    <a:pt x="4089" y="35674"/>
                    <a:pt x="10017" y="36709"/>
                  </a:cubicBezTo>
                  <a:cubicBezTo>
                    <a:pt x="11316" y="36938"/>
                    <a:pt x="12678" y="37039"/>
                    <a:pt x="14073" y="37039"/>
                  </a:cubicBezTo>
                  <a:cubicBezTo>
                    <a:pt x="21288" y="37039"/>
                    <a:pt x="29370" y="34325"/>
                    <a:pt x="33988" y="32492"/>
                  </a:cubicBezTo>
                  <a:cubicBezTo>
                    <a:pt x="39976" y="30124"/>
                    <a:pt x="52468" y="25171"/>
                    <a:pt x="56268" y="17970"/>
                  </a:cubicBezTo>
                  <a:cubicBezTo>
                    <a:pt x="58257" y="14170"/>
                    <a:pt x="57760" y="10729"/>
                    <a:pt x="57004" y="8541"/>
                  </a:cubicBezTo>
                  <a:cubicBezTo>
                    <a:pt x="55770" y="5000"/>
                    <a:pt x="53562" y="2513"/>
                    <a:pt x="50439" y="1160"/>
                  </a:cubicBezTo>
                  <a:cubicBezTo>
                    <a:pt x="48650" y="386"/>
                    <a:pt x="46555" y="0"/>
                    <a:pt x="44113" y="0"/>
                  </a:cubicBezTo>
                  <a:close/>
                </a:path>
              </a:pathLst>
            </a:custGeom>
            <a:solidFill>
              <a:srgbClr val="A87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3648850" y="1954850"/>
              <a:ext cx="1456175" cy="926025"/>
            </a:xfrm>
            <a:custGeom>
              <a:avLst/>
              <a:gdLst/>
              <a:ahLst/>
              <a:cxnLst/>
              <a:rect l="l" t="t" r="r" b="b"/>
              <a:pathLst>
                <a:path w="58247" h="37041" extrusionOk="0">
                  <a:moveTo>
                    <a:pt x="1969" y="31265"/>
                  </a:moveTo>
                  <a:cubicBezTo>
                    <a:pt x="2030" y="31370"/>
                    <a:pt x="2092" y="31473"/>
                    <a:pt x="2155" y="31575"/>
                  </a:cubicBezTo>
                  <a:lnTo>
                    <a:pt x="2155" y="31575"/>
                  </a:lnTo>
                  <a:lnTo>
                    <a:pt x="2069" y="31431"/>
                  </a:lnTo>
                  <a:cubicBezTo>
                    <a:pt x="2036" y="31376"/>
                    <a:pt x="2003" y="31321"/>
                    <a:pt x="1969" y="31265"/>
                  </a:cubicBezTo>
                  <a:close/>
                  <a:moveTo>
                    <a:pt x="2155" y="31575"/>
                  </a:moveTo>
                  <a:lnTo>
                    <a:pt x="2248" y="31730"/>
                  </a:lnTo>
                  <a:cubicBezTo>
                    <a:pt x="2265" y="31750"/>
                    <a:pt x="2281" y="31772"/>
                    <a:pt x="2298" y="31794"/>
                  </a:cubicBezTo>
                  <a:lnTo>
                    <a:pt x="2298" y="31794"/>
                  </a:lnTo>
                  <a:cubicBezTo>
                    <a:pt x="2249" y="31722"/>
                    <a:pt x="2202" y="31649"/>
                    <a:pt x="2155" y="31575"/>
                  </a:cubicBezTo>
                  <a:close/>
                  <a:moveTo>
                    <a:pt x="2298" y="31794"/>
                  </a:moveTo>
                  <a:lnTo>
                    <a:pt x="2298" y="31794"/>
                  </a:lnTo>
                  <a:cubicBezTo>
                    <a:pt x="2336" y="31851"/>
                    <a:pt x="2375" y="31908"/>
                    <a:pt x="2415" y="31964"/>
                  </a:cubicBezTo>
                  <a:lnTo>
                    <a:pt x="2415" y="31964"/>
                  </a:lnTo>
                  <a:cubicBezTo>
                    <a:pt x="2379" y="31908"/>
                    <a:pt x="2339" y="31849"/>
                    <a:pt x="2298" y="31794"/>
                  </a:cubicBezTo>
                  <a:close/>
                  <a:moveTo>
                    <a:pt x="43764" y="1"/>
                  </a:moveTo>
                  <a:cubicBezTo>
                    <a:pt x="43167" y="40"/>
                    <a:pt x="42372" y="80"/>
                    <a:pt x="41755" y="160"/>
                  </a:cubicBezTo>
                  <a:lnTo>
                    <a:pt x="39865" y="418"/>
                  </a:lnTo>
                  <a:cubicBezTo>
                    <a:pt x="39249" y="538"/>
                    <a:pt x="38413" y="677"/>
                    <a:pt x="37776" y="816"/>
                  </a:cubicBezTo>
                  <a:lnTo>
                    <a:pt x="35708" y="1294"/>
                  </a:lnTo>
                  <a:cubicBezTo>
                    <a:pt x="35051" y="1473"/>
                    <a:pt x="34176" y="1711"/>
                    <a:pt x="33519" y="1891"/>
                  </a:cubicBezTo>
                  <a:lnTo>
                    <a:pt x="31291" y="2587"/>
                  </a:lnTo>
                  <a:cubicBezTo>
                    <a:pt x="30595" y="2825"/>
                    <a:pt x="29660" y="3124"/>
                    <a:pt x="28964" y="3363"/>
                  </a:cubicBezTo>
                  <a:lnTo>
                    <a:pt x="26597" y="4218"/>
                  </a:lnTo>
                  <a:cubicBezTo>
                    <a:pt x="25781" y="4536"/>
                    <a:pt x="24687" y="4934"/>
                    <a:pt x="23871" y="5252"/>
                  </a:cubicBezTo>
                  <a:lnTo>
                    <a:pt x="22658" y="5750"/>
                  </a:lnTo>
                  <a:cubicBezTo>
                    <a:pt x="22300" y="5889"/>
                    <a:pt x="21823" y="6088"/>
                    <a:pt x="21484" y="6227"/>
                  </a:cubicBezTo>
                  <a:lnTo>
                    <a:pt x="20331" y="6724"/>
                  </a:lnTo>
                  <a:cubicBezTo>
                    <a:pt x="19992" y="6884"/>
                    <a:pt x="19535" y="7083"/>
                    <a:pt x="19197" y="7242"/>
                  </a:cubicBezTo>
                  <a:lnTo>
                    <a:pt x="18103" y="7759"/>
                  </a:lnTo>
                  <a:cubicBezTo>
                    <a:pt x="17764" y="7918"/>
                    <a:pt x="17347" y="8117"/>
                    <a:pt x="17028" y="8276"/>
                  </a:cubicBezTo>
                  <a:lnTo>
                    <a:pt x="15974" y="8813"/>
                  </a:lnTo>
                  <a:cubicBezTo>
                    <a:pt x="15676" y="8972"/>
                    <a:pt x="15258" y="9191"/>
                    <a:pt x="14960" y="9350"/>
                  </a:cubicBezTo>
                  <a:lnTo>
                    <a:pt x="13985" y="9887"/>
                  </a:lnTo>
                  <a:cubicBezTo>
                    <a:pt x="13686" y="10066"/>
                    <a:pt x="13308" y="10265"/>
                    <a:pt x="13030" y="10444"/>
                  </a:cubicBezTo>
                  <a:lnTo>
                    <a:pt x="12115" y="11001"/>
                  </a:lnTo>
                  <a:cubicBezTo>
                    <a:pt x="11836" y="11161"/>
                    <a:pt x="11478" y="11399"/>
                    <a:pt x="11220" y="11558"/>
                  </a:cubicBezTo>
                  <a:lnTo>
                    <a:pt x="10364" y="12135"/>
                  </a:lnTo>
                  <a:cubicBezTo>
                    <a:pt x="10106" y="12314"/>
                    <a:pt x="9768" y="12533"/>
                    <a:pt x="9529" y="12712"/>
                  </a:cubicBezTo>
                  <a:lnTo>
                    <a:pt x="8733" y="13289"/>
                  </a:lnTo>
                  <a:cubicBezTo>
                    <a:pt x="8514" y="13468"/>
                    <a:pt x="8196" y="13707"/>
                    <a:pt x="7977" y="13886"/>
                  </a:cubicBezTo>
                  <a:lnTo>
                    <a:pt x="7261" y="14463"/>
                  </a:lnTo>
                  <a:cubicBezTo>
                    <a:pt x="7042" y="14642"/>
                    <a:pt x="6764" y="14880"/>
                    <a:pt x="6565" y="15059"/>
                  </a:cubicBezTo>
                  <a:lnTo>
                    <a:pt x="5908" y="15656"/>
                  </a:lnTo>
                  <a:cubicBezTo>
                    <a:pt x="5709" y="15855"/>
                    <a:pt x="5471" y="16094"/>
                    <a:pt x="5272" y="16273"/>
                  </a:cubicBezTo>
                  <a:lnTo>
                    <a:pt x="4635" y="16969"/>
                  </a:lnTo>
                  <a:cubicBezTo>
                    <a:pt x="4436" y="17188"/>
                    <a:pt x="4178" y="17467"/>
                    <a:pt x="3999" y="17685"/>
                  </a:cubicBezTo>
                  <a:lnTo>
                    <a:pt x="3442" y="18382"/>
                  </a:lnTo>
                  <a:cubicBezTo>
                    <a:pt x="3283" y="18600"/>
                    <a:pt x="3064" y="18899"/>
                    <a:pt x="2905" y="19118"/>
                  </a:cubicBezTo>
                  <a:lnTo>
                    <a:pt x="2467" y="19814"/>
                  </a:lnTo>
                  <a:cubicBezTo>
                    <a:pt x="2328" y="20053"/>
                    <a:pt x="2149" y="20351"/>
                    <a:pt x="2009" y="20590"/>
                  </a:cubicBezTo>
                  <a:lnTo>
                    <a:pt x="1671" y="21286"/>
                  </a:lnTo>
                  <a:cubicBezTo>
                    <a:pt x="1572" y="21525"/>
                    <a:pt x="1413" y="21863"/>
                    <a:pt x="1313" y="22121"/>
                  </a:cubicBezTo>
                  <a:lnTo>
                    <a:pt x="1074" y="22778"/>
                  </a:lnTo>
                  <a:cubicBezTo>
                    <a:pt x="995" y="23056"/>
                    <a:pt x="895" y="23434"/>
                    <a:pt x="836" y="23713"/>
                  </a:cubicBezTo>
                  <a:lnTo>
                    <a:pt x="697" y="24310"/>
                  </a:lnTo>
                  <a:cubicBezTo>
                    <a:pt x="657" y="24648"/>
                    <a:pt x="597" y="25105"/>
                    <a:pt x="577" y="25444"/>
                  </a:cubicBezTo>
                  <a:lnTo>
                    <a:pt x="557" y="25961"/>
                  </a:lnTo>
                  <a:cubicBezTo>
                    <a:pt x="557" y="26120"/>
                    <a:pt x="557" y="26339"/>
                    <a:pt x="557" y="26498"/>
                  </a:cubicBezTo>
                  <a:cubicBezTo>
                    <a:pt x="577" y="26637"/>
                    <a:pt x="577" y="26816"/>
                    <a:pt x="597" y="26935"/>
                  </a:cubicBezTo>
                  <a:cubicBezTo>
                    <a:pt x="597" y="27075"/>
                    <a:pt x="617" y="27274"/>
                    <a:pt x="637" y="27413"/>
                  </a:cubicBezTo>
                  <a:lnTo>
                    <a:pt x="697" y="27771"/>
                  </a:lnTo>
                  <a:cubicBezTo>
                    <a:pt x="716" y="27890"/>
                    <a:pt x="736" y="28030"/>
                    <a:pt x="756" y="28149"/>
                  </a:cubicBezTo>
                  <a:lnTo>
                    <a:pt x="836" y="28447"/>
                  </a:lnTo>
                  <a:cubicBezTo>
                    <a:pt x="856" y="28547"/>
                    <a:pt x="895" y="28666"/>
                    <a:pt x="915" y="28766"/>
                  </a:cubicBezTo>
                  <a:lnTo>
                    <a:pt x="995" y="29044"/>
                  </a:lnTo>
                  <a:lnTo>
                    <a:pt x="1074" y="29323"/>
                  </a:lnTo>
                  <a:lnTo>
                    <a:pt x="1174" y="29581"/>
                  </a:lnTo>
                  <a:lnTo>
                    <a:pt x="1273" y="29840"/>
                  </a:lnTo>
                  <a:lnTo>
                    <a:pt x="1373" y="30098"/>
                  </a:lnTo>
                  <a:lnTo>
                    <a:pt x="1492" y="30337"/>
                  </a:lnTo>
                  <a:lnTo>
                    <a:pt x="1612" y="30596"/>
                  </a:lnTo>
                  <a:cubicBezTo>
                    <a:pt x="1651" y="30675"/>
                    <a:pt x="1711" y="30795"/>
                    <a:pt x="1751" y="30874"/>
                  </a:cubicBezTo>
                  <a:lnTo>
                    <a:pt x="1890" y="31133"/>
                  </a:lnTo>
                  <a:cubicBezTo>
                    <a:pt x="1917" y="31177"/>
                    <a:pt x="1943" y="31221"/>
                    <a:pt x="1969" y="31265"/>
                  </a:cubicBezTo>
                  <a:lnTo>
                    <a:pt x="1969" y="31265"/>
                  </a:lnTo>
                  <a:cubicBezTo>
                    <a:pt x="1651" y="30709"/>
                    <a:pt x="1384" y="30102"/>
                    <a:pt x="1174" y="29442"/>
                  </a:cubicBezTo>
                  <a:cubicBezTo>
                    <a:pt x="0" y="25722"/>
                    <a:pt x="1691" y="23036"/>
                    <a:pt x="2049" y="22519"/>
                  </a:cubicBezTo>
                  <a:cubicBezTo>
                    <a:pt x="3661" y="20232"/>
                    <a:pt x="7440" y="14841"/>
                    <a:pt x="29998" y="7739"/>
                  </a:cubicBezTo>
                  <a:cubicBezTo>
                    <a:pt x="30337" y="7640"/>
                    <a:pt x="30794" y="7500"/>
                    <a:pt x="31132" y="7381"/>
                  </a:cubicBezTo>
                  <a:cubicBezTo>
                    <a:pt x="35427" y="6203"/>
                    <a:pt x="38875" y="5708"/>
                    <a:pt x="41637" y="5708"/>
                  </a:cubicBezTo>
                  <a:cubicBezTo>
                    <a:pt x="56132" y="5708"/>
                    <a:pt x="51725" y="19348"/>
                    <a:pt x="51642" y="19515"/>
                  </a:cubicBezTo>
                  <a:cubicBezTo>
                    <a:pt x="48084" y="26464"/>
                    <a:pt x="27728" y="36433"/>
                    <a:pt x="13825" y="36433"/>
                  </a:cubicBezTo>
                  <a:cubicBezTo>
                    <a:pt x="8827" y="36433"/>
                    <a:pt x="4663" y="35145"/>
                    <a:pt x="2415" y="31964"/>
                  </a:cubicBezTo>
                  <a:lnTo>
                    <a:pt x="2415" y="31964"/>
                  </a:lnTo>
                  <a:cubicBezTo>
                    <a:pt x="2433" y="31993"/>
                    <a:pt x="2451" y="32021"/>
                    <a:pt x="2467" y="32048"/>
                  </a:cubicBezTo>
                  <a:lnTo>
                    <a:pt x="2726" y="32386"/>
                  </a:lnTo>
                  <a:cubicBezTo>
                    <a:pt x="2825" y="32505"/>
                    <a:pt x="2964" y="32665"/>
                    <a:pt x="3064" y="32784"/>
                  </a:cubicBezTo>
                  <a:lnTo>
                    <a:pt x="3422" y="33182"/>
                  </a:lnTo>
                  <a:cubicBezTo>
                    <a:pt x="4078" y="33818"/>
                    <a:pt x="4297" y="34017"/>
                    <a:pt x="5073" y="34574"/>
                  </a:cubicBezTo>
                  <a:lnTo>
                    <a:pt x="5650" y="34952"/>
                  </a:lnTo>
                  <a:cubicBezTo>
                    <a:pt x="5908" y="35091"/>
                    <a:pt x="6266" y="35290"/>
                    <a:pt x="6525" y="35430"/>
                  </a:cubicBezTo>
                  <a:lnTo>
                    <a:pt x="7201" y="35728"/>
                  </a:lnTo>
                  <a:cubicBezTo>
                    <a:pt x="7460" y="35828"/>
                    <a:pt x="7798" y="35967"/>
                    <a:pt x="8077" y="36066"/>
                  </a:cubicBezTo>
                  <a:lnTo>
                    <a:pt x="8833" y="36305"/>
                  </a:lnTo>
                  <a:cubicBezTo>
                    <a:pt x="9091" y="36365"/>
                    <a:pt x="9449" y="36464"/>
                    <a:pt x="9728" y="36544"/>
                  </a:cubicBezTo>
                  <a:lnTo>
                    <a:pt x="10563" y="36703"/>
                  </a:lnTo>
                  <a:cubicBezTo>
                    <a:pt x="10842" y="36743"/>
                    <a:pt x="11220" y="36802"/>
                    <a:pt x="11498" y="36842"/>
                  </a:cubicBezTo>
                  <a:lnTo>
                    <a:pt x="12413" y="36941"/>
                  </a:lnTo>
                  <a:cubicBezTo>
                    <a:pt x="12712" y="36961"/>
                    <a:pt x="13090" y="37001"/>
                    <a:pt x="13388" y="37021"/>
                  </a:cubicBezTo>
                  <a:lnTo>
                    <a:pt x="14243" y="37041"/>
                  </a:lnTo>
                  <a:lnTo>
                    <a:pt x="15159" y="37041"/>
                  </a:lnTo>
                  <a:lnTo>
                    <a:pt x="16054" y="37001"/>
                  </a:lnTo>
                  <a:cubicBezTo>
                    <a:pt x="16332" y="37001"/>
                    <a:pt x="16710" y="36981"/>
                    <a:pt x="17009" y="36941"/>
                  </a:cubicBezTo>
                  <a:lnTo>
                    <a:pt x="17943" y="36862"/>
                  </a:lnTo>
                  <a:cubicBezTo>
                    <a:pt x="18242" y="36842"/>
                    <a:pt x="18640" y="36782"/>
                    <a:pt x="18938" y="36762"/>
                  </a:cubicBezTo>
                  <a:lnTo>
                    <a:pt x="19933" y="36623"/>
                  </a:lnTo>
                  <a:cubicBezTo>
                    <a:pt x="20231" y="36564"/>
                    <a:pt x="20649" y="36504"/>
                    <a:pt x="20947" y="36444"/>
                  </a:cubicBezTo>
                  <a:lnTo>
                    <a:pt x="21982" y="36265"/>
                  </a:lnTo>
                  <a:cubicBezTo>
                    <a:pt x="22300" y="36186"/>
                    <a:pt x="22718" y="36106"/>
                    <a:pt x="23036" y="36046"/>
                  </a:cubicBezTo>
                  <a:lnTo>
                    <a:pt x="24110" y="35808"/>
                  </a:lnTo>
                  <a:cubicBezTo>
                    <a:pt x="24448" y="35728"/>
                    <a:pt x="24886" y="35609"/>
                    <a:pt x="25204" y="35529"/>
                  </a:cubicBezTo>
                  <a:lnTo>
                    <a:pt x="26318" y="35231"/>
                  </a:lnTo>
                  <a:cubicBezTo>
                    <a:pt x="26656" y="35151"/>
                    <a:pt x="27114" y="35012"/>
                    <a:pt x="27452" y="34912"/>
                  </a:cubicBezTo>
                  <a:lnTo>
                    <a:pt x="28586" y="34574"/>
                  </a:lnTo>
                  <a:cubicBezTo>
                    <a:pt x="28924" y="34475"/>
                    <a:pt x="29402" y="34316"/>
                    <a:pt x="29740" y="34216"/>
                  </a:cubicBezTo>
                  <a:lnTo>
                    <a:pt x="30914" y="33818"/>
                  </a:lnTo>
                  <a:cubicBezTo>
                    <a:pt x="31272" y="33699"/>
                    <a:pt x="31749" y="33520"/>
                    <a:pt x="32107" y="33401"/>
                  </a:cubicBezTo>
                  <a:lnTo>
                    <a:pt x="33301" y="32963"/>
                  </a:lnTo>
                  <a:cubicBezTo>
                    <a:pt x="33679" y="32824"/>
                    <a:pt x="34156" y="32625"/>
                    <a:pt x="34534" y="32486"/>
                  </a:cubicBezTo>
                  <a:lnTo>
                    <a:pt x="36961" y="31511"/>
                  </a:lnTo>
                  <a:cubicBezTo>
                    <a:pt x="37757" y="31173"/>
                    <a:pt x="38851" y="30735"/>
                    <a:pt x="39666" y="30377"/>
                  </a:cubicBezTo>
                  <a:lnTo>
                    <a:pt x="41874" y="29382"/>
                  </a:lnTo>
                  <a:cubicBezTo>
                    <a:pt x="42491" y="29084"/>
                    <a:pt x="43346" y="28686"/>
                    <a:pt x="43983" y="28368"/>
                  </a:cubicBezTo>
                  <a:lnTo>
                    <a:pt x="45952" y="27333"/>
                  </a:lnTo>
                  <a:cubicBezTo>
                    <a:pt x="46529" y="27015"/>
                    <a:pt x="47285" y="26597"/>
                    <a:pt x="47842" y="26259"/>
                  </a:cubicBezTo>
                  <a:lnTo>
                    <a:pt x="49553" y="25205"/>
                  </a:lnTo>
                  <a:cubicBezTo>
                    <a:pt x="50050" y="24847"/>
                    <a:pt x="50727" y="24409"/>
                    <a:pt x="51204" y="24031"/>
                  </a:cubicBezTo>
                  <a:lnTo>
                    <a:pt x="52597" y="22937"/>
                  </a:lnTo>
                  <a:cubicBezTo>
                    <a:pt x="53034" y="22539"/>
                    <a:pt x="53591" y="22042"/>
                    <a:pt x="54009" y="21644"/>
                  </a:cubicBezTo>
                  <a:lnTo>
                    <a:pt x="55043" y="20510"/>
                  </a:lnTo>
                  <a:cubicBezTo>
                    <a:pt x="55401" y="20072"/>
                    <a:pt x="55859" y="19476"/>
                    <a:pt x="56197" y="18998"/>
                  </a:cubicBezTo>
                  <a:lnTo>
                    <a:pt x="56814" y="17964"/>
                  </a:lnTo>
                  <a:cubicBezTo>
                    <a:pt x="57092" y="17367"/>
                    <a:pt x="57430" y="16571"/>
                    <a:pt x="57669" y="15955"/>
                  </a:cubicBezTo>
                  <a:lnTo>
                    <a:pt x="57888" y="15199"/>
                  </a:lnTo>
                  <a:cubicBezTo>
                    <a:pt x="58107" y="14125"/>
                    <a:pt x="58246" y="13369"/>
                    <a:pt x="58206" y="12016"/>
                  </a:cubicBezTo>
                  <a:lnTo>
                    <a:pt x="58166" y="11479"/>
                  </a:lnTo>
                  <a:cubicBezTo>
                    <a:pt x="58147" y="11320"/>
                    <a:pt x="58127" y="11101"/>
                    <a:pt x="58107" y="10942"/>
                  </a:cubicBezTo>
                  <a:lnTo>
                    <a:pt x="58027" y="10484"/>
                  </a:lnTo>
                  <a:cubicBezTo>
                    <a:pt x="58007" y="10365"/>
                    <a:pt x="57987" y="10186"/>
                    <a:pt x="57948" y="10047"/>
                  </a:cubicBezTo>
                  <a:lnTo>
                    <a:pt x="57868" y="9649"/>
                  </a:lnTo>
                  <a:cubicBezTo>
                    <a:pt x="57828" y="9529"/>
                    <a:pt x="57789" y="9370"/>
                    <a:pt x="57769" y="9251"/>
                  </a:cubicBezTo>
                  <a:lnTo>
                    <a:pt x="57649" y="8893"/>
                  </a:lnTo>
                  <a:cubicBezTo>
                    <a:pt x="57629" y="8773"/>
                    <a:pt x="57590" y="8634"/>
                    <a:pt x="57550" y="8535"/>
                  </a:cubicBezTo>
                  <a:lnTo>
                    <a:pt x="57430" y="8177"/>
                  </a:lnTo>
                  <a:cubicBezTo>
                    <a:pt x="57391" y="8077"/>
                    <a:pt x="57351" y="7938"/>
                    <a:pt x="57291" y="7838"/>
                  </a:cubicBezTo>
                  <a:lnTo>
                    <a:pt x="57152" y="7500"/>
                  </a:lnTo>
                  <a:cubicBezTo>
                    <a:pt x="57112" y="7401"/>
                    <a:pt x="57052" y="7262"/>
                    <a:pt x="57013" y="7162"/>
                  </a:cubicBezTo>
                  <a:lnTo>
                    <a:pt x="56854" y="6824"/>
                  </a:lnTo>
                  <a:cubicBezTo>
                    <a:pt x="56794" y="6724"/>
                    <a:pt x="56734" y="6585"/>
                    <a:pt x="56675" y="6486"/>
                  </a:cubicBezTo>
                  <a:lnTo>
                    <a:pt x="56476" y="6128"/>
                  </a:lnTo>
                  <a:cubicBezTo>
                    <a:pt x="56416" y="6008"/>
                    <a:pt x="56336" y="5869"/>
                    <a:pt x="56257" y="5770"/>
                  </a:cubicBezTo>
                  <a:lnTo>
                    <a:pt x="56018" y="5392"/>
                  </a:lnTo>
                  <a:cubicBezTo>
                    <a:pt x="55939" y="5272"/>
                    <a:pt x="55839" y="5113"/>
                    <a:pt x="55759" y="4994"/>
                  </a:cubicBezTo>
                  <a:lnTo>
                    <a:pt x="55441" y="4576"/>
                  </a:lnTo>
                  <a:cubicBezTo>
                    <a:pt x="55322" y="4437"/>
                    <a:pt x="55183" y="4258"/>
                    <a:pt x="55063" y="4138"/>
                  </a:cubicBezTo>
                  <a:lnTo>
                    <a:pt x="54566" y="3601"/>
                  </a:lnTo>
                  <a:cubicBezTo>
                    <a:pt x="53890" y="2945"/>
                    <a:pt x="53233" y="2328"/>
                    <a:pt x="52000" y="1652"/>
                  </a:cubicBezTo>
                  <a:lnTo>
                    <a:pt x="50985" y="1154"/>
                  </a:lnTo>
                  <a:cubicBezTo>
                    <a:pt x="50349" y="916"/>
                    <a:pt x="49513" y="617"/>
                    <a:pt x="48857" y="438"/>
                  </a:cubicBezTo>
                  <a:lnTo>
                    <a:pt x="47444" y="180"/>
                  </a:lnTo>
                  <a:cubicBezTo>
                    <a:pt x="46848" y="120"/>
                    <a:pt x="46052" y="21"/>
                    <a:pt x="45455" y="1"/>
                  </a:cubicBezTo>
                  <a:close/>
                </a:path>
              </a:pathLst>
            </a:custGeom>
            <a:solidFill>
              <a:srgbClr val="A87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3662775" y="1954850"/>
              <a:ext cx="1442250" cy="926025"/>
            </a:xfrm>
            <a:custGeom>
              <a:avLst/>
              <a:gdLst/>
              <a:ahLst/>
              <a:cxnLst/>
              <a:rect l="l" t="t" r="r" b="b"/>
              <a:pathLst>
                <a:path w="57690" h="37041" extrusionOk="0">
                  <a:moveTo>
                    <a:pt x="301" y="28543"/>
                  </a:moveTo>
                  <a:cubicBezTo>
                    <a:pt x="847" y="31529"/>
                    <a:pt x="2492" y="33555"/>
                    <a:pt x="4879" y="34812"/>
                  </a:cubicBezTo>
                  <a:lnTo>
                    <a:pt x="4879" y="34812"/>
                  </a:lnTo>
                  <a:lnTo>
                    <a:pt x="4516" y="34574"/>
                  </a:lnTo>
                  <a:cubicBezTo>
                    <a:pt x="3740" y="34017"/>
                    <a:pt x="3521" y="33818"/>
                    <a:pt x="2865" y="33182"/>
                  </a:cubicBezTo>
                  <a:lnTo>
                    <a:pt x="2507" y="32784"/>
                  </a:lnTo>
                  <a:cubicBezTo>
                    <a:pt x="2407" y="32665"/>
                    <a:pt x="2268" y="32505"/>
                    <a:pt x="2169" y="32386"/>
                  </a:cubicBezTo>
                  <a:lnTo>
                    <a:pt x="1910" y="32048"/>
                  </a:lnTo>
                  <a:cubicBezTo>
                    <a:pt x="1850" y="31948"/>
                    <a:pt x="1771" y="31829"/>
                    <a:pt x="1691" y="31730"/>
                  </a:cubicBezTo>
                  <a:lnTo>
                    <a:pt x="1512" y="31431"/>
                  </a:lnTo>
                  <a:cubicBezTo>
                    <a:pt x="1452" y="31332"/>
                    <a:pt x="1393" y="31232"/>
                    <a:pt x="1333" y="31133"/>
                  </a:cubicBezTo>
                  <a:lnTo>
                    <a:pt x="1194" y="30874"/>
                  </a:lnTo>
                  <a:cubicBezTo>
                    <a:pt x="1154" y="30795"/>
                    <a:pt x="1094" y="30675"/>
                    <a:pt x="1055" y="30596"/>
                  </a:cubicBezTo>
                  <a:lnTo>
                    <a:pt x="935" y="30337"/>
                  </a:lnTo>
                  <a:lnTo>
                    <a:pt x="816" y="30098"/>
                  </a:lnTo>
                  <a:lnTo>
                    <a:pt x="716" y="29840"/>
                  </a:lnTo>
                  <a:lnTo>
                    <a:pt x="617" y="29581"/>
                  </a:lnTo>
                  <a:lnTo>
                    <a:pt x="517" y="29323"/>
                  </a:lnTo>
                  <a:lnTo>
                    <a:pt x="438" y="29044"/>
                  </a:lnTo>
                  <a:lnTo>
                    <a:pt x="358" y="28766"/>
                  </a:lnTo>
                  <a:cubicBezTo>
                    <a:pt x="345" y="28696"/>
                    <a:pt x="321" y="28618"/>
                    <a:pt x="301" y="28543"/>
                  </a:cubicBezTo>
                  <a:close/>
                  <a:moveTo>
                    <a:pt x="43207" y="1"/>
                  </a:moveTo>
                  <a:cubicBezTo>
                    <a:pt x="42610" y="40"/>
                    <a:pt x="41815" y="80"/>
                    <a:pt x="41198" y="160"/>
                  </a:cubicBezTo>
                  <a:lnTo>
                    <a:pt x="39308" y="418"/>
                  </a:lnTo>
                  <a:cubicBezTo>
                    <a:pt x="38692" y="538"/>
                    <a:pt x="37856" y="677"/>
                    <a:pt x="37219" y="816"/>
                  </a:cubicBezTo>
                  <a:lnTo>
                    <a:pt x="35151" y="1294"/>
                  </a:lnTo>
                  <a:cubicBezTo>
                    <a:pt x="34494" y="1473"/>
                    <a:pt x="33619" y="1711"/>
                    <a:pt x="32962" y="1891"/>
                  </a:cubicBezTo>
                  <a:lnTo>
                    <a:pt x="30734" y="2587"/>
                  </a:lnTo>
                  <a:cubicBezTo>
                    <a:pt x="30038" y="2825"/>
                    <a:pt x="29103" y="3124"/>
                    <a:pt x="28407" y="3363"/>
                  </a:cubicBezTo>
                  <a:lnTo>
                    <a:pt x="26040" y="4218"/>
                  </a:lnTo>
                  <a:cubicBezTo>
                    <a:pt x="25224" y="4536"/>
                    <a:pt x="24130" y="4934"/>
                    <a:pt x="23314" y="5252"/>
                  </a:cubicBezTo>
                  <a:lnTo>
                    <a:pt x="22101" y="5750"/>
                  </a:lnTo>
                  <a:cubicBezTo>
                    <a:pt x="21743" y="5889"/>
                    <a:pt x="21266" y="6088"/>
                    <a:pt x="20927" y="6227"/>
                  </a:cubicBezTo>
                  <a:lnTo>
                    <a:pt x="19774" y="6724"/>
                  </a:lnTo>
                  <a:cubicBezTo>
                    <a:pt x="19435" y="6884"/>
                    <a:pt x="18978" y="7083"/>
                    <a:pt x="18640" y="7242"/>
                  </a:cubicBezTo>
                  <a:lnTo>
                    <a:pt x="17546" y="7759"/>
                  </a:lnTo>
                  <a:cubicBezTo>
                    <a:pt x="17207" y="7918"/>
                    <a:pt x="16790" y="8117"/>
                    <a:pt x="16471" y="8276"/>
                  </a:cubicBezTo>
                  <a:lnTo>
                    <a:pt x="15417" y="8813"/>
                  </a:lnTo>
                  <a:cubicBezTo>
                    <a:pt x="15119" y="8972"/>
                    <a:pt x="14701" y="9191"/>
                    <a:pt x="14403" y="9350"/>
                  </a:cubicBezTo>
                  <a:lnTo>
                    <a:pt x="13428" y="9887"/>
                  </a:lnTo>
                  <a:cubicBezTo>
                    <a:pt x="13129" y="10066"/>
                    <a:pt x="12751" y="10265"/>
                    <a:pt x="12473" y="10444"/>
                  </a:cubicBezTo>
                  <a:lnTo>
                    <a:pt x="11558" y="11001"/>
                  </a:lnTo>
                  <a:cubicBezTo>
                    <a:pt x="11279" y="11161"/>
                    <a:pt x="10921" y="11399"/>
                    <a:pt x="10663" y="11558"/>
                  </a:cubicBezTo>
                  <a:lnTo>
                    <a:pt x="9807" y="12135"/>
                  </a:lnTo>
                  <a:cubicBezTo>
                    <a:pt x="9549" y="12314"/>
                    <a:pt x="9211" y="12533"/>
                    <a:pt x="8972" y="12712"/>
                  </a:cubicBezTo>
                  <a:lnTo>
                    <a:pt x="8176" y="13289"/>
                  </a:lnTo>
                  <a:cubicBezTo>
                    <a:pt x="7957" y="13468"/>
                    <a:pt x="7639" y="13707"/>
                    <a:pt x="7420" y="13886"/>
                  </a:cubicBezTo>
                  <a:lnTo>
                    <a:pt x="6704" y="14463"/>
                  </a:lnTo>
                  <a:cubicBezTo>
                    <a:pt x="6485" y="14642"/>
                    <a:pt x="6207" y="14880"/>
                    <a:pt x="6008" y="15059"/>
                  </a:cubicBezTo>
                  <a:lnTo>
                    <a:pt x="5351" y="15656"/>
                  </a:lnTo>
                  <a:cubicBezTo>
                    <a:pt x="5152" y="15855"/>
                    <a:pt x="4914" y="16094"/>
                    <a:pt x="4715" y="16273"/>
                  </a:cubicBezTo>
                  <a:lnTo>
                    <a:pt x="4078" y="16969"/>
                  </a:lnTo>
                  <a:cubicBezTo>
                    <a:pt x="3879" y="17188"/>
                    <a:pt x="3621" y="17467"/>
                    <a:pt x="3442" y="17685"/>
                  </a:cubicBezTo>
                  <a:lnTo>
                    <a:pt x="2885" y="18382"/>
                  </a:lnTo>
                  <a:cubicBezTo>
                    <a:pt x="2726" y="18600"/>
                    <a:pt x="2507" y="18899"/>
                    <a:pt x="2348" y="19118"/>
                  </a:cubicBezTo>
                  <a:lnTo>
                    <a:pt x="1910" y="19814"/>
                  </a:lnTo>
                  <a:cubicBezTo>
                    <a:pt x="1771" y="20053"/>
                    <a:pt x="1592" y="20351"/>
                    <a:pt x="1452" y="20590"/>
                  </a:cubicBezTo>
                  <a:lnTo>
                    <a:pt x="1114" y="21286"/>
                  </a:lnTo>
                  <a:cubicBezTo>
                    <a:pt x="1015" y="21525"/>
                    <a:pt x="856" y="21863"/>
                    <a:pt x="756" y="22121"/>
                  </a:cubicBezTo>
                  <a:lnTo>
                    <a:pt x="517" y="22778"/>
                  </a:lnTo>
                  <a:cubicBezTo>
                    <a:pt x="438" y="23056"/>
                    <a:pt x="338" y="23434"/>
                    <a:pt x="279" y="23713"/>
                  </a:cubicBezTo>
                  <a:lnTo>
                    <a:pt x="140" y="24310"/>
                  </a:lnTo>
                  <a:cubicBezTo>
                    <a:pt x="100" y="24648"/>
                    <a:pt x="40" y="25105"/>
                    <a:pt x="20" y="25444"/>
                  </a:cubicBezTo>
                  <a:lnTo>
                    <a:pt x="0" y="25961"/>
                  </a:lnTo>
                  <a:cubicBezTo>
                    <a:pt x="0" y="26120"/>
                    <a:pt x="0" y="26339"/>
                    <a:pt x="0" y="26498"/>
                  </a:cubicBezTo>
                  <a:cubicBezTo>
                    <a:pt x="20" y="26637"/>
                    <a:pt x="20" y="26816"/>
                    <a:pt x="40" y="26935"/>
                  </a:cubicBezTo>
                  <a:cubicBezTo>
                    <a:pt x="40" y="27075"/>
                    <a:pt x="60" y="27274"/>
                    <a:pt x="80" y="27413"/>
                  </a:cubicBezTo>
                  <a:lnTo>
                    <a:pt x="140" y="27771"/>
                  </a:lnTo>
                  <a:cubicBezTo>
                    <a:pt x="159" y="27890"/>
                    <a:pt x="179" y="28030"/>
                    <a:pt x="199" y="28149"/>
                  </a:cubicBezTo>
                  <a:lnTo>
                    <a:pt x="279" y="28447"/>
                  </a:lnTo>
                  <a:cubicBezTo>
                    <a:pt x="285" y="28478"/>
                    <a:pt x="293" y="28510"/>
                    <a:pt x="301" y="28543"/>
                  </a:cubicBezTo>
                  <a:lnTo>
                    <a:pt x="301" y="28543"/>
                  </a:lnTo>
                  <a:cubicBezTo>
                    <a:pt x="226" y="28131"/>
                    <a:pt x="172" y="27702"/>
                    <a:pt x="140" y="27254"/>
                  </a:cubicBezTo>
                  <a:cubicBezTo>
                    <a:pt x="40" y="25642"/>
                    <a:pt x="418" y="24469"/>
                    <a:pt x="597" y="23971"/>
                  </a:cubicBezTo>
                  <a:cubicBezTo>
                    <a:pt x="5928" y="11678"/>
                    <a:pt x="37757" y="5292"/>
                    <a:pt x="38075" y="5252"/>
                  </a:cubicBezTo>
                  <a:cubicBezTo>
                    <a:pt x="38513" y="5213"/>
                    <a:pt x="39089" y="5133"/>
                    <a:pt x="39527" y="5093"/>
                  </a:cubicBezTo>
                  <a:cubicBezTo>
                    <a:pt x="39696" y="5089"/>
                    <a:pt x="39864" y="5088"/>
                    <a:pt x="40029" y="5088"/>
                  </a:cubicBezTo>
                  <a:cubicBezTo>
                    <a:pt x="52942" y="5088"/>
                    <a:pt x="54724" y="16461"/>
                    <a:pt x="49951" y="21803"/>
                  </a:cubicBezTo>
                  <a:cubicBezTo>
                    <a:pt x="44032" y="28424"/>
                    <a:pt x="25778" y="36475"/>
                    <a:pt x="13086" y="36475"/>
                  </a:cubicBezTo>
                  <a:cubicBezTo>
                    <a:pt x="9908" y="36475"/>
                    <a:pt x="7079" y="35971"/>
                    <a:pt x="4879" y="34812"/>
                  </a:cubicBezTo>
                  <a:lnTo>
                    <a:pt x="4879" y="34812"/>
                  </a:lnTo>
                  <a:lnTo>
                    <a:pt x="5093" y="34952"/>
                  </a:lnTo>
                  <a:cubicBezTo>
                    <a:pt x="5351" y="35091"/>
                    <a:pt x="5709" y="35290"/>
                    <a:pt x="5968" y="35430"/>
                  </a:cubicBezTo>
                  <a:lnTo>
                    <a:pt x="6644" y="35728"/>
                  </a:lnTo>
                  <a:cubicBezTo>
                    <a:pt x="6903" y="35828"/>
                    <a:pt x="7241" y="35967"/>
                    <a:pt x="7520" y="36066"/>
                  </a:cubicBezTo>
                  <a:lnTo>
                    <a:pt x="8276" y="36305"/>
                  </a:lnTo>
                  <a:cubicBezTo>
                    <a:pt x="8534" y="36365"/>
                    <a:pt x="8892" y="36464"/>
                    <a:pt x="9171" y="36544"/>
                  </a:cubicBezTo>
                  <a:lnTo>
                    <a:pt x="10006" y="36703"/>
                  </a:lnTo>
                  <a:cubicBezTo>
                    <a:pt x="10285" y="36743"/>
                    <a:pt x="10663" y="36802"/>
                    <a:pt x="10941" y="36842"/>
                  </a:cubicBezTo>
                  <a:lnTo>
                    <a:pt x="11856" y="36941"/>
                  </a:lnTo>
                  <a:cubicBezTo>
                    <a:pt x="12155" y="36961"/>
                    <a:pt x="12533" y="37001"/>
                    <a:pt x="12831" y="37021"/>
                  </a:cubicBezTo>
                  <a:lnTo>
                    <a:pt x="13686" y="37041"/>
                  </a:lnTo>
                  <a:lnTo>
                    <a:pt x="14602" y="37041"/>
                  </a:lnTo>
                  <a:lnTo>
                    <a:pt x="15497" y="37001"/>
                  </a:lnTo>
                  <a:cubicBezTo>
                    <a:pt x="15775" y="37001"/>
                    <a:pt x="16153" y="36981"/>
                    <a:pt x="16452" y="36941"/>
                  </a:cubicBezTo>
                  <a:lnTo>
                    <a:pt x="17386" y="36862"/>
                  </a:lnTo>
                  <a:cubicBezTo>
                    <a:pt x="17685" y="36842"/>
                    <a:pt x="18083" y="36782"/>
                    <a:pt x="18381" y="36762"/>
                  </a:cubicBezTo>
                  <a:lnTo>
                    <a:pt x="19376" y="36623"/>
                  </a:lnTo>
                  <a:cubicBezTo>
                    <a:pt x="19674" y="36564"/>
                    <a:pt x="20092" y="36504"/>
                    <a:pt x="20390" y="36444"/>
                  </a:cubicBezTo>
                  <a:lnTo>
                    <a:pt x="21425" y="36265"/>
                  </a:lnTo>
                  <a:cubicBezTo>
                    <a:pt x="21743" y="36186"/>
                    <a:pt x="22161" y="36106"/>
                    <a:pt x="22479" y="36046"/>
                  </a:cubicBezTo>
                  <a:lnTo>
                    <a:pt x="23553" y="35808"/>
                  </a:lnTo>
                  <a:cubicBezTo>
                    <a:pt x="23891" y="35728"/>
                    <a:pt x="24329" y="35609"/>
                    <a:pt x="24647" y="35529"/>
                  </a:cubicBezTo>
                  <a:lnTo>
                    <a:pt x="25761" y="35231"/>
                  </a:lnTo>
                  <a:cubicBezTo>
                    <a:pt x="26099" y="35151"/>
                    <a:pt x="26557" y="35012"/>
                    <a:pt x="26895" y="34912"/>
                  </a:cubicBezTo>
                  <a:lnTo>
                    <a:pt x="28029" y="34574"/>
                  </a:lnTo>
                  <a:cubicBezTo>
                    <a:pt x="28367" y="34475"/>
                    <a:pt x="28845" y="34316"/>
                    <a:pt x="29183" y="34216"/>
                  </a:cubicBezTo>
                  <a:lnTo>
                    <a:pt x="30357" y="33818"/>
                  </a:lnTo>
                  <a:cubicBezTo>
                    <a:pt x="30715" y="33699"/>
                    <a:pt x="31192" y="33520"/>
                    <a:pt x="31550" y="33401"/>
                  </a:cubicBezTo>
                  <a:lnTo>
                    <a:pt x="32744" y="32963"/>
                  </a:lnTo>
                  <a:cubicBezTo>
                    <a:pt x="33122" y="32824"/>
                    <a:pt x="33599" y="32625"/>
                    <a:pt x="33977" y="32486"/>
                  </a:cubicBezTo>
                  <a:lnTo>
                    <a:pt x="36404" y="31511"/>
                  </a:lnTo>
                  <a:cubicBezTo>
                    <a:pt x="37200" y="31173"/>
                    <a:pt x="38294" y="30735"/>
                    <a:pt x="39109" y="30377"/>
                  </a:cubicBezTo>
                  <a:lnTo>
                    <a:pt x="41317" y="29382"/>
                  </a:lnTo>
                  <a:cubicBezTo>
                    <a:pt x="41934" y="29084"/>
                    <a:pt x="42789" y="28686"/>
                    <a:pt x="43426" y="28368"/>
                  </a:cubicBezTo>
                  <a:lnTo>
                    <a:pt x="45395" y="27333"/>
                  </a:lnTo>
                  <a:cubicBezTo>
                    <a:pt x="45972" y="27015"/>
                    <a:pt x="46728" y="26597"/>
                    <a:pt x="47285" y="26259"/>
                  </a:cubicBezTo>
                  <a:lnTo>
                    <a:pt x="48996" y="25205"/>
                  </a:lnTo>
                  <a:cubicBezTo>
                    <a:pt x="49493" y="24847"/>
                    <a:pt x="50170" y="24409"/>
                    <a:pt x="50647" y="24031"/>
                  </a:cubicBezTo>
                  <a:lnTo>
                    <a:pt x="52040" y="22937"/>
                  </a:lnTo>
                  <a:cubicBezTo>
                    <a:pt x="52477" y="22539"/>
                    <a:pt x="53034" y="22042"/>
                    <a:pt x="53452" y="21644"/>
                  </a:cubicBezTo>
                  <a:lnTo>
                    <a:pt x="54486" y="20510"/>
                  </a:lnTo>
                  <a:cubicBezTo>
                    <a:pt x="54844" y="20072"/>
                    <a:pt x="55302" y="19476"/>
                    <a:pt x="55640" y="18998"/>
                  </a:cubicBezTo>
                  <a:lnTo>
                    <a:pt x="56257" y="17964"/>
                  </a:lnTo>
                  <a:cubicBezTo>
                    <a:pt x="56535" y="17367"/>
                    <a:pt x="56873" y="16571"/>
                    <a:pt x="57112" y="15955"/>
                  </a:cubicBezTo>
                  <a:lnTo>
                    <a:pt x="57331" y="15199"/>
                  </a:lnTo>
                  <a:cubicBezTo>
                    <a:pt x="57550" y="14125"/>
                    <a:pt x="57689" y="13369"/>
                    <a:pt x="57649" y="12016"/>
                  </a:cubicBezTo>
                  <a:lnTo>
                    <a:pt x="57609" y="11479"/>
                  </a:lnTo>
                  <a:cubicBezTo>
                    <a:pt x="57590" y="11320"/>
                    <a:pt x="57570" y="11101"/>
                    <a:pt x="57550" y="10942"/>
                  </a:cubicBezTo>
                  <a:lnTo>
                    <a:pt x="57470" y="10484"/>
                  </a:lnTo>
                  <a:cubicBezTo>
                    <a:pt x="57450" y="10365"/>
                    <a:pt x="57430" y="10186"/>
                    <a:pt x="57391" y="10047"/>
                  </a:cubicBezTo>
                  <a:lnTo>
                    <a:pt x="57311" y="9649"/>
                  </a:lnTo>
                  <a:cubicBezTo>
                    <a:pt x="57271" y="9529"/>
                    <a:pt x="57232" y="9370"/>
                    <a:pt x="57212" y="9251"/>
                  </a:cubicBezTo>
                  <a:lnTo>
                    <a:pt x="57092" y="8893"/>
                  </a:lnTo>
                  <a:cubicBezTo>
                    <a:pt x="57072" y="8773"/>
                    <a:pt x="57033" y="8634"/>
                    <a:pt x="56993" y="8535"/>
                  </a:cubicBezTo>
                  <a:lnTo>
                    <a:pt x="56873" y="8177"/>
                  </a:lnTo>
                  <a:cubicBezTo>
                    <a:pt x="56834" y="8077"/>
                    <a:pt x="56794" y="7938"/>
                    <a:pt x="56734" y="7838"/>
                  </a:cubicBezTo>
                  <a:lnTo>
                    <a:pt x="56595" y="7500"/>
                  </a:lnTo>
                  <a:cubicBezTo>
                    <a:pt x="56555" y="7401"/>
                    <a:pt x="56495" y="7262"/>
                    <a:pt x="56456" y="7162"/>
                  </a:cubicBezTo>
                  <a:lnTo>
                    <a:pt x="56297" y="6824"/>
                  </a:lnTo>
                  <a:cubicBezTo>
                    <a:pt x="56237" y="6724"/>
                    <a:pt x="56177" y="6585"/>
                    <a:pt x="56118" y="6486"/>
                  </a:cubicBezTo>
                  <a:lnTo>
                    <a:pt x="55919" y="6128"/>
                  </a:lnTo>
                  <a:cubicBezTo>
                    <a:pt x="55859" y="6008"/>
                    <a:pt x="55779" y="5869"/>
                    <a:pt x="55700" y="5770"/>
                  </a:cubicBezTo>
                  <a:lnTo>
                    <a:pt x="55461" y="5392"/>
                  </a:lnTo>
                  <a:cubicBezTo>
                    <a:pt x="55382" y="5272"/>
                    <a:pt x="55282" y="5113"/>
                    <a:pt x="55202" y="4994"/>
                  </a:cubicBezTo>
                  <a:lnTo>
                    <a:pt x="54884" y="4576"/>
                  </a:lnTo>
                  <a:cubicBezTo>
                    <a:pt x="54765" y="4437"/>
                    <a:pt x="54626" y="4258"/>
                    <a:pt x="54506" y="4138"/>
                  </a:cubicBezTo>
                  <a:lnTo>
                    <a:pt x="54009" y="3601"/>
                  </a:lnTo>
                  <a:cubicBezTo>
                    <a:pt x="53333" y="2945"/>
                    <a:pt x="52676" y="2328"/>
                    <a:pt x="51443" y="1652"/>
                  </a:cubicBezTo>
                  <a:lnTo>
                    <a:pt x="50428" y="1154"/>
                  </a:lnTo>
                  <a:cubicBezTo>
                    <a:pt x="49792" y="916"/>
                    <a:pt x="48956" y="617"/>
                    <a:pt x="48300" y="438"/>
                  </a:cubicBezTo>
                  <a:lnTo>
                    <a:pt x="46887" y="180"/>
                  </a:lnTo>
                  <a:cubicBezTo>
                    <a:pt x="46291" y="120"/>
                    <a:pt x="45495" y="21"/>
                    <a:pt x="44898" y="1"/>
                  </a:cubicBezTo>
                  <a:close/>
                </a:path>
              </a:pathLst>
            </a:custGeom>
            <a:solidFill>
              <a:srgbClr val="A37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3660450" y="2579475"/>
              <a:ext cx="20750" cy="122875"/>
            </a:xfrm>
            <a:custGeom>
              <a:avLst/>
              <a:gdLst/>
              <a:ahLst/>
              <a:cxnLst/>
              <a:rect l="l" t="t" r="r" b="b"/>
              <a:pathLst>
                <a:path w="830" h="4915" extrusionOk="0">
                  <a:moveTo>
                    <a:pt x="292" y="1"/>
                  </a:moveTo>
                  <a:lnTo>
                    <a:pt x="292" y="1"/>
                  </a:lnTo>
                  <a:cubicBezTo>
                    <a:pt x="133" y="518"/>
                    <a:pt x="73" y="1015"/>
                    <a:pt x="93" y="1513"/>
                  </a:cubicBezTo>
                  <a:cubicBezTo>
                    <a:pt x="113" y="1652"/>
                    <a:pt x="113" y="1831"/>
                    <a:pt x="133" y="1950"/>
                  </a:cubicBezTo>
                  <a:cubicBezTo>
                    <a:pt x="133" y="2090"/>
                    <a:pt x="153" y="2289"/>
                    <a:pt x="173" y="2428"/>
                  </a:cubicBezTo>
                  <a:lnTo>
                    <a:pt x="233" y="2786"/>
                  </a:lnTo>
                  <a:cubicBezTo>
                    <a:pt x="252" y="2905"/>
                    <a:pt x="272" y="3045"/>
                    <a:pt x="292" y="3164"/>
                  </a:cubicBezTo>
                  <a:lnTo>
                    <a:pt x="372" y="3462"/>
                  </a:lnTo>
                  <a:cubicBezTo>
                    <a:pt x="381" y="3509"/>
                    <a:pt x="395" y="3559"/>
                    <a:pt x="408" y="3610"/>
                  </a:cubicBezTo>
                  <a:lnTo>
                    <a:pt x="408" y="3610"/>
                  </a:lnTo>
                  <a:cubicBezTo>
                    <a:pt x="1" y="1939"/>
                    <a:pt x="190" y="715"/>
                    <a:pt x="292" y="1"/>
                  </a:cubicBezTo>
                  <a:close/>
                  <a:moveTo>
                    <a:pt x="408" y="3610"/>
                  </a:moveTo>
                  <a:lnTo>
                    <a:pt x="408" y="3610"/>
                  </a:lnTo>
                  <a:cubicBezTo>
                    <a:pt x="422" y="3664"/>
                    <a:pt x="435" y="3719"/>
                    <a:pt x="450" y="3774"/>
                  </a:cubicBezTo>
                  <a:lnTo>
                    <a:pt x="450" y="3774"/>
                  </a:lnTo>
                  <a:cubicBezTo>
                    <a:pt x="439" y="3722"/>
                    <a:pt x="424" y="3666"/>
                    <a:pt x="408" y="3610"/>
                  </a:cubicBezTo>
                  <a:close/>
                  <a:moveTo>
                    <a:pt x="450" y="3774"/>
                  </a:moveTo>
                  <a:lnTo>
                    <a:pt x="450" y="3774"/>
                  </a:lnTo>
                  <a:cubicBezTo>
                    <a:pt x="450" y="3776"/>
                    <a:pt x="451" y="3778"/>
                    <a:pt x="451" y="3781"/>
                  </a:cubicBezTo>
                  <a:lnTo>
                    <a:pt x="457" y="3800"/>
                  </a:lnTo>
                  <a:lnTo>
                    <a:pt x="457" y="3800"/>
                  </a:lnTo>
                  <a:cubicBezTo>
                    <a:pt x="455" y="3792"/>
                    <a:pt x="452" y="3783"/>
                    <a:pt x="450" y="3774"/>
                  </a:cubicBezTo>
                  <a:close/>
                  <a:moveTo>
                    <a:pt x="457" y="3800"/>
                  </a:moveTo>
                  <a:lnTo>
                    <a:pt x="457" y="3800"/>
                  </a:lnTo>
                  <a:cubicBezTo>
                    <a:pt x="497" y="3951"/>
                    <a:pt x="542" y="4104"/>
                    <a:pt x="592" y="4261"/>
                  </a:cubicBezTo>
                  <a:lnTo>
                    <a:pt x="592" y="4261"/>
                  </a:lnTo>
                  <a:cubicBezTo>
                    <a:pt x="571" y="4188"/>
                    <a:pt x="546" y="4118"/>
                    <a:pt x="531" y="4059"/>
                  </a:cubicBezTo>
                  <a:lnTo>
                    <a:pt x="457" y="3800"/>
                  </a:lnTo>
                  <a:close/>
                  <a:moveTo>
                    <a:pt x="592" y="4261"/>
                  </a:moveTo>
                  <a:lnTo>
                    <a:pt x="592" y="4261"/>
                  </a:lnTo>
                  <a:cubicBezTo>
                    <a:pt x="599" y="4287"/>
                    <a:pt x="605" y="4312"/>
                    <a:pt x="610" y="4338"/>
                  </a:cubicBezTo>
                  <a:lnTo>
                    <a:pt x="657" y="4459"/>
                  </a:lnTo>
                  <a:lnTo>
                    <a:pt x="657" y="4459"/>
                  </a:lnTo>
                  <a:cubicBezTo>
                    <a:pt x="635" y="4393"/>
                    <a:pt x="613" y="4327"/>
                    <a:pt x="592" y="4261"/>
                  </a:cubicBezTo>
                  <a:close/>
                  <a:moveTo>
                    <a:pt x="657" y="4459"/>
                  </a:moveTo>
                  <a:lnTo>
                    <a:pt x="657" y="4459"/>
                  </a:lnTo>
                  <a:cubicBezTo>
                    <a:pt x="662" y="4472"/>
                    <a:pt x="666" y="4484"/>
                    <a:pt x="670" y="4497"/>
                  </a:cubicBezTo>
                  <a:cubicBezTo>
                    <a:pt x="673" y="4502"/>
                    <a:pt x="676" y="4509"/>
                    <a:pt x="679" y="4515"/>
                  </a:cubicBezTo>
                  <a:lnTo>
                    <a:pt x="679" y="4515"/>
                  </a:lnTo>
                  <a:lnTo>
                    <a:pt x="657" y="4459"/>
                  </a:lnTo>
                  <a:close/>
                  <a:moveTo>
                    <a:pt x="679" y="4515"/>
                  </a:moveTo>
                  <a:lnTo>
                    <a:pt x="707" y="4589"/>
                  </a:lnTo>
                  <a:lnTo>
                    <a:pt x="707" y="4589"/>
                  </a:lnTo>
                  <a:cubicBezTo>
                    <a:pt x="698" y="4562"/>
                    <a:pt x="688" y="4537"/>
                    <a:pt x="679" y="4515"/>
                  </a:cubicBezTo>
                  <a:close/>
                  <a:moveTo>
                    <a:pt x="707" y="4589"/>
                  </a:moveTo>
                  <a:cubicBezTo>
                    <a:pt x="708" y="4592"/>
                    <a:pt x="710" y="4596"/>
                    <a:pt x="711" y="4599"/>
                  </a:cubicBezTo>
                  <a:lnTo>
                    <a:pt x="711" y="4599"/>
                  </a:lnTo>
                  <a:cubicBezTo>
                    <a:pt x="710" y="4598"/>
                    <a:pt x="710" y="4597"/>
                    <a:pt x="710" y="4596"/>
                  </a:cubicBezTo>
                  <a:lnTo>
                    <a:pt x="707" y="4589"/>
                  </a:lnTo>
                  <a:close/>
                  <a:moveTo>
                    <a:pt x="711" y="4599"/>
                  </a:moveTo>
                  <a:cubicBezTo>
                    <a:pt x="718" y="4629"/>
                    <a:pt x="728" y="4661"/>
                    <a:pt x="740" y="4694"/>
                  </a:cubicBezTo>
                  <a:lnTo>
                    <a:pt x="740" y="4694"/>
                  </a:lnTo>
                  <a:cubicBezTo>
                    <a:pt x="736" y="4681"/>
                    <a:pt x="733" y="4668"/>
                    <a:pt x="730" y="4656"/>
                  </a:cubicBezTo>
                  <a:cubicBezTo>
                    <a:pt x="723" y="4637"/>
                    <a:pt x="717" y="4617"/>
                    <a:pt x="711" y="4599"/>
                  </a:cubicBezTo>
                  <a:close/>
                  <a:moveTo>
                    <a:pt x="740" y="4694"/>
                  </a:moveTo>
                  <a:lnTo>
                    <a:pt x="740" y="4694"/>
                  </a:lnTo>
                  <a:cubicBezTo>
                    <a:pt x="762" y="4766"/>
                    <a:pt x="796" y="4847"/>
                    <a:pt x="829" y="4914"/>
                  </a:cubicBezTo>
                  <a:cubicBezTo>
                    <a:pt x="829" y="4895"/>
                    <a:pt x="809" y="4875"/>
                    <a:pt x="809" y="4855"/>
                  </a:cubicBezTo>
                  <a:cubicBezTo>
                    <a:pt x="785" y="4806"/>
                    <a:pt x="760" y="4749"/>
                    <a:pt x="740" y="4694"/>
                  </a:cubicBezTo>
                  <a:close/>
                </a:path>
              </a:pathLst>
            </a:custGeom>
            <a:solidFill>
              <a:srgbClr val="9E7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3662650" y="1954850"/>
              <a:ext cx="1442375" cy="926025"/>
            </a:xfrm>
            <a:custGeom>
              <a:avLst/>
              <a:gdLst/>
              <a:ahLst/>
              <a:cxnLst/>
              <a:rect l="l" t="t" r="r" b="b"/>
              <a:pathLst>
                <a:path w="57695" h="37041" extrusionOk="0">
                  <a:moveTo>
                    <a:pt x="5" y="26132"/>
                  </a:moveTo>
                  <a:lnTo>
                    <a:pt x="5" y="26132"/>
                  </a:lnTo>
                  <a:cubicBezTo>
                    <a:pt x="0" y="26254"/>
                    <a:pt x="0" y="26376"/>
                    <a:pt x="5" y="26498"/>
                  </a:cubicBezTo>
                  <a:cubicBezTo>
                    <a:pt x="5" y="26391"/>
                    <a:pt x="5" y="26257"/>
                    <a:pt x="5" y="26132"/>
                  </a:cubicBezTo>
                  <a:close/>
                  <a:moveTo>
                    <a:pt x="5138" y="34972"/>
                  </a:moveTo>
                  <a:lnTo>
                    <a:pt x="5138" y="34972"/>
                  </a:lnTo>
                  <a:cubicBezTo>
                    <a:pt x="5177" y="34994"/>
                    <a:pt x="5218" y="35016"/>
                    <a:pt x="5258" y="35038"/>
                  </a:cubicBezTo>
                  <a:lnTo>
                    <a:pt x="5258" y="35038"/>
                  </a:lnTo>
                  <a:lnTo>
                    <a:pt x="5138" y="34972"/>
                  </a:lnTo>
                  <a:close/>
                  <a:moveTo>
                    <a:pt x="43212" y="1"/>
                  </a:moveTo>
                  <a:cubicBezTo>
                    <a:pt x="42615" y="40"/>
                    <a:pt x="41820" y="80"/>
                    <a:pt x="41203" y="160"/>
                  </a:cubicBezTo>
                  <a:lnTo>
                    <a:pt x="39313" y="418"/>
                  </a:lnTo>
                  <a:cubicBezTo>
                    <a:pt x="38697" y="538"/>
                    <a:pt x="37861" y="677"/>
                    <a:pt x="37224" y="816"/>
                  </a:cubicBezTo>
                  <a:lnTo>
                    <a:pt x="35156" y="1294"/>
                  </a:lnTo>
                  <a:cubicBezTo>
                    <a:pt x="34499" y="1473"/>
                    <a:pt x="33624" y="1711"/>
                    <a:pt x="32967" y="1891"/>
                  </a:cubicBezTo>
                  <a:lnTo>
                    <a:pt x="30739" y="2587"/>
                  </a:lnTo>
                  <a:cubicBezTo>
                    <a:pt x="30043" y="2825"/>
                    <a:pt x="29108" y="3124"/>
                    <a:pt x="28412" y="3363"/>
                  </a:cubicBezTo>
                  <a:lnTo>
                    <a:pt x="26045" y="4218"/>
                  </a:lnTo>
                  <a:cubicBezTo>
                    <a:pt x="25229" y="4536"/>
                    <a:pt x="24135" y="4934"/>
                    <a:pt x="23319" y="5252"/>
                  </a:cubicBezTo>
                  <a:lnTo>
                    <a:pt x="22106" y="5750"/>
                  </a:lnTo>
                  <a:cubicBezTo>
                    <a:pt x="21748" y="5889"/>
                    <a:pt x="21271" y="6088"/>
                    <a:pt x="20932" y="6227"/>
                  </a:cubicBezTo>
                  <a:lnTo>
                    <a:pt x="19779" y="6724"/>
                  </a:lnTo>
                  <a:cubicBezTo>
                    <a:pt x="19440" y="6884"/>
                    <a:pt x="18983" y="7083"/>
                    <a:pt x="18645" y="7242"/>
                  </a:cubicBezTo>
                  <a:lnTo>
                    <a:pt x="17551" y="7759"/>
                  </a:lnTo>
                  <a:cubicBezTo>
                    <a:pt x="17212" y="7918"/>
                    <a:pt x="16795" y="8117"/>
                    <a:pt x="16476" y="8276"/>
                  </a:cubicBezTo>
                  <a:lnTo>
                    <a:pt x="15422" y="8813"/>
                  </a:lnTo>
                  <a:cubicBezTo>
                    <a:pt x="15124" y="8972"/>
                    <a:pt x="14706" y="9191"/>
                    <a:pt x="14408" y="9350"/>
                  </a:cubicBezTo>
                  <a:lnTo>
                    <a:pt x="13433" y="9887"/>
                  </a:lnTo>
                  <a:cubicBezTo>
                    <a:pt x="13134" y="10047"/>
                    <a:pt x="12756" y="10265"/>
                    <a:pt x="12478" y="10444"/>
                  </a:cubicBezTo>
                  <a:lnTo>
                    <a:pt x="11563" y="11001"/>
                  </a:lnTo>
                  <a:cubicBezTo>
                    <a:pt x="11284" y="11161"/>
                    <a:pt x="10926" y="11399"/>
                    <a:pt x="10668" y="11558"/>
                  </a:cubicBezTo>
                  <a:lnTo>
                    <a:pt x="9812" y="12135"/>
                  </a:lnTo>
                  <a:cubicBezTo>
                    <a:pt x="9554" y="12314"/>
                    <a:pt x="9216" y="12533"/>
                    <a:pt x="8977" y="12712"/>
                  </a:cubicBezTo>
                  <a:lnTo>
                    <a:pt x="8181" y="13289"/>
                  </a:lnTo>
                  <a:cubicBezTo>
                    <a:pt x="7962" y="13468"/>
                    <a:pt x="7644" y="13707"/>
                    <a:pt x="7425" y="13886"/>
                  </a:cubicBezTo>
                  <a:lnTo>
                    <a:pt x="6709" y="14463"/>
                  </a:lnTo>
                  <a:cubicBezTo>
                    <a:pt x="6490" y="14642"/>
                    <a:pt x="6212" y="14880"/>
                    <a:pt x="6013" y="15059"/>
                  </a:cubicBezTo>
                  <a:lnTo>
                    <a:pt x="5356" y="15656"/>
                  </a:lnTo>
                  <a:cubicBezTo>
                    <a:pt x="5157" y="15855"/>
                    <a:pt x="4919" y="16094"/>
                    <a:pt x="4720" y="16273"/>
                  </a:cubicBezTo>
                  <a:lnTo>
                    <a:pt x="4083" y="16969"/>
                  </a:lnTo>
                  <a:cubicBezTo>
                    <a:pt x="3884" y="17188"/>
                    <a:pt x="3626" y="17467"/>
                    <a:pt x="3447" y="17685"/>
                  </a:cubicBezTo>
                  <a:lnTo>
                    <a:pt x="2890" y="18382"/>
                  </a:lnTo>
                  <a:cubicBezTo>
                    <a:pt x="2731" y="18600"/>
                    <a:pt x="2512" y="18899"/>
                    <a:pt x="2353" y="19118"/>
                  </a:cubicBezTo>
                  <a:lnTo>
                    <a:pt x="1915" y="19814"/>
                  </a:lnTo>
                  <a:cubicBezTo>
                    <a:pt x="1776" y="20053"/>
                    <a:pt x="1597" y="20351"/>
                    <a:pt x="1457" y="20590"/>
                  </a:cubicBezTo>
                  <a:lnTo>
                    <a:pt x="1119" y="21286"/>
                  </a:lnTo>
                  <a:cubicBezTo>
                    <a:pt x="1020" y="21525"/>
                    <a:pt x="861" y="21863"/>
                    <a:pt x="761" y="22121"/>
                  </a:cubicBezTo>
                  <a:lnTo>
                    <a:pt x="522" y="22778"/>
                  </a:lnTo>
                  <a:cubicBezTo>
                    <a:pt x="443" y="23056"/>
                    <a:pt x="343" y="23434"/>
                    <a:pt x="284" y="23713"/>
                  </a:cubicBezTo>
                  <a:lnTo>
                    <a:pt x="145" y="24310"/>
                  </a:lnTo>
                  <a:cubicBezTo>
                    <a:pt x="105" y="24648"/>
                    <a:pt x="45" y="25105"/>
                    <a:pt x="25" y="25444"/>
                  </a:cubicBezTo>
                  <a:lnTo>
                    <a:pt x="5" y="25961"/>
                  </a:lnTo>
                  <a:cubicBezTo>
                    <a:pt x="5" y="26013"/>
                    <a:pt x="5" y="26071"/>
                    <a:pt x="5" y="26132"/>
                  </a:cubicBezTo>
                  <a:lnTo>
                    <a:pt x="5" y="26132"/>
                  </a:lnTo>
                  <a:cubicBezTo>
                    <a:pt x="21" y="25756"/>
                    <a:pt x="84" y="25376"/>
                    <a:pt x="204" y="24986"/>
                  </a:cubicBezTo>
                  <a:cubicBezTo>
                    <a:pt x="3259" y="12983"/>
                    <a:pt x="32870" y="4554"/>
                    <a:pt x="41717" y="4554"/>
                  </a:cubicBezTo>
                  <a:cubicBezTo>
                    <a:pt x="41799" y="4554"/>
                    <a:pt x="41880" y="4555"/>
                    <a:pt x="41959" y="4556"/>
                  </a:cubicBezTo>
                  <a:lnTo>
                    <a:pt x="42178" y="4556"/>
                  </a:lnTo>
                  <a:cubicBezTo>
                    <a:pt x="53159" y="5969"/>
                    <a:pt x="56699" y="16929"/>
                    <a:pt x="48404" y="23773"/>
                  </a:cubicBezTo>
                  <a:cubicBezTo>
                    <a:pt x="45434" y="26223"/>
                    <a:pt x="26919" y="36804"/>
                    <a:pt x="13341" y="36804"/>
                  </a:cubicBezTo>
                  <a:cubicBezTo>
                    <a:pt x="10329" y="36804"/>
                    <a:pt x="7560" y="36283"/>
                    <a:pt x="5258" y="35038"/>
                  </a:cubicBezTo>
                  <a:lnTo>
                    <a:pt x="5258" y="35038"/>
                  </a:lnTo>
                  <a:lnTo>
                    <a:pt x="5754" y="35310"/>
                  </a:lnTo>
                  <a:lnTo>
                    <a:pt x="5973" y="35430"/>
                  </a:lnTo>
                  <a:lnTo>
                    <a:pt x="6649" y="35728"/>
                  </a:lnTo>
                  <a:cubicBezTo>
                    <a:pt x="6908" y="35828"/>
                    <a:pt x="7246" y="35967"/>
                    <a:pt x="7525" y="36066"/>
                  </a:cubicBezTo>
                  <a:lnTo>
                    <a:pt x="8281" y="36305"/>
                  </a:lnTo>
                  <a:cubicBezTo>
                    <a:pt x="8539" y="36365"/>
                    <a:pt x="8897" y="36464"/>
                    <a:pt x="9176" y="36544"/>
                  </a:cubicBezTo>
                  <a:lnTo>
                    <a:pt x="10011" y="36703"/>
                  </a:lnTo>
                  <a:cubicBezTo>
                    <a:pt x="10290" y="36743"/>
                    <a:pt x="10668" y="36802"/>
                    <a:pt x="10946" y="36842"/>
                  </a:cubicBezTo>
                  <a:lnTo>
                    <a:pt x="11861" y="36941"/>
                  </a:lnTo>
                  <a:cubicBezTo>
                    <a:pt x="12160" y="36961"/>
                    <a:pt x="12538" y="37001"/>
                    <a:pt x="12836" y="37021"/>
                  </a:cubicBezTo>
                  <a:lnTo>
                    <a:pt x="13691" y="37041"/>
                  </a:lnTo>
                  <a:lnTo>
                    <a:pt x="14607" y="37041"/>
                  </a:lnTo>
                  <a:lnTo>
                    <a:pt x="15502" y="37001"/>
                  </a:lnTo>
                  <a:cubicBezTo>
                    <a:pt x="15780" y="36981"/>
                    <a:pt x="16158" y="36981"/>
                    <a:pt x="16457" y="36941"/>
                  </a:cubicBezTo>
                  <a:lnTo>
                    <a:pt x="17391" y="36862"/>
                  </a:lnTo>
                  <a:cubicBezTo>
                    <a:pt x="17690" y="36842"/>
                    <a:pt x="18088" y="36782"/>
                    <a:pt x="18386" y="36762"/>
                  </a:cubicBezTo>
                  <a:lnTo>
                    <a:pt x="19381" y="36623"/>
                  </a:lnTo>
                  <a:cubicBezTo>
                    <a:pt x="19679" y="36564"/>
                    <a:pt x="20097" y="36504"/>
                    <a:pt x="20395" y="36444"/>
                  </a:cubicBezTo>
                  <a:lnTo>
                    <a:pt x="21430" y="36265"/>
                  </a:lnTo>
                  <a:cubicBezTo>
                    <a:pt x="21748" y="36186"/>
                    <a:pt x="22166" y="36106"/>
                    <a:pt x="22484" y="36046"/>
                  </a:cubicBezTo>
                  <a:lnTo>
                    <a:pt x="23558" y="35808"/>
                  </a:lnTo>
                  <a:cubicBezTo>
                    <a:pt x="23896" y="35728"/>
                    <a:pt x="24334" y="35609"/>
                    <a:pt x="24652" y="35529"/>
                  </a:cubicBezTo>
                  <a:lnTo>
                    <a:pt x="25766" y="35231"/>
                  </a:lnTo>
                  <a:cubicBezTo>
                    <a:pt x="26104" y="35151"/>
                    <a:pt x="26562" y="35012"/>
                    <a:pt x="26900" y="34912"/>
                  </a:cubicBezTo>
                  <a:lnTo>
                    <a:pt x="28034" y="34574"/>
                  </a:lnTo>
                  <a:cubicBezTo>
                    <a:pt x="28372" y="34475"/>
                    <a:pt x="28850" y="34316"/>
                    <a:pt x="29188" y="34216"/>
                  </a:cubicBezTo>
                  <a:lnTo>
                    <a:pt x="30362" y="33818"/>
                  </a:lnTo>
                  <a:cubicBezTo>
                    <a:pt x="30720" y="33699"/>
                    <a:pt x="31197" y="33520"/>
                    <a:pt x="31555" y="33401"/>
                  </a:cubicBezTo>
                  <a:lnTo>
                    <a:pt x="32749" y="32963"/>
                  </a:lnTo>
                  <a:cubicBezTo>
                    <a:pt x="33127" y="32824"/>
                    <a:pt x="33604" y="32625"/>
                    <a:pt x="33982" y="32486"/>
                  </a:cubicBezTo>
                  <a:lnTo>
                    <a:pt x="36409" y="31511"/>
                  </a:lnTo>
                  <a:cubicBezTo>
                    <a:pt x="37205" y="31173"/>
                    <a:pt x="38299" y="30735"/>
                    <a:pt x="39114" y="30377"/>
                  </a:cubicBezTo>
                  <a:lnTo>
                    <a:pt x="41302" y="29382"/>
                  </a:lnTo>
                  <a:cubicBezTo>
                    <a:pt x="41939" y="29084"/>
                    <a:pt x="42794" y="28686"/>
                    <a:pt x="43431" y="28368"/>
                  </a:cubicBezTo>
                  <a:lnTo>
                    <a:pt x="45400" y="27333"/>
                  </a:lnTo>
                  <a:cubicBezTo>
                    <a:pt x="45977" y="27015"/>
                    <a:pt x="46733" y="26597"/>
                    <a:pt x="47290" y="26259"/>
                  </a:cubicBezTo>
                  <a:lnTo>
                    <a:pt x="49001" y="25205"/>
                  </a:lnTo>
                  <a:cubicBezTo>
                    <a:pt x="49498" y="24847"/>
                    <a:pt x="50175" y="24409"/>
                    <a:pt x="50652" y="24031"/>
                  </a:cubicBezTo>
                  <a:lnTo>
                    <a:pt x="52045" y="22937"/>
                  </a:lnTo>
                  <a:cubicBezTo>
                    <a:pt x="52482" y="22539"/>
                    <a:pt x="53039" y="22042"/>
                    <a:pt x="53457" y="21644"/>
                  </a:cubicBezTo>
                  <a:lnTo>
                    <a:pt x="54491" y="20510"/>
                  </a:lnTo>
                  <a:cubicBezTo>
                    <a:pt x="54849" y="20072"/>
                    <a:pt x="55307" y="19476"/>
                    <a:pt x="55645" y="18998"/>
                  </a:cubicBezTo>
                  <a:lnTo>
                    <a:pt x="56262" y="17964"/>
                  </a:lnTo>
                  <a:cubicBezTo>
                    <a:pt x="56540" y="17367"/>
                    <a:pt x="56878" y="16571"/>
                    <a:pt x="57117" y="15955"/>
                  </a:cubicBezTo>
                  <a:lnTo>
                    <a:pt x="57316" y="15199"/>
                  </a:lnTo>
                  <a:cubicBezTo>
                    <a:pt x="57555" y="14125"/>
                    <a:pt x="57694" y="13369"/>
                    <a:pt x="57654" y="12016"/>
                  </a:cubicBezTo>
                  <a:lnTo>
                    <a:pt x="57614" y="11479"/>
                  </a:lnTo>
                  <a:cubicBezTo>
                    <a:pt x="57595" y="11320"/>
                    <a:pt x="57575" y="11101"/>
                    <a:pt x="57555" y="10942"/>
                  </a:cubicBezTo>
                  <a:lnTo>
                    <a:pt x="57475" y="10484"/>
                  </a:lnTo>
                  <a:cubicBezTo>
                    <a:pt x="57455" y="10365"/>
                    <a:pt x="57435" y="10186"/>
                    <a:pt x="57396" y="10047"/>
                  </a:cubicBezTo>
                  <a:lnTo>
                    <a:pt x="57316" y="9649"/>
                  </a:lnTo>
                  <a:cubicBezTo>
                    <a:pt x="57276" y="9529"/>
                    <a:pt x="57237" y="9370"/>
                    <a:pt x="57217" y="9251"/>
                  </a:cubicBezTo>
                  <a:lnTo>
                    <a:pt x="57097" y="8893"/>
                  </a:lnTo>
                  <a:cubicBezTo>
                    <a:pt x="57077" y="8773"/>
                    <a:pt x="57018" y="8634"/>
                    <a:pt x="56998" y="8535"/>
                  </a:cubicBezTo>
                  <a:lnTo>
                    <a:pt x="56878" y="8177"/>
                  </a:lnTo>
                  <a:cubicBezTo>
                    <a:pt x="56839" y="8077"/>
                    <a:pt x="56799" y="7938"/>
                    <a:pt x="56739" y="7838"/>
                  </a:cubicBezTo>
                  <a:lnTo>
                    <a:pt x="56600" y="7500"/>
                  </a:lnTo>
                  <a:cubicBezTo>
                    <a:pt x="56560" y="7401"/>
                    <a:pt x="56500" y="7262"/>
                    <a:pt x="56461" y="7162"/>
                  </a:cubicBezTo>
                  <a:lnTo>
                    <a:pt x="56302" y="6824"/>
                  </a:lnTo>
                  <a:cubicBezTo>
                    <a:pt x="56242" y="6724"/>
                    <a:pt x="56162" y="6585"/>
                    <a:pt x="56123" y="6486"/>
                  </a:cubicBezTo>
                  <a:lnTo>
                    <a:pt x="55924" y="6128"/>
                  </a:lnTo>
                  <a:cubicBezTo>
                    <a:pt x="55864" y="6008"/>
                    <a:pt x="55784" y="5869"/>
                    <a:pt x="55705" y="5770"/>
                  </a:cubicBezTo>
                  <a:lnTo>
                    <a:pt x="55466" y="5392"/>
                  </a:lnTo>
                  <a:cubicBezTo>
                    <a:pt x="55387" y="5272"/>
                    <a:pt x="55287" y="5113"/>
                    <a:pt x="55207" y="4994"/>
                  </a:cubicBezTo>
                  <a:lnTo>
                    <a:pt x="54889" y="4576"/>
                  </a:lnTo>
                  <a:cubicBezTo>
                    <a:pt x="54770" y="4437"/>
                    <a:pt x="54631" y="4258"/>
                    <a:pt x="54511" y="4138"/>
                  </a:cubicBezTo>
                  <a:lnTo>
                    <a:pt x="54014" y="3581"/>
                  </a:lnTo>
                  <a:cubicBezTo>
                    <a:pt x="53338" y="2945"/>
                    <a:pt x="52681" y="2328"/>
                    <a:pt x="51448" y="1652"/>
                  </a:cubicBezTo>
                  <a:lnTo>
                    <a:pt x="50433" y="1154"/>
                  </a:lnTo>
                  <a:cubicBezTo>
                    <a:pt x="49797" y="916"/>
                    <a:pt x="48961" y="617"/>
                    <a:pt x="48305" y="438"/>
                  </a:cubicBezTo>
                  <a:lnTo>
                    <a:pt x="46892" y="180"/>
                  </a:lnTo>
                  <a:cubicBezTo>
                    <a:pt x="46296" y="120"/>
                    <a:pt x="45500" y="21"/>
                    <a:pt x="44903" y="1"/>
                  </a:cubicBezTo>
                  <a:close/>
                </a:path>
              </a:pathLst>
            </a:custGeom>
            <a:solidFill>
              <a:srgbClr val="9E7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3662775" y="2600875"/>
              <a:ext cx="4000" cy="52250"/>
            </a:xfrm>
            <a:custGeom>
              <a:avLst/>
              <a:gdLst/>
              <a:ahLst/>
              <a:cxnLst/>
              <a:rect l="l" t="t" r="r" b="b"/>
              <a:pathLst>
                <a:path w="160" h="2090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219"/>
                    <a:pt x="0" y="438"/>
                    <a:pt x="0" y="657"/>
                  </a:cubicBezTo>
                  <a:cubicBezTo>
                    <a:pt x="18" y="782"/>
                    <a:pt x="20" y="939"/>
                    <a:pt x="35" y="1056"/>
                  </a:cubicBezTo>
                  <a:lnTo>
                    <a:pt x="35" y="1056"/>
                  </a:lnTo>
                  <a:cubicBezTo>
                    <a:pt x="4" y="670"/>
                    <a:pt x="8" y="377"/>
                    <a:pt x="20" y="0"/>
                  </a:cubicBezTo>
                  <a:close/>
                  <a:moveTo>
                    <a:pt x="35" y="1056"/>
                  </a:moveTo>
                  <a:cubicBezTo>
                    <a:pt x="36" y="1079"/>
                    <a:pt x="38" y="1102"/>
                    <a:pt x="40" y="1125"/>
                  </a:cubicBezTo>
                  <a:lnTo>
                    <a:pt x="40" y="1125"/>
                  </a:lnTo>
                  <a:cubicBezTo>
                    <a:pt x="40" y="1115"/>
                    <a:pt x="40" y="1104"/>
                    <a:pt x="40" y="1094"/>
                  </a:cubicBezTo>
                  <a:cubicBezTo>
                    <a:pt x="38" y="1082"/>
                    <a:pt x="36" y="1069"/>
                    <a:pt x="35" y="1056"/>
                  </a:cubicBezTo>
                  <a:close/>
                  <a:moveTo>
                    <a:pt x="40" y="1125"/>
                  </a:moveTo>
                  <a:cubicBezTo>
                    <a:pt x="43" y="1262"/>
                    <a:pt x="61" y="1443"/>
                    <a:pt x="80" y="1572"/>
                  </a:cubicBezTo>
                  <a:lnTo>
                    <a:pt x="140" y="1930"/>
                  </a:lnTo>
                  <a:lnTo>
                    <a:pt x="159" y="2089"/>
                  </a:lnTo>
                  <a:lnTo>
                    <a:pt x="159" y="2049"/>
                  </a:lnTo>
                  <a:cubicBezTo>
                    <a:pt x="100" y="1670"/>
                    <a:pt x="63" y="1377"/>
                    <a:pt x="40" y="1125"/>
                  </a:cubicBezTo>
                  <a:close/>
                </a:path>
              </a:pathLst>
            </a:custGeom>
            <a:solidFill>
              <a:srgbClr val="997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3662775" y="1954850"/>
              <a:ext cx="1588450" cy="926025"/>
            </a:xfrm>
            <a:custGeom>
              <a:avLst/>
              <a:gdLst/>
              <a:ahLst/>
              <a:cxnLst/>
              <a:rect l="l" t="t" r="r" b="b"/>
              <a:pathLst>
                <a:path w="63538" h="37041" extrusionOk="0">
                  <a:moveTo>
                    <a:pt x="7500" y="36066"/>
                  </a:moveTo>
                  <a:lnTo>
                    <a:pt x="7500" y="36066"/>
                  </a:lnTo>
                  <a:cubicBezTo>
                    <a:pt x="7658" y="36118"/>
                    <a:pt x="7817" y="36167"/>
                    <a:pt x="7977" y="36213"/>
                  </a:cubicBezTo>
                  <a:lnTo>
                    <a:pt x="7977" y="36213"/>
                  </a:lnTo>
                  <a:lnTo>
                    <a:pt x="7500" y="36066"/>
                  </a:lnTo>
                  <a:close/>
                  <a:moveTo>
                    <a:pt x="43207" y="1"/>
                  </a:moveTo>
                  <a:cubicBezTo>
                    <a:pt x="42610" y="40"/>
                    <a:pt x="41815" y="80"/>
                    <a:pt x="41198" y="160"/>
                  </a:cubicBezTo>
                  <a:lnTo>
                    <a:pt x="39308" y="418"/>
                  </a:lnTo>
                  <a:cubicBezTo>
                    <a:pt x="38692" y="538"/>
                    <a:pt x="37856" y="677"/>
                    <a:pt x="37219" y="816"/>
                  </a:cubicBezTo>
                  <a:lnTo>
                    <a:pt x="35151" y="1294"/>
                  </a:lnTo>
                  <a:cubicBezTo>
                    <a:pt x="34494" y="1473"/>
                    <a:pt x="33619" y="1711"/>
                    <a:pt x="32962" y="1891"/>
                  </a:cubicBezTo>
                  <a:lnTo>
                    <a:pt x="30734" y="2587"/>
                  </a:lnTo>
                  <a:cubicBezTo>
                    <a:pt x="30038" y="2825"/>
                    <a:pt x="29103" y="3124"/>
                    <a:pt x="28407" y="3363"/>
                  </a:cubicBezTo>
                  <a:lnTo>
                    <a:pt x="26040" y="4218"/>
                  </a:lnTo>
                  <a:cubicBezTo>
                    <a:pt x="25224" y="4536"/>
                    <a:pt x="24130" y="4934"/>
                    <a:pt x="23314" y="5252"/>
                  </a:cubicBezTo>
                  <a:lnTo>
                    <a:pt x="22101" y="5750"/>
                  </a:lnTo>
                  <a:cubicBezTo>
                    <a:pt x="21743" y="5889"/>
                    <a:pt x="21266" y="6088"/>
                    <a:pt x="20927" y="6227"/>
                  </a:cubicBezTo>
                  <a:lnTo>
                    <a:pt x="19774" y="6724"/>
                  </a:lnTo>
                  <a:cubicBezTo>
                    <a:pt x="19435" y="6884"/>
                    <a:pt x="18978" y="7083"/>
                    <a:pt x="18640" y="7242"/>
                  </a:cubicBezTo>
                  <a:lnTo>
                    <a:pt x="17546" y="7759"/>
                  </a:lnTo>
                  <a:cubicBezTo>
                    <a:pt x="17207" y="7918"/>
                    <a:pt x="16790" y="8117"/>
                    <a:pt x="16471" y="8276"/>
                  </a:cubicBezTo>
                  <a:lnTo>
                    <a:pt x="15417" y="8813"/>
                  </a:lnTo>
                  <a:cubicBezTo>
                    <a:pt x="15119" y="8972"/>
                    <a:pt x="14701" y="9191"/>
                    <a:pt x="14403" y="9350"/>
                  </a:cubicBezTo>
                  <a:lnTo>
                    <a:pt x="13428" y="9887"/>
                  </a:lnTo>
                  <a:cubicBezTo>
                    <a:pt x="13129" y="10066"/>
                    <a:pt x="12751" y="10285"/>
                    <a:pt x="12473" y="10444"/>
                  </a:cubicBezTo>
                  <a:lnTo>
                    <a:pt x="11558" y="11001"/>
                  </a:lnTo>
                  <a:cubicBezTo>
                    <a:pt x="11279" y="11161"/>
                    <a:pt x="10921" y="11399"/>
                    <a:pt x="10663" y="11558"/>
                  </a:cubicBezTo>
                  <a:lnTo>
                    <a:pt x="9807" y="12135"/>
                  </a:lnTo>
                  <a:cubicBezTo>
                    <a:pt x="9549" y="12314"/>
                    <a:pt x="9211" y="12533"/>
                    <a:pt x="8972" y="12712"/>
                  </a:cubicBezTo>
                  <a:lnTo>
                    <a:pt x="8176" y="13289"/>
                  </a:lnTo>
                  <a:cubicBezTo>
                    <a:pt x="7957" y="13468"/>
                    <a:pt x="7639" y="13707"/>
                    <a:pt x="7420" y="13886"/>
                  </a:cubicBezTo>
                  <a:lnTo>
                    <a:pt x="6704" y="14463"/>
                  </a:lnTo>
                  <a:cubicBezTo>
                    <a:pt x="6485" y="14642"/>
                    <a:pt x="6207" y="14880"/>
                    <a:pt x="6008" y="15059"/>
                  </a:cubicBezTo>
                  <a:lnTo>
                    <a:pt x="5351" y="15656"/>
                  </a:lnTo>
                  <a:cubicBezTo>
                    <a:pt x="5152" y="15855"/>
                    <a:pt x="4914" y="16094"/>
                    <a:pt x="4715" y="16273"/>
                  </a:cubicBezTo>
                  <a:lnTo>
                    <a:pt x="4078" y="16969"/>
                  </a:lnTo>
                  <a:cubicBezTo>
                    <a:pt x="3879" y="17188"/>
                    <a:pt x="3621" y="17467"/>
                    <a:pt x="3442" y="17685"/>
                  </a:cubicBezTo>
                  <a:lnTo>
                    <a:pt x="2885" y="18382"/>
                  </a:lnTo>
                  <a:cubicBezTo>
                    <a:pt x="2726" y="18600"/>
                    <a:pt x="2507" y="18899"/>
                    <a:pt x="2348" y="19118"/>
                  </a:cubicBezTo>
                  <a:lnTo>
                    <a:pt x="1910" y="19814"/>
                  </a:lnTo>
                  <a:cubicBezTo>
                    <a:pt x="1771" y="20053"/>
                    <a:pt x="1592" y="20351"/>
                    <a:pt x="1452" y="20590"/>
                  </a:cubicBezTo>
                  <a:lnTo>
                    <a:pt x="1114" y="21286"/>
                  </a:lnTo>
                  <a:cubicBezTo>
                    <a:pt x="1015" y="21525"/>
                    <a:pt x="856" y="21863"/>
                    <a:pt x="756" y="22121"/>
                  </a:cubicBezTo>
                  <a:lnTo>
                    <a:pt x="517" y="22778"/>
                  </a:lnTo>
                  <a:cubicBezTo>
                    <a:pt x="438" y="23056"/>
                    <a:pt x="338" y="23434"/>
                    <a:pt x="279" y="23713"/>
                  </a:cubicBezTo>
                  <a:lnTo>
                    <a:pt x="140" y="24310"/>
                  </a:lnTo>
                  <a:cubicBezTo>
                    <a:pt x="100" y="24648"/>
                    <a:pt x="40" y="25105"/>
                    <a:pt x="20" y="25444"/>
                  </a:cubicBezTo>
                  <a:lnTo>
                    <a:pt x="0" y="25961"/>
                  </a:lnTo>
                  <a:cubicBezTo>
                    <a:pt x="0" y="26120"/>
                    <a:pt x="0" y="26339"/>
                    <a:pt x="0" y="26498"/>
                  </a:cubicBezTo>
                  <a:cubicBezTo>
                    <a:pt x="0" y="26279"/>
                    <a:pt x="0" y="26060"/>
                    <a:pt x="20" y="25841"/>
                  </a:cubicBezTo>
                  <a:cubicBezTo>
                    <a:pt x="1075" y="13996"/>
                    <a:pt x="30198" y="4149"/>
                    <a:pt x="42017" y="4149"/>
                  </a:cubicBezTo>
                  <a:cubicBezTo>
                    <a:pt x="42902" y="4149"/>
                    <a:pt x="43689" y="4204"/>
                    <a:pt x="44361" y="4317"/>
                  </a:cubicBezTo>
                  <a:cubicBezTo>
                    <a:pt x="44460" y="4337"/>
                    <a:pt x="44580" y="4357"/>
                    <a:pt x="44679" y="4377"/>
                  </a:cubicBezTo>
                  <a:cubicBezTo>
                    <a:pt x="50130" y="6247"/>
                    <a:pt x="63538" y="17486"/>
                    <a:pt x="41099" y="28626"/>
                  </a:cubicBezTo>
                  <a:cubicBezTo>
                    <a:pt x="34299" y="31994"/>
                    <a:pt x="22769" y="36916"/>
                    <a:pt x="13457" y="36916"/>
                  </a:cubicBezTo>
                  <a:cubicBezTo>
                    <a:pt x="11513" y="36916"/>
                    <a:pt x="9665" y="36701"/>
                    <a:pt x="7977" y="36213"/>
                  </a:cubicBezTo>
                  <a:lnTo>
                    <a:pt x="7977" y="36213"/>
                  </a:lnTo>
                  <a:lnTo>
                    <a:pt x="8276" y="36305"/>
                  </a:lnTo>
                  <a:cubicBezTo>
                    <a:pt x="8534" y="36365"/>
                    <a:pt x="8892" y="36464"/>
                    <a:pt x="9171" y="36544"/>
                  </a:cubicBezTo>
                  <a:lnTo>
                    <a:pt x="10006" y="36703"/>
                  </a:lnTo>
                  <a:cubicBezTo>
                    <a:pt x="10285" y="36743"/>
                    <a:pt x="10663" y="36802"/>
                    <a:pt x="10941" y="36842"/>
                  </a:cubicBezTo>
                  <a:lnTo>
                    <a:pt x="11856" y="36941"/>
                  </a:lnTo>
                  <a:cubicBezTo>
                    <a:pt x="12155" y="36961"/>
                    <a:pt x="12533" y="37001"/>
                    <a:pt x="12831" y="37021"/>
                  </a:cubicBezTo>
                  <a:lnTo>
                    <a:pt x="13686" y="37041"/>
                  </a:lnTo>
                  <a:lnTo>
                    <a:pt x="14602" y="37041"/>
                  </a:lnTo>
                  <a:lnTo>
                    <a:pt x="15497" y="37001"/>
                  </a:lnTo>
                  <a:cubicBezTo>
                    <a:pt x="15775" y="37001"/>
                    <a:pt x="16153" y="36981"/>
                    <a:pt x="16452" y="36941"/>
                  </a:cubicBezTo>
                  <a:lnTo>
                    <a:pt x="17386" y="36862"/>
                  </a:lnTo>
                  <a:cubicBezTo>
                    <a:pt x="17685" y="36842"/>
                    <a:pt x="18083" y="36782"/>
                    <a:pt x="18381" y="36762"/>
                  </a:cubicBezTo>
                  <a:lnTo>
                    <a:pt x="19376" y="36623"/>
                  </a:lnTo>
                  <a:cubicBezTo>
                    <a:pt x="19674" y="36564"/>
                    <a:pt x="20092" y="36504"/>
                    <a:pt x="20390" y="36444"/>
                  </a:cubicBezTo>
                  <a:lnTo>
                    <a:pt x="21425" y="36265"/>
                  </a:lnTo>
                  <a:cubicBezTo>
                    <a:pt x="21743" y="36205"/>
                    <a:pt x="22161" y="36106"/>
                    <a:pt x="22479" y="36046"/>
                  </a:cubicBezTo>
                  <a:lnTo>
                    <a:pt x="23553" y="35808"/>
                  </a:lnTo>
                  <a:cubicBezTo>
                    <a:pt x="23891" y="35728"/>
                    <a:pt x="24329" y="35609"/>
                    <a:pt x="24647" y="35529"/>
                  </a:cubicBezTo>
                  <a:lnTo>
                    <a:pt x="25761" y="35231"/>
                  </a:lnTo>
                  <a:cubicBezTo>
                    <a:pt x="26099" y="35151"/>
                    <a:pt x="26557" y="35012"/>
                    <a:pt x="26895" y="34912"/>
                  </a:cubicBezTo>
                  <a:lnTo>
                    <a:pt x="28029" y="34574"/>
                  </a:lnTo>
                  <a:cubicBezTo>
                    <a:pt x="28367" y="34475"/>
                    <a:pt x="28845" y="34316"/>
                    <a:pt x="29183" y="34216"/>
                  </a:cubicBezTo>
                  <a:lnTo>
                    <a:pt x="30357" y="33818"/>
                  </a:lnTo>
                  <a:cubicBezTo>
                    <a:pt x="30715" y="33699"/>
                    <a:pt x="31192" y="33520"/>
                    <a:pt x="31550" y="33401"/>
                  </a:cubicBezTo>
                  <a:lnTo>
                    <a:pt x="32744" y="32963"/>
                  </a:lnTo>
                  <a:cubicBezTo>
                    <a:pt x="33122" y="32824"/>
                    <a:pt x="33599" y="32625"/>
                    <a:pt x="33977" y="32486"/>
                  </a:cubicBezTo>
                  <a:lnTo>
                    <a:pt x="36404" y="31511"/>
                  </a:lnTo>
                  <a:cubicBezTo>
                    <a:pt x="37200" y="31173"/>
                    <a:pt x="38294" y="30735"/>
                    <a:pt x="39109" y="30377"/>
                  </a:cubicBezTo>
                  <a:lnTo>
                    <a:pt x="41297" y="29382"/>
                  </a:lnTo>
                  <a:cubicBezTo>
                    <a:pt x="41934" y="29084"/>
                    <a:pt x="42789" y="28686"/>
                    <a:pt x="43426" y="28368"/>
                  </a:cubicBezTo>
                  <a:lnTo>
                    <a:pt x="45395" y="27333"/>
                  </a:lnTo>
                  <a:cubicBezTo>
                    <a:pt x="45972" y="27015"/>
                    <a:pt x="46728" y="26597"/>
                    <a:pt x="47285" y="26259"/>
                  </a:cubicBezTo>
                  <a:lnTo>
                    <a:pt x="48996" y="25205"/>
                  </a:lnTo>
                  <a:cubicBezTo>
                    <a:pt x="49493" y="24847"/>
                    <a:pt x="50170" y="24409"/>
                    <a:pt x="50647" y="24031"/>
                  </a:cubicBezTo>
                  <a:lnTo>
                    <a:pt x="52040" y="22937"/>
                  </a:lnTo>
                  <a:cubicBezTo>
                    <a:pt x="52477" y="22539"/>
                    <a:pt x="53034" y="22042"/>
                    <a:pt x="53452" y="21644"/>
                  </a:cubicBezTo>
                  <a:lnTo>
                    <a:pt x="54486" y="20510"/>
                  </a:lnTo>
                  <a:cubicBezTo>
                    <a:pt x="54844" y="20072"/>
                    <a:pt x="55302" y="19476"/>
                    <a:pt x="55640" y="18998"/>
                  </a:cubicBezTo>
                  <a:lnTo>
                    <a:pt x="56257" y="17964"/>
                  </a:lnTo>
                  <a:cubicBezTo>
                    <a:pt x="56535" y="17367"/>
                    <a:pt x="56873" y="16571"/>
                    <a:pt x="57112" y="15975"/>
                  </a:cubicBezTo>
                  <a:lnTo>
                    <a:pt x="57311" y="15199"/>
                  </a:lnTo>
                  <a:cubicBezTo>
                    <a:pt x="57550" y="14125"/>
                    <a:pt x="57689" y="13369"/>
                    <a:pt x="57649" y="12016"/>
                  </a:cubicBezTo>
                  <a:lnTo>
                    <a:pt x="57609" y="11479"/>
                  </a:lnTo>
                  <a:cubicBezTo>
                    <a:pt x="57590" y="11320"/>
                    <a:pt x="57570" y="11101"/>
                    <a:pt x="57550" y="10942"/>
                  </a:cubicBezTo>
                  <a:lnTo>
                    <a:pt x="57470" y="10484"/>
                  </a:lnTo>
                  <a:cubicBezTo>
                    <a:pt x="57450" y="10365"/>
                    <a:pt x="57430" y="10186"/>
                    <a:pt x="57391" y="10047"/>
                  </a:cubicBezTo>
                  <a:lnTo>
                    <a:pt x="57311" y="9649"/>
                  </a:lnTo>
                  <a:cubicBezTo>
                    <a:pt x="57271" y="9529"/>
                    <a:pt x="57232" y="9370"/>
                    <a:pt x="57212" y="9251"/>
                  </a:cubicBezTo>
                  <a:lnTo>
                    <a:pt x="57092" y="8893"/>
                  </a:lnTo>
                  <a:cubicBezTo>
                    <a:pt x="57072" y="8773"/>
                    <a:pt x="57013" y="8634"/>
                    <a:pt x="56993" y="8535"/>
                  </a:cubicBezTo>
                  <a:lnTo>
                    <a:pt x="56873" y="8177"/>
                  </a:lnTo>
                  <a:cubicBezTo>
                    <a:pt x="56834" y="8077"/>
                    <a:pt x="56794" y="7938"/>
                    <a:pt x="56734" y="7838"/>
                  </a:cubicBezTo>
                  <a:lnTo>
                    <a:pt x="56595" y="7500"/>
                  </a:lnTo>
                  <a:cubicBezTo>
                    <a:pt x="56555" y="7401"/>
                    <a:pt x="56495" y="7262"/>
                    <a:pt x="56456" y="7162"/>
                  </a:cubicBezTo>
                  <a:lnTo>
                    <a:pt x="56297" y="6824"/>
                  </a:lnTo>
                  <a:cubicBezTo>
                    <a:pt x="56237" y="6724"/>
                    <a:pt x="56157" y="6585"/>
                    <a:pt x="56118" y="6486"/>
                  </a:cubicBezTo>
                  <a:lnTo>
                    <a:pt x="55919" y="6128"/>
                  </a:lnTo>
                  <a:cubicBezTo>
                    <a:pt x="55859" y="6008"/>
                    <a:pt x="55779" y="5869"/>
                    <a:pt x="55700" y="5770"/>
                  </a:cubicBezTo>
                  <a:lnTo>
                    <a:pt x="55461" y="5392"/>
                  </a:lnTo>
                  <a:cubicBezTo>
                    <a:pt x="55382" y="5272"/>
                    <a:pt x="55282" y="5113"/>
                    <a:pt x="55202" y="4994"/>
                  </a:cubicBezTo>
                  <a:lnTo>
                    <a:pt x="54884" y="4576"/>
                  </a:lnTo>
                  <a:cubicBezTo>
                    <a:pt x="54765" y="4437"/>
                    <a:pt x="54626" y="4258"/>
                    <a:pt x="54506" y="4138"/>
                  </a:cubicBezTo>
                  <a:lnTo>
                    <a:pt x="54009" y="3601"/>
                  </a:lnTo>
                  <a:cubicBezTo>
                    <a:pt x="53333" y="2945"/>
                    <a:pt x="52676" y="2328"/>
                    <a:pt x="51443" y="1652"/>
                  </a:cubicBezTo>
                  <a:lnTo>
                    <a:pt x="50428" y="1154"/>
                  </a:lnTo>
                  <a:cubicBezTo>
                    <a:pt x="49792" y="916"/>
                    <a:pt x="48956" y="617"/>
                    <a:pt x="48300" y="438"/>
                  </a:cubicBezTo>
                  <a:lnTo>
                    <a:pt x="46887" y="180"/>
                  </a:lnTo>
                  <a:cubicBezTo>
                    <a:pt x="46291" y="120"/>
                    <a:pt x="45495" y="21"/>
                    <a:pt x="44898" y="1"/>
                  </a:cubicBezTo>
                  <a:close/>
                </a:path>
              </a:pathLst>
            </a:custGeom>
            <a:solidFill>
              <a:srgbClr val="997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3662775" y="1954850"/>
              <a:ext cx="1525300" cy="926025"/>
            </a:xfrm>
            <a:custGeom>
              <a:avLst/>
              <a:gdLst/>
              <a:ahLst/>
              <a:cxnLst/>
              <a:rect l="l" t="t" r="r" b="b"/>
              <a:pathLst>
                <a:path w="61012" h="37041" extrusionOk="0">
                  <a:moveTo>
                    <a:pt x="10524" y="36782"/>
                  </a:moveTo>
                  <a:lnTo>
                    <a:pt x="10524" y="36782"/>
                  </a:lnTo>
                  <a:cubicBezTo>
                    <a:pt x="10915" y="36843"/>
                    <a:pt x="11312" y="36891"/>
                    <a:pt x="11712" y="36927"/>
                  </a:cubicBezTo>
                  <a:lnTo>
                    <a:pt x="11712" y="36927"/>
                  </a:lnTo>
                  <a:cubicBezTo>
                    <a:pt x="11336" y="36888"/>
                    <a:pt x="10875" y="36835"/>
                    <a:pt x="10524" y="36782"/>
                  </a:cubicBezTo>
                  <a:close/>
                  <a:moveTo>
                    <a:pt x="43207" y="1"/>
                  </a:moveTo>
                  <a:cubicBezTo>
                    <a:pt x="42610" y="40"/>
                    <a:pt x="41815" y="80"/>
                    <a:pt x="41198" y="160"/>
                  </a:cubicBezTo>
                  <a:lnTo>
                    <a:pt x="39308" y="418"/>
                  </a:lnTo>
                  <a:cubicBezTo>
                    <a:pt x="38692" y="538"/>
                    <a:pt x="37856" y="677"/>
                    <a:pt x="37219" y="816"/>
                  </a:cubicBezTo>
                  <a:lnTo>
                    <a:pt x="35151" y="1294"/>
                  </a:lnTo>
                  <a:cubicBezTo>
                    <a:pt x="34494" y="1473"/>
                    <a:pt x="33619" y="1711"/>
                    <a:pt x="32962" y="1891"/>
                  </a:cubicBezTo>
                  <a:lnTo>
                    <a:pt x="30734" y="2587"/>
                  </a:lnTo>
                  <a:cubicBezTo>
                    <a:pt x="30038" y="2825"/>
                    <a:pt x="29103" y="3124"/>
                    <a:pt x="28407" y="3363"/>
                  </a:cubicBezTo>
                  <a:lnTo>
                    <a:pt x="26040" y="4218"/>
                  </a:lnTo>
                  <a:cubicBezTo>
                    <a:pt x="25224" y="4536"/>
                    <a:pt x="24130" y="4934"/>
                    <a:pt x="23314" y="5252"/>
                  </a:cubicBezTo>
                  <a:lnTo>
                    <a:pt x="22101" y="5750"/>
                  </a:lnTo>
                  <a:cubicBezTo>
                    <a:pt x="21743" y="5889"/>
                    <a:pt x="21266" y="6088"/>
                    <a:pt x="20927" y="6227"/>
                  </a:cubicBezTo>
                  <a:lnTo>
                    <a:pt x="19774" y="6724"/>
                  </a:lnTo>
                  <a:cubicBezTo>
                    <a:pt x="19435" y="6884"/>
                    <a:pt x="18978" y="7083"/>
                    <a:pt x="18640" y="7242"/>
                  </a:cubicBezTo>
                  <a:lnTo>
                    <a:pt x="17546" y="7759"/>
                  </a:lnTo>
                  <a:cubicBezTo>
                    <a:pt x="17207" y="7918"/>
                    <a:pt x="16790" y="8117"/>
                    <a:pt x="16471" y="8276"/>
                  </a:cubicBezTo>
                  <a:lnTo>
                    <a:pt x="15417" y="8813"/>
                  </a:lnTo>
                  <a:cubicBezTo>
                    <a:pt x="15119" y="8972"/>
                    <a:pt x="14701" y="9191"/>
                    <a:pt x="14403" y="9350"/>
                  </a:cubicBezTo>
                  <a:lnTo>
                    <a:pt x="13428" y="9887"/>
                  </a:lnTo>
                  <a:cubicBezTo>
                    <a:pt x="13129" y="10047"/>
                    <a:pt x="12751" y="10265"/>
                    <a:pt x="12473" y="10444"/>
                  </a:cubicBezTo>
                  <a:lnTo>
                    <a:pt x="11558" y="11001"/>
                  </a:lnTo>
                  <a:cubicBezTo>
                    <a:pt x="11279" y="11161"/>
                    <a:pt x="10921" y="11399"/>
                    <a:pt x="10663" y="11558"/>
                  </a:cubicBezTo>
                  <a:lnTo>
                    <a:pt x="9807" y="12135"/>
                  </a:lnTo>
                  <a:cubicBezTo>
                    <a:pt x="9549" y="12314"/>
                    <a:pt x="9211" y="12533"/>
                    <a:pt x="8972" y="12712"/>
                  </a:cubicBezTo>
                  <a:lnTo>
                    <a:pt x="8176" y="13289"/>
                  </a:lnTo>
                  <a:cubicBezTo>
                    <a:pt x="7957" y="13468"/>
                    <a:pt x="7639" y="13707"/>
                    <a:pt x="7420" y="13886"/>
                  </a:cubicBezTo>
                  <a:lnTo>
                    <a:pt x="6704" y="14463"/>
                  </a:lnTo>
                  <a:cubicBezTo>
                    <a:pt x="6485" y="14642"/>
                    <a:pt x="6207" y="14880"/>
                    <a:pt x="6008" y="15059"/>
                  </a:cubicBezTo>
                  <a:lnTo>
                    <a:pt x="5351" y="15656"/>
                  </a:lnTo>
                  <a:cubicBezTo>
                    <a:pt x="5152" y="15855"/>
                    <a:pt x="4914" y="16094"/>
                    <a:pt x="4715" y="16273"/>
                  </a:cubicBezTo>
                  <a:lnTo>
                    <a:pt x="4078" y="16969"/>
                  </a:lnTo>
                  <a:cubicBezTo>
                    <a:pt x="3879" y="17188"/>
                    <a:pt x="3621" y="17467"/>
                    <a:pt x="3442" y="17685"/>
                  </a:cubicBezTo>
                  <a:lnTo>
                    <a:pt x="2885" y="18382"/>
                  </a:lnTo>
                  <a:cubicBezTo>
                    <a:pt x="2726" y="18600"/>
                    <a:pt x="2507" y="18899"/>
                    <a:pt x="2348" y="19118"/>
                  </a:cubicBezTo>
                  <a:lnTo>
                    <a:pt x="1910" y="19814"/>
                  </a:lnTo>
                  <a:cubicBezTo>
                    <a:pt x="1771" y="20053"/>
                    <a:pt x="1592" y="20351"/>
                    <a:pt x="1452" y="20590"/>
                  </a:cubicBezTo>
                  <a:lnTo>
                    <a:pt x="1114" y="21286"/>
                  </a:lnTo>
                  <a:cubicBezTo>
                    <a:pt x="1015" y="21525"/>
                    <a:pt x="856" y="21863"/>
                    <a:pt x="756" y="22121"/>
                  </a:cubicBezTo>
                  <a:lnTo>
                    <a:pt x="517" y="22778"/>
                  </a:lnTo>
                  <a:cubicBezTo>
                    <a:pt x="438" y="23056"/>
                    <a:pt x="338" y="23434"/>
                    <a:pt x="279" y="23713"/>
                  </a:cubicBezTo>
                  <a:lnTo>
                    <a:pt x="140" y="24310"/>
                  </a:lnTo>
                  <a:cubicBezTo>
                    <a:pt x="100" y="24648"/>
                    <a:pt x="40" y="25105"/>
                    <a:pt x="20" y="25444"/>
                  </a:cubicBezTo>
                  <a:lnTo>
                    <a:pt x="0" y="25961"/>
                  </a:lnTo>
                  <a:lnTo>
                    <a:pt x="0" y="26160"/>
                  </a:lnTo>
                  <a:cubicBezTo>
                    <a:pt x="334" y="14096"/>
                    <a:pt x="28753" y="3707"/>
                    <a:pt x="41873" y="3707"/>
                  </a:cubicBezTo>
                  <a:cubicBezTo>
                    <a:pt x="43617" y="3707"/>
                    <a:pt x="45090" y="3890"/>
                    <a:pt x="46191" y="4278"/>
                  </a:cubicBezTo>
                  <a:cubicBezTo>
                    <a:pt x="46191" y="4278"/>
                    <a:pt x="46191" y="4278"/>
                    <a:pt x="46191" y="4278"/>
                  </a:cubicBezTo>
                  <a:lnTo>
                    <a:pt x="46191" y="4278"/>
                  </a:lnTo>
                  <a:cubicBezTo>
                    <a:pt x="46430" y="4377"/>
                    <a:pt x="46768" y="4496"/>
                    <a:pt x="47007" y="4596"/>
                  </a:cubicBezTo>
                  <a:cubicBezTo>
                    <a:pt x="61011" y="13030"/>
                    <a:pt x="54566" y="27910"/>
                    <a:pt x="22917" y="35768"/>
                  </a:cubicBezTo>
                  <a:cubicBezTo>
                    <a:pt x="20436" y="36380"/>
                    <a:pt x="17081" y="37015"/>
                    <a:pt x="13768" y="37015"/>
                  </a:cubicBezTo>
                  <a:cubicBezTo>
                    <a:pt x="13078" y="37015"/>
                    <a:pt x="12390" y="36988"/>
                    <a:pt x="11712" y="36927"/>
                  </a:cubicBezTo>
                  <a:lnTo>
                    <a:pt x="11712" y="36927"/>
                  </a:lnTo>
                  <a:cubicBezTo>
                    <a:pt x="11762" y="36932"/>
                    <a:pt x="11810" y="36937"/>
                    <a:pt x="11856" y="36941"/>
                  </a:cubicBezTo>
                  <a:cubicBezTo>
                    <a:pt x="12155" y="36961"/>
                    <a:pt x="12533" y="37001"/>
                    <a:pt x="12831" y="37021"/>
                  </a:cubicBezTo>
                  <a:lnTo>
                    <a:pt x="13686" y="37041"/>
                  </a:lnTo>
                  <a:lnTo>
                    <a:pt x="14602" y="37041"/>
                  </a:lnTo>
                  <a:lnTo>
                    <a:pt x="15497" y="37001"/>
                  </a:lnTo>
                  <a:cubicBezTo>
                    <a:pt x="15775" y="36981"/>
                    <a:pt x="16153" y="36961"/>
                    <a:pt x="16452" y="36941"/>
                  </a:cubicBezTo>
                  <a:lnTo>
                    <a:pt x="17386" y="36862"/>
                  </a:lnTo>
                  <a:cubicBezTo>
                    <a:pt x="17685" y="36842"/>
                    <a:pt x="18083" y="36782"/>
                    <a:pt x="18381" y="36762"/>
                  </a:cubicBezTo>
                  <a:lnTo>
                    <a:pt x="19376" y="36623"/>
                  </a:lnTo>
                  <a:cubicBezTo>
                    <a:pt x="19674" y="36564"/>
                    <a:pt x="20092" y="36504"/>
                    <a:pt x="20390" y="36444"/>
                  </a:cubicBezTo>
                  <a:lnTo>
                    <a:pt x="21425" y="36265"/>
                  </a:lnTo>
                  <a:cubicBezTo>
                    <a:pt x="21743" y="36186"/>
                    <a:pt x="22161" y="36106"/>
                    <a:pt x="22479" y="36046"/>
                  </a:cubicBezTo>
                  <a:lnTo>
                    <a:pt x="23553" y="35808"/>
                  </a:lnTo>
                  <a:cubicBezTo>
                    <a:pt x="23891" y="35728"/>
                    <a:pt x="24329" y="35609"/>
                    <a:pt x="24647" y="35529"/>
                  </a:cubicBezTo>
                  <a:lnTo>
                    <a:pt x="25761" y="35231"/>
                  </a:lnTo>
                  <a:cubicBezTo>
                    <a:pt x="26099" y="35151"/>
                    <a:pt x="26557" y="35012"/>
                    <a:pt x="26895" y="34912"/>
                  </a:cubicBezTo>
                  <a:lnTo>
                    <a:pt x="28029" y="34574"/>
                  </a:lnTo>
                  <a:cubicBezTo>
                    <a:pt x="28367" y="34475"/>
                    <a:pt x="28845" y="34316"/>
                    <a:pt x="29183" y="34216"/>
                  </a:cubicBezTo>
                  <a:lnTo>
                    <a:pt x="30357" y="33818"/>
                  </a:lnTo>
                  <a:cubicBezTo>
                    <a:pt x="30715" y="33699"/>
                    <a:pt x="31192" y="33520"/>
                    <a:pt x="31550" y="33401"/>
                  </a:cubicBezTo>
                  <a:lnTo>
                    <a:pt x="32744" y="32963"/>
                  </a:lnTo>
                  <a:cubicBezTo>
                    <a:pt x="33122" y="32824"/>
                    <a:pt x="33599" y="32625"/>
                    <a:pt x="33977" y="32486"/>
                  </a:cubicBezTo>
                  <a:lnTo>
                    <a:pt x="36404" y="31511"/>
                  </a:lnTo>
                  <a:cubicBezTo>
                    <a:pt x="37200" y="31173"/>
                    <a:pt x="38294" y="30735"/>
                    <a:pt x="39109" y="30377"/>
                  </a:cubicBezTo>
                  <a:lnTo>
                    <a:pt x="41297" y="29382"/>
                  </a:lnTo>
                  <a:cubicBezTo>
                    <a:pt x="41934" y="29084"/>
                    <a:pt x="42789" y="28686"/>
                    <a:pt x="43426" y="28368"/>
                  </a:cubicBezTo>
                  <a:lnTo>
                    <a:pt x="45395" y="27333"/>
                  </a:lnTo>
                  <a:cubicBezTo>
                    <a:pt x="45972" y="27015"/>
                    <a:pt x="46728" y="26597"/>
                    <a:pt x="47285" y="26259"/>
                  </a:cubicBezTo>
                  <a:lnTo>
                    <a:pt x="48996" y="25205"/>
                  </a:lnTo>
                  <a:cubicBezTo>
                    <a:pt x="49493" y="24847"/>
                    <a:pt x="50170" y="24409"/>
                    <a:pt x="50647" y="24031"/>
                  </a:cubicBezTo>
                  <a:lnTo>
                    <a:pt x="52040" y="22937"/>
                  </a:lnTo>
                  <a:cubicBezTo>
                    <a:pt x="52477" y="22539"/>
                    <a:pt x="53034" y="22042"/>
                    <a:pt x="53452" y="21644"/>
                  </a:cubicBezTo>
                  <a:lnTo>
                    <a:pt x="54486" y="20510"/>
                  </a:lnTo>
                  <a:cubicBezTo>
                    <a:pt x="54844" y="20072"/>
                    <a:pt x="55302" y="19476"/>
                    <a:pt x="55640" y="18998"/>
                  </a:cubicBezTo>
                  <a:lnTo>
                    <a:pt x="56257" y="17964"/>
                  </a:lnTo>
                  <a:cubicBezTo>
                    <a:pt x="56535" y="17367"/>
                    <a:pt x="56873" y="16571"/>
                    <a:pt x="57112" y="15955"/>
                  </a:cubicBezTo>
                  <a:lnTo>
                    <a:pt x="57311" y="15199"/>
                  </a:lnTo>
                  <a:cubicBezTo>
                    <a:pt x="57550" y="14125"/>
                    <a:pt x="57689" y="13369"/>
                    <a:pt x="57649" y="12016"/>
                  </a:cubicBezTo>
                  <a:lnTo>
                    <a:pt x="57609" y="11479"/>
                  </a:lnTo>
                  <a:cubicBezTo>
                    <a:pt x="57590" y="11320"/>
                    <a:pt x="57570" y="11101"/>
                    <a:pt x="57550" y="10942"/>
                  </a:cubicBezTo>
                  <a:lnTo>
                    <a:pt x="57470" y="10484"/>
                  </a:lnTo>
                  <a:cubicBezTo>
                    <a:pt x="57450" y="10365"/>
                    <a:pt x="57430" y="10186"/>
                    <a:pt x="57391" y="10047"/>
                  </a:cubicBezTo>
                  <a:lnTo>
                    <a:pt x="57311" y="9649"/>
                  </a:lnTo>
                  <a:cubicBezTo>
                    <a:pt x="57271" y="9529"/>
                    <a:pt x="57232" y="9370"/>
                    <a:pt x="57212" y="9251"/>
                  </a:cubicBezTo>
                  <a:lnTo>
                    <a:pt x="57092" y="8893"/>
                  </a:lnTo>
                  <a:cubicBezTo>
                    <a:pt x="57072" y="8773"/>
                    <a:pt x="57013" y="8634"/>
                    <a:pt x="56993" y="8535"/>
                  </a:cubicBezTo>
                  <a:lnTo>
                    <a:pt x="56873" y="8177"/>
                  </a:lnTo>
                  <a:cubicBezTo>
                    <a:pt x="56834" y="8077"/>
                    <a:pt x="56794" y="7938"/>
                    <a:pt x="56734" y="7838"/>
                  </a:cubicBezTo>
                  <a:lnTo>
                    <a:pt x="56595" y="7500"/>
                  </a:lnTo>
                  <a:cubicBezTo>
                    <a:pt x="56555" y="7401"/>
                    <a:pt x="56495" y="7262"/>
                    <a:pt x="56456" y="7162"/>
                  </a:cubicBezTo>
                  <a:lnTo>
                    <a:pt x="56297" y="6824"/>
                  </a:lnTo>
                  <a:cubicBezTo>
                    <a:pt x="56237" y="6724"/>
                    <a:pt x="56157" y="6585"/>
                    <a:pt x="56118" y="6486"/>
                  </a:cubicBezTo>
                  <a:lnTo>
                    <a:pt x="55919" y="6128"/>
                  </a:lnTo>
                  <a:cubicBezTo>
                    <a:pt x="55859" y="6008"/>
                    <a:pt x="55779" y="5869"/>
                    <a:pt x="55700" y="5770"/>
                  </a:cubicBezTo>
                  <a:lnTo>
                    <a:pt x="55461" y="5392"/>
                  </a:lnTo>
                  <a:cubicBezTo>
                    <a:pt x="55382" y="5272"/>
                    <a:pt x="55282" y="5113"/>
                    <a:pt x="55202" y="4994"/>
                  </a:cubicBezTo>
                  <a:lnTo>
                    <a:pt x="54884" y="4576"/>
                  </a:lnTo>
                  <a:cubicBezTo>
                    <a:pt x="54765" y="4437"/>
                    <a:pt x="54626" y="4258"/>
                    <a:pt x="54506" y="4138"/>
                  </a:cubicBezTo>
                  <a:lnTo>
                    <a:pt x="54009" y="3581"/>
                  </a:lnTo>
                  <a:cubicBezTo>
                    <a:pt x="53333" y="2945"/>
                    <a:pt x="52676" y="2328"/>
                    <a:pt x="51443" y="1652"/>
                  </a:cubicBezTo>
                  <a:lnTo>
                    <a:pt x="50428" y="1154"/>
                  </a:lnTo>
                  <a:cubicBezTo>
                    <a:pt x="49792" y="916"/>
                    <a:pt x="48956" y="617"/>
                    <a:pt x="48300" y="438"/>
                  </a:cubicBezTo>
                  <a:lnTo>
                    <a:pt x="46887" y="180"/>
                  </a:lnTo>
                  <a:cubicBezTo>
                    <a:pt x="46291" y="120"/>
                    <a:pt x="45495" y="21"/>
                    <a:pt x="44898" y="1"/>
                  </a:cubicBezTo>
                  <a:close/>
                </a:path>
              </a:pathLst>
            </a:custGeom>
            <a:solidFill>
              <a:srgbClr val="946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3665750" y="1954850"/>
              <a:ext cx="1473825" cy="926025"/>
            </a:xfrm>
            <a:custGeom>
              <a:avLst/>
              <a:gdLst/>
              <a:ahLst/>
              <a:cxnLst/>
              <a:rect l="l" t="t" r="r" b="b"/>
              <a:pathLst>
                <a:path w="58953" h="37041" extrusionOk="0">
                  <a:moveTo>
                    <a:pt x="177" y="23634"/>
                  </a:moveTo>
                  <a:cubicBezTo>
                    <a:pt x="157" y="23700"/>
                    <a:pt x="138" y="23766"/>
                    <a:pt x="120" y="23832"/>
                  </a:cubicBezTo>
                  <a:lnTo>
                    <a:pt x="71" y="24093"/>
                  </a:lnTo>
                  <a:lnTo>
                    <a:pt x="160" y="23713"/>
                  </a:lnTo>
                  <a:cubicBezTo>
                    <a:pt x="165" y="23687"/>
                    <a:pt x="171" y="23661"/>
                    <a:pt x="177" y="23634"/>
                  </a:cubicBezTo>
                  <a:close/>
                  <a:moveTo>
                    <a:pt x="71" y="24093"/>
                  </a:moveTo>
                  <a:lnTo>
                    <a:pt x="21" y="24310"/>
                  </a:lnTo>
                  <a:lnTo>
                    <a:pt x="1" y="24469"/>
                  </a:lnTo>
                  <a:lnTo>
                    <a:pt x="71" y="24093"/>
                  </a:lnTo>
                  <a:close/>
                  <a:moveTo>
                    <a:pt x="43088" y="1"/>
                  </a:moveTo>
                  <a:cubicBezTo>
                    <a:pt x="42491" y="40"/>
                    <a:pt x="41696" y="80"/>
                    <a:pt x="41079" y="160"/>
                  </a:cubicBezTo>
                  <a:lnTo>
                    <a:pt x="39189" y="418"/>
                  </a:lnTo>
                  <a:cubicBezTo>
                    <a:pt x="38573" y="518"/>
                    <a:pt x="37737" y="677"/>
                    <a:pt x="37100" y="816"/>
                  </a:cubicBezTo>
                  <a:lnTo>
                    <a:pt x="35032" y="1294"/>
                  </a:lnTo>
                  <a:cubicBezTo>
                    <a:pt x="34375" y="1473"/>
                    <a:pt x="33500" y="1711"/>
                    <a:pt x="32843" y="1891"/>
                  </a:cubicBezTo>
                  <a:lnTo>
                    <a:pt x="30615" y="2587"/>
                  </a:lnTo>
                  <a:cubicBezTo>
                    <a:pt x="29919" y="2825"/>
                    <a:pt x="28984" y="3124"/>
                    <a:pt x="28288" y="3363"/>
                  </a:cubicBezTo>
                  <a:lnTo>
                    <a:pt x="25921" y="4218"/>
                  </a:lnTo>
                  <a:cubicBezTo>
                    <a:pt x="25105" y="4536"/>
                    <a:pt x="24011" y="4934"/>
                    <a:pt x="23195" y="5252"/>
                  </a:cubicBezTo>
                  <a:lnTo>
                    <a:pt x="21982" y="5750"/>
                  </a:lnTo>
                  <a:cubicBezTo>
                    <a:pt x="21624" y="5889"/>
                    <a:pt x="21147" y="6088"/>
                    <a:pt x="20808" y="6227"/>
                  </a:cubicBezTo>
                  <a:lnTo>
                    <a:pt x="19655" y="6724"/>
                  </a:lnTo>
                  <a:cubicBezTo>
                    <a:pt x="19316" y="6884"/>
                    <a:pt x="18859" y="7083"/>
                    <a:pt x="18521" y="7242"/>
                  </a:cubicBezTo>
                  <a:lnTo>
                    <a:pt x="17427" y="7759"/>
                  </a:lnTo>
                  <a:cubicBezTo>
                    <a:pt x="17088" y="7918"/>
                    <a:pt x="16671" y="8117"/>
                    <a:pt x="16352" y="8276"/>
                  </a:cubicBezTo>
                  <a:lnTo>
                    <a:pt x="15298" y="8813"/>
                  </a:lnTo>
                  <a:cubicBezTo>
                    <a:pt x="15000" y="8972"/>
                    <a:pt x="14582" y="9191"/>
                    <a:pt x="14284" y="9350"/>
                  </a:cubicBezTo>
                  <a:lnTo>
                    <a:pt x="13309" y="9887"/>
                  </a:lnTo>
                  <a:cubicBezTo>
                    <a:pt x="13010" y="10047"/>
                    <a:pt x="12632" y="10265"/>
                    <a:pt x="12354" y="10444"/>
                  </a:cubicBezTo>
                  <a:lnTo>
                    <a:pt x="11439" y="11001"/>
                  </a:lnTo>
                  <a:cubicBezTo>
                    <a:pt x="11160" y="11161"/>
                    <a:pt x="10802" y="11399"/>
                    <a:pt x="10544" y="11558"/>
                  </a:cubicBezTo>
                  <a:lnTo>
                    <a:pt x="9688" y="12135"/>
                  </a:lnTo>
                  <a:cubicBezTo>
                    <a:pt x="9430" y="12294"/>
                    <a:pt x="9092" y="12533"/>
                    <a:pt x="8853" y="12712"/>
                  </a:cubicBezTo>
                  <a:lnTo>
                    <a:pt x="8057" y="13289"/>
                  </a:lnTo>
                  <a:cubicBezTo>
                    <a:pt x="7838" y="13468"/>
                    <a:pt x="7520" y="13687"/>
                    <a:pt x="7301" y="13886"/>
                  </a:cubicBezTo>
                  <a:lnTo>
                    <a:pt x="6585" y="14463"/>
                  </a:lnTo>
                  <a:cubicBezTo>
                    <a:pt x="6366" y="14642"/>
                    <a:pt x="6088" y="14880"/>
                    <a:pt x="5889" y="15059"/>
                  </a:cubicBezTo>
                  <a:lnTo>
                    <a:pt x="5232" y="15656"/>
                  </a:lnTo>
                  <a:cubicBezTo>
                    <a:pt x="5033" y="15855"/>
                    <a:pt x="4795" y="16094"/>
                    <a:pt x="4596" y="16273"/>
                  </a:cubicBezTo>
                  <a:lnTo>
                    <a:pt x="3959" y="16969"/>
                  </a:lnTo>
                  <a:cubicBezTo>
                    <a:pt x="3760" y="17188"/>
                    <a:pt x="3502" y="17467"/>
                    <a:pt x="3323" y="17685"/>
                  </a:cubicBezTo>
                  <a:lnTo>
                    <a:pt x="2766" y="18382"/>
                  </a:lnTo>
                  <a:cubicBezTo>
                    <a:pt x="2607" y="18600"/>
                    <a:pt x="2388" y="18899"/>
                    <a:pt x="2229" y="19118"/>
                  </a:cubicBezTo>
                  <a:lnTo>
                    <a:pt x="1791" y="19814"/>
                  </a:lnTo>
                  <a:cubicBezTo>
                    <a:pt x="1652" y="20053"/>
                    <a:pt x="1473" y="20351"/>
                    <a:pt x="1333" y="20590"/>
                  </a:cubicBezTo>
                  <a:lnTo>
                    <a:pt x="995" y="21286"/>
                  </a:lnTo>
                  <a:cubicBezTo>
                    <a:pt x="896" y="21525"/>
                    <a:pt x="737" y="21863"/>
                    <a:pt x="637" y="22121"/>
                  </a:cubicBezTo>
                  <a:lnTo>
                    <a:pt x="398" y="22778"/>
                  </a:lnTo>
                  <a:cubicBezTo>
                    <a:pt x="326" y="23031"/>
                    <a:pt x="237" y="23366"/>
                    <a:pt x="177" y="23634"/>
                  </a:cubicBezTo>
                  <a:lnTo>
                    <a:pt x="177" y="23634"/>
                  </a:lnTo>
                  <a:cubicBezTo>
                    <a:pt x="3236" y="13518"/>
                    <a:pt x="28049" y="3165"/>
                    <a:pt x="41442" y="3165"/>
                  </a:cubicBezTo>
                  <a:cubicBezTo>
                    <a:pt x="44005" y="3165"/>
                    <a:pt x="46150" y="3544"/>
                    <a:pt x="47644" y="4377"/>
                  </a:cubicBezTo>
                  <a:cubicBezTo>
                    <a:pt x="58953" y="11574"/>
                    <a:pt x="55625" y="21569"/>
                    <a:pt x="42076" y="28961"/>
                  </a:cubicBezTo>
                  <a:lnTo>
                    <a:pt x="42076" y="28961"/>
                  </a:lnTo>
                  <a:cubicBezTo>
                    <a:pt x="42503" y="28760"/>
                    <a:pt x="42941" y="28551"/>
                    <a:pt x="43307" y="28368"/>
                  </a:cubicBezTo>
                  <a:lnTo>
                    <a:pt x="45276" y="27333"/>
                  </a:lnTo>
                  <a:cubicBezTo>
                    <a:pt x="45853" y="27015"/>
                    <a:pt x="46609" y="26597"/>
                    <a:pt x="47166" y="26259"/>
                  </a:cubicBezTo>
                  <a:lnTo>
                    <a:pt x="48877" y="25205"/>
                  </a:lnTo>
                  <a:cubicBezTo>
                    <a:pt x="49374" y="24847"/>
                    <a:pt x="50051" y="24409"/>
                    <a:pt x="50528" y="24031"/>
                  </a:cubicBezTo>
                  <a:lnTo>
                    <a:pt x="51921" y="22937"/>
                  </a:lnTo>
                  <a:cubicBezTo>
                    <a:pt x="52358" y="22539"/>
                    <a:pt x="52915" y="22042"/>
                    <a:pt x="53333" y="21644"/>
                  </a:cubicBezTo>
                  <a:lnTo>
                    <a:pt x="54367" y="20510"/>
                  </a:lnTo>
                  <a:cubicBezTo>
                    <a:pt x="54725" y="20072"/>
                    <a:pt x="55183" y="19476"/>
                    <a:pt x="55521" y="18998"/>
                  </a:cubicBezTo>
                  <a:lnTo>
                    <a:pt x="56138" y="17964"/>
                  </a:lnTo>
                  <a:cubicBezTo>
                    <a:pt x="56416" y="17367"/>
                    <a:pt x="56754" y="16571"/>
                    <a:pt x="56993" y="15955"/>
                  </a:cubicBezTo>
                  <a:lnTo>
                    <a:pt x="57192" y="15199"/>
                  </a:lnTo>
                  <a:cubicBezTo>
                    <a:pt x="57431" y="14125"/>
                    <a:pt x="57570" y="13349"/>
                    <a:pt x="57530" y="12016"/>
                  </a:cubicBezTo>
                  <a:lnTo>
                    <a:pt x="57490" y="11479"/>
                  </a:lnTo>
                  <a:cubicBezTo>
                    <a:pt x="57471" y="11320"/>
                    <a:pt x="57451" y="11101"/>
                    <a:pt x="57431" y="10942"/>
                  </a:cubicBezTo>
                  <a:lnTo>
                    <a:pt x="57351" y="10484"/>
                  </a:lnTo>
                  <a:cubicBezTo>
                    <a:pt x="57331" y="10345"/>
                    <a:pt x="57311" y="10166"/>
                    <a:pt x="57272" y="10047"/>
                  </a:cubicBezTo>
                  <a:lnTo>
                    <a:pt x="57192" y="9649"/>
                  </a:lnTo>
                  <a:cubicBezTo>
                    <a:pt x="57152" y="9529"/>
                    <a:pt x="57113" y="9370"/>
                    <a:pt x="57093" y="9251"/>
                  </a:cubicBezTo>
                  <a:lnTo>
                    <a:pt x="56973" y="8893"/>
                  </a:lnTo>
                  <a:cubicBezTo>
                    <a:pt x="56953" y="8773"/>
                    <a:pt x="56894" y="8634"/>
                    <a:pt x="56874" y="8535"/>
                  </a:cubicBezTo>
                  <a:lnTo>
                    <a:pt x="56754" y="8177"/>
                  </a:lnTo>
                  <a:cubicBezTo>
                    <a:pt x="56715" y="8077"/>
                    <a:pt x="56675" y="7918"/>
                    <a:pt x="56615" y="7838"/>
                  </a:cubicBezTo>
                  <a:lnTo>
                    <a:pt x="56476" y="7500"/>
                  </a:lnTo>
                  <a:cubicBezTo>
                    <a:pt x="56436" y="7401"/>
                    <a:pt x="56376" y="7262"/>
                    <a:pt x="56337" y="7162"/>
                  </a:cubicBezTo>
                  <a:lnTo>
                    <a:pt x="56178" y="6824"/>
                  </a:lnTo>
                  <a:cubicBezTo>
                    <a:pt x="56118" y="6724"/>
                    <a:pt x="56038" y="6585"/>
                    <a:pt x="55999" y="6486"/>
                  </a:cubicBezTo>
                  <a:lnTo>
                    <a:pt x="55800" y="6128"/>
                  </a:lnTo>
                  <a:cubicBezTo>
                    <a:pt x="55740" y="6008"/>
                    <a:pt x="55660" y="5869"/>
                    <a:pt x="55581" y="5770"/>
                  </a:cubicBezTo>
                  <a:lnTo>
                    <a:pt x="55342" y="5392"/>
                  </a:lnTo>
                  <a:cubicBezTo>
                    <a:pt x="55263" y="5272"/>
                    <a:pt x="55163" y="5113"/>
                    <a:pt x="55083" y="4994"/>
                  </a:cubicBezTo>
                  <a:lnTo>
                    <a:pt x="54765" y="4576"/>
                  </a:lnTo>
                  <a:cubicBezTo>
                    <a:pt x="54646" y="4437"/>
                    <a:pt x="54507" y="4258"/>
                    <a:pt x="54387" y="4138"/>
                  </a:cubicBezTo>
                  <a:lnTo>
                    <a:pt x="53890" y="3581"/>
                  </a:lnTo>
                  <a:cubicBezTo>
                    <a:pt x="53214" y="2945"/>
                    <a:pt x="52557" y="2328"/>
                    <a:pt x="51324" y="1652"/>
                  </a:cubicBezTo>
                  <a:lnTo>
                    <a:pt x="50309" y="1154"/>
                  </a:lnTo>
                  <a:cubicBezTo>
                    <a:pt x="49673" y="916"/>
                    <a:pt x="48837" y="617"/>
                    <a:pt x="48181" y="438"/>
                  </a:cubicBezTo>
                  <a:lnTo>
                    <a:pt x="46768" y="180"/>
                  </a:lnTo>
                  <a:cubicBezTo>
                    <a:pt x="46172" y="120"/>
                    <a:pt x="45376" y="21"/>
                    <a:pt x="44779" y="1"/>
                  </a:cubicBezTo>
                  <a:close/>
                  <a:moveTo>
                    <a:pt x="42076" y="28961"/>
                  </a:moveTo>
                  <a:cubicBezTo>
                    <a:pt x="41759" y="29110"/>
                    <a:pt x="41449" y="29255"/>
                    <a:pt x="41178" y="29382"/>
                  </a:cubicBezTo>
                  <a:lnTo>
                    <a:pt x="38990" y="30377"/>
                  </a:lnTo>
                  <a:cubicBezTo>
                    <a:pt x="38175" y="30735"/>
                    <a:pt x="37081" y="31173"/>
                    <a:pt x="36285" y="31511"/>
                  </a:cubicBezTo>
                  <a:lnTo>
                    <a:pt x="33858" y="32486"/>
                  </a:lnTo>
                  <a:cubicBezTo>
                    <a:pt x="33480" y="32625"/>
                    <a:pt x="33003" y="32824"/>
                    <a:pt x="32625" y="32963"/>
                  </a:cubicBezTo>
                  <a:lnTo>
                    <a:pt x="31431" y="33401"/>
                  </a:lnTo>
                  <a:cubicBezTo>
                    <a:pt x="31073" y="33520"/>
                    <a:pt x="30596" y="33699"/>
                    <a:pt x="30238" y="33818"/>
                  </a:cubicBezTo>
                  <a:lnTo>
                    <a:pt x="29064" y="34216"/>
                  </a:lnTo>
                  <a:cubicBezTo>
                    <a:pt x="28726" y="34316"/>
                    <a:pt x="28248" y="34475"/>
                    <a:pt x="27910" y="34574"/>
                  </a:cubicBezTo>
                  <a:lnTo>
                    <a:pt x="27644" y="34654"/>
                  </a:lnTo>
                  <a:lnTo>
                    <a:pt x="27644" y="34654"/>
                  </a:lnTo>
                  <a:cubicBezTo>
                    <a:pt x="33258" y="33070"/>
                    <a:pt x="38106" y="31127"/>
                    <a:pt x="42076" y="28961"/>
                  </a:cubicBezTo>
                  <a:close/>
                  <a:moveTo>
                    <a:pt x="27644" y="34654"/>
                  </a:moveTo>
                  <a:lnTo>
                    <a:pt x="27644" y="34654"/>
                  </a:lnTo>
                  <a:cubicBezTo>
                    <a:pt x="25725" y="35195"/>
                    <a:pt x="23717" y="35694"/>
                    <a:pt x="21624" y="36146"/>
                  </a:cubicBezTo>
                  <a:cubicBezTo>
                    <a:pt x="19410" y="36619"/>
                    <a:pt x="17602" y="36842"/>
                    <a:pt x="16245" y="36947"/>
                  </a:cubicBezTo>
                  <a:lnTo>
                    <a:pt x="16245" y="36947"/>
                  </a:lnTo>
                  <a:cubicBezTo>
                    <a:pt x="16275" y="36945"/>
                    <a:pt x="16304" y="36943"/>
                    <a:pt x="16333" y="36941"/>
                  </a:cubicBezTo>
                  <a:lnTo>
                    <a:pt x="17267" y="36862"/>
                  </a:lnTo>
                  <a:cubicBezTo>
                    <a:pt x="17566" y="36822"/>
                    <a:pt x="17964" y="36782"/>
                    <a:pt x="18262" y="36762"/>
                  </a:cubicBezTo>
                  <a:lnTo>
                    <a:pt x="19257" y="36623"/>
                  </a:lnTo>
                  <a:cubicBezTo>
                    <a:pt x="19555" y="36564"/>
                    <a:pt x="19973" y="36504"/>
                    <a:pt x="20271" y="36444"/>
                  </a:cubicBezTo>
                  <a:lnTo>
                    <a:pt x="21306" y="36265"/>
                  </a:lnTo>
                  <a:cubicBezTo>
                    <a:pt x="21624" y="36186"/>
                    <a:pt x="22042" y="36106"/>
                    <a:pt x="22360" y="36046"/>
                  </a:cubicBezTo>
                  <a:lnTo>
                    <a:pt x="23434" y="35808"/>
                  </a:lnTo>
                  <a:cubicBezTo>
                    <a:pt x="23772" y="35728"/>
                    <a:pt x="24210" y="35609"/>
                    <a:pt x="24528" y="35529"/>
                  </a:cubicBezTo>
                  <a:lnTo>
                    <a:pt x="25642" y="35231"/>
                  </a:lnTo>
                  <a:cubicBezTo>
                    <a:pt x="25980" y="35151"/>
                    <a:pt x="26438" y="35012"/>
                    <a:pt x="26776" y="34912"/>
                  </a:cubicBezTo>
                  <a:lnTo>
                    <a:pt x="27644" y="34654"/>
                  </a:lnTo>
                  <a:close/>
                  <a:moveTo>
                    <a:pt x="16245" y="36947"/>
                  </a:moveTo>
                  <a:cubicBezTo>
                    <a:pt x="15963" y="36965"/>
                    <a:pt x="15630" y="36983"/>
                    <a:pt x="15378" y="37001"/>
                  </a:cubicBezTo>
                  <a:cubicBezTo>
                    <a:pt x="14900" y="37021"/>
                    <a:pt x="14264" y="37041"/>
                    <a:pt x="13786" y="37041"/>
                  </a:cubicBezTo>
                  <a:cubicBezTo>
                    <a:pt x="14262" y="37041"/>
                    <a:pt x="15090" y="37037"/>
                    <a:pt x="16245" y="36947"/>
                  </a:cubicBezTo>
                  <a:close/>
                </a:path>
              </a:pathLst>
            </a:custGeom>
            <a:solidFill>
              <a:srgbClr val="8F6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3676700" y="1954850"/>
              <a:ext cx="1479925" cy="909125"/>
            </a:xfrm>
            <a:custGeom>
              <a:avLst/>
              <a:gdLst/>
              <a:ahLst/>
              <a:cxnLst/>
              <a:rect l="l" t="t" r="r" b="b"/>
              <a:pathLst>
                <a:path w="59197" h="36365" extrusionOk="0">
                  <a:moveTo>
                    <a:pt x="63" y="22490"/>
                  </a:moveTo>
                  <a:lnTo>
                    <a:pt x="63" y="22490"/>
                  </a:lnTo>
                  <a:cubicBezTo>
                    <a:pt x="37" y="22549"/>
                    <a:pt x="14" y="22618"/>
                    <a:pt x="0" y="22659"/>
                  </a:cubicBezTo>
                  <a:cubicBezTo>
                    <a:pt x="19" y="22607"/>
                    <a:pt x="41" y="22550"/>
                    <a:pt x="63" y="22490"/>
                  </a:cubicBezTo>
                  <a:close/>
                  <a:moveTo>
                    <a:pt x="42650" y="1"/>
                  </a:moveTo>
                  <a:cubicBezTo>
                    <a:pt x="42053" y="40"/>
                    <a:pt x="41258" y="80"/>
                    <a:pt x="40641" y="160"/>
                  </a:cubicBezTo>
                  <a:lnTo>
                    <a:pt x="38751" y="418"/>
                  </a:lnTo>
                  <a:cubicBezTo>
                    <a:pt x="38135" y="518"/>
                    <a:pt x="37299" y="677"/>
                    <a:pt x="36662" y="816"/>
                  </a:cubicBezTo>
                  <a:lnTo>
                    <a:pt x="34594" y="1294"/>
                  </a:lnTo>
                  <a:cubicBezTo>
                    <a:pt x="33937" y="1473"/>
                    <a:pt x="33062" y="1711"/>
                    <a:pt x="32405" y="1891"/>
                  </a:cubicBezTo>
                  <a:lnTo>
                    <a:pt x="30177" y="2587"/>
                  </a:lnTo>
                  <a:cubicBezTo>
                    <a:pt x="29481" y="2825"/>
                    <a:pt x="28546" y="3124"/>
                    <a:pt x="27850" y="3363"/>
                  </a:cubicBezTo>
                  <a:lnTo>
                    <a:pt x="25483" y="4218"/>
                  </a:lnTo>
                  <a:cubicBezTo>
                    <a:pt x="24667" y="4536"/>
                    <a:pt x="23573" y="4934"/>
                    <a:pt x="22757" y="5252"/>
                  </a:cubicBezTo>
                  <a:lnTo>
                    <a:pt x="21544" y="5750"/>
                  </a:lnTo>
                  <a:cubicBezTo>
                    <a:pt x="21186" y="5889"/>
                    <a:pt x="20709" y="6088"/>
                    <a:pt x="20370" y="6227"/>
                  </a:cubicBezTo>
                  <a:lnTo>
                    <a:pt x="19217" y="6724"/>
                  </a:lnTo>
                  <a:cubicBezTo>
                    <a:pt x="18878" y="6884"/>
                    <a:pt x="18421" y="7083"/>
                    <a:pt x="18083" y="7242"/>
                  </a:cubicBezTo>
                  <a:lnTo>
                    <a:pt x="16989" y="7759"/>
                  </a:lnTo>
                  <a:cubicBezTo>
                    <a:pt x="16650" y="7918"/>
                    <a:pt x="16233" y="8117"/>
                    <a:pt x="15914" y="8276"/>
                  </a:cubicBezTo>
                  <a:lnTo>
                    <a:pt x="14860" y="8813"/>
                  </a:lnTo>
                  <a:cubicBezTo>
                    <a:pt x="14562" y="8972"/>
                    <a:pt x="14144" y="9191"/>
                    <a:pt x="13846" y="9350"/>
                  </a:cubicBezTo>
                  <a:lnTo>
                    <a:pt x="12871" y="9887"/>
                  </a:lnTo>
                  <a:cubicBezTo>
                    <a:pt x="12572" y="10047"/>
                    <a:pt x="12194" y="10265"/>
                    <a:pt x="11916" y="10444"/>
                  </a:cubicBezTo>
                  <a:lnTo>
                    <a:pt x="10981" y="11001"/>
                  </a:lnTo>
                  <a:cubicBezTo>
                    <a:pt x="10722" y="11161"/>
                    <a:pt x="10364" y="11399"/>
                    <a:pt x="10106" y="11558"/>
                  </a:cubicBezTo>
                  <a:lnTo>
                    <a:pt x="9250" y="12135"/>
                  </a:lnTo>
                  <a:cubicBezTo>
                    <a:pt x="8992" y="12294"/>
                    <a:pt x="8654" y="12533"/>
                    <a:pt x="8415" y="12712"/>
                  </a:cubicBezTo>
                  <a:lnTo>
                    <a:pt x="7619" y="13289"/>
                  </a:lnTo>
                  <a:cubicBezTo>
                    <a:pt x="7400" y="13468"/>
                    <a:pt x="7082" y="13687"/>
                    <a:pt x="6863" y="13886"/>
                  </a:cubicBezTo>
                  <a:lnTo>
                    <a:pt x="6147" y="14463"/>
                  </a:lnTo>
                  <a:cubicBezTo>
                    <a:pt x="5928" y="14642"/>
                    <a:pt x="5650" y="14880"/>
                    <a:pt x="5451" y="15059"/>
                  </a:cubicBezTo>
                  <a:lnTo>
                    <a:pt x="4794" y="15656"/>
                  </a:lnTo>
                  <a:cubicBezTo>
                    <a:pt x="4595" y="15855"/>
                    <a:pt x="4357" y="16094"/>
                    <a:pt x="4158" y="16273"/>
                  </a:cubicBezTo>
                  <a:lnTo>
                    <a:pt x="3521" y="16969"/>
                  </a:lnTo>
                  <a:cubicBezTo>
                    <a:pt x="3322" y="17168"/>
                    <a:pt x="3064" y="17467"/>
                    <a:pt x="2885" y="17685"/>
                  </a:cubicBezTo>
                  <a:lnTo>
                    <a:pt x="2328" y="18382"/>
                  </a:lnTo>
                  <a:cubicBezTo>
                    <a:pt x="2169" y="18600"/>
                    <a:pt x="1950" y="18899"/>
                    <a:pt x="1791" y="19118"/>
                  </a:cubicBezTo>
                  <a:lnTo>
                    <a:pt x="1353" y="19814"/>
                  </a:lnTo>
                  <a:cubicBezTo>
                    <a:pt x="1214" y="20053"/>
                    <a:pt x="1035" y="20351"/>
                    <a:pt x="895" y="20590"/>
                  </a:cubicBezTo>
                  <a:lnTo>
                    <a:pt x="557" y="21286"/>
                  </a:lnTo>
                  <a:cubicBezTo>
                    <a:pt x="458" y="21525"/>
                    <a:pt x="299" y="21863"/>
                    <a:pt x="199" y="22121"/>
                  </a:cubicBezTo>
                  <a:cubicBezTo>
                    <a:pt x="159" y="22229"/>
                    <a:pt x="109" y="22365"/>
                    <a:pt x="63" y="22490"/>
                  </a:cubicBezTo>
                  <a:lnTo>
                    <a:pt x="63" y="22490"/>
                  </a:lnTo>
                  <a:cubicBezTo>
                    <a:pt x="75" y="22463"/>
                    <a:pt x="87" y="22439"/>
                    <a:pt x="100" y="22420"/>
                  </a:cubicBezTo>
                  <a:cubicBezTo>
                    <a:pt x="3859" y="12957"/>
                    <a:pt x="27678" y="2651"/>
                    <a:pt x="41178" y="2651"/>
                  </a:cubicBezTo>
                  <a:cubicBezTo>
                    <a:pt x="44393" y="2651"/>
                    <a:pt x="47024" y="3236"/>
                    <a:pt x="48658" y="4556"/>
                  </a:cubicBezTo>
                  <a:cubicBezTo>
                    <a:pt x="48658" y="4556"/>
                    <a:pt x="48658" y="4556"/>
                    <a:pt x="48658" y="4556"/>
                  </a:cubicBezTo>
                  <a:lnTo>
                    <a:pt x="48658" y="4556"/>
                  </a:lnTo>
                  <a:cubicBezTo>
                    <a:pt x="48857" y="4735"/>
                    <a:pt x="49135" y="4974"/>
                    <a:pt x="49334" y="5133"/>
                  </a:cubicBezTo>
                  <a:cubicBezTo>
                    <a:pt x="59197" y="13180"/>
                    <a:pt x="54270" y="21669"/>
                    <a:pt x="43630" y="27968"/>
                  </a:cubicBezTo>
                  <a:lnTo>
                    <a:pt x="43630" y="27968"/>
                  </a:lnTo>
                  <a:lnTo>
                    <a:pt x="44838" y="27333"/>
                  </a:lnTo>
                  <a:cubicBezTo>
                    <a:pt x="45415" y="27015"/>
                    <a:pt x="46171" y="26597"/>
                    <a:pt x="46728" y="26259"/>
                  </a:cubicBezTo>
                  <a:lnTo>
                    <a:pt x="48439" y="25205"/>
                  </a:lnTo>
                  <a:cubicBezTo>
                    <a:pt x="48936" y="24847"/>
                    <a:pt x="49613" y="24409"/>
                    <a:pt x="50090" y="24031"/>
                  </a:cubicBezTo>
                  <a:lnTo>
                    <a:pt x="51483" y="22937"/>
                  </a:lnTo>
                  <a:cubicBezTo>
                    <a:pt x="51920" y="22539"/>
                    <a:pt x="52477" y="22042"/>
                    <a:pt x="52895" y="21644"/>
                  </a:cubicBezTo>
                  <a:lnTo>
                    <a:pt x="53929" y="20510"/>
                  </a:lnTo>
                  <a:cubicBezTo>
                    <a:pt x="54287" y="20072"/>
                    <a:pt x="54745" y="19476"/>
                    <a:pt x="55083" y="18998"/>
                  </a:cubicBezTo>
                  <a:lnTo>
                    <a:pt x="55700" y="17964"/>
                  </a:lnTo>
                  <a:cubicBezTo>
                    <a:pt x="55978" y="17367"/>
                    <a:pt x="56316" y="16571"/>
                    <a:pt x="56555" y="15955"/>
                  </a:cubicBezTo>
                  <a:lnTo>
                    <a:pt x="56754" y="15199"/>
                  </a:lnTo>
                  <a:cubicBezTo>
                    <a:pt x="56993" y="14125"/>
                    <a:pt x="57132" y="13349"/>
                    <a:pt x="57072" y="12016"/>
                  </a:cubicBezTo>
                  <a:lnTo>
                    <a:pt x="57052" y="11479"/>
                  </a:lnTo>
                  <a:cubicBezTo>
                    <a:pt x="57033" y="11320"/>
                    <a:pt x="57013" y="11101"/>
                    <a:pt x="56993" y="10942"/>
                  </a:cubicBezTo>
                  <a:lnTo>
                    <a:pt x="56913" y="10484"/>
                  </a:lnTo>
                  <a:cubicBezTo>
                    <a:pt x="56893" y="10345"/>
                    <a:pt x="56873" y="10166"/>
                    <a:pt x="56834" y="10047"/>
                  </a:cubicBezTo>
                  <a:lnTo>
                    <a:pt x="56754" y="9649"/>
                  </a:lnTo>
                  <a:cubicBezTo>
                    <a:pt x="56714" y="9529"/>
                    <a:pt x="56675" y="9370"/>
                    <a:pt x="56655" y="9251"/>
                  </a:cubicBezTo>
                  <a:lnTo>
                    <a:pt x="56535" y="8893"/>
                  </a:lnTo>
                  <a:cubicBezTo>
                    <a:pt x="56515" y="8773"/>
                    <a:pt x="56456" y="8634"/>
                    <a:pt x="56436" y="8535"/>
                  </a:cubicBezTo>
                  <a:lnTo>
                    <a:pt x="56316" y="8177"/>
                  </a:lnTo>
                  <a:cubicBezTo>
                    <a:pt x="56277" y="8077"/>
                    <a:pt x="56237" y="7918"/>
                    <a:pt x="56177" y="7838"/>
                  </a:cubicBezTo>
                  <a:lnTo>
                    <a:pt x="56038" y="7500"/>
                  </a:lnTo>
                  <a:cubicBezTo>
                    <a:pt x="55998" y="7401"/>
                    <a:pt x="55938" y="7262"/>
                    <a:pt x="55899" y="7162"/>
                  </a:cubicBezTo>
                  <a:lnTo>
                    <a:pt x="55740" y="6824"/>
                  </a:lnTo>
                  <a:cubicBezTo>
                    <a:pt x="55680" y="6724"/>
                    <a:pt x="55600" y="6585"/>
                    <a:pt x="55561" y="6486"/>
                  </a:cubicBezTo>
                  <a:lnTo>
                    <a:pt x="55362" y="6128"/>
                  </a:lnTo>
                  <a:cubicBezTo>
                    <a:pt x="55302" y="6008"/>
                    <a:pt x="55222" y="5869"/>
                    <a:pt x="55143" y="5770"/>
                  </a:cubicBezTo>
                  <a:lnTo>
                    <a:pt x="54904" y="5392"/>
                  </a:lnTo>
                  <a:cubicBezTo>
                    <a:pt x="54825" y="5272"/>
                    <a:pt x="54725" y="5113"/>
                    <a:pt x="54645" y="4994"/>
                  </a:cubicBezTo>
                  <a:lnTo>
                    <a:pt x="54307" y="4576"/>
                  </a:lnTo>
                  <a:cubicBezTo>
                    <a:pt x="54208" y="4437"/>
                    <a:pt x="54069" y="4258"/>
                    <a:pt x="53949" y="4138"/>
                  </a:cubicBezTo>
                  <a:lnTo>
                    <a:pt x="53452" y="3581"/>
                  </a:lnTo>
                  <a:cubicBezTo>
                    <a:pt x="52776" y="2945"/>
                    <a:pt x="52119" y="2328"/>
                    <a:pt x="50886" y="1652"/>
                  </a:cubicBezTo>
                  <a:lnTo>
                    <a:pt x="49871" y="1154"/>
                  </a:lnTo>
                  <a:cubicBezTo>
                    <a:pt x="49235" y="916"/>
                    <a:pt x="48399" y="617"/>
                    <a:pt x="47743" y="438"/>
                  </a:cubicBezTo>
                  <a:lnTo>
                    <a:pt x="46330" y="180"/>
                  </a:lnTo>
                  <a:cubicBezTo>
                    <a:pt x="45734" y="120"/>
                    <a:pt x="44938" y="21"/>
                    <a:pt x="44341" y="1"/>
                  </a:cubicBezTo>
                  <a:close/>
                  <a:moveTo>
                    <a:pt x="43630" y="27968"/>
                  </a:moveTo>
                  <a:lnTo>
                    <a:pt x="42869" y="28368"/>
                  </a:lnTo>
                  <a:cubicBezTo>
                    <a:pt x="42232" y="28686"/>
                    <a:pt x="41377" y="29084"/>
                    <a:pt x="40740" y="29382"/>
                  </a:cubicBezTo>
                  <a:lnTo>
                    <a:pt x="38552" y="30377"/>
                  </a:lnTo>
                  <a:cubicBezTo>
                    <a:pt x="37737" y="30735"/>
                    <a:pt x="36643" y="31173"/>
                    <a:pt x="35827" y="31511"/>
                  </a:cubicBezTo>
                  <a:lnTo>
                    <a:pt x="33420" y="32486"/>
                  </a:lnTo>
                  <a:cubicBezTo>
                    <a:pt x="33042" y="32625"/>
                    <a:pt x="32565" y="32824"/>
                    <a:pt x="32187" y="32963"/>
                  </a:cubicBezTo>
                  <a:lnTo>
                    <a:pt x="30993" y="33401"/>
                  </a:lnTo>
                  <a:cubicBezTo>
                    <a:pt x="30635" y="33520"/>
                    <a:pt x="30158" y="33699"/>
                    <a:pt x="29800" y="33818"/>
                  </a:cubicBezTo>
                  <a:lnTo>
                    <a:pt x="28626" y="34216"/>
                  </a:lnTo>
                  <a:cubicBezTo>
                    <a:pt x="28288" y="34316"/>
                    <a:pt x="27810" y="34475"/>
                    <a:pt x="27472" y="34574"/>
                  </a:cubicBezTo>
                  <a:lnTo>
                    <a:pt x="26338" y="34912"/>
                  </a:lnTo>
                  <a:cubicBezTo>
                    <a:pt x="26000" y="35012"/>
                    <a:pt x="25542" y="35151"/>
                    <a:pt x="25204" y="35231"/>
                  </a:cubicBezTo>
                  <a:lnTo>
                    <a:pt x="24090" y="35529"/>
                  </a:lnTo>
                  <a:cubicBezTo>
                    <a:pt x="23876" y="35583"/>
                    <a:pt x="23607" y="35654"/>
                    <a:pt x="23352" y="35720"/>
                  </a:cubicBezTo>
                  <a:lnTo>
                    <a:pt x="23352" y="35720"/>
                  </a:lnTo>
                  <a:cubicBezTo>
                    <a:pt x="30813" y="34004"/>
                    <a:pt x="38017" y="31291"/>
                    <a:pt x="43630" y="27968"/>
                  </a:cubicBezTo>
                  <a:close/>
                  <a:moveTo>
                    <a:pt x="23352" y="35720"/>
                  </a:moveTo>
                  <a:lnTo>
                    <a:pt x="23352" y="35720"/>
                  </a:lnTo>
                  <a:cubicBezTo>
                    <a:pt x="22380" y="35943"/>
                    <a:pt x="21404" y="36150"/>
                    <a:pt x="20426" y="36339"/>
                  </a:cubicBezTo>
                  <a:lnTo>
                    <a:pt x="20426" y="36339"/>
                  </a:lnTo>
                  <a:lnTo>
                    <a:pt x="21325" y="36166"/>
                  </a:lnTo>
                  <a:lnTo>
                    <a:pt x="21922" y="36046"/>
                  </a:lnTo>
                  <a:lnTo>
                    <a:pt x="22996" y="35808"/>
                  </a:lnTo>
                  <a:cubicBezTo>
                    <a:pt x="23107" y="35782"/>
                    <a:pt x="23228" y="35751"/>
                    <a:pt x="23352" y="35720"/>
                  </a:cubicBezTo>
                  <a:close/>
                  <a:moveTo>
                    <a:pt x="20426" y="36339"/>
                  </a:moveTo>
                  <a:lnTo>
                    <a:pt x="20291" y="36365"/>
                  </a:lnTo>
                  <a:cubicBezTo>
                    <a:pt x="20336" y="36356"/>
                    <a:pt x="20381" y="36347"/>
                    <a:pt x="20426" y="36339"/>
                  </a:cubicBezTo>
                  <a:close/>
                </a:path>
              </a:pathLst>
            </a:custGeom>
            <a:solidFill>
              <a:srgbClr val="8A6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3702050" y="1954850"/>
              <a:ext cx="1485875" cy="809675"/>
            </a:xfrm>
            <a:custGeom>
              <a:avLst/>
              <a:gdLst/>
              <a:ahLst/>
              <a:cxnLst/>
              <a:rect l="l" t="t" r="r" b="b"/>
              <a:pathLst>
                <a:path w="59435" h="32387" extrusionOk="0">
                  <a:moveTo>
                    <a:pt x="321" y="19843"/>
                  </a:moveTo>
                  <a:cubicBezTo>
                    <a:pt x="250" y="19947"/>
                    <a:pt x="183" y="20050"/>
                    <a:pt x="120" y="20152"/>
                  </a:cubicBezTo>
                  <a:lnTo>
                    <a:pt x="1" y="20371"/>
                  </a:lnTo>
                  <a:lnTo>
                    <a:pt x="321" y="19843"/>
                  </a:lnTo>
                  <a:close/>
                  <a:moveTo>
                    <a:pt x="41636" y="1"/>
                  </a:moveTo>
                  <a:cubicBezTo>
                    <a:pt x="41039" y="40"/>
                    <a:pt x="40244" y="80"/>
                    <a:pt x="39627" y="160"/>
                  </a:cubicBezTo>
                  <a:lnTo>
                    <a:pt x="37737" y="418"/>
                  </a:lnTo>
                  <a:cubicBezTo>
                    <a:pt x="37121" y="538"/>
                    <a:pt x="36285" y="677"/>
                    <a:pt x="35648" y="816"/>
                  </a:cubicBezTo>
                  <a:lnTo>
                    <a:pt x="33580" y="1294"/>
                  </a:lnTo>
                  <a:cubicBezTo>
                    <a:pt x="32923" y="1473"/>
                    <a:pt x="32048" y="1711"/>
                    <a:pt x="31391" y="1891"/>
                  </a:cubicBezTo>
                  <a:lnTo>
                    <a:pt x="29163" y="2587"/>
                  </a:lnTo>
                  <a:cubicBezTo>
                    <a:pt x="28467" y="2825"/>
                    <a:pt x="27532" y="3124"/>
                    <a:pt x="26836" y="3363"/>
                  </a:cubicBezTo>
                  <a:lnTo>
                    <a:pt x="24469" y="4218"/>
                  </a:lnTo>
                  <a:cubicBezTo>
                    <a:pt x="23653" y="4536"/>
                    <a:pt x="22559" y="4934"/>
                    <a:pt x="21743" y="5252"/>
                  </a:cubicBezTo>
                  <a:lnTo>
                    <a:pt x="20530" y="5750"/>
                  </a:lnTo>
                  <a:cubicBezTo>
                    <a:pt x="20172" y="5889"/>
                    <a:pt x="19695" y="6088"/>
                    <a:pt x="19356" y="6227"/>
                  </a:cubicBezTo>
                  <a:lnTo>
                    <a:pt x="18203" y="6724"/>
                  </a:lnTo>
                  <a:cubicBezTo>
                    <a:pt x="17864" y="6884"/>
                    <a:pt x="17407" y="7083"/>
                    <a:pt x="17069" y="7242"/>
                  </a:cubicBezTo>
                  <a:lnTo>
                    <a:pt x="15975" y="7759"/>
                  </a:lnTo>
                  <a:cubicBezTo>
                    <a:pt x="15636" y="7918"/>
                    <a:pt x="15219" y="8117"/>
                    <a:pt x="14900" y="8276"/>
                  </a:cubicBezTo>
                  <a:lnTo>
                    <a:pt x="13846" y="8813"/>
                  </a:lnTo>
                  <a:cubicBezTo>
                    <a:pt x="13548" y="8972"/>
                    <a:pt x="13130" y="9191"/>
                    <a:pt x="12832" y="9350"/>
                  </a:cubicBezTo>
                  <a:lnTo>
                    <a:pt x="11857" y="9887"/>
                  </a:lnTo>
                  <a:cubicBezTo>
                    <a:pt x="11558" y="10047"/>
                    <a:pt x="11180" y="10265"/>
                    <a:pt x="10902" y="10444"/>
                  </a:cubicBezTo>
                  <a:lnTo>
                    <a:pt x="9967" y="11001"/>
                  </a:lnTo>
                  <a:cubicBezTo>
                    <a:pt x="9708" y="11161"/>
                    <a:pt x="9350" y="11399"/>
                    <a:pt x="9092" y="11558"/>
                  </a:cubicBezTo>
                  <a:lnTo>
                    <a:pt x="8236" y="12135"/>
                  </a:lnTo>
                  <a:cubicBezTo>
                    <a:pt x="7978" y="12294"/>
                    <a:pt x="7640" y="12533"/>
                    <a:pt x="7401" y="12712"/>
                  </a:cubicBezTo>
                  <a:lnTo>
                    <a:pt x="6605" y="13289"/>
                  </a:lnTo>
                  <a:cubicBezTo>
                    <a:pt x="6386" y="13468"/>
                    <a:pt x="6068" y="13687"/>
                    <a:pt x="5849" y="13886"/>
                  </a:cubicBezTo>
                  <a:lnTo>
                    <a:pt x="5133" y="14463"/>
                  </a:lnTo>
                  <a:cubicBezTo>
                    <a:pt x="4914" y="14642"/>
                    <a:pt x="4636" y="14880"/>
                    <a:pt x="4437" y="15059"/>
                  </a:cubicBezTo>
                  <a:lnTo>
                    <a:pt x="3780" y="15656"/>
                  </a:lnTo>
                  <a:cubicBezTo>
                    <a:pt x="3581" y="15855"/>
                    <a:pt x="3343" y="16094"/>
                    <a:pt x="3144" y="16273"/>
                  </a:cubicBezTo>
                  <a:lnTo>
                    <a:pt x="2507" y="16969"/>
                  </a:lnTo>
                  <a:cubicBezTo>
                    <a:pt x="2308" y="17188"/>
                    <a:pt x="2050" y="17467"/>
                    <a:pt x="1871" y="17685"/>
                  </a:cubicBezTo>
                  <a:lnTo>
                    <a:pt x="1314" y="18382"/>
                  </a:lnTo>
                  <a:cubicBezTo>
                    <a:pt x="1155" y="18600"/>
                    <a:pt x="936" y="18899"/>
                    <a:pt x="777" y="19118"/>
                  </a:cubicBezTo>
                  <a:lnTo>
                    <a:pt x="339" y="19814"/>
                  </a:lnTo>
                  <a:lnTo>
                    <a:pt x="321" y="19843"/>
                  </a:lnTo>
                  <a:lnTo>
                    <a:pt x="321" y="19843"/>
                  </a:lnTo>
                  <a:cubicBezTo>
                    <a:pt x="4946" y="13036"/>
                    <a:pt x="25122" y="1843"/>
                    <a:pt x="39173" y="1843"/>
                  </a:cubicBezTo>
                  <a:cubicBezTo>
                    <a:pt x="43179" y="1843"/>
                    <a:pt x="46687" y="2753"/>
                    <a:pt x="49195" y="4934"/>
                  </a:cubicBezTo>
                  <a:cubicBezTo>
                    <a:pt x="49195" y="4934"/>
                    <a:pt x="49195" y="4934"/>
                    <a:pt x="49195" y="4934"/>
                  </a:cubicBezTo>
                  <a:lnTo>
                    <a:pt x="49195" y="4934"/>
                  </a:lnTo>
                  <a:cubicBezTo>
                    <a:pt x="49295" y="5053"/>
                    <a:pt x="49454" y="5193"/>
                    <a:pt x="49553" y="5292"/>
                  </a:cubicBezTo>
                  <a:cubicBezTo>
                    <a:pt x="56628" y="11711"/>
                    <a:pt x="59434" y="21624"/>
                    <a:pt x="32747" y="32353"/>
                  </a:cubicBezTo>
                  <a:lnTo>
                    <a:pt x="32747" y="32353"/>
                  </a:lnTo>
                  <a:lnTo>
                    <a:pt x="35091" y="31411"/>
                  </a:lnTo>
                  <a:cubicBezTo>
                    <a:pt x="35828" y="31093"/>
                    <a:pt x="36802" y="30695"/>
                    <a:pt x="37538" y="30377"/>
                  </a:cubicBezTo>
                  <a:lnTo>
                    <a:pt x="39726" y="29382"/>
                  </a:lnTo>
                  <a:cubicBezTo>
                    <a:pt x="40363" y="29084"/>
                    <a:pt x="41218" y="28686"/>
                    <a:pt x="41855" y="28368"/>
                  </a:cubicBezTo>
                  <a:lnTo>
                    <a:pt x="43824" y="27333"/>
                  </a:lnTo>
                  <a:cubicBezTo>
                    <a:pt x="44401" y="27015"/>
                    <a:pt x="45157" y="26597"/>
                    <a:pt x="45714" y="26259"/>
                  </a:cubicBezTo>
                  <a:lnTo>
                    <a:pt x="47425" y="25205"/>
                  </a:lnTo>
                  <a:cubicBezTo>
                    <a:pt x="47922" y="24847"/>
                    <a:pt x="48599" y="24409"/>
                    <a:pt x="49076" y="24031"/>
                  </a:cubicBezTo>
                  <a:lnTo>
                    <a:pt x="50469" y="22937"/>
                  </a:lnTo>
                  <a:cubicBezTo>
                    <a:pt x="50906" y="22539"/>
                    <a:pt x="51463" y="22042"/>
                    <a:pt x="51881" y="21644"/>
                  </a:cubicBezTo>
                  <a:lnTo>
                    <a:pt x="52915" y="20510"/>
                  </a:lnTo>
                  <a:cubicBezTo>
                    <a:pt x="53273" y="20072"/>
                    <a:pt x="53731" y="19476"/>
                    <a:pt x="54069" y="18998"/>
                  </a:cubicBezTo>
                  <a:lnTo>
                    <a:pt x="54686" y="17964"/>
                  </a:lnTo>
                  <a:cubicBezTo>
                    <a:pt x="54964" y="17367"/>
                    <a:pt x="55302" y="16571"/>
                    <a:pt x="55541" y="15955"/>
                  </a:cubicBezTo>
                  <a:lnTo>
                    <a:pt x="55740" y="15199"/>
                  </a:lnTo>
                  <a:cubicBezTo>
                    <a:pt x="55979" y="14125"/>
                    <a:pt x="56118" y="13369"/>
                    <a:pt x="56078" y="12016"/>
                  </a:cubicBezTo>
                  <a:lnTo>
                    <a:pt x="56038" y="11479"/>
                  </a:lnTo>
                  <a:cubicBezTo>
                    <a:pt x="56019" y="11320"/>
                    <a:pt x="55999" y="11101"/>
                    <a:pt x="55979" y="10942"/>
                  </a:cubicBezTo>
                  <a:lnTo>
                    <a:pt x="55899" y="10484"/>
                  </a:lnTo>
                  <a:cubicBezTo>
                    <a:pt x="55879" y="10345"/>
                    <a:pt x="55859" y="10166"/>
                    <a:pt x="55820" y="10047"/>
                  </a:cubicBezTo>
                  <a:lnTo>
                    <a:pt x="55740" y="9649"/>
                  </a:lnTo>
                  <a:cubicBezTo>
                    <a:pt x="55700" y="9529"/>
                    <a:pt x="55661" y="9370"/>
                    <a:pt x="55641" y="9251"/>
                  </a:cubicBezTo>
                  <a:lnTo>
                    <a:pt x="55521" y="8893"/>
                  </a:lnTo>
                  <a:cubicBezTo>
                    <a:pt x="55501" y="8773"/>
                    <a:pt x="55442" y="8634"/>
                    <a:pt x="55422" y="8535"/>
                  </a:cubicBezTo>
                  <a:lnTo>
                    <a:pt x="55302" y="8177"/>
                  </a:lnTo>
                  <a:cubicBezTo>
                    <a:pt x="55263" y="8077"/>
                    <a:pt x="55223" y="7938"/>
                    <a:pt x="55163" y="7838"/>
                  </a:cubicBezTo>
                  <a:lnTo>
                    <a:pt x="55024" y="7500"/>
                  </a:lnTo>
                  <a:cubicBezTo>
                    <a:pt x="54984" y="7401"/>
                    <a:pt x="54924" y="7262"/>
                    <a:pt x="54885" y="7162"/>
                  </a:cubicBezTo>
                  <a:lnTo>
                    <a:pt x="54726" y="6824"/>
                  </a:lnTo>
                  <a:cubicBezTo>
                    <a:pt x="54666" y="6724"/>
                    <a:pt x="54586" y="6585"/>
                    <a:pt x="54547" y="6486"/>
                  </a:cubicBezTo>
                  <a:lnTo>
                    <a:pt x="54348" y="6128"/>
                  </a:lnTo>
                  <a:cubicBezTo>
                    <a:pt x="54288" y="6008"/>
                    <a:pt x="54208" y="5869"/>
                    <a:pt x="54129" y="5770"/>
                  </a:cubicBezTo>
                  <a:lnTo>
                    <a:pt x="53890" y="5392"/>
                  </a:lnTo>
                  <a:cubicBezTo>
                    <a:pt x="53811" y="5272"/>
                    <a:pt x="53711" y="5113"/>
                    <a:pt x="53631" y="4994"/>
                  </a:cubicBezTo>
                  <a:lnTo>
                    <a:pt x="53293" y="4576"/>
                  </a:lnTo>
                  <a:cubicBezTo>
                    <a:pt x="53194" y="4437"/>
                    <a:pt x="53055" y="4258"/>
                    <a:pt x="52935" y="4138"/>
                  </a:cubicBezTo>
                  <a:lnTo>
                    <a:pt x="52438" y="3581"/>
                  </a:lnTo>
                  <a:cubicBezTo>
                    <a:pt x="51762" y="2945"/>
                    <a:pt x="51105" y="2328"/>
                    <a:pt x="49872" y="1652"/>
                  </a:cubicBezTo>
                  <a:lnTo>
                    <a:pt x="48857" y="1154"/>
                  </a:lnTo>
                  <a:cubicBezTo>
                    <a:pt x="48221" y="916"/>
                    <a:pt x="47385" y="617"/>
                    <a:pt x="46729" y="438"/>
                  </a:cubicBezTo>
                  <a:lnTo>
                    <a:pt x="45316" y="180"/>
                  </a:lnTo>
                  <a:cubicBezTo>
                    <a:pt x="44720" y="120"/>
                    <a:pt x="43924" y="21"/>
                    <a:pt x="43327" y="1"/>
                  </a:cubicBezTo>
                  <a:close/>
                  <a:moveTo>
                    <a:pt x="32747" y="32353"/>
                  </a:moveTo>
                  <a:lnTo>
                    <a:pt x="32665" y="32386"/>
                  </a:lnTo>
                  <a:cubicBezTo>
                    <a:pt x="32692" y="32375"/>
                    <a:pt x="32719" y="32364"/>
                    <a:pt x="32747" y="32353"/>
                  </a:cubicBezTo>
                  <a:close/>
                </a:path>
              </a:pathLst>
            </a:custGeom>
            <a:solidFill>
              <a:srgbClr val="856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3648850" y="2106400"/>
              <a:ext cx="1577000" cy="760675"/>
            </a:xfrm>
            <a:custGeom>
              <a:avLst/>
              <a:gdLst/>
              <a:ahLst/>
              <a:cxnLst/>
              <a:rect l="l" t="t" r="r" b="b"/>
              <a:pathLst>
                <a:path w="63080" h="30427" extrusionOk="0">
                  <a:moveTo>
                    <a:pt x="41487" y="1"/>
                  </a:moveTo>
                  <a:cubicBezTo>
                    <a:pt x="36926" y="1"/>
                    <a:pt x="29385" y="1540"/>
                    <a:pt x="16571" y="7088"/>
                  </a:cubicBezTo>
                  <a:cubicBezTo>
                    <a:pt x="4655" y="12240"/>
                    <a:pt x="0" y="16815"/>
                    <a:pt x="995" y="22365"/>
                  </a:cubicBezTo>
                  <a:cubicBezTo>
                    <a:pt x="1259" y="23843"/>
                    <a:pt x="3001" y="30426"/>
                    <a:pt x="12968" y="30426"/>
                  </a:cubicBezTo>
                  <a:cubicBezTo>
                    <a:pt x="14269" y="30426"/>
                    <a:pt x="15710" y="30314"/>
                    <a:pt x="17307" y="30064"/>
                  </a:cubicBezTo>
                  <a:cubicBezTo>
                    <a:pt x="36364" y="27060"/>
                    <a:pt x="63080" y="12797"/>
                    <a:pt x="48220" y="1936"/>
                  </a:cubicBezTo>
                  <a:cubicBezTo>
                    <a:pt x="47270" y="1240"/>
                    <a:pt x="45577" y="1"/>
                    <a:pt x="41487" y="1"/>
                  </a:cubicBezTo>
                  <a:close/>
                </a:path>
              </a:pathLst>
            </a:custGeom>
            <a:solidFill>
              <a:srgbClr val="AD7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3659300" y="2118475"/>
              <a:ext cx="1542200" cy="744325"/>
            </a:xfrm>
            <a:custGeom>
              <a:avLst/>
              <a:gdLst/>
              <a:ahLst/>
              <a:cxnLst/>
              <a:rect l="l" t="t" r="r" b="b"/>
              <a:pathLst>
                <a:path w="61688" h="29773" extrusionOk="0">
                  <a:moveTo>
                    <a:pt x="41073" y="1"/>
                  </a:moveTo>
                  <a:cubicBezTo>
                    <a:pt x="36672" y="1"/>
                    <a:pt x="29695" y="1568"/>
                    <a:pt x="17764" y="6406"/>
                  </a:cubicBezTo>
                  <a:cubicBezTo>
                    <a:pt x="5132" y="11538"/>
                    <a:pt x="0" y="16034"/>
                    <a:pt x="617" y="21485"/>
                  </a:cubicBezTo>
                  <a:cubicBezTo>
                    <a:pt x="723" y="22422"/>
                    <a:pt x="1882" y="29773"/>
                    <a:pt x="12284" y="29773"/>
                  </a:cubicBezTo>
                  <a:cubicBezTo>
                    <a:pt x="13583" y="29773"/>
                    <a:pt x="15027" y="29658"/>
                    <a:pt x="16630" y="29402"/>
                  </a:cubicBezTo>
                  <a:cubicBezTo>
                    <a:pt x="32226" y="26895"/>
                    <a:pt x="61687" y="13348"/>
                    <a:pt x="48041" y="2248"/>
                  </a:cubicBezTo>
                  <a:cubicBezTo>
                    <a:pt x="46583" y="1070"/>
                    <a:pt x="44707" y="1"/>
                    <a:pt x="41073" y="1"/>
                  </a:cubicBezTo>
                  <a:close/>
                </a:path>
              </a:pathLst>
            </a:custGeom>
            <a:solidFill>
              <a:srgbClr val="B38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3656800" y="2131500"/>
              <a:ext cx="1502925" cy="726425"/>
            </a:xfrm>
            <a:custGeom>
              <a:avLst/>
              <a:gdLst/>
              <a:ahLst/>
              <a:cxnLst/>
              <a:rect l="l" t="t" r="r" b="b"/>
              <a:pathLst>
                <a:path w="60117" h="29057" extrusionOk="0">
                  <a:moveTo>
                    <a:pt x="41151" y="0"/>
                  </a:moveTo>
                  <a:cubicBezTo>
                    <a:pt x="36723" y="0"/>
                    <a:pt x="29264" y="1502"/>
                    <a:pt x="16313" y="7019"/>
                  </a:cubicBezTo>
                  <a:cubicBezTo>
                    <a:pt x="4476" y="12052"/>
                    <a:pt x="1" y="16269"/>
                    <a:pt x="916" y="21521"/>
                  </a:cubicBezTo>
                  <a:cubicBezTo>
                    <a:pt x="1153" y="22944"/>
                    <a:pt x="2746" y="29056"/>
                    <a:pt x="12173" y="29056"/>
                  </a:cubicBezTo>
                  <a:cubicBezTo>
                    <a:pt x="13814" y="29056"/>
                    <a:pt x="15693" y="28871"/>
                    <a:pt x="17844" y="28443"/>
                  </a:cubicBezTo>
                  <a:cubicBezTo>
                    <a:pt x="38612" y="24306"/>
                    <a:pt x="60116" y="10679"/>
                    <a:pt x="47405" y="1727"/>
                  </a:cubicBezTo>
                  <a:cubicBezTo>
                    <a:pt x="46514" y="1103"/>
                    <a:pt x="44946" y="0"/>
                    <a:pt x="41151" y="0"/>
                  </a:cubicBezTo>
                  <a:close/>
                </a:path>
              </a:pathLst>
            </a:custGeom>
            <a:solidFill>
              <a:srgbClr val="B88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3658800" y="2143150"/>
              <a:ext cx="1505400" cy="709875"/>
            </a:xfrm>
            <a:custGeom>
              <a:avLst/>
              <a:gdLst/>
              <a:ahLst/>
              <a:cxnLst/>
              <a:rect l="l" t="t" r="r" b="b"/>
              <a:pathLst>
                <a:path w="60216" h="28395" extrusionOk="0">
                  <a:moveTo>
                    <a:pt x="40958" y="1"/>
                  </a:moveTo>
                  <a:cubicBezTo>
                    <a:pt x="35185" y="1"/>
                    <a:pt x="26424" y="2563"/>
                    <a:pt x="14780" y="7667"/>
                  </a:cubicBezTo>
                  <a:cubicBezTo>
                    <a:pt x="4098" y="12342"/>
                    <a:pt x="0" y="16459"/>
                    <a:pt x="1015" y="21413"/>
                  </a:cubicBezTo>
                  <a:cubicBezTo>
                    <a:pt x="1398" y="23247"/>
                    <a:pt x="3235" y="28394"/>
                    <a:pt x="11764" y="28394"/>
                  </a:cubicBezTo>
                  <a:cubicBezTo>
                    <a:pt x="13410" y="28394"/>
                    <a:pt x="15304" y="28202"/>
                    <a:pt x="17486" y="27758"/>
                  </a:cubicBezTo>
                  <a:cubicBezTo>
                    <a:pt x="35827" y="24038"/>
                    <a:pt x="60215" y="10671"/>
                    <a:pt x="46708" y="1401"/>
                  </a:cubicBezTo>
                  <a:cubicBezTo>
                    <a:pt x="45340" y="467"/>
                    <a:pt x="43421" y="1"/>
                    <a:pt x="40958" y="1"/>
                  </a:cubicBezTo>
                  <a:close/>
                </a:path>
              </a:pathLst>
            </a:custGeom>
            <a:solidFill>
              <a:srgbClr val="BD8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3656800" y="2153950"/>
              <a:ext cx="1497450" cy="693325"/>
            </a:xfrm>
            <a:custGeom>
              <a:avLst/>
              <a:gdLst/>
              <a:ahLst/>
              <a:cxnLst/>
              <a:rect l="l" t="t" r="r" b="b"/>
              <a:pathLst>
                <a:path w="59898" h="27733" extrusionOk="0">
                  <a:moveTo>
                    <a:pt x="41147" y="0"/>
                  </a:moveTo>
                  <a:cubicBezTo>
                    <a:pt x="34032" y="0"/>
                    <a:pt x="22952" y="4151"/>
                    <a:pt x="13925" y="8170"/>
                  </a:cubicBezTo>
                  <a:cubicBezTo>
                    <a:pt x="7361" y="11074"/>
                    <a:pt x="1" y="15152"/>
                    <a:pt x="1254" y="21040"/>
                  </a:cubicBezTo>
                  <a:cubicBezTo>
                    <a:pt x="1636" y="22800"/>
                    <a:pt x="3417" y="27732"/>
                    <a:pt x="11627" y="27732"/>
                  </a:cubicBezTo>
                  <a:cubicBezTo>
                    <a:pt x="13254" y="27732"/>
                    <a:pt x="15135" y="27539"/>
                    <a:pt x="17307" y="27088"/>
                  </a:cubicBezTo>
                  <a:cubicBezTo>
                    <a:pt x="35330" y="23348"/>
                    <a:pt x="59897" y="9841"/>
                    <a:pt x="46152" y="1128"/>
                  </a:cubicBezTo>
                  <a:cubicBezTo>
                    <a:pt x="44905" y="342"/>
                    <a:pt x="43189" y="0"/>
                    <a:pt x="41147" y="0"/>
                  </a:cubicBezTo>
                  <a:close/>
                </a:path>
              </a:pathLst>
            </a:custGeom>
            <a:solidFill>
              <a:srgbClr val="C28E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3666750" y="2165725"/>
              <a:ext cx="1431300" cy="675325"/>
            </a:xfrm>
            <a:custGeom>
              <a:avLst/>
              <a:gdLst/>
              <a:ahLst/>
              <a:cxnLst/>
              <a:rect l="l" t="t" r="r" b="b"/>
              <a:pathLst>
                <a:path w="57252" h="27013" extrusionOk="0">
                  <a:moveTo>
                    <a:pt x="40722" y="0"/>
                  </a:moveTo>
                  <a:cubicBezTo>
                    <a:pt x="32662" y="0"/>
                    <a:pt x="19652" y="5402"/>
                    <a:pt x="13587" y="8136"/>
                  </a:cubicBezTo>
                  <a:cubicBezTo>
                    <a:pt x="3601" y="12632"/>
                    <a:pt x="0" y="16352"/>
                    <a:pt x="1134" y="20987"/>
                  </a:cubicBezTo>
                  <a:cubicBezTo>
                    <a:pt x="1636" y="23041"/>
                    <a:pt x="3560" y="27012"/>
                    <a:pt x="10882" y="27012"/>
                  </a:cubicBezTo>
                  <a:cubicBezTo>
                    <a:pt x="12848" y="27012"/>
                    <a:pt x="15202" y="26726"/>
                    <a:pt x="18023" y="26040"/>
                  </a:cubicBezTo>
                  <a:cubicBezTo>
                    <a:pt x="40243" y="20629"/>
                    <a:pt x="57252" y="8017"/>
                    <a:pt x="45455" y="1015"/>
                  </a:cubicBezTo>
                  <a:cubicBezTo>
                    <a:pt x="44260" y="303"/>
                    <a:pt x="42630" y="0"/>
                    <a:pt x="40722" y="0"/>
                  </a:cubicBezTo>
                  <a:close/>
                </a:path>
              </a:pathLst>
            </a:custGeom>
            <a:solidFill>
              <a:srgbClr val="C79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3673225" y="2176775"/>
              <a:ext cx="1401950" cy="657475"/>
            </a:xfrm>
            <a:custGeom>
              <a:avLst/>
              <a:gdLst/>
              <a:ahLst/>
              <a:cxnLst/>
              <a:rect l="l" t="t" r="r" b="b"/>
              <a:pathLst>
                <a:path w="56078" h="26299" extrusionOk="0">
                  <a:moveTo>
                    <a:pt x="40398" y="0"/>
                  </a:moveTo>
                  <a:cubicBezTo>
                    <a:pt x="36208" y="0"/>
                    <a:pt x="28740" y="1516"/>
                    <a:pt x="14880" y="7495"/>
                  </a:cubicBezTo>
                  <a:cubicBezTo>
                    <a:pt x="3998" y="12190"/>
                    <a:pt x="0" y="15950"/>
                    <a:pt x="1054" y="20465"/>
                  </a:cubicBezTo>
                  <a:cubicBezTo>
                    <a:pt x="1523" y="22450"/>
                    <a:pt x="3354" y="26299"/>
                    <a:pt x="10429" y="26299"/>
                  </a:cubicBezTo>
                  <a:cubicBezTo>
                    <a:pt x="12363" y="26299"/>
                    <a:pt x="14689" y="26011"/>
                    <a:pt x="17486" y="25319"/>
                  </a:cubicBezTo>
                  <a:cubicBezTo>
                    <a:pt x="38632" y="20088"/>
                    <a:pt x="56077" y="7714"/>
                    <a:pt x="45534" y="1269"/>
                  </a:cubicBezTo>
                  <a:cubicBezTo>
                    <a:pt x="44756" y="800"/>
                    <a:pt x="43442" y="0"/>
                    <a:pt x="40398" y="0"/>
                  </a:cubicBezTo>
                  <a:close/>
                </a:path>
              </a:pathLst>
            </a:custGeom>
            <a:solidFill>
              <a:srgbClr val="CC9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3675700" y="2188775"/>
              <a:ext cx="1359700" cy="638250"/>
            </a:xfrm>
            <a:custGeom>
              <a:avLst/>
              <a:gdLst/>
              <a:ahLst/>
              <a:cxnLst/>
              <a:rect l="l" t="t" r="r" b="b"/>
              <a:pathLst>
                <a:path w="54388" h="25530" extrusionOk="0">
                  <a:moveTo>
                    <a:pt x="40326" y="0"/>
                  </a:moveTo>
                  <a:cubicBezTo>
                    <a:pt x="36133" y="0"/>
                    <a:pt x="28671" y="1516"/>
                    <a:pt x="14860" y="7473"/>
                  </a:cubicBezTo>
                  <a:cubicBezTo>
                    <a:pt x="3939" y="12188"/>
                    <a:pt x="0" y="15927"/>
                    <a:pt x="1274" y="20363"/>
                  </a:cubicBezTo>
                  <a:cubicBezTo>
                    <a:pt x="1895" y="22514"/>
                    <a:pt x="3853" y="25529"/>
                    <a:pt x="9993" y="25529"/>
                  </a:cubicBezTo>
                  <a:cubicBezTo>
                    <a:pt x="11918" y="25529"/>
                    <a:pt x="14254" y="25233"/>
                    <a:pt x="17088" y="24521"/>
                  </a:cubicBezTo>
                  <a:cubicBezTo>
                    <a:pt x="39527" y="18891"/>
                    <a:pt x="54387" y="6737"/>
                    <a:pt x="45475" y="1286"/>
                  </a:cubicBezTo>
                  <a:cubicBezTo>
                    <a:pt x="44703" y="808"/>
                    <a:pt x="43385" y="0"/>
                    <a:pt x="40326" y="0"/>
                  </a:cubicBezTo>
                  <a:close/>
                </a:path>
              </a:pathLst>
            </a:custGeom>
            <a:solidFill>
              <a:srgbClr val="D19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3701075" y="2192125"/>
              <a:ext cx="1304475" cy="626675"/>
            </a:xfrm>
            <a:custGeom>
              <a:avLst/>
              <a:gdLst/>
              <a:ahLst/>
              <a:cxnLst/>
              <a:rect l="l" t="t" r="r" b="b"/>
              <a:pathLst>
                <a:path w="52179" h="25067" extrusionOk="0">
                  <a:moveTo>
                    <a:pt x="39502" y="0"/>
                  </a:moveTo>
                  <a:cubicBezTo>
                    <a:pt x="35748" y="0"/>
                    <a:pt x="28995" y="1557"/>
                    <a:pt x="15477" y="7140"/>
                  </a:cubicBezTo>
                  <a:cubicBezTo>
                    <a:pt x="1532" y="12909"/>
                    <a:pt x="0" y="16549"/>
                    <a:pt x="418" y="19633"/>
                  </a:cubicBezTo>
                  <a:cubicBezTo>
                    <a:pt x="629" y="21142"/>
                    <a:pt x="1848" y="25067"/>
                    <a:pt x="8747" y="25067"/>
                  </a:cubicBezTo>
                  <a:cubicBezTo>
                    <a:pt x="10942" y="25067"/>
                    <a:pt x="13712" y="24670"/>
                    <a:pt x="17207" y="23671"/>
                  </a:cubicBezTo>
                  <a:cubicBezTo>
                    <a:pt x="39507" y="17345"/>
                    <a:pt x="52179" y="6981"/>
                    <a:pt x="44341" y="1490"/>
                  </a:cubicBezTo>
                  <a:cubicBezTo>
                    <a:pt x="43344" y="801"/>
                    <a:pt x="42194" y="0"/>
                    <a:pt x="39502" y="0"/>
                  </a:cubicBezTo>
                  <a:close/>
                </a:path>
              </a:pathLst>
            </a:custGeom>
            <a:solidFill>
              <a:srgbClr val="D6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3699075" y="2200625"/>
              <a:ext cx="1311450" cy="609050"/>
            </a:xfrm>
            <a:custGeom>
              <a:avLst/>
              <a:gdLst/>
              <a:ahLst/>
              <a:cxnLst/>
              <a:rect l="l" t="t" r="r" b="b"/>
              <a:pathLst>
                <a:path w="52458" h="24362" extrusionOk="0">
                  <a:moveTo>
                    <a:pt x="39551" y="0"/>
                  </a:moveTo>
                  <a:cubicBezTo>
                    <a:pt x="35809" y="0"/>
                    <a:pt x="28911" y="1542"/>
                    <a:pt x="15139" y="7437"/>
                  </a:cubicBezTo>
                  <a:cubicBezTo>
                    <a:pt x="4257" y="12091"/>
                    <a:pt x="0" y="15772"/>
                    <a:pt x="896" y="19750"/>
                  </a:cubicBezTo>
                  <a:cubicBezTo>
                    <a:pt x="1261" y="21373"/>
                    <a:pt x="2744" y="24361"/>
                    <a:pt x="8687" y="24361"/>
                  </a:cubicBezTo>
                  <a:cubicBezTo>
                    <a:pt x="10830" y="24361"/>
                    <a:pt x="13551" y="23973"/>
                    <a:pt x="17009" y="22993"/>
                  </a:cubicBezTo>
                  <a:cubicBezTo>
                    <a:pt x="36563" y="17423"/>
                    <a:pt x="52457" y="7138"/>
                    <a:pt x="44023" y="1290"/>
                  </a:cubicBezTo>
                  <a:cubicBezTo>
                    <a:pt x="43224" y="744"/>
                    <a:pt x="42148" y="0"/>
                    <a:pt x="39551" y="0"/>
                  </a:cubicBezTo>
                  <a:close/>
                </a:path>
              </a:pathLst>
            </a:custGeom>
            <a:solidFill>
              <a:srgbClr val="DBA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3696575" y="2210625"/>
              <a:ext cx="1237350" cy="588700"/>
            </a:xfrm>
            <a:custGeom>
              <a:avLst/>
              <a:gdLst/>
              <a:ahLst/>
              <a:cxnLst/>
              <a:rect l="l" t="t" r="r" b="b"/>
              <a:pathLst>
                <a:path w="49494" h="23548" extrusionOk="0">
                  <a:moveTo>
                    <a:pt x="39400" y="0"/>
                  </a:moveTo>
                  <a:cubicBezTo>
                    <a:pt x="35416" y="0"/>
                    <a:pt x="28472" y="1707"/>
                    <a:pt x="15318" y="7355"/>
                  </a:cubicBezTo>
                  <a:cubicBezTo>
                    <a:pt x="1" y="13939"/>
                    <a:pt x="1035" y="18077"/>
                    <a:pt x="1374" y="19430"/>
                  </a:cubicBezTo>
                  <a:cubicBezTo>
                    <a:pt x="1832" y="21238"/>
                    <a:pt x="3431" y="23548"/>
                    <a:pt x="8592" y="23548"/>
                  </a:cubicBezTo>
                  <a:cubicBezTo>
                    <a:pt x="11265" y="23548"/>
                    <a:pt x="14894" y="22929"/>
                    <a:pt x="19814" y="21300"/>
                  </a:cubicBezTo>
                  <a:cubicBezTo>
                    <a:pt x="44382" y="13183"/>
                    <a:pt x="49494" y="5187"/>
                    <a:pt x="43844" y="1188"/>
                  </a:cubicBezTo>
                  <a:cubicBezTo>
                    <a:pt x="42902" y="522"/>
                    <a:pt x="41604" y="0"/>
                    <a:pt x="39400" y="0"/>
                  </a:cubicBezTo>
                  <a:close/>
                </a:path>
              </a:pathLst>
            </a:custGeom>
            <a:solidFill>
              <a:srgbClr val="E0A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3706625" y="2225550"/>
              <a:ext cx="1338700" cy="564000"/>
            </a:xfrm>
            <a:custGeom>
              <a:avLst/>
              <a:gdLst/>
              <a:ahLst/>
              <a:cxnLst/>
              <a:rect l="l" t="t" r="r" b="b"/>
              <a:pathLst>
                <a:path w="53548" h="22560" extrusionOk="0">
                  <a:moveTo>
                    <a:pt x="39837" y="0"/>
                  </a:moveTo>
                  <a:cubicBezTo>
                    <a:pt x="29295" y="0"/>
                    <a:pt x="1" y="11067"/>
                    <a:pt x="1409" y="18674"/>
                  </a:cubicBezTo>
                  <a:cubicBezTo>
                    <a:pt x="1735" y="20403"/>
                    <a:pt x="3119" y="22560"/>
                    <a:pt x="8000" y="22560"/>
                  </a:cubicBezTo>
                  <a:cubicBezTo>
                    <a:pt x="10865" y="22560"/>
                    <a:pt x="14936" y="21816"/>
                    <a:pt x="20705" y="19808"/>
                  </a:cubicBezTo>
                  <a:cubicBezTo>
                    <a:pt x="53548" y="8369"/>
                    <a:pt x="44079" y="1347"/>
                    <a:pt x="42885" y="591"/>
                  </a:cubicBezTo>
                  <a:cubicBezTo>
                    <a:pt x="42257" y="187"/>
                    <a:pt x="41205" y="0"/>
                    <a:pt x="39837" y="0"/>
                  </a:cubicBezTo>
                  <a:close/>
                </a:path>
              </a:pathLst>
            </a:custGeom>
            <a:solidFill>
              <a:srgbClr val="E6A8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3744325" y="2225125"/>
              <a:ext cx="1221450" cy="552950"/>
            </a:xfrm>
            <a:custGeom>
              <a:avLst/>
              <a:gdLst/>
              <a:ahLst/>
              <a:cxnLst/>
              <a:rect l="l" t="t" r="r" b="b"/>
              <a:pathLst>
                <a:path w="48858" h="22118" extrusionOk="0">
                  <a:moveTo>
                    <a:pt x="37504" y="0"/>
                  </a:moveTo>
                  <a:cubicBezTo>
                    <a:pt x="32877" y="0"/>
                    <a:pt x="25027" y="2414"/>
                    <a:pt x="14065" y="7232"/>
                  </a:cubicBezTo>
                  <a:cubicBezTo>
                    <a:pt x="4835" y="11291"/>
                    <a:pt x="1" y="15309"/>
                    <a:pt x="438" y="18551"/>
                  </a:cubicBezTo>
                  <a:cubicBezTo>
                    <a:pt x="623" y="19905"/>
                    <a:pt x="1675" y="22118"/>
                    <a:pt x="6531" y="22118"/>
                  </a:cubicBezTo>
                  <a:cubicBezTo>
                    <a:pt x="9526" y="22118"/>
                    <a:pt x="13970" y="21276"/>
                    <a:pt x="20550" y="18870"/>
                  </a:cubicBezTo>
                  <a:cubicBezTo>
                    <a:pt x="48857" y="8545"/>
                    <a:pt x="44262" y="2757"/>
                    <a:pt x="40960" y="747"/>
                  </a:cubicBezTo>
                  <a:cubicBezTo>
                    <a:pt x="40143" y="249"/>
                    <a:pt x="38989" y="0"/>
                    <a:pt x="37504" y="0"/>
                  </a:cubicBezTo>
                  <a:close/>
                </a:path>
              </a:pathLst>
            </a:custGeom>
            <a:solidFill>
              <a:srgbClr val="EBAC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3757950" y="2235025"/>
              <a:ext cx="1112325" cy="529675"/>
            </a:xfrm>
            <a:custGeom>
              <a:avLst/>
              <a:gdLst/>
              <a:ahLst/>
              <a:cxnLst/>
              <a:rect l="l" t="t" r="r" b="b"/>
              <a:pathLst>
                <a:path w="44493" h="21187" extrusionOk="0">
                  <a:moveTo>
                    <a:pt x="37011" y="1"/>
                  </a:moveTo>
                  <a:cubicBezTo>
                    <a:pt x="26337" y="1"/>
                    <a:pt x="1" y="12260"/>
                    <a:pt x="590" y="17937"/>
                  </a:cubicBezTo>
                  <a:cubicBezTo>
                    <a:pt x="686" y="18954"/>
                    <a:pt x="1469" y="21186"/>
                    <a:pt x="6272" y="21186"/>
                  </a:cubicBezTo>
                  <a:cubicBezTo>
                    <a:pt x="9362" y="21186"/>
                    <a:pt x="14114" y="20263"/>
                    <a:pt x="21417" y="17499"/>
                  </a:cubicBezTo>
                  <a:cubicBezTo>
                    <a:pt x="35660" y="12108"/>
                    <a:pt x="38585" y="9422"/>
                    <a:pt x="40355" y="7811"/>
                  </a:cubicBezTo>
                  <a:cubicBezTo>
                    <a:pt x="41151" y="7075"/>
                    <a:pt x="44493" y="2599"/>
                    <a:pt x="39997" y="511"/>
                  </a:cubicBezTo>
                  <a:cubicBezTo>
                    <a:pt x="39249" y="161"/>
                    <a:pt x="38233" y="1"/>
                    <a:pt x="37011" y="1"/>
                  </a:cubicBezTo>
                  <a:close/>
                </a:path>
              </a:pathLst>
            </a:custGeom>
            <a:solidFill>
              <a:srgbClr val="F0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3759250" y="2240975"/>
              <a:ext cx="1269675" cy="510800"/>
            </a:xfrm>
            <a:custGeom>
              <a:avLst/>
              <a:gdLst/>
              <a:ahLst/>
              <a:cxnLst/>
              <a:rect l="l" t="t" r="r" b="b"/>
              <a:pathLst>
                <a:path w="50787" h="20432" extrusionOk="0">
                  <a:moveTo>
                    <a:pt x="36807" y="0"/>
                  </a:moveTo>
                  <a:cubicBezTo>
                    <a:pt x="29542" y="0"/>
                    <a:pt x="16106" y="6120"/>
                    <a:pt x="13150" y="7494"/>
                  </a:cubicBezTo>
                  <a:cubicBezTo>
                    <a:pt x="8156" y="9841"/>
                    <a:pt x="0" y="14357"/>
                    <a:pt x="1671" y="18176"/>
                  </a:cubicBezTo>
                  <a:cubicBezTo>
                    <a:pt x="2208" y="19416"/>
                    <a:pt x="3609" y="20431"/>
                    <a:pt x="6751" y="20431"/>
                  </a:cubicBezTo>
                  <a:cubicBezTo>
                    <a:pt x="10366" y="20431"/>
                    <a:pt x="16285" y="19087"/>
                    <a:pt x="25841" y="15192"/>
                  </a:cubicBezTo>
                  <a:cubicBezTo>
                    <a:pt x="50786" y="4987"/>
                    <a:pt x="39627" y="471"/>
                    <a:pt x="39507" y="412"/>
                  </a:cubicBezTo>
                  <a:cubicBezTo>
                    <a:pt x="38768" y="127"/>
                    <a:pt x="37851" y="0"/>
                    <a:pt x="36807" y="0"/>
                  </a:cubicBezTo>
                  <a:close/>
                </a:path>
              </a:pathLst>
            </a:custGeom>
            <a:solidFill>
              <a:srgbClr val="F5B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3800850" y="2248425"/>
              <a:ext cx="1184300" cy="489625"/>
            </a:xfrm>
            <a:custGeom>
              <a:avLst/>
              <a:gdLst/>
              <a:ahLst/>
              <a:cxnLst/>
              <a:rect l="l" t="t" r="r" b="b"/>
              <a:pathLst>
                <a:path w="47372" h="19585" extrusionOk="0">
                  <a:moveTo>
                    <a:pt x="35463" y="0"/>
                  </a:moveTo>
                  <a:cubicBezTo>
                    <a:pt x="26558" y="0"/>
                    <a:pt x="0" y="10763"/>
                    <a:pt x="584" y="16804"/>
                  </a:cubicBezTo>
                  <a:cubicBezTo>
                    <a:pt x="649" y="17509"/>
                    <a:pt x="1240" y="19585"/>
                    <a:pt x="5782" y="19585"/>
                  </a:cubicBezTo>
                  <a:cubicBezTo>
                    <a:pt x="9573" y="19585"/>
                    <a:pt x="16115" y="18139"/>
                    <a:pt x="27400" y="13243"/>
                  </a:cubicBezTo>
                  <a:cubicBezTo>
                    <a:pt x="47372" y="4570"/>
                    <a:pt x="37505" y="313"/>
                    <a:pt x="37406" y="273"/>
                  </a:cubicBezTo>
                  <a:cubicBezTo>
                    <a:pt x="36923" y="87"/>
                    <a:pt x="36264" y="0"/>
                    <a:pt x="35463" y="0"/>
                  </a:cubicBezTo>
                  <a:close/>
                </a:path>
              </a:pathLst>
            </a:custGeom>
            <a:solidFill>
              <a:srgbClr val="FAB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3822050" y="2253550"/>
              <a:ext cx="1147700" cy="470975"/>
            </a:xfrm>
            <a:custGeom>
              <a:avLst/>
              <a:gdLst/>
              <a:ahLst/>
              <a:cxnLst/>
              <a:rect l="l" t="t" r="r" b="b"/>
              <a:pathLst>
                <a:path w="45908" h="18839" extrusionOk="0">
                  <a:moveTo>
                    <a:pt x="34484" y="1"/>
                  </a:moveTo>
                  <a:cubicBezTo>
                    <a:pt x="26258" y="1"/>
                    <a:pt x="0" y="10767"/>
                    <a:pt x="552" y="16300"/>
                  </a:cubicBezTo>
                  <a:cubicBezTo>
                    <a:pt x="596" y="16720"/>
                    <a:pt x="1033" y="18839"/>
                    <a:pt x="5591" y="18839"/>
                  </a:cubicBezTo>
                  <a:cubicBezTo>
                    <a:pt x="9242" y="18839"/>
                    <a:pt x="15537" y="17479"/>
                    <a:pt x="26393" y="12799"/>
                  </a:cubicBezTo>
                  <a:cubicBezTo>
                    <a:pt x="45907" y="4385"/>
                    <a:pt x="36220" y="267"/>
                    <a:pt x="36120" y="227"/>
                  </a:cubicBezTo>
                  <a:cubicBezTo>
                    <a:pt x="35713" y="73"/>
                    <a:pt x="35159" y="1"/>
                    <a:pt x="34484" y="1"/>
                  </a:cubicBezTo>
                  <a:close/>
                </a:path>
              </a:pathLst>
            </a:custGeom>
            <a:solidFill>
              <a:srgbClr val="FFB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3841050" y="2257825"/>
              <a:ext cx="1121225" cy="453150"/>
            </a:xfrm>
            <a:custGeom>
              <a:avLst/>
              <a:gdLst/>
              <a:ahLst/>
              <a:cxnLst/>
              <a:rect l="l" t="t" r="r" b="b"/>
              <a:pathLst>
                <a:path w="44849" h="18126" extrusionOk="0">
                  <a:moveTo>
                    <a:pt x="33337" y="0"/>
                  </a:moveTo>
                  <a:cubicBezTo>
                    <a:pt x="25387" y="0"/>
                    <a:pt x="0" y="10496"/>
                    <a:pt x="608" y="15851"/>
                  </a:cubicBezTo>
                  <a:cubicBezTo>
                    <a:pt x="630" y="16008"/>
                    <a:pt x="961" y="18125"/>
                    <a:pt x="5499" y="18125"/>
                  </a:cubicBezTo>
                  <a:cubicBezTo>
                    <a:pt x="9021" y="18125"/>
                    <a:pt x="15079" y="16849"/>
                    <a:pt x="25493" y="12390"/>
                  </a:cubicBezTo>
                  <a:cubicBezTo>
                    <a:pt x="44849" y="4094"/>
                    <a:pt x="35002" y="255"/>
                    <a:pt x="34903" y="215"/>
                  </a:cubicBezTo>
                  <a:cubicBezTo>
                    <a:pt x="34510" y="69"/>
                    <a:pt x="33981" y="0"/>
                    <a:pt x="33337" y="0"/>
                  </a:cubicBezTo>
                  <a:close/>
                </a:path>
              </a:pathLst>
            </a:custGeom>
            <a:solidFill>
              <a:srgbClr val="FF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3869650" y="2263575"/>
              <a:ext cx="927525" cy="436950"/>
            </a:xfrm>
            <a:custGeom>
              <a:avLst/>
              <a:gdLst/>
              <a:ahLst/>
              <a:cxnLst/>
              <a:rect l="l" t="t" r="r" b="b"/>
              <a:pathLst>
                <a:path w="37101" h="17478" extrusionOk="0">
                  <a:moveTo>
                    <a:pt x="31889" y="1"/>
                  </a:moveTo>
                  <a:cubicBezTo>
                    <a:pt x="28055" y="1"/>
                    <a:pt x="22446" y="2168"/>
                    <a:pt x="17964" y="3904"/>
                  </a:cubicBezTo>
                  <a:cubicBezTo>
                    <a:pt x="2865" y="9753"/>
                    <a:pt x="1" y="13333"/>
                    <a:pt x="259" y="15342"/>
                  </a:cubicBezTo>
                  <a:cubicBezTo>
                    <a:pt x="445" y="16825"/>
                    <a:pt x="2019" y="17477"/>
                    <a:pt x="4491" y="17477"/>
                  </a:cubicBezTo>
                  <a:cubicBezTo>
                    <a:pt x="9678" y="17477"/>
                    <a:pt x="18817" y="14604"/>
                    <a:pt x="27373" y="10508"/>
                  </a:cubicBezTo>
                  <a:cubicBezTo>
                    <a:pt x="37100" y="5854"/>
                    <a:pt x="36464" y="2730"/>
                    <a:pt x="35748" y="1597"/>
                  </a:cubicBezTo>
                  <a:cubicBezTo>
                    <a:pt x="35013" y="451"/>
                    <a:pt x="33635" y="1"/>
                    <a:pt x="31889" y="1"/>
                  </a:cubicBezTo>
                  <a:close/>
                </a:path>
              </a:pathLst>
            </a:custGeom>
            <a:solidFill>
              <a:srgbClr val="FFC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3879000" y="2277000"/>
              <a:ext cx="920175" cy="413200"/>
            </a:xfrm>
            <a:custGeom>
              <a:avLst/>
              <a:gdLst/>
              <a:ahLst/>
              <a:cxnLst/>
              <a:rect l="l" t="t" r="r" b="b"/>
              <a:pathLst>
                <a:path w="36807" h="16528" extrusionOk="0">
                  <a:moveTo>
                    <a:pt x="31752" y="0"/>
                  </a:moveTo>
                  <a:cubicBezTo>
                    <a:pt x="22774" y="0"/>
                    <a:pt x="0" y="9700"/>
                    <a:pt x="641" y="14507"/>
                  </a:cubicBezTo>
                  <a:cubicBezTo>
                    <a:pt x="832" y="15932"/>
                    <a:pt x="2312" y="16527"/>
                    <a:pt x="4576" y="16527"/>
                  </a:cubicBezTo>
                  <a:cubicBezTo>
                    <a:pt x="9869" y="16527"/>
                    <a:pt x="19448" y="13272"/>
                    <a:pt x="26860" y="9733"/>
                  </a:cubicBezTo>
                  <a:cubicBezTo>
                    <a:pt x="36806" y="4978"/>
                    <a:pt x="35632" y="1875"/>
                    <a:pt x="35036" y="1020"/>
                  </a:cubicBezTo>
                  <a:cubicBezTo>
                    <a:pt x="34528" y="312"/>
                    <a:pt x="33361" y="0"/>
                    <a:pt x="31752" y="0"/>
                  </a:cubicBezTo>
                  <a:close/>
                </a:path>
              </a:pathLst>
            </a:custGeom>
            <a:solidFill>
              <a:srgbClr val="FFC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3908950" y="2276025"/>
              <a:ext cx="863350" cy="403700"/>
            </a:xfrm>
            <a:custGeom>
              <a:avLst/>
              <a:gdLst/>
              <a:ahLst/>
              <a:cxnLst/>
              <a:rect l="l" t="t" r="r" b="b"/>
              <a:pathLst>
                <a:path w="34534" h="16148" extrusionOk="0">
                  <a:moveTo>
                    <a:pt x="29651" y="1"/>
                  </a:moveTo>
                  <a:cubicBezTo>
                    <a:pt x="29241" y="1"/>
                    <a:pt x="28800" y="32"/>
                    <a:pt x="28327" y="104"/>
                  </a:cubicBezTo>
                  <a:cubicBezTo>
                    <a:pt x="26000" y="462"/>
                    <a:pt x="23115" y="1238"/>
                    <a:pt x="16531" y="3824"/>
                  </a:cubicBezTo>
                  <a:cubicBezTo>
                    <a:pt x="1233" y="9831"/>
                    <a:pt x="0" y="13134"/>
                    <a:pt x="179" y="14287"/>
                  </a:cubicBezTo>
                  <a:cubicBezTo>
                    <a:pt x="359" y="15507"/>
                    <a:pt x="1767" y="16148"/>
                    <a:pt x="4084" y="16148"/>
                  </a:cubicBezTo>
                  <a:cubicBezTo>
                    <a:pt x="5092" y="16148"/>
                    <a:pt x="6273" y="16027"/>
                    <a:pt x="7599" y="15779"/>
                  </a:cubicBezTo>
                  <a:cubicBezTo>
                    <a:pt x="15019" y="14387"/>
                    <a:pt x="25403" y="9573"/>
                    <a:pt x="25522" y="9533"/>
                  </a:cubicBezTo>
                  <a:cubicBezTo>
                    <a:pt x="34534" y="5256"/>
                    <a:pt x="34395" y="2471"/>
                    <a:pt x="33499" y="1198"/>
                  </a:cubicBezTo>
                  <a:cubicBezTo>
                    <a:pt x="33499" y="1181"/>
                    <a:pt x="32174" y="1"/>
                    <a:pt x="29651" y="1"/>
                  </a:cubicBezTo>
                  <a:close/>
                </a:path>
              </a:pathLst>
            </a:custGeom>
            <a:solidFill>
              <a:srgbClr val="FFC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3928325" y="2281475"/>
              <a:ext cx="845975" cy="387975"/>
            </a:xfrm>
            <a:custGeom>
              <a:avLst/>
              <a:gdLst/>
              <a:ahLst/>
              <a:cxnLst/>
              <a:rect l="l" t="t" r="r" b="b"/>
              <a:pathLst>
                <a:path w="33839" h="15519" extrusionOk="0">
                  <a:moveTo>
                    <a:pt x="29381" y="0"/>
                  </a:moveTo>
                  <a:cubicBezTo>
                    <a:pt x="25510" y="0"/>
                    <a:pt x="19281" y="2450"/>
                    <a:pt x="15816" y="3825"/>
                  </a:cubicBezTo>
                  <a:cubicBezTo>
                    <a:pt x="717" y="9753"/>
                    <a:pt x="1" y="12955"/>
                    <a:pt x="140" y="13791"/>
                  </a:cubicBezTo>
                  <a:cubicBezTo>
                    <a:pt x="140" y="13851"/>
                    <a:pt x="1990" y="15422"/>
                    <a:pt x="2050" y="15422"/>
                  </a:cubicBezTo>
                  <a:cubicBezTo>
                    <a:pt x="2354" y="15470"/>
                    <a:pt x="2817" y="15518"/>
                    <a:pt x="3470" y="15518"/>
                  </a:cubicBezTo>
                  <a:cubicBezTo>
                    <a:pt x="4438" y="15518"/>
                    <a:pt x="5826" y="15412"/>
                    <a:pt x="7739" y="15044"/>
                  </a:cubicBezTo>
                  <a:cubicBezTo>
                    <a:pt x="14383" y="13791"/>
                    <a:pt x="24529" y="9156"/>
                    <a:pt x="24628" y="9116"/>
                  </a:cubicBezTo>
                  <a:cubicBezTo>
                    <a:pt x="30994" y="6152"/>
                    <a:pt x="33838" y="3228"/>
                    <a:pt x="32406" y="1119"/>
                  </a:cubicBezTo>
                  <a:cubicBezTo>
                    <a:pt x="31863" y="318"/>
                    <a:pt x="30775" y="0"/>
                    <a:pt x="29381" y="0"/>
                  </a:cubicBezTo>
                  <a:close/>
                </a:path>
              </a:pathLst>
            </a:custGeom>
            <a:solidFill>
              <a:srgbClr val="FFC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3950225" y="2287350"/>
              <a:ext cx="782800" cy="372600"/>
            </a:xfrm>
            <a:custGeom>
              <a:avLst/>
              <a:gdLst/>
              <a:ahLst/>
              <a:cxnLst/>
              <a:rect l="l" t="t" r="r" b="b"/>
              <a:pathLst>
                <a:path w="31312" h="14904" extrusionOk="0">
                  <a:moveTo>
                    <a:pt x="28313" y="0"/>
                  </a:moveTo>
                  <a:cubicBezTo>
                    <a:pt x="26268" y="0"/>
                    <a:pt x="22892" y="686"/>
                    <a:pt x="17327" y="2873"/>
                  </a:cubicBezTo>
                  <a:cubicBezTo>
                    <a:pt x="12911" y="4604"/>
                    <a:pt x="8335" y="6414"/>
                    <a:pt x="4715" y="8583"/>
                  </a:cubicBezTo>
                  <a:cubicBezTo>
                    <a:pt x="955" y="10850"/>
                    <a:pt x="0" y="13277"/>
                    <a:pt x="0" y="13277"/>
                  </a:cubicBezTo>
                  <a:cubicBezTo>
                    <a:pt x="20" y="13357"/>
                    <a:pt x="2029" y="14849"/>
                    <a:pt x="2129" y="14869"/>
                  </a:cubicBezTo>
                  <a:cubicBezTo>
                    <a:pt x="2137" y="14869"/>
                    <a:pt x="2428" y="14904"/>
                    <a:pt x="2986" y="14904"/>
                  </a:cubicBezTo>
                  <a:cubicBezTo>
                    <a:pt x="3823" y="14904"/>
                    <a:pt x="5260" y="14825"/>
                    <a:pt x="7241" y="14431"/>
                  </a:cubicBezTo>
                  <a:cubicBezTo>
                    <a:pt x="13806" y="13158"/>
                    <a:pt x="23533" y="8722"/>
                    <a:pt x="23633" y="8682"/>
                  </a:cubicBezTo>
                  <a:cubicBezTo>
                    <a:pt x="30177" y="5658"/>
                    <a:pt x="31172" y="3649"/>
                    <a:pt x="31311" y="3271"/>
                  </a:cubicBezTo>
                  <a:lnTo>
                    <a:pt x="31192" y="1023"/>
                  </a:lnTo>
                  <a:cubicBezTo>
                    <a:pt x="30867" y="523"/>
                    <a:pt x="30098" y="0"/>
                    <a:pt x="28313" y="0"/>
                  </a:cubicBezTo>
                  <a:close/>
                </a:path>
              </a:pathLst>
            </a:custGeom>
            <a:solidFill>
              <a:srgbClr val="FFC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3968125" y="2294725"/>
              <a:ext cx="785275" cy="356250"/>
            </a:xfrm>
            <a:custGeom>
              <a:avLst/>
              <a:gdLst/>
              <a:ahLst/>
              <a:cxnLst/>
              <a:rect l="l" t="t" r="r" b="b"/>
              <a:pathLst>
                <a:path w="31411" h="14250" extrusionOk="0">
                  <a:moveTo>
                    <a:pt x="26381" y="0"/>
                  </a:moveTo>
                  <a:cubicBezTo>
                    <a:pt x="26310" y="0"/>
                    <a:pt x="26249" y="4"/>
                    <a:pt x="26199" y="12"/>
                  </a:cubicBezTo>
                  <a:cubicBezTo>
                    <a:pt x="24846" y="191"/>
                    <a:pt x="22340" y="549"/>
                    <a:pt x="16670" y="2777"/>
                  </a:cubicBezTo>
                  <a:cubicBezTo>
                    <a:pt x="12095" y="4588"/>
                    <a:pt x="8136" y="6139"/>
                    <a:pt x="4078" y="8566"/>
                  </a:cubicBezTo>
                  <a:cubicBezTo>
                    <a:pt x="2089" y="9760"/>
                    <a:pt x="0" y="12545"/>
                    <a:pt x="20" y="12704"/>
                  </a:cubicBezTo>
                  <a:cubicBezTo>
                    <a:pt x="60" y="12863"/>
                    <a:pt x="2109" y="14176"/>
                    <a:pt x="2407" y="14236"/>
                  </a:cubicBezTo>
                  <a:cubicBezTo>
                    <a:pt x="2459" y="14245"/>
                    <a:pt x="2552" y="14249"/>
                    <a:pt x="2679" y="14249"/>
                  </a:cubicBezTo>
                  <a:cubicBezTo>
                    <a:pt x="3385" y="14249"/>
                    <a:pt x="5121" y="14111"/>
                    <a:pt x="6386" y="13858"/>
                  </a:cubicBezTo>
                  <a:cubicBezTo>
                    <a:pt x="13508" y="12465"/>
                    <a:pt x="21882" y="8626"/>
                    <a:pt x="22817" y="8208"/>
                  </a:cubicBezTo>
                  <a:cubicBezTo>
                    <a:pt x="28745" y="5463"/>
                    <a:pt x="31411" y="2777"/>
                    <a:pt x="30138" y="868"/>
                  </a:cubicBezTo>
                  <a:cubicBezTo>
                    <a:pt x="30045" y="701"/>
                    <a:pt x="27333" y="0"/>
                    <a:pt x="26381" y="0"/>
                  </a:cubicBezTo>
                  <a:close/>
                </a:path>
              </a:pathLst>
            </a:custGeom>
            <a:solidFill>
              <a:srgbClr val="FFD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3987025" y="2302925"/>
              <a:ext cx="733550" cy="338775"/>
            </a:xfrm>
            <a:custGeom>
              <a:avLst/>
              <a:gdLst/>
              <a:ahLst/>
              <a:cxnLst/>
              <a:rect l="l" t="t" r="r" b="b"/>
              <a:pathLst>
                <a:path w="29342" h="13551" extrusionOk="0">
                  <a:moveTo>
                    <a:pt x="25265" y="0"/>
                  </a:moveTo>
                  <a:cubicBezTo>
                    <a:pt x="25039" y="0"/>
                    <a:pt x="24824" y="13"/>
                    <a:pt x="24627" y="42"/>
                  </a:cubicBezTo>
                  <a:cubicBezTo>
                    <a:pt x="21942" y="460"/>
                    <a:pt x="18441" y="1693"/>
                    <a:pt x="15974" y="2668"/>
                  </a:cubicBezTo>
                  <a:cubicBezTo>
                    <a:pt x="12195" y="4160"/>
                    <a:pt x="7918" y="5831"/>
                    <a:pt x="4576" y="7820"/>
                  </a:cubicBezTo>
                  <a:cubicBezTo>
                    <a:pt x="2308" y="9153"/>
                    <a:pt x="0" y="11898"/>
                    <a:pt x="40" y="12097"/>
                  </a:cubicBezTo>
                  <a:cubicBezTo>
                    <a:pt x="60" y="12237"/>
                    <a:pt x="2387" y="13510"/>
                    <a:pt x="2686" y="13550"/>
                  </a:cubicBezTo>
                  <a:cubicBezTo>
                    <a:pt x="2689" y="13550"/>
                    <a:pt x="2715" y="13551"/>
                    <a:pt x="2768" y="13551"/>
                  </a:cubicBezTo>
                  <a:cubicBezTo>
                    <a:pt x="3070" y="13551"/>
                    <a:pt x="4253" y="13508"/>
                    <a:pt x="7162" y="12933"/>
                  </a:cubicBezTo>
                  <a:cubicBezTo>
                    <a:pt x="12513" y="11839"/>
                    <a:pt x="21862" y="7721"/>
                    <a:pt x="21962" y="7681"/>
                  </a:cubicBezTo>
                  <a:cubicBezTo>
                    <a:pt x="26080" y="5772"/>
                    <a:pt x="27293" y="4677"/>
                    <a:pt x="27492" y="4478"/>
                  </a:cubicBezTo>
                  <a:cubicBezTo>
                    <a:pt x="29024" y="2967"/>
                    <a:pt x="29342" y="1037"/>
                    <a:pt x="29044" y="679"/>
                  </a:cubicBezTo>
                  <a:cubicBezTo>
                    <a:pt x="29044" y="662"/>
                    <a:pt x="26883" y="0"/>
                    <a:pt x="25265" y="0"/>
                  </a:cubicBezTo>
                  <a:close/>
                </a:path>
              </a:pathLst>
            </a:custGeom>
            <a:solidFill>
              <a:srgbClr val="FFD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4007900" y="2310625"/>
              <a:ext cx="712200" cy="321100"/>
            </a:xfrm>
            <a:custGeom>
              <a:avLst/>
              <a:gdLst/>
              <a:ahLst/>
              <a:cxnLst/>
              <a:rect l="l" t="t" r="r" b="b"/>
              <a:pathLst>
                <a:path w="28488" h="12844" extrusionOk="0">
                  <a:moveTo>
                    <a:pt x="24707" y="1"/>
                  </a:moveTo>
                  <a:cubicBezTo>
                    <a:pt x="24098" y="1"/>
                    <a:pt x="23402" y="48"/>
                    <a:pt x="22619" y="172"/>
                  </a:cubicBezTo>
                  <a:cubicBezTo>
                    <a:pt x="21525" y="351"/>
                    <a:pt x="18740" y="1167"/>
                    <a:pt x="15219" y="2559"/>
                  </a:cubicBezTo>
                  <a:cubicBezTo>
                    <a:pt x="13389" y="3275"/>
                    <a:pt x="7858" y="5464"/>
                    <a:pt x="5690" y="6737"/>
                  </a:cubicBezTo>
                  <a:cubicBezTo>
                    <a:pt x="1513" y="9183"/>
                    <a:pt x="1" y="11471"/>
                    <a:pt x="1" y="11491"/>
                  </a:cubicBezTo>
                  <a:cubicBezTo>
                    <a:pt x="21" y="11650"/>
                    <a:pt x="2507" y="12764"/>
                    <a:pt x="2965" y="12844"/>
                  </a:cubicBezTo>
                  <a:cubicBezTo>
                    <a:pt x="2965" y="12844"/>
                    <a:pt x="4039" y="12804"/>
                    <a:pt x="6187" y="12366"/>
                  </a:cubicBezTo>
                  <a:cubicBezTo>
                    <a:pt x="12275" y="11113"/>
                    <a:pt x="20928" y="7214"/>
                    <a:pt x="21007" y="7174"/>
                  </a:cubicBezTo>
                  <a:cubicBezTo>
                    <a:pt x="24847" y="5404"/>
                    <a:pt x="26160" y="4330"/>
                    <a:pt x="26558" y="3952"/>
                  </a:cubicBezTo>
                  <a:cubicBezTo>
                    <a:pt x="28487" y="2082"/>
                    <a:pt x="27811" y="550"/>
                    <a:pt x="27791" y="550"/>
                  </a:cubicBezTo>
                  <a:cubicBezTo>
                    <a:pt x="27791" y="535"/>
                    <a:pt x="26742" y="1"/>
                    <a:pt x="24707" y="1"/>
                  </a:cubicBezTo>
                  <a:close/>
                </a:path>
              </a:pathLst>
            </a:custGeom>
            <a:solidFill>
              <a:srgbClr val="FFD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4028300" y="2318000"/>
              <a:ext cx="668925" cy="299975"/>
            </a:xfrm>
            <a:custGeom>
              <a:avLst/>
              <a:gdLst/>
              <a:ahLst/>
              <a:cxnLst/>
              <a:rect l="l" t="t" r="r" b="b"/>
              <a:pathLst>
                <a:path w="26757" h="11999" extrusionOk="0">
                  <a:moveTo>
                    <a:pt x="24008" y="0"/>
                  </a:moveTo>
                  <a:cubicBezTo>
                    <a:pt x="23215" y="0"/>
                    <a:pt x="22197" y="77"/>
                    <a:pt x="20908" y="295"/>
                  </a:cubicBezTo>
                  <a:cubicBezTo>
                    <a:pt x="20888" y="295"/>
                    <a:pt x="19097" y="653"/>
                    <a:pt x="14462" y="2463"/>
                  </a:cubicBezTo>
                  <a:cubicBezTo>
                    <a:pt x="378" y="8013"/>
                    <a:pt x="0" y="10858"/>
                    <a:pt x="20" y="10878"/>
                  </a:cubicBezTo>
                  <a:cubicBezTo>
                    <a:pt x="20" y="10894"/>
                    <a:pt x="1056" y="11998"/>
                    <a:pt x="3393" y="11998"/>
                  </a:cubicBezTo>
                  <a:cubicBezTo>
                    <a:pt x="3935" y="11998"/>
                    <a:pt x="4547" y="11939"/>
                    <a:pt x="5232" y="11793"/>
                  </a:cubicBezTo>
                  <a:cubicBezTo>
                    <a:pt x="12016" y="10380"/>
                    <a:pt x="20012" y="6720"/>
                    <a:pt x="20092" y="6680"/>
                  </a:cubicBezTo>
                  <a:cubicBezTo>
                    <a:pt x="23732" y="5009"/>
                    <a:pt x="25125" y="3935"/>
                    <a:pt x="25622" y="3438"/>
                  </a:cubicBezTo>
                  <a:cubicBezTo>
                    <a:pt x="26756" y="2344"/>
                    <a:pt x="26537" y="454"/>
                    <a:pt x="26517" y="434"/>
                  </a:cubicBezTo>
                  <a:cubicBezTo>
                    <a:pt x="26517" y="434"/>
                    <a:pt x="25896" y="0"/>
                    <a:pt x="24008" y="0"/>
                  </a:cubicBezTo>
                  <a:close/>
                </a:path>
              </a:pathLst>
            </a:custGeom>
            <a:solidFill>
              <a:srgbClr val="FFD5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4050175" y="2323550"/>
              <a:ext cx="629625" cy="282375"/>
            </a:xfrm>
            <a:custGeom>
              <a:avLst/>
              <a:gdLst/>
              <a:ahLst/>
              <a:cxnLst/>
              <a:rect l="l" t="t" r="r" b="b"/>
              <a:pathLst>
                <a:path w="25185" h="11295" extrusionOk="0">
                  <a:moveTo>
                    <a:pt x="23248" y="1"/>
                  </a:moveTo>
                  <a:cubicBezTo>
                    <a:pt x="21607" y="1"/>
                    <a:pt x="18690" y="478"/>
                    <a:pt x="13667" y="2460"/>
                  </a:cubicBezTo>
                  <a:cubicBezTo>
                    <a:pt x="1711" y="7174"/>
                    <a:pt x="1" y="10298"/>
                    <a:pt x="1" y="10337"/>
                  </a:cubicBezTo>
                  <a:cubicBezTo>
                    <a:pt x="17" y="10337"/>
                    <a:pt x="1078" y="11295"/>
                    <a:pt x="3376" y="11295"/>
                  </a:cubicBezTo>
                  <a:cubicBezTo>
                    <a:pt x="3965" y="11295"/>
                    <a:pt x="4636" y="11232"/>
                    <a:pt x="5392" y="11073"/>
                  </a:cubicBezTo>
                  <a:cubicBezTo>
                    <a:pt x="10723" y="9940"/>
                    <a:pt x="19038" y="6299"/>
                    <a:pt x="19118" y="6259"/>
                  </a:cubicBezTo>
                  <a:cubicBezTo>
                    <a:pt x="22479" y="4728"/>
                    <a:pt x="23951" y="3653"/>
                    <a:pt x="24608" y="3037"/>
                  </a:cubicBezTo>
                  <a:lnTo>
                    <a:pt x="25185" y="411"/>
                  </a:lnTo>
                  <a:cubicBezTo>
                    <a:pt x="25185" y="401"/>
                    <a:pt x="24753" y="1"/>
                    <a:pt x="23248" y="1"/>
                  </a:cubicBezTo>
                  <a:close/>
                </a:path>
              </a:pathLst>
            </a:custGeom>
            <a:solidFill>
              <a:srgbClr val="FFD6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4074050" y="2330225"/>
              <a:ext cx="594825" cy="260675"/>
            </a:xfrm>
            <a:custGeom>
              <a:avLst/>
              <a:gdLst/>
              <a:ahLst/>
              <a:cxnLst/>
              <a:rect l="l" t="t" r="r" b="b"/>
              <a:pathLst>
                <a:path w="23793" h="10427" extrusionOk="0">
                  <a:moveTo>
                    <a:pt x="22233" y="1"/>
                  </a:moveTo>
                  <a:cubicBezTo>
                    <a:pt x="20762" y="1"/>
                    <a:pt x="17971" y="462"/>
                    <a:pt x="12811" y="2491"/>
                  </a:cubicBezTo>
                  <a:cubicBezTo>
                    <a:pt x="7301" y="4680"/>
                    <a:pt x="3223" y="6629"/>
                    <a:pt x="1" y="9692"/>
                  </a:cubicBezTo>
                  <a:cubicBezTo>
                    <a:pt x="1098" y="10071"/>
                    <a:pt x="2140" y="10427"/>
                    <a:pt x="3668" y="10427"/>
                  </a:cubicBezTo>
                  <a:cubicBezTo>
                    <a:pt x="6237" y="10427"/>
                    <a:pt x="10178" y="9419"/>
                    <a:pt x="18063" y="5813"/>
                  </a:cubicBezTo>
                  <a:cubicBezTo>
                    <a:pt x="20430" y="4719"/>
                    <a:pt x="21962" y="3844"/>
                    <a:pt x="22619" y="3207"/>
                  </a:cubicBezTo>
                  <a:cubicBezTo>
                    <a:pt x="23693" y="2173"/>
                    <a:pt x="23792" y="383"/>
                    <a:pt x="23772" y="323"/>
                  </a:cubicBezTo>
                  <a:cubicBezTo>
                    <a:pt x="23763" y="314"/>
                    <a:pt x="23446" y="1"/>
                    <a:pt x="22233" y="1"/>
                  </a:cubicBezTo>
                  <a:close/>
                </a:path>
              </a:pathLst>
            </a:custGeom>
            <a:solidFill>
              <a:srgbClr val="FFD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4099425" y="2337325"/>
              <a:ext cx="565475" cy="238950"/>
            </a:xfrm>
            <a:custGeom>
              <a:avLst/>
              <a:gdLst/>
              <a:ahLst/>
              <a:cxnLst/>
              <a:rect l="l" t="t" r="r" b="b"/>
              <a:pathLst>
                <a:path w="22619" h="9558" extrusionOk="0">
                  <a:moveTo>
                    <a:pt x="21100" y="1"/>
                  </a:moveTo>
                  <a:cubicBezTo>
                    <a:pt x="19797" y="1"/>
                    <a:pt x="17146" y="439"/>
                    <a:pt x="11916" y="2506"/>
                  </a:cubicBezTo>
                  <a:cubicBezTo>
                    <a:pt x="6962" y="4455"/>
                    <a:pt x="3422" y="6146"/>
                    <a:pt x="0" y="9031"/>
                  </a:cubicBezTo>
                  <a:cubicBezTo>
                    <a:pt x="1214" y="9310"/>
                    <a:pt x="2288" y="9557"/>
                    <a:pt x="3621" y="9557"/>
                  </a:cubicBezTo>
                  <a:cubicBezTo>
                    <a:pt x="6175" y="9557"/>
                    <a:pt x="9681" y="8651"/>
                    <a:pt x="16949" y="5330"/>
                  </a:cubicBezTo>
                  <a:cubicBezTo>
                    <a:pt x="16969" y="5311"/>
                    <a:pt x="20032" y="3878"/>
                    <a:pt x="20569" y="3381"/>
                  </a:cubicBezTo>
                  <a:cubicBezTo>
                    <a:pt x="20828" y="3142"/>
                    <a:pt x="22618" y="735"/>
                    <a:pt x="22280" y="238"/>
                  </a:cubicBezTo>
                  <a:cubicBezTo>
                    <a:pt x="22280" y="230"/>
                    <a:pt x="22042" y="1"/>
                    <a:pt x="21100" y="1"/>
                  </a:cubicBez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4126775" y="2349725"/>
              <a:ext cx="517225" cy="210300"/>
            </a:xfrm>
            <a:custGeom>
              <a:avLst/>
              <a:gdLst/>
              <a:ahLst/>
              <a:cxnLst/>
              <a:rect l="l" t="t" r="r" b="b"/>
              <a:pathLst>
                <a:path w="20689" h="8412" extrusionOk="0">
                  <a:moveTo>
                    <a:pt x="20689" y="1"/>
                  </a:moveTo>
                  <a:lnTo>
                    <a:pt x="20689" y="1"/>
                  </a:lnTo>
                  <a:cubicBezTo>
                    <a:pt x="10722" y="319"/>
                    <a:pt x="100" y="8037"/>
                    <a:pt x="0" y="8097"/>
                  </a:cubicBezTo>
                  <a:cubicBezTo>
                    <a:pt x="957" y="8310"/>
                    <a:pt x="1919" y="8412"/>
                    <a:pt x="2902" y="8412"/>
                  </a:cubicBezTo>
                  <a:cubicBezTo>
                    <a:pt x="6600" y="8412"/>
                    <a:pt x="10600" y="6973"/>
                    <a:pt x="15755" y="4616"/>
                  </a:cubicBezTo>
                  <a:cubicBezTo>
                    <a:pt x="18361" y="3442"/>
                    <a:pt x="18361" y="3442"/>
                    <a:pt x="20689" y="1"/>
                  </a:cubicBezTo>
                  <a:close/>
                </a:path>
              </a:pathLst>
            </a:custGeom>
            <a:solidFill>
              <a:srgbClr val="FFD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4159600" y="2356700"/>
              <a:ext cx="464000" cy="185100"/>
            </a:xfrm>
            <a:custGeom>
              <a:avLst/>
              <a:gdLst/>
              <a:ahLst/>
              <a:cxnLst/>
              <a:rect l="l" t="t" r="r" b="b"/>
              <a:pathLst>
                <a:path w="18560" h="7404" extrusionOk="0">
                  <a:moveTo>
                    <a:pt x="18560" y="0"/>
                  </a:moveTo>
                  <a:lnTo>
                    <a:pt x="18560" y="0"/>
                  </a:lnTo>
                  <a:cubicBezTo>
                    <a:pt x="10822" y="597"/>
                    <a:pt x="1393" y="6306"/>
                    <a:pt x="0" y="7321"/>
                  </a:cubicBezTo>
                  <a:cubicBezTo>
                    <a:pt x="496" y="7377"/>
                    <a:pt x="1005" y="7403"/>
                    <a:pt x="1521" y="7403"/>
                  </a:cubicBezTo>
                  <a:cubicBezTo>
                    <a:pt x="7369" y="7403"/>
                    <a:pt x="14210" y="4075"/>
                    <a:pt x="14283" y="4038"/>
                  </a:cubicBezTo>
                  <a:cubicBezTo>
                    <a:pt x="16650" y="2785"/>
                    <a:pt x="16650" y="2785"/>
                    <a:pt x="18560" y="0"/>
                  </a:cubicBezTo>
                  <a:close/>
                </a:path>
              </a:pathLst>
            </a:custGeom>
            <a:solidFill>
              <a:srgbClr val="FFD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4196900" y="2365650"/>
              <a:ext cx="404325" cy="159725"/>
            </a:xfrm>
            <a:custGeom>
              <a:avLst/>
              <a:gdLst/>
              <a:ahLst/>
              <a:cxnLst/>
              <a:rect l="l" t="t" r="r" b="b"/>
              <a:pathLst>
                <a:path w="16173" h="6389" extrusionOk="0">
                  <a:moveTo>
                    <a:pt x="16173" y="0"/>
                  </a:moveTo>
                  <a:lnTo>
                    <a:pt x="16173" y="0"/>
                  </a:lnTo>
                  <a:cubicBezTo>
                    <a:pt x="11359" y="378"/>
                    <a:pt x="2666" y="4655"/>
                    <a:pt x="0" y="6386"/>
                  </a:cubicBezTo>
                  <a:cubicBezTo>
                    <a:pt x="79" y="6387"/>
                    <a:pt x="159" y="6388"/>
                    <a:pt x="240" y="6388"/>
                  </a:cubicBezTo>
                  <a:cubicBezTo>
                    <a:pt x="4823" y="6388"/>
                    <a:pt x="12874" y="3658"/>
                    <a:pt x="15297" y="1253"/>
                  </a:cubicBezTo>
                  <a:cubicBezTo>
                    <a:pt x="15636" y="935"/>
                    <a:pt x="15914" y="378"/>
                    <a:pt x="16173" y="0"/>
                  </a:cubicBezTo>
                  <a:close/>
                </a:path>
              </a:pathLst>
            </a:custGeom>
            <a:solidFill>
              <a:srgbClr val="FFD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4243150" y="2374600"/>
              <a:ext cx="335700" cy="132800"/>
            </a:xfrm>
            <a:custGeom>
              <a:avLst/>
              <a:gdLst/>
              <a:ahLst/>
              <a:cxnLst/>
              <a:rect l="l" t="t" r="r" b="b"/>
              <a:pathLst>
                <a:path w="13428" h="5312" extrusionOk="0">
                  <a:moveTo>
                    <a:pt x="13428" y="0"/>
                  </a:moveTo>
                  <a:lnTo>
                    <a:pt x="13428" y="0"/>
                  </a:lnTo>
                  <a:cubicBezTo>
                    <a:pt x="10503" y="239"/>
                    <a:pt x="1751" y="4297"/>
                    <a:pt x="0" y="5312"/>
                  </a:cubicBezTo>
                  <a:cubicBezTo>
                    <a:pt x="80" y="5312"/>
                    <a:pt x="9787" y="3680"/>
                    <a:pt x="13209" y="318"/>
                  </a:cubicBezTo>
                  <a:cubicBezTo>
                    <a:pt x="13288" y="239"/>
                    <a:pt x="13348" y="100"/>
                    <a:pt x="13428" y="0"/>
                  </a:cubicBezTo>
                  <a:close/>
                </a:path>
              </a:pathLst>
            </a:custGeom>
            <a:solidFill>
              <a:srgbClr val="FFD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4337125" y="2394975"/>
              <a:ext cx="191000" cy="75625"/>
            </a:xfrm>
            <a:custGeom>
              <a:avLst/>
              <a:gdLst/>
              <a:ahLst/>
              <a:cxnLst/>
              <a:rect l="l" t="t" r="r" b="b"/>
              <a:pathLst>
                <a:path w="7640" h="3025" extrusionOk="0">
                  <a:moveTo>
                    <a:pt x="7640" y="1"/>
                  </a:moveTo>
                  <a:lnTo>
                    <a:pt x="7640" y="1"/>
                  </a:lnTo>
                  <a:cubicBezTo>
                    <a:pt x="5929" y="478"/>
                    <a:pt x="5292" y="657"/>
                    <a:pt x="1" y="3024"/>
                  </a:cubicBezTo>
                  <a:cubicBezTo>
                    <a:pt x="5551" y="1413"/>
                    <a:pt x="5949" y="1135"/>
                    <a:pt x="7640" y="1"/>
                  </a:cubicBezTo>
                  <a:close/>
                </a:path>
              </a:pathLst>
            </a:custGeom>
            <a:solidFill>
              <a:srgbClr val="FFD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3661775" y="1955050"/>
              <a:ext cx="1447225" cy="925675"/>
            </a:xfrm>
            <a:custGeom>
              <a:avLst/>
              <a:gdLst/>
              <a:ahLst/>
              <a:cxnLst/>
              <a:rect l="l" t="t" r="r" b="b"/>
              <a:pathLst>
                <a:path w="57889" h="37027" extrusionOk="0">
                  <a:moveTo>
                    <a:pt x="60" y="26530"/>
                  </a:moveTo>
                  <a:cubicBezTo>
                    <a:pt x="65" y="26641"/>
                    <a:pt x="74" y="26753"/>
                    <a:pt x="88" y="26865"/>
                  </a:cubicBezTo>
                  <a:lnTo>
                    <a:pt x="88" y="26865"/>
                  </a:lnTo>
                  <a:cubicBezTo>
                    <a:pt x="78" y="26754"/>
                    <a:pt x="68" y="26642"/>
                    <a:pt x="60" y="26530"/>
                  </a:cubicBezTo>
                  <a:close/>
                  <a:moveTo>
                    <a:pt x="44205" y="0"/>
                  </a:moveTo>
                  <a:cubicBezTo>
                    <a:pt x="43038" y="0"/>
                    <a:pt x="41986" y="85"/>
                    <a:pt x="41139" y="152"/>
                  </a:cubicBezTo>
                  <a:cubicBezTo>
                    <a:pt x="36822" y="510"/>
                    <a:pt x="28527" y="2997"/>
                    <a:pt x="20947" y="6219"/>
                  </a:cubicBezTo>
                  <a:cubicBezTo>
                    <a:pt x="11916" y="10078"/>
                    <a:pt x="7301" y="13798"/>
                    <a:pt x="5372" y="15668"/>
                  </a:cubicBezTo>
                  <a:cubicBezTo>
                    <a:pt x="1632" y="19289"/>
                    <a:pt x="0" y="22611"/>
                    <a:pt x="60" y="26450"/>
                  </a:cubicBezTo>
                  <a:cubicBezTo>
                    <a:pt x="100" y="27524"/>
                    <a:pt x="538" y="28559"/>
                    <a:pt x="1373" y="29553"/>
                  </a:cubicBezTo>
                  <a:cubicBezTo>
                    <a:pt x="631" y="28670"/>
                    <a:pt x="203" y="27755"/>
                    <a:pt x="88" y="26865"/>
                  </a:cubicBezTo>
                  <a:lnTo>
                    <a:pt x="88" y="26865"/>
                  </a:lnTo>
                  <a:cubicBezTo>
                    <a:pt x="346" y="29502"/>
                    <a:pt x="1391" y="31716"/>
                    <a:pt x="3223" y="33472"/>
                  </a:cubicBezTo>
                  <a:cubicBezTo>
                    <a:pt x="6503" y="36622"/>
                    <a:pt x="11309" y="37027"/>
                    <a:pt x="14073" y="37027"/>
                  </a:cubicBezTo>
                  <a:cubicBezTo>
                    <a:pt x="14678" y="37027"/>
                    <a:pt x="15185" y="37007"/>
                    <a:pt x="15557" y="36993"/>
                  </a:cubicBezTo>
                  <a:cubicBezTo>
                    <a:pt x="18441" y="36894"/>
                    <a:pt x="24707" y="36138"/>
                    <a:pt x="34435" y="32318"/>
                  </a:cubicBezTo>
                  <a:cubicBezTo>
                    <a:pt x="51145" y="25734"/>
                    <a:pt x="57888" y="19846"/>
                    <a:pt x="57689" y="12008"/>
                  </a:cubicBezTo>
                  <a:cubicBezTo>
                    <a:pt x="57630" y="9720"/>
                    <a:pt x="56615" y="6140"/>
                    <a:pt x="53989" y="3514"/>
                  </a:cubicBezTo>
                  <a:cubicBezTo>
                    <a:pt x="51018" y="571"/>
                    <a:pt x="47228" y="0"/>
                    <a:pt x="44205" y="0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3686650" y="1954650"/>
              <a:ext cx="1417375" cy="883300"/>
            </a:xfrm>
            <a:custGeom>
              <a:avLst/>
              <a:gdLst/>
              <a:ahLst/>
              <a:cxnLst/>
              <a:rect l="l" t="t" r="r" b="b"/>
              <a:pathLst>
                <a:path w="56695" h="35332" extrusionOk="0">
                  <a:moveTo>
                    <a:pt x="43399" y="0"/>
                  </a:moveTo>
                  <a:cubicBezTo>
                    <a:pt x="42939" y="0"/>
                    <a:pt x="42441" y="15"/>
                    <a:pt x="42033" y="29"/>
                  </a:cubicBezTo>
                  <a:lnTo>
                    <a:pt x="40243" y="168"/>
                  </a:lnTo>
                  <a:cubicBezTo>
                    <a:pt x="39646" y="228"/>
                    <a:pt x="38851" y="347"/>
                    <a:pt x="38254" y="446"/>
                  </a:cubicBezTo>
                  <a:lnTo>
                    <a:pt x="36264" y="824"/>
                  </a:lnTo>
                  <a:cubicBezTo>
                    <a:pt x="35628" y="944"/>
                    <a:pt x="34773" y="1162"/>
                    <a:pt x="34136" y="1322"/>
                  </a:cubicBezTo>
                  <a:lnTo>
                    <a:pt x="32007" y="1899"/>
                  </a:lnTo>
                  <a:cubicBezTo>
                    <a:pt x="31311" y="2097"/>
                    <a:pt x="30416" y="2396"/>
                    <a:pt x="29740" y="2595"/>
                  </a:cubicBezTo>
                  <a:lnTo>
                    <a:pt x="27452" y="3371"/>
                  </a:lnTo>
                  <a:cubicBezTo>
                    <a:pt x="25065" y="4206"/>
                    <a:pt x="23235" y="4922"/>
                    <a:pt x="22359" y="5260"/>
                  </a:cubicBezTo>
                  <a:cubicBezTo>
                    <a:pt x="22021" y="5400"/>
                    <a:pt x="21564" y="5579"/>
                    <a:pt x="21226" y="5718"/>
                  </a:cubicBezTo>
                  <a:cubicBezTo>
                    <a:pt x="13249" y="8960"/>
                    <a:pt x="0" y="15764"/>
                    <a:pt x="895" y="24934"/>
                  </a:cubicBezTo>
                  <a:cubicBezTo>
                    <a:pt x="1635" y="32515"/>
                    <a:pt x="7666" y="35331"/>
                    <a:pt x="15477" y="35331"/>
                  </a:cubicBezTo>
                  <a:cubicBezTo>
                    <a:pt x="29312" y="35331"/>
                    <a:pt x="48728" y="26496"/>
                    <a:pt x="54208" y="19643"/>
                  </a:cubicBezTo>
                  <a:lnTo>
                    <a:pt x="55003" y="18489"/>
                  </a:lnTo>
                  <a:cubicBezTo>
                    <a:pt x="55242" y="18051"/>
                    <a:pt x="55540" y="17475"/>
                    <a:pt x="55739" y="17037"/>
                  </a:cubicBezTo>
                  <a:lnTo>
                    <a:pt x="56157" y="15983"/>
                  </a:lnTo>
                  <a:cubicBezTo>
                    <a:pt x="56555" y="14670"/>
                    <a:pt x="56635" y="13854"/>
                    <a:pt x="56694" y="12760"/>
                  </a:cubicBezTo>
                  <a:lnTo>
                    <a:pt x="56694" y="12024"/>
                  </a:lnTo>
                  <a:cubicBezTo>
                    <a:pt x="56674" y="11865"/>
                    <a:pt x="56654" y="11646"/>
                    <a:pt x="56654" y="11467"/>
                  </a:cubicBezTo>
                  <a:lnTo>
                    <a:pt x="56595" y="10950"/>
                  </a:lnTo>
                  <a:cubicBezTo>
                    <a:pt x="56575" y="10810"/>
                    <a:pt x="56535" y="10631"/>
                    <a:pt x="56515" y="10492"/>
                  </a:cubicBezTo>
                  <a:lnTo>
                    <a:pt x="56436" y="10055"/>
                  </a:lnTo>
                  <a:cubicBezTo>
                    <a:pt x="56416" y="9935"/>
                    <a:pt x="56376" y="9776"/>
                    <a:pt x="56356" y="9657"/>
                  </a:cubicBezTo>
                  <a:lnTo>
                    <a:pt x="56257" y="9259"/>
                  </a:lnTo>
                  <a:cubicBezTo>
                    <a:pt x="56217" y="9139"/>
                    <a:pt x="56177" y="9000"/>
                    <a:pt x="56137" y="8901"/>
                  </a:cubicBezTo>
                  <a:lnTo>
                    <a:pt x="56038" y="8543"/>
                  </a:lnTo>
                  <a:cubicBezTo>
                    <a:pt x="55998" y="8423"/>
                    <a:pt x="55938" y="8284"/>
                    <a:pt x="55918" y="8185"/>
                  </a:cubicBezTo>
                  <a:lnTo>
                    <a:pt x="55779" y="7846"/>
                  </a:lnTo>
                  <a:cubicBezTo>
                    <a:pt x="55739" y="7747"/>
                    <a:pt x="55680" y="7608"/>
                    <a:pt x="55640" y="7508"/>
                  </a:cubicBezTo>
                  <a:lnTo>
                    <a:pt x="55501" y="7170"/>
                  </a:lnTo>
                  <a:cubicBezTo>
                    <a:pt x="55441" y="7071"/>
                    <a:pt x="55381" y="6931"/>
                    <a:pt x="55322" y="6832"/>
                  </a:cubicBezTo>
                  <a:lnTo>
                    <a:pt x="55163" y="6494"/>
                  </a:lnTo>
                  <a:cubicBezTo>
                    <a:pt x="55103" y="6374"/>
                    <a:pt x="55023" y="6235"/>
                    <a:pt x="54964" y="6136"/>
                  </a:cubicBezTo>
                  <a:lnTo>
                    <a:pt x="54745" y="5778"/>
                  </a:lnTo>
                  <a:cubicBezTo>
                    <a:pt x="54685" y="5658"/>
                    <a:pt x="54586" y="5499"/>
                    <a:pt x="54506" y="5380"/>
                  </a:cubicBezTo>
                  <a:lnTo>
                    <a:pt x="54247" y="5002"/>
                  </a:lnTo>
                  <a:cubicBezTo>
                    <a:pt x="54148" y="4863"/>
                    <a:pt x="54009" y="4703"/>
                    <a:pt x="53909" y="4564"/>
                  </a:cubicBezTo>
                  <a:lnTo>
                    <a:pt x="53551" y="4146"/>
                  </a:lnTo>
                  <a:cubicBezTo>
                    <a:pt x="52636" y="3092"/>
                    <a:pt x="51960" y="2615"/>
                    <a:pt x="51184" y="2078"/>
                  </a:cubicBezTo>
                  <a:lnTo>
                    <a:pt x="50488" y="1660"/>
                  </a:lnTo>
                  <a:cubicBezTo>
                    <a:pt x="49911" y="1361"/>
                    <a:pt x="49115" y="1023"/>
                    <a:pt x="48518" y="785"/>
                  </a:cubicBezTo>
                  <a:lnTo>
                    <a:pt x="47345" y="446"/>
                  </a:lnTo>
                  <a:cubicBezTo>
                    <a:pt x="46788" y="327"/>
                    <a:pt x="46032" y="208"/>
                    <a:pt x="45475" y="128"/>
                  </a:cubicBezTo>
                  <a:lnTo>
                    <a:pt x="43943" y="9"/>
                  </a:lnTo>
                  <a:cubicBezTo>
                    <a:pt x="43774" y="3"/>
                    <a:pt x="43590" y="0"/>
                    <a:pt x="43399" y="0"/>
                  </a:cubicBezTo>
                  <a:close/>
                </a:path>
              </a:pathLst>
            </a:custGeom>
            <a:solidFill>
              <a:srgbClr val="858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3584200" y="1954425"/>
              <a:ext cx="1519825" cy="870750"/>
            </a:xfrm>
            <a:custGeom>
              <a:avLst/>
              <a:gdLst/>
              <a:ahLst/>
              <a:cxnLst/>
              <a:rect l="l" t="t" r="r" b="b"/>
              <a:pathLst>
                <a:path w="60793" h="34830" extrusionOk="0">
                  <a:moveTo>
                    <a:pt x="47200" y="0"/>
                  </a:moveTo>
                  <a:cubicBezTo>
                    <a:pt x="46552" y="0"/>
                    <a:pt x="46021" y="46"/>
                    <a:pt x="44341" y="177"/>
                  </a:cubicBezTo>
                  <a:lnTo>
                    <a:pt x="44082" y="197"/>
                  </a:lnTo>
                  <a:lnTo>
                    <a:pt x="42173" y="475"/>
                  </a:lnTo>
                  <a:cubicBezTo>
                    <a:pt x="36464" y="1490"/>
                    <a:pt x="0" y="11754"/>
                    <a:pt x="6227" y="27470"/>
                  </a:cubicBezTo>
                  <a:cubicBezTo>
                    <a:pt x="8462" y="33120"/>
                    <a:pt x="13753" y="34829"/>
                    <a:pt x="19339" y="34829"/>
                  </a:cubicBezTo>
                  <a:cubicBezTo>
                    <a:pt x="21954" y="34829"/>
                    <a:pt x="24633" y="34455"/>
                    <a:pt x="27094" y="33935"/>
                  </a:cubicBezTo>
                  <a:cubicBezTo>
                    <a:pt x="27373" y="33875"/>
                    <a:pt x="55521" y="27609"/>
                    <a:pt x="60235" y="15992"/>
                  </a:cubicBezTo>
                  <a:lnTo>
                    <a:pt x="60255" y="15952"/>
                  </a:lnTo>
                  <a:cubicBezTo>
                    <a:pt x="60693" y="14579"/>
                    <a:pt x="60733" y="13704"/>
                    <a:pt x="60792" y="12769"/>
                  </a:cubicBezTo>
                  <a:lnTo>
                    <a:pt x="60772" y="12033"/>
                  </a:lnTo>
                  <a:cubicBezTo>
                    <a:pt x="60772" y="11874"/>
                    <a:pt x="60752" y="11655"/>
                    <a:pt x="60752" y="11476"/>
                  </a:cubicBezTo>
                  <a:lnTo>
                    <a:pt x="60693" y="10959"/>
                  </a:lnTo>
                  <a:cubicBezTo>
                    <a:pt x="60673" y="10819"/>
                    <a:pt x="60633" y="10640"/>
                    <a:pt x="60613" y="10501"/>
                  </a:cubicBezTo>
                  <a:lnTo>
                    <a:pt x="60534" y="10064"/>
                  </a:lnTo>
                  <a:cubicBezTo>
                    <a:pt x="60514" y="9944"/>
                    <a:pt x="60474" y="9785"/>
                    <a:pt x="60454" y="9666"/>
                  </a:cubicBezTo>
                  <a:lnTo>
                    <a:pt x="60355" y="9268"/>
                  </a:lnTo>
                  <a:cubicBezTo>
                    <a:pt x="60315" y="9148"/>
                    <a:pt x="60275" y="9009"/>
                    <a:pt x="60235" y="8910"/>
                  </a:cubicBezTo>
                  <a:lnTo>
                    <a:pt x="60136" y="8552"/>
                  </a:lnTo>
                  <a:cubicBezTo>
                    <a:pt x="60096" y="8432"/>
                    <a:pt x="60036" y="8293"/>
                    <a:pt x="60016" y="8194"/>
                  </a:cubicBezTo>
                  <a:lnTo>
                    <a:pt x="59877" y="7855"/>
                  </a:lnTo>
                  <a:cubicBezTo>
                    <a:pt x="59837" y="7756"/>
                    <a:pt x="59778" y="7617"/>
                    <a:pt x="59738" y="7517"/>
                  </a:cubicBezTo>
                  <a:lnTo>
                    <a:pt x="59599" y="7179"/>
                  </a:lnTo>
                  <a:cubicBezTo>
                    <a:pt x="59539" y="7080"/>
                    <a:pt x="59479" y="6940"/>
                    <a:pt x="59420" y="6841"/>
                  </a:cubicBezTo>
                  <a:lnTo>
                    <a:pt x="59261" y="6503"/>
                  </a:lnTo>
                  <a:cubicBezTo>
                    <a:pt x="59201" y="6383"/>
                    <a:pt x="59121" y="6244"/>
                    <a:pt x="59062" y="6145"/>
                  </a:cubicBezTo>
                  <a:lnTo>
                    <a:pt x="58843" y="5787"/>
                  </a:lnTo>
                  <a:cubicBezTo>
                    <a:pt x="58783" y="5667"/>
                    <a:pt x="58684" y="5508"/>
                    <a:pt x="58604" y="5389"/>
                  </a:cubicBezTo>
                  <a:lnTo>
                    <a:pt x="58345" y="5011"/>
                  </a:lnTo>
                  <a:cubicBezTo>
                    <a:pt x="58246" y="4872"/>
                    <a:pt x="58107" y="4712"/>
                    <a:pt x="58007" y="4573"/>
                  </a:cubicBezTo>
                  <a:lnTo>
                    <a:pt x="57649" y="4155"/>
                  </a:lnTo>
                  <a:cubicBezTo>
                    <a:pt x="56734" y="3101"/>
                    <a:pt x="56058" y="2624"/>
                    <a:pt x="55282" y="2087"/>
                  </a:cubicBezTo>
                  <a:lnTo>
                    <a:pt x="54586" y="1669"/>
                  </a:lnTo>
                  <a:cubicBezTo>
                    <a:pt x="54009" y="1370"/>
                    <a:pt x="53213" y="1032"/>
                    <a:pt x="52616" y="794"/>
                  </a:cubicBezTo>
                  <a:lnTo>
                    <a:pt x="51443" y="455"/>
                  </a:lnTo>
                  <a:cubicBezTo>
                    <a:pt x="50886" y="336"/>
                    <a:pt x="50130" y="217"/>
                    <a:pt x="49573" y="137"/>
                  </a:cubicBezTo>
                  <a:lnTo>
                    <a:pt x="48041" y="18"/>
                  </a:lnTo>
                  <a:cubicBezTo>
                    <a:pt x="47700" y="7"/>
                    <a:pt x="47442" y="0"/>
                    <a:pt x="47200" y="0"/>
                  </a:cubicBezTo>
                  <a:close/>
                </a:path>
              </a:pathLst>
            </a:custGeom>
            <a:solidFill>
              <a:srgbClr val="8A8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3539425" y="1954350"/>
              <a:ext cx="1564600" cy="856225"/>
            </a:xfrm>
            <a:custGeom>
              <a:avLst/>
              <a:gdLst/>
              <a:ahLst/>
              <a:cxnLst/>
              <a:rect l="l" t="t" r="r" b="b"/>
              <a:pathLst>
                <a:path w="62584" h="34249" extrusionOk="0">
                  <a:moveTo>
                    <a:pt x="48698" y="1"/>
                  </a:moveTo>
                  <a:cubicBezTo>
                    <a:pt x="39528" y="220"/>
                    <a:pt x="1" y="12573"/>
                    <a:pt x="9152" y="28607"/>
                  </a:cubicBezTo>
                  <a:cubicBezTo>
                    <a:pt x="11315" y="32377"/>
                    <a:pt x="15210" y="34249"/>
                    <a:pt x="20955" y="34249"/>
                  </a:cubicBezTo>
                  <a:cubicBezTo>
                    <a:pt x="24030" y="34249"/>
                    <a:pt x="27635" y="33713"/>
                    <a:pt x="31789" y="32645"/>
                  </a:cubicBezTo>
                  <a:cubicBezTo>
                    <a:pt x="34614" y="31909"/>
                    <a:pt x="59520" y="25225"/>
                    <a:pt x="62325" y="14900"/>
                  </a:cubicBezTo>
                  <a:lnTo>
                    <a:pt x="62404" y="14503"/>
                  </a:lnTo>
                  <a:cubicBezTo>
                    <a:pt x="62524" y="13826"/>
                    <a:pt x="62524" y="13707"/>
                    <a:pt x="62583" y="12772"/>
                  </a:cubicBezTo>
                  <a:lnTo>
                    <a:pt x="62563" y="12036"/>
                  </a:lnTo>
                  <a:cubicBezTo>
                    <a:pt x="62563" y="11877"/>
                    <a:pt x="62543" y="11658"/>
                    <a:pt x="62543" y="11479"/>
                  </a:cubicBezTo>
                  <a:lnTo>
                    <a:pt x="62484" y="10962"/>
                  </a:lnTo>
                  <a:cubicBezTo>
                    <a:pt x="62464" y="10822"/>
                    <a:pt x="62424" y="10643"/>
                    <a:pt x="62404" y="10504"/>
                  </a:cubicBezTo>
                  <a:lnTo>
                    <a:pt x="62325" y="10067"/>
                  </a:lnTo>
                  <a:cubicBezTo>
                    <a:pt x="62305" y="9947"/>
                    <a:pt x="62265" y="9788"/>
                    <a:pt x="62245" y="9669"/>
                  </a:cubicBezTo>
                  <a:lnTo>
                    <a:pt x="62146" y="9271"/>
                  </a:lnTo>
                  <a:cubicBezTo>
                    <a:pt x="62106" y="9151"/>
                    <a:pt x="62066" y="9012"/>
                    <a:pt x="62026" y="8913"/>
                  </a:cubicBezTo>
                  <a:lnTo>
                    <a:pt x="61927" y="8555"/>
                  </a:lnTo>
                  <a:cubicBezTo>
                    <a:pt x="61887" y="8435"/>
                    <a:pt x="61827" y="8296"/>
                    <a:pt x="61807" y="8197"/>
                  </a:cubicBezTo>
                  <a:lnTo>
                    <a:pt x="61668" y="7858"/>
                  </a:lnTo>
                  <a:cubicBezTo>
                    <a:pt x="61628" y="7759"/>
                    <a:pt x="61569" y="7620"/>
                    <a:pt x="61529" y="7520"/>
                  </a:cubicBezTo>
                  <a:lnTo>
                    <a:pt x="61390" y="7182"/>
                  </a:lnTo>
                  <a:cubicBezTo>
                    <a:pt x="61330" y="7083"/>
                    <a:pt x="61270" y="6943"/>
                    <a:pt x="61211" y="6844"/>
                  </a:cubicBezTo>
                  <a:lnTo>
                    <a:pt x="61052" y="6506"/>
                  </a:lnTo>
                  <a:cubicBezTo>
                    <a:pt x="60992" y="6386"/>
                    <a:pt x="60912" y="6247"/>
                    <a:pt x="60853" y="6148"/>
                  </a:cubicBezTo>
                  <a:lnTo>
                    <a:pt x="60634" y="5790"/>
                  </a:lnTo>
                  <a:cubicBezTo>
                    <a:pt x="60574" y="5670"/>
                    <a:pt x="60475" y="5511"/>
                    <a:pt x="60395" y="5392"/>
                  </a:cubicBezTo>
                  <a:lnTo>
                    <a:pt x="60136" y="5014"/>
                  </a:lnTo>
                  <a:cubicBezTo>
                    <a:pt x="60037" y="4875"/>
                    <a:pt x="59898" y="4715"/>
                    <a:pt x="59798" y="4576"/>
                  </a:cubicBezTo>
                  <a:lnTo>
                    <a:pt x="59440" y="4158"/>
                  </a:lnTo>
                  <a:cubicBezTo>
                    <a:pt x="58525" y="3104"/>
                    <a:pt x="57849" y="2627"/>
                    <a:pt x="57073" y="2090"/>
                  </a:cubicBezTo>
                  <a:lnTo>
                    <a:pt x="56377" y="1672"/>
                  </a:lnTo>
                  <a:cubicBezTo>
                    <a:pt x="55800" y="1373"/>
                    <a:pt x="55004" y="1035"/>
                    <a:pt x="54407" y="797"/>
                  </a:cubicBezTo>
                  <a:lnTo>
                    <a:pt x="53234" y="458"/>
                  </a:lnTo>
                  <a:cubicBezTo>
                    <a:pt x="51583" y="100"/>
                    <a:pt x="50528" y="41"/>
                    <a:pt x="49832" y="21"/>
                  </a:cubicBezTo>
                  <a:cubicBezTo>
                    <a:pt x="49663" y="11"/>
                    <a:pt x="49464" y="11"/>
                    <a:pt x="49265" y="11"/>
                  </a:cubicBezTo>
                  <a:cubicBezTo>
                    <a:pt x="49066" y="11"/>
                    <a:pt x="48867" y="11"/>
                    <a:pt x="48698" y="1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3528300" y="1956250"/>
              <a:ext cx="1575225" cy="840100"/>
            </a:xfrm>
            <a:custGeom>
              <a:avLst/>
              <a:gdLst/>
              <a:ahLst/>
              <a:cxnLst/>
              <a:rect l="l" t="t" r="r" b="b"/>
              <a:pathLst>
                <a:path w="63009" h="33604" extrusionOk="0">
                  <a:moveTo>
                    <a:pt x="50181" y="1"/>
                  </a:moveTo>
                  <a:cubicBezTo>
                    <a:pt x="35785" y="1"/>
                    <a:pt x="1" y="15189"/>
                    <a:pt x="10671" y="29227"/>
                  </a:cubicBezTo>
                  <a:cubicBezTo>
                    <a:pt x="13127" y="32455"/>
                    <a:pt x="17215" y="33603"/>
                    <a:pt x="21786" y="33603"/>
                  </a:cubicBezTo>
                  <a:cubicBezTo>
                    <a:pt x="26397" y="33603"/>
                    <a:pt x="31499" y="32435"/>
                    <a:pt x="35915" y="31057"/>
                  </a:cubicBezTo>
                  <a:cubicBezTo>
                    <a:pt x="61874" y="22961"/>
                    <a:pt x="62710" y="15660"/>
                    <a:pt x="63008" y="12895"/>
                  </a:cubicBezTo>
                  <a:lnTo>
                    <a:pt x="63008" y="11960"/>
                  </a:lnTo>
                  <a:cubicBezTo>
                    <a:pt x="63008" y="11801"/>
                    <a:pt x="62988" y="11582"/>
                    <a:pt x="62988" y="11403"/>
                  </a:cubicBezTo>
                  <a:lnTo>
                    <a:pt x="62929" y="10886"/>
                  </a:lnTo>
                  <a:cubicBezTo>
                    <a:pt x="62909" y="10746"/>
                    <a:pt x="62869" y="10567"/>
                    <a:pt x="62849" y="10428"/>
                  </a:cubicBezTo>
                  <a:lnTo>
                    <a:pt x="62770" y="9991"/>
                  </a:lnTo>
                  <a:cubicBezTo>
                    <a:pt x="62750" y="9871"/>
                    <a:pt x="62710" y="9712"/>
                    <a:pt x="62690" y="9593"/>
                  </a:cubicBezTo>
                  <a:lnTo>
                    <a:pt x="62591" y="9195"/>
                  </a:lnTo>
                  <a:cubicBezTo>
                    <a:pt x="62551" y="9075"/>
                    <a:pt x="62511" y="8936"/>
                    <a:pt x="62471" y="8837"/>
                  </a:cubicBezTo>
                  <a:lnTo>
                    <a:pt x="62372" y="8479"/>
                  </a:lnTo>
                  <a:cubicBezTo>
                    <a:pt x="62332" y="8359"/>
                    <a:pt x="62272" y="8220"/>
                    <a:pt x="62252" y="8121"/>
                  </a:cubicBezTo>
                  <a:lnTo>
                    <a:pt x="62113" y="7782"/>
                  </a:lnTo>
                  <a:cubicBezTo>
                    <a:pt x="62073" y="7683"/>
                    <a:pt x="62014" y="7544"/>
                    <a:pt x="61974" y="7444"/>
                  </a:cubicBezTo>
                  <a:lnTo>
                    <a:pt x="61835" y="7106"/>
                  </a:lnTo>
                  <a:cubicBezTo>
                    <a:pt x="61775" y="7007"/>
                    <a:pt x="61715" y="6867"/>
                    <a:pt x="61656" y="6768"/>
                  </a:cubicBezTo>
                  <a:lnTo>
                    <a:pt x="61497" y="6430"/>
                  </a:lnTo>
                  <a:cubicBezTo>
                    <a:pt x="61437" y="6310"/>
                    <a:pt x="61357" y="6171"/>
                    <a:pt x="61298" y="6072"/>
                  </a:cubicBezTo>
                  <a:lnTo>
                    <a:pt x="61079" y="5714"/>
                  </a:lnTo>
                  <a:cubicBezTo>
                    <a:pt x="61019" y="5594"/>
                    <a:pt x="60920" y="5435"/>
                    <a:pt x="60840" y="5316"/>
                  </a:cubicBezTo>
                  <a:lnTo>
                    <a:pt x="60581" y="4938"/>
                  </a:lnTo>
                  <a:cubicBezTo>
                    <a:pt x="60482" y="4799"/>
                    <a:pt x="60343" y="4639"/>
                    <a:pt x="60243" y="4500"/>
                  </a:cubicBezTo>
                  <a:lnTo>
                    <a:pt x="59885" y="4082"/>
                  </a:lnTo>
                  <a:cubicBezTo>
                    <a:pt x="58970" y="3028"/>
                    <a:pt x="58294" y="2551"/>
                    <a:pt x="57518" y="2014"/>
                  </a:cubicBezTo>
                  <a:lnTo>
                    <a:pt x="56822" y="1596"/>
                  </a:lnTo>
                  <a:cubicBezTo>
                    <a:pt x="56245" y="1297"/>
                    <a:pt x="55449" y="959"/>
                    <a:pt x="54852" y="721"/>
                  </a:cubicBezTo>
                  <a:cubicBezTo>
                    <a:pt x="54136" y="522"/>
                    <a:pt x="53181" y="283"/>
                    <a:pt x="52465" y="144"/>
                  </a:cubicBezTo>
                  <a:lnTo>
                    <a:pt x="52227" y="124"/>
                  </a:lnTo>
                  <a:cubicBezTo>
                    <a:pt x="51608" y="41"/>
                    <a:pt x="50923" y="1"/>
                    <a:pt x="50181" y="1"/>
                  </a:cubicBezTo>
                  <a:close/>
                </a:path>
              </a:pathLst>
            </a:custGeom>
            <a:solidFill>
              <a:srgbClr val="94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3490700" y="1956525"/>
              <a:ext cx="1625250" cy="827450"/>
            </a:xfrm>
            <a:custGeom>
              <a:avLst/>
              <a:gdLst/>
              <a:ahLst/>
              <a:cxnLst/>
              <a:rect l="l" t="t" r="r" b="b"/>
              <a:pathLst>
                <a:path w="65010" h="33098" extrusionOk="0">
                  <a:moveTo>
                    <a:pt x="51591" y="1"/>
                  </a:moveTo>
                  <a:cubicBezTo>
                    <a:pt x="50641" y="1"/>
                    <a:pt x="49551" y="66"/>
                    <a:pt x="48399" y="232"/>
                  </a:cubicBezTo>
                  <a:cubicBezTo>
                    <a:pt x="29064" y="2938"/>
                    <a:pt x="0" y="19488"/>
                    <a:pt x="14442" y="30767"/>
                  </a:cubicBezTo>
                  <a:cubicBezTo>
                    <a:pt x="15876" y="31887"/>
                    <a:pt x="18511" y="33098"/>
                    <a:pt x="23192" y="33098"/>
                  </a:cubicBezTo>
                  <a:cubicBezTo>
                    <a:pt x="27996" y="33098"/>
                    <a:pt x="34953" y="31822"/>
                    <a:pt x="44978" y="27863"/>
                  </a:cubicBezTo>
                  <a:cubicBezTo>
                    <a:pt x="60275" y="21816"/>
                    <a:pt x="65010" y="17738"/>
                    <a:pt x="64453" y="11014"/>
                  </a:cubicBezTo>
                  <a:lnTo>
                    <a:pt x="64373" y="10437"/>
                  </a:lnTo>
                  <a:lnTo>
                    <a:pt x="64353" y="10417"/>
                  </a:lnTo>
                  <a:lnTo>
                    <a:pt x="64274" y="9980"/>
                  </a:lnTo>
                  <a:cubicBezTo>
                    <a:pt x="64254" y="9860"/>
                    <a:pt x="64214" y="9701"/>
                    <a:pt x="64194" y="9582"/>
                  </a:cubicBezTo>
                  <a:lnTo>
                    <a:pt x="64095" y="9184"/>
                  </a:lnTo>
                  <a:cubicBezTo>
                    <a:pt x="64055" y="9064"/>
                    <a:pt x="64015" y="8925"/>
                    <a:pt x="63975" y="8826"/>
                  </a:cubicBezTo>
                  <a:lnTo>
                    <a:pt x="63876" y="8468"/>
                  </a:lnTo>
                  <a:cubicBezTo>
                    <a:pt x="63836" y="8348"/>
                    <a:pt x="63776" y="8209"/>
                    <a:pt x="63756" y="8110"/>
                  </a:cubicBezTo>
                  <a:lnTo>
                    <a:pt x="63617" y="7771"/>
                  </a:lnTo>
                  <a:cubicBezTo>
                    <a:pt x="63577" y="7672"/>
                    <a:pt x="63518" y="7533"/>
                    <a:pt x="63478" y="7433"/>
                  </a:cubicBezTo>
                  <a:lnTo>
                    <a:pt x="63339" y="7095"/>
                  </a:lnTo>
                  <a:cubicBezTo>
                    <a:pt x="63279" y="6996"/>
                    <a:pt x="63219" y="6856"/>
                    <a:pt x="63160" y="6757"/>
                  </a:cubicBezTo>
                  <a:lnTo>
                    <a:pt x="63001" y="6419"/>
                  </a:lnTo>
                  <a:cubicBezTo>
                    <a:pt x="62941" y="6299"/>
                    <a:pt x="62861" y="6160"/>
                    <a:pt x="62802" y="6061"/>
                  </a:cubicBezTo>
                  <a:lnTo>
                    <a:pt x="62583" y="5703"/>
                  </a:lnTo>
                  <a:cubicBezTo>
                    <a:pt x="62523" y="5583"/>
                    <a:pt x="62424" y="5424"/>
                    <a:pt x="62344" y="5305"/>
                  </a:cubicBezTo>
                  <a:lnTo>
                    <a:pt x="62085" y="4927"/>
                  </a:lnTo>
                  <a:cubicBezTo>
                    <a:pt x="61986" y="4788"/>
                    <a:pt x="61847" y="4628"/>
                    <a:pt x="61747" y="4489"/>
                  </a:cubicBezTo>
                  <a:lnTo>
                    <a:pt x="61389" y="4071"/>
                  </a:lnTo>
                  <a:cubicBezTo>
                    <a:pt x="60474" y="3017"/>
                    <a:pt x="59798" y="2540"/>
                    <a:pt x="59022" y="2003"/>
                  </a:cubicBezTo>
                  <a:lnTo>
                    <a:pt x="58326" y="1585"/>
                  </a:lnTo>
                  <a:cubicBezTo>
                    <a:pt x="58027" y="1406"/>
                    <a:pt x="57590" y="1207"/>
                    <a:pt x="57252" y="1068"/>
                  </a:cubicBezTo>
                  <a:lnTo>
                    <a:pt x="56157" y="650"/>
                  </a:lnTo>
                  <a:cubicBezTo>
                    <a:pt x="55342" y="391"/>
                    <a:pt x="54467" y="232"/>
                    <a:pt x="54009" y="172"/>
                  </a:cubicBezTo>
                  <a:cubicBezTo>
                    <a:pt x="53411" y="71"/>
                    <a:pt x="52576" y="1"/>
                    <a:pt x="5159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3623475" y="1958775"/>
              <a:ext cx="1521825" cy="812950"/>
            </a:xfrm>
            <a:custGeom>
              <a:avLst/>
              <a:gdLst/>
              <a:ahLst/>
              <a:cxnLst/>
              <a:rect l="l" t="t" r="r" b="b"/>
              <a:pathLst>
                <a:path w="60873" h="32518" extrusionOk="0">
                  <a:moveTo>
                    <a:pt x="46423" y="1"/>
                  </a:moveTo>
                  <a:cubicBezTo>
                    <a:pt x="44213" y="1"/>
                    <a:pt x="40929" y="551"/>
                    <a:pt x="37757" y="1435"/>
                  </a:cubicBezTo>
                  <a:cubicBezTo>
                    <a:pt x="5491" y="10506"/>
                    <a:pt x="1" y="24948"/>
                    <a:pt x="10385" y="30896"/>
                  </a:cubicBezTo>
                  <a:cubicBezTo>
                    <a:pt x="12402" y="32048"/>
                    <a:pt x="14979" y="32517"/>
                    <a:pt x="17841" y="32517"/>
                  </a:cubicBezTo>
                  <a:cubicBezTo>
                    <a:pt x="28135" y="32517"/>
                    <a:pt x="42120" y="26445"/>
                    <a:pt x="47007" y="24173"/>
                  </a:cubicBezTo>
                  <a:cubicBezTo>
                    <a:pt x="55859" y="20035"/>
                    <a:pt x="60872" y="15977"/>
                    <a:pt x="58585" y="8417"/>
                  </a:cubicBezTo>
                  <a:lnTo>
                    <a:pt x="58445" y="8059"/>
                  </a:lnTo>
                  <a:lnTo>
                    <a:pt x="58445" y="8020"/>
                  </a:lnTo>
                  <a:lnTo>
                    <a:pt x="58306" y="7681"/>
                  </a:lnTo>
                  <a:cubicBezTo>
                    <a:pt x="58266" y="7582"/>
                    <a:pt x="58207" y="7443"/>
                    <a:pt x="58167" y="7343"/>
                  </a:cubicBezTo>
                  <a:lnTo>
                    <a:pt x="58028" y="7005"/>
                  </a:lnTo>
                  <a:cubicBezTo>
                    <a:pt x="57968" y="6906"/>
                    <a:pt x="57908" y="6766"/>
                    <a:pt x="57849" y="6667"/>
                  </a:cubicBezTo>
                  <a:lnTo>
                    <a:pt x="57690" y="6329"/>
                  </a:lnTo>
                  <a:cubicBezTo>
                    <a:pt x="57630" y="6209"/>
                    <a:pt x="57550" y="6070"/>
                    <a:pt x="57491" y="5971"/>
                  </a:cubicBezTo>
                  <a:lnTo>
                    <a:pt x="57272" y="5613"/>
                  </a:lnTo>
                  <a:cubicBezTo>
                    <a:pt x="57212" y="5493"/>
                    <a:pt x="57113" y="5334"/>
                    <a:pt x="57033" y="5215"/>
                  </a:cubicBezTo>
                  <a:lnTo>
                    <a:pt x="56774" y="4837"/>
                  </a:lnTo>
                  <a:cubicBezTo>
                    <a:pt x="56675" y="4698"/>
                    <a:pt x="56536" y="4538"/>
                    <a:pt x="56436" y="4399"/>
                  </a:cubicBezTo>
                  <a:lnTo>
                    <a:pt x="56078" y="3981"/>
                  </a:lnTo>
                  <a:cubicBezTo>
                    <a:pt x="55223" y="3027"/>
                    <a:pt x="54845" y="2728"/>
                    <a:pt x="54009" y="2111"/>
                  </a:cubicBezTo>
                  <a:lnTo>
                    <a:pt x="53353" y="1674"/>
                  </a:lnTo>
                  <a:cubicBezTo>
                    <a:pt x="50906" y="261"/>
                    <a:pt x="48579" y="23"/>
                    <a:pt x="46649" y="3"/>
                  </a:cubicBezTo>
                  <a:cubicBezTo>
                    <a:pt x="46575" y="2"/>
                    <a:pt x="46500" y="1"/>
                    <a:pt x="46423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3775750" y="1961775"/>
              <a:ext cx="1419775" cy="793425"/>
            </a:xfrm>
            <a:custGeom>
              <a:avLst/>
              <a:gdLst/>
              <a:ahLst/>
              <a:cxnLst/>
              <a:rect l="l" t="t" r="r" b="b"/>
              <a:pathLst>
                <a:path w="56791" h="31737" extrusionOk="0">
                  <a:moveTo>
                    <a:pt x="40639" y="0"/>
                  </a:moveTo>
                  <a:cubicBezTo>
                    <a:pt x="31396" y="0"/>
                    <a:pt x="472" y="10872"/>
                    <a:pt x="156" y="22978"/>
                  </a:cubicBezTo>
                  <a:cubicBezTo>
                    <a:pt x="0" y="29362"/>
                    <a:pt x="5081" y="31737"/>
                    <a:pt x="12110" y="31737"/>
                  </a:cubicBezTo>
                  <a:cubicBezTo>
                    <a:pt x="24839" y="31737"/>
                    <a:pt x="43955" y="23947"/>
                    <a:pt x="49928" y="18065"/>
                  </a:cubicBezTo>
                  <a:cubicBezTo>
                    <a:pt x="56791" y="11321"/>
                    <a:pt x="51181" y="161"/>
                    <a:pt x="40837" y="2"/>
                  </a:cubicBezTo>
                  <a:cubicBezTo>
                    <a:pt x="40772" y="1"/>
                    <a:pt x="40706" y="0"/>
                    <a:pt x="40639" y="0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3775050" y="1965275"/>
              <a:ext cx="1416500" cy="776400"/>
            </a:xfrm>
            <a:custGeom>
              <a:avLst/>
              <a:gdLst/>
              <a:ahLst/>
              <a:cxnLst/>
              <a:rect l="l" t="t" r="r" b="b"/>
              <a:pathLst>
                <a:path w="56660" h="31056" extrusionOk="0">
                  <a:moveTo>
                    <a:pt x="40934" y="0"/>
                  </a:moveTo>
                  <a:cubicBezTo>
                    <a:pt x="32190" y="0"/>
                    <a:pt x="1907" y="10502"/>
                    <a:pt x="681" y="22182"/>
                  </a:cubicBezTo>
                  <a:cubicBezTo>
                    <a:pt x="0" y="28648"/>
                    <a:pt x="4977" y="31056"/>
                    <a:pt x="12065" y="31056"/>
                  </a:cubicBezTo>
                  <a:cubicBezTo>
                    <a:pt x="24648" y="31056"/>
                    <a:pt x="43886" y="23469"/>
                    <a:pt x="49956" y="17527"/>
                  </a:cubicBezTo>
                  <a:cubicBezTo>
                    <a:pt x="56659" y="10962"/>
                    <a:pt x="51209" y="161"/>
                    <a:pt x="41103" y="1"/>
                  </a:cubicBezTo>
                  <a:cubicBezTo>
                    <a:pt x="41048" y="1"/>
                    <a:pt x="40991" y="0"/>
                    <a:pt x="40934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3799925" y="1968750"/>
              <a:ext cx="1384650" cy="764550"/>
            </a:xfrm>
            <a:custGeom>
              <a:avLst/>
              <a:gdLst/>
              <a:ahLst/>
              <a:cxnLst/>
              <a:rect l="l" t="t" r="r" b="b"/>
              <a:pathLst>
                <a:path w="55386" h="30582" extrusionOk="0">
                  <a:moveTo>
                    <a:pt x="40234" y="1"/>
                  </a:moveTo>
                  <a:cubicBezTo>
                    <a:pt x="32456" y="1"/>
                    <a:pt x="441" y="10239"/>
                    <a:pt x="144" y="22779"/>
                  </a:cubicBezTo>
                  <a:cubicBezTo>
                    <a:pt x="1" y="28450"/>
                    <a:pt x="4630" y="30582"/>
                    <a:pt x="11138" y="30582"/>
                  </a:cubicBezTo>
                  <a:cubicBezTo>
                    <a:pt x="23647" y="30582"/>
                    <a:pt x="43099" y="22708"/>
                    <a:pt x="48961" y="16950"/>
                  </a:cubicBezTo>
                  <a:cubicBezTo>
                    <a:pt x="55386" y="10624"/>
                    <a:pt x="50094" y="161"/>
                    <a:pt x="40367" y="2"/>
                  </a:cubicBezTo>
                  <a:cubicBezTo>
                    <a:pt x="40324" y="1"/>
                    <a:pt x="40279" y="1"/>
                    <a:pt x="40234" y="1"/>
                  </a:cubicBez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3804575" y="1973225"/>
              <a:ext cx="1373050" cy="746650"/>
            </a:xfrm>
            <a:custGeom>
              <a:avLst/>
              <a:gdLst/>
              <a:ahLst/>
              <a:cxnLst/>
              <a:rect l="l" t="t" r="r" b="b"/>
              <a:pathLst>
                <a:path w="54922" h="29866" extrusionOk="0">
                  <a:moveTo>
                    <a:pt x="40270" y="0"/>
                  </a:moveTo>
                  <a:cubicBezTo>
                    <a:pt x="32475" y="0"/>
                    <a:pt x="1" y="10566"/>
                    <a:pt x="455" y="22918"/>
                  </a:cubicBezTo>
                  <a:cubicBezTo>
                    <a:pt x="650" y="27978"/>
                    <a:pt x="4850" y="29866"/>
                    <a:pt x="10724" y="29866"/>
                  </a:cubicBezTo>
                  <a:cubicBezTo>
                    <a:pt x="23442" y="29866"/>
                    <a:pt x="44006" y="21015"/>
                    <a:pt x="48755" y="16334"/>
                  </a:cubicBezTo>
                  <a:cubicBezTo>
                    <a:pt x="54921" y="10246"/>
                    <a:pt x="49789" y="161"/>
                    <a:pt x="40420" y="2"/>
                  </a:cubicBezTo>
                  <a:cubicBezTo>
                    <a:pt x="40371" y="1"/>
                    <a:pt x="40321" y="0"/>
                    <a:pt x="40270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3813750" y="1978200"/>
              <a:ext cx="1358400" cy="730925"/>
            </a:xfrm>
            <a:custGeom>
              <a:avLst/>
              <a:gdLst/>
              <a:ahLst/>
              <a:cxnLst/>
              <a:rect l="l" t="t" r="r" b="b"/>
              <a:pathLst>
                <a:path w="54336" h="29237" extrusionOk="0">
                  <a:moveTo>
                    <a:pt x="40191" y="1"/>
                  </a:moveTo>
                  <a:cubicBezTo>
                    <a:pt x="31633" y="1"/>
                    <a:pt x="1714" y="10440"/>
                    <a:pt x="605" y="21864"/>
                  </a:cubicBezTo>
                  <a:cubicBezTo>
                    <a:pt x="570" y="22204"/>
                    <a:pt x="0" y="29236"/>
                    <a:pt x="10596" y="29236"/>
                  </a:cubicBezTo>
                  <a:cubicBezTo>
                    <a:pt x="11755" y="29236"/>
                    <a:pt x="13048" y="29152"/>
                    <a:pt x="14491" y="28965"/>
                  </a:cubicBezTo>
                  <a:cubicBezTo>
                    <a:pt x="24158" y="27712"/>
                    <a:pt x="44091" y="19894"/>
                    <a:pt x="48348" y="15697"/>
                  </a:cubicBezTo>
                  <a:cubicBezTo>
                    <a:pt x="54336" y="9769"/>
                    <a:pt x="49382" y="101"/>
                    <a:pt x="40311" y="2"/>
                  </a:cubicBezTo>
                  <a:cubicBezTo>
                    <a:pt x="40272" y="1"/>
                    <a:pt x="40232" y="1"/>
                    <a:pt x="40191" y="1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3783125" y="1984450"/>
              <a:ext cx="1353550" cy="710450"/>
            </a:xfrm>
            <a:custGeom>
              <a:avLst/>
              <a:gdLst/>
              <a:ahLst/>
              <a:cxnLst/>
              <a:rect l="l" t="t" r="r" b="b"/>
              <a:pathLst>
                <a:path w="54142" h="28418" extrusionOk="0">
                  <a:moveTo>
                    <a:pt x="41288" y="1"/>
                  </a:moveTo>
                  <a:cubicBezTo>
                    <a:pt x="40675" y="1"/>
                    <a:pt x="40035" y="36"/>
                    <a:pt x="39368" y="110"/>
                  </a:cubicBezTo>
                  <a:cubicBezTo>
                    <a:pt x="31431" y="965"/>
                    <a:pt x="0" y="12025"/>
                    <a:pt x="2447" y="23185"/>
                  </a:cubicBezTo>
                  <a:cubicBezTo>
                    <a:pt x="3278" y="26960"/>
                    <a:pt x="6981" y="28418"/>
                    <a:pt x="11999" y="28418"/>
                  </a:cubicBezTo>
                  <a:cubicBezTo>
                    <a:pt x="24992" y="28418"/>
                    <a:pt x="46809" y="18644"/>
                    <a:pt x="50468" y="13995"/>
                  </a:cubicBezTo>
                  <a:cubicBezTo>
                    <a:pt x="54142" y="9347"/>
                    <a:pt x="51281" y="1"/>
                    <a:pt x="4128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3812950" y="1989850"/>
              <a:ext cx="1309050" cy="692275"/>
            </a:xfrm>
            <a:custGeom>
              <a:avLst/>
              <a:gdLst/>
              <a:ahLst/>
              <a:cxnLst/>
              <a:rect l="l" t="t" r="r" b="b"/>
              <a:pathLst>
                <a:path w="52362" h="27691" extrusionOk="0">
                  <a:moveTo>
                    <a:pt x="40419" y="0"/>
                  </a:moveTo>
                  <a:cubicBezTo>
                    <a:pt x="39789" y="0"/>
                    <a:pt x="39128" y="36"/>
                    <a:pt x="38434" y="113"/>
                  </a:cubicBezTo>
                  <a:cubicBezTo>
                    <a:pt x="30775" y="968"/>
                    <a:pt x="1" y="11770"/>
                    <a:pt x="1751" y="22671"/>
                  </a:cubicBezTo>
                  <a:cubicBezTo>
                    <a:pt x="2338" y="26282"/>
                    <a:pt x="5908" y="27691"/>
                    <a:pt x="10860" y="27691"/>
                  </a:cubicBezTo>
                  <a:cubicBezTo>
                    <a:pt x="23532" y="27691"/>
                    <a:pt x="45259" y="18465"/>
                    <a:pt x="49235" y="13301"/>
                  </a:cubicBezTo>
                  <a:cubicBezTo>
                    <a:pt x="52362" y="9276"/>
                    <a:pt x="50484" y="0"/>
                    <a:pt x="40419" y="0"/>
                  </a:cubicBez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3831850" y="1996425"/>
              <a:ext cx="1280150" cy="671700"/>
            </a:xfrm>
            <a:custGeom>
              <a:avLst/>
              <a:gdLst/>
              <a:ahLst/>
              <a:cxnLst/>
              <a:rect l="l" t="t" r="r" b="b"/>
              <a:pathLst>
                <a:path w="51206" h="26868" extrusionOk="0">
                  <a:moveTo>
                    <a:pt x="39804" y="0"/>
                  </a:moveTo>
                  <a:cubicBezTo>
                    <a:pt x="39211" y="0"/>
                    <a:pt x="38589" y="35"/>
                    <a:pt x="37936" y="108"/>
                  </a:cubicBezTo>
                  <a:cubicBezTo>
                    <a:pt x="29780" y="1043"/>
                    <a:pt x="1" y="12004"/>
                    <a:pt x="1513" y="22110"/>
                  </a:cubicBezTo>
                  <a:cubicBezTo>
                    <a:pt x="2025" y="25535"/>
                    <a:pt x="5320" y="26867"/>
                    <a:pt x="9953" y="26867"/>
                  </a:cubicBezTo>
                  <a:cubicBezTo>
                    <a:pt x="22589" y="26867"/>
                    <a:pt x="45177" y="16958"/>
                    <a:pt x="48380" y="12621"/>
                  </a:cubicBezTo>
                  <a:cubicBezTo>
                    <a:pt x="51206" y="8784"/>
                    <a:pt x="49225" y="0"/>
                    <a:pt x="39804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3866675" y="2003375"/>
              <a:ext cx="1237075" cy="661200"/>
            </a:xfrm>
            <a:custGeom>
              <a:avLst/>
              <a:gdLst/>
              <a:ahLst/>
              <a:cxnLst/>
              <a:rect l="l" t="t" r="r" b="b"/>
              <a:pathLst>
                <a:path w="49483" h="26448" extrusionOk="0">
                  <a:moveTo>
                    <a:pt x="38659" y="0"/>
                  </a:moveTo>
                  <a:cubicBezTo>
                    <a:pt x="38076" y="0"/>
                    <a:pt x="37464" y="35"/>
                    <a:pt x="36822" y="109"/>
                  </a:cubicBezTo>
                  <a:cubicBezTo>
                    <a:pt x="30416" y="845"/>
                    <a:pt x="0" y="11229"/>
                    <a:pt x="597" y="21414"/>
                  </a:cubicBezTo>
                  <a:cubicBezTo>
                    <a:pt x="661" y="22771"/>
                    <a:pt x="1532" y="26447"/>
                    <a:pt x="8640" y="26447"/>
                  </a:cubicBezTo>
                  <a:cubicBezTo>
                    <a:pt x="10389" y="26447"/>
                    <a:pt x="12515" y="26225"/>
                    <a:pt x="15099" y="25691"/>
                  </a:cubicBezTo>
                  <a:cubicBezTo>
                    <a:pt x="20430" y="24577"/>
                    <a:pt x="43148" y="17137"/>
                    <a:pt x="46887" y="11845"/>
                  </a:cubicBezTo>
                  <a:cubicBezTo>
                    <a:pt x="49483" y="8149"/>
                    <a:pt x="47557" y="0"/>
                    <a:pt x="38659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3844775" y="2011000"/>
              <a:ext cx="1248700" cy="643625"/>
            </a:xfrm>
            <a:custGeom>
              <a:avLst/>
              <a:gdLst/>
              <a:ahLst/>
              <a:cxnLst/>
              <a:rect l="l" t="t" r="r" b="b"/>
              <a:pathLst>
                <a:path w="49948" h="25745" extrusionOk="0">
                  <a:moveTo>
                    <a:pt x="39736" y="1"/>
                  </a:moveTo>
                  <a:cubicBezTo>
                    <a:pt x="39179" y="1"/>
                    <a:pt x="38592" y="33"/>
                    <a:pt x="37976" y="102"/>
                  </a:cubicBezTo>
                  <a:cubicBezTo>
                    <a:pt x="31412" y="858"/>
                    <a:pt x="1" y="11660"/>
                    <a:pt x="2149" y="21725"/>
                  </a:cubicBezTo>
                  <a:cubicBezTo>
                    <a:pt x="2713" y="24388"/>
                    <a:pt x="5266" y="25744"/>
                    <a:pt x="9521" y="25744"/>
                  </a:cubicBezTo>
                  <a:cubicBezTo>
                    <a:pt x="11721" y="25744"/>
                    <a:pt x="14376" y="25382"/>
                    <a:pt x="17447" y="24650"/>
                  </a:cubicBezTo>
                  <a:cubicBezTo>
                    <a:pt x="17705" y="24590"/>
                    <a:pt x="43506" y="17230"/>
                    <a:pt x="47763" y="10844"/>
                  </a:cubicBezTo>
                  <a:cubicBezTo>
                    <a:pt x="49947" y="7559"/>
                    <a:pt x="48208" y="1"/>
                    <a:pt x="39736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3819925" y="2019925"/>
              <a:ext cx="1257775" cy="622275"/>
            </a:xfrm>
            <a:custGeom>
              <a:avLst/>
              <a:gdLst/>
              <a:ahLst/>
              <a:cxnLst/>
              <a:rect l="l" t="t" r="r" b="b"/>
              <a:pathLst>
                <a:path w="50311" h="24891" extrusionOk="0">
                  <a:moveTo>
                    <a:pt x="41036" y="1"/>
                  </a:moveTo>
                  <a:cubicBezTo>
                    <a:pt x="40480" y="1"/>
                    <a:pt x="39892" y="34"/>
                    <a:pt x="39269" y="103"/>
                  </a:cubicBezTo>
                  <a:cubicBezTo>
                    <a:pt x="31212" y="998"/>
                    <a:pt x="0" y="12695"/>
                    <a:pt x="3700" y="21906"/>
                  </a:cubicBezTo>
                  <a:cubicBezTo>
                    <a:pt x="4549" y="24022"/>
                    <a:pt x="7175" y="24890"/>
                    <a:pt x="10765" y="24890"/>
                  </a:cubicBezTo>
                  <a:cubicBezTo>
                    <a:pt x="22660" y="24890"/>
                    <a:pt x="45131" y="15360"/>
                    <a:pt x="48539" y="10149"/>
                  </a:cubicBezTo>
                  <a:cubicBezTo>
                    <a:pt x="50310" y="7444"/>
                    <a:pt x="49389" y="1"/>
                    <a:pt x="41036" y="1"/>
                  </a:cubicBez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3837325" y="2029750"/>
              <a:ext cx="1222300" cy="607975"/>
            </a:xfrm>
            <a:custGeom>
              <a:avLst/>
              <a:gdLst/>
              <a:ahLst/>
              <a:cxnLst/>
              <a:rect l="l" t="t" r="r" b="b"/>
              <a:pathLst>
                <a:path w="48892" h="24319" extrusionOk="0">
                  <a:moveTo>
                    <a:pt x="40669" y="1"/>
                  </a:moveTo>
                  <a:cubicBezTo>
                    <a:pt x="39414" y="1"/>
                    <a:pt x="37968" y="162"/>
                    <a:pt x="36305" y="526"/>
                  </a:cubicBezTo>
                  <a:cubicBezTo>
                    <a:pt x="28785" y="2157"/>
                    <a:pt x="1" y="12859"/>
                    <a:pt x="3542" y="21433"/>
                  </a:cubicBezTo>
                  <a:cubicBezTo>
                    <a:pt x="4152" y="22921"/>
                    <a:pt x="5794" y="24319"/>
                    <a:pt x="9829" y="24319"/>
                  </a:cubicBezTo>
                  <a:cubicBezTo>
                    <a:pt x="12107" y="24319"/>
                    <a:pt x="15148" y="23873"/>
                    <a:pt x="19197" y="22746"/>
                  </a:cubicBezTo>
                  <a:cubicBezTo>
                    <a:pt x="19436" y="22686"/>
                    <a:pt x="44381" y="15226"/>
                    <a:pt x="47683" y="9139"/>
                  </a:cubicBezTo>
                  <a:cubicBezTo>
                    <a:pt x="48891" y="6913"/>
                    <a:pt x="48887" y="1"/>
                    <a:pt x="40669" y="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3848275" y="2039675"/>
              <a:ext cx="1202425" cy="589800"/>
            </a:xfrm>
            <a:custGeom>
              <a:avLst/>
              <a:gdLst/>
              <a:ahLst/>
              <a:cxnLst/>
              <a:rect l="l" t="t" r="r" b="b"/>
              <a:pathLst>
                <a:path w="48097" h="23592" extrusionOk="0">
                  <a:moveTo>
                    <a:pt x="40220" y="1"/>
                  </a:moveTo>
                  <a:cubicBezTo>
                    <a:pt x="39044" y="1"/>
                    <a:pt x="37693" y="150"/>
                    <a:pt x="36145" y="487"/>
                  </a:cubicBezTo>
                  <a:cubicBezTo>
                    <a:pt x="30595" y="1700"/>
                    <a:pt x="0" y="12025"/>
                    <a:pt x="3501" y="20857"/>
                  </a:cubicBezTo>
                  <a:cubicBezTo>
                    <a:pt x="4322" y="22917"/>
                    <a:pt x="6636" y="23592"/>
                    <a:pt x="9354" y="23592"/>
                  </a:cubicBezTo>
                  <a:cubicBezTo>
                    <a:pt x="13226" y="23592"/>
                    <a:pt x="17918" y="22223"/>
                    <a:pt x="20291" y="21533"/>
                  </a:cubicBezTo>
                  <a:cubicBezTo>
                    <a:pt x="20529" y="21454"/>
                    <a:pt x="43665" y="14451"/>
                    <a:pt x="47046" y="8106"/>
                  </a:cubicBezTo>
                  <a:cubicBezTo>
                    <a:pt x="48097" y="6177"/>
                    <a:pt x="47791" y="1"/>
                    <a:pt x="4022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3886550" y="2051250"/>
              <a:ext cx="1177525" cy="569250"/>
            </a:xfrm>
            <a:custGeom>
              <a:avLst/>
              <a:gdLst/>
              <a:ahLst/>
              <a:cxnLst/>
              <a:rect l="l" t="t" r="r" b="b"/>
              <a:pathLst>
                <a:path w="47101" h="22770" extrusionOk="0">
                  <a:moveTo>
                    <a:pt x="38969" y="1"/>
                  </a:moveTo>
                  <a:cubicBezTo>
                    <a:pt x="37203" y="1"/>
                    <a:pt x="34969" y="332"/>
                    <a:pt x="32148" y="1138"/>
                  </a:cubicBezTo>
                  <a:cubicBezTo>
                    <a:pt x="18760" y="4937"/>
                    <a:pt x="1" y="13591"/>
                    <a:pt x="2289" y="20056"/>
                  </a:cubicBezTo>
                  <a:cubicBezTo>
                    <a:pt x="3000" y="22101"/>
                    <a:pt x="5242" y="22770"/>
                    <a:pt x="7896" y="22770"/>
                  </a:cubicBezTo>
                  <a:cubicBezTo>
                    <a:pt x="11773" y="22770"/>
                    <a:pt x="16531" y="21342"/>
                    <a:pt x="18680" y="20692"/>
                  </a:cubicBezTo>
                  <a:cubicBezTo>
                    <a:pt x="18919" y="20613"/>
                    <a:pt x="42512" y="13372"/>
                    <a:pt x="45257" y="7125"/>
                  </a:cubicBezTo>
                  <a:cubicBezTo>
                    <a:pt x="45306" y="7027"/>
                    <a:pt x="47100" y="1"/>
                    <a:pt x="3896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3903975" y="2062800"/>
              <a:ext cx="1164700" cy="546875"/>
            </a:xfrm>
            <a:custGeom>
              <a:avLst/>
              <a:gdLst/>
              <a:ahLst/>
              <a:cxnLst/>
              <a:rect l="l" t="t" r="r" b="b"/>
              <a:pathLst>
                <a:path w="46588" h="21875" extrusionOk="0">
                  <a:moveTo>
                    <a:pt x="38406" y="0"/>
                  </a:moveTo>
                  <a:cubicBezTo>
                    <a:pt x="36129" y="0"/>
                    <a:pt x="33000" y="543"/>
                    <a:pt x="28725" y="1929"/>
                  </a:cubicBezTo>
                  <a:cubicBezTo>
                    <a:pt x="15119" y="6345"/>
                    <a:pt x="0" y="13606"/>
                    <a:pt x="2089" y="19554"/>
                  </a:cubicBezTo>
                  <a:cubicBezTo>
                    <a:pt x="2672" y="21193"/>
                    <a:pt x="4603" y="21874"/>
                    <a:pt x="7337" y="21874"/>
                  </a:cubicBezTo>
                  <a:cubicBezTo>
                    <a:pt x="18142" y="21874"/>
                    <a:pt x="41486" y="11244"/>
                    <a:pt x="43724" y="7101"/>
                  </a:cubicBezTo>
                  <a:cubicBezTo>
                    <a:pt x="43787" y="7008"/>
                    <a:pt x="46588" y="0"/>
                    <a:pt x="38406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3936300" y="2074950"/>
              <a:ext cx="1125050" cy="529650"/>
            </a:xfrm>
            <a:custGeom>
              <a:avLst/>
              <a:gdLst/>
              <a:ahLst/>
              <a:cxnLst/>
              <a:rect l="l" t="t" r="r" b="b"/>
              <a:pathLst>
                <a:path w="45002" h="21186" extrusionOk="0">
                  <a:moveTo>
                    <a:pt x="37095" y="1"/>
                  </a:moveTo>
                  <a:cubicBezTo>
                    <a:pt x="34393" y="1"/>
                    <a:pt x="30382" y="782"/>
                    <a:pt x="24488" y="2875"/>
                  </a:cubicBezTo>
                  <a:cubicBezTo>
                    <a:pt x="5491" y="9599"/>
                    <a:pt x="0" y="15567"/>
                    <a:pt x="1194" y="18889"/>
                  </a:cubicBezTo>
                  <a:cubicBezTo>
                    <a:pt x="1781" y="20515"/>
                    <a:pt x="3613" y="21186"/>
                    <a:pt x="6194" y="21186"/>
                  </a:cubicBezTo>
                  <a:cubicBezTo>
                    <a:pt x="16818" y="21186"/>
                    <a:pt x="40139" y="9815"/>
                    <a:pt x="41675" y="6774"/>
                  </a:cubicBezTo>
                  <a:cubicBezTo>
                    <a:pt x="41720" y="6685"/>
                    <a:pt x="45001" y="1"/>
                    <a:pt x="37095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9"/>
            <p:cNvSpPr/>
            <p:nvPr/>
          </p:nvSpPr>
          <p:spPr>
            <a:xfrm>
              <a:off x="3661275" y="1955050"/>
              <a:ext cx="1447725" cy="925675"/>
            </a:xfrm>
            <a:custGeom>
              <a:avLst/>
              <a:gdLst/>
              <a:ahLst/>
              <a:cxnLst/>
              <a:rect l="l" t="t" r="r" b="b"/>
              <a:pathLst>
                <a:path w="57909" h="37027" extrusionOk="0">
                  <a:moveTo>
                    <a:pt x="60" y="26569"/>
                  </a:moveTo>
                  <a:cubicBezTo>
                    <a:pt x="65" y="26683"/>
                    <a:pt x="75" y="26797"/>
                    <a:pt x="89" y="26911"/>
                  </a:cubicBezTo>
                  <a:lnTo>
                    <a:pt x="89" y="26911"/>
                  </a:lnTo>
                  <a:cubicBezTo>
                    <a:pt x="78" y="26798"/>
                    <a:pt x="69" y="26684"/>
                    <a:pt x="60" y="26569"/>
                  </a:cubicBezTo>
                  <a:close/>
                  <a:moveTo>
                    <a:pt x="44225" y="0"/>
                  </a:moveTo>
                  <a:cubicBezTo>
                    <a:pt x="43058" y="0"/>
                    <a:pt x="42006" y="85"/>
                    <a:pt x="41159" y="152"/>
                  </a:cubicBezTo>
                  <a:cubicBezTo>
                    <a:pt x="36822" y="510"/>
                    <a:pt x="28527" y="3016"/>
                    <a:pt x="20967" y="6219"/>
                  </a:cubicBezTo>
                  <a:cubicBezTo>
                    <a:pt x="11916" y="10098"/>
                    <a:pt x="7321" y="13798"/>
                    <a:pt x="5392" y="15668"/>
                  </a:cubicBezTo>
                  <a:cubicBezTo>
                    <a:pt x="1652" y="19309"/>
                    <a:pt x="1" y="22651"/>
                    <a:pt x="60" y="26490"/>
                  </a:cubicBezTo>
                  <a:cubicBezTo>
                    <a:pt x="100" y="27564"/>
                    <a:pt x="538" y="28579"/>
                    <a:pt x="1333" y="29573"/>
                  </a:cubicBezTo>
                  <a:cubicBezTo>
                    <a:pt x="629" y="28692"/>
                    <a:pt x="205" y="27795"/>
                    <a:pt x="89" y="26911"/>
                  </a:cubicBezTo>
                  <a:lnTo>
                    <a:pt x="89" y="26911"/>
                  </a:lnTo>
                  <a:cubicBezTo>
                    <a:pt x="348" y="29526"/>
                    <a:pt x="1393" y="31737"/>
                    <a:pt x="3223" y="33472"/>
                  </a:cubicBezTo>
                  <a:cubicBezTo>
                    <a:pt x="6520" y="36622"/>
                    <a:pt x="11329" y="37027"/>
                    <a:pt x="14093" y="37027"/>
                  </a:cubicBezTo>
                  <a:cubicBezTo>
                    <a:pt x="14698" y="37027"/>
                    <a:pt x="15205" y="37007"/>
                    <a:pt x="15577" y="36993"/>
                  </a:cubicBezTo>
                  <a:cubicBezTo>
                    <a:pt x="18461" y="36894"/>
                    <a:pt x="24727" y="36138"/>
                    <a:pt x="34455" y="32318"/>
                  </a:cubicBezTo>
                  <a:cubicBezTo>
                    <a:pt x="51165" y="25734"/>
                    <a:pt x="57908" y="19846"/>
                    <a:pt x="57709" y="12008"/>
                  </a:cubicBezTo>
                  <a:cubicBezTo>
                    <a:pt x="57650" y="9720"/>
                    <a:pt x="56635" y="6140"/>
                    <a:pt x="54009" y="3514"/>
                  </a:cubicBezTo>
                  <a:cubicBezTo>
                    <a:pt x="51038" y="571"/>
                    <a:pt x="47248" y="0"/>
                    <a:pt x="44225" y="0"/>
                  </a:cubicBezTo>
                  <a:close/>
                </a:path>
              </a:pathLst>
            </a:custGeom>
            <a:solidFill>
              <a:srgbClr val="825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9"/>
            <p:cNvSpPr/>
            <p:nvPr/>
          </p:nvSpPr>
          <p:spPr>
            <a:xfrm>
              <a:off x="3688125" y="1954650"/>
              <a:ext cx="1415900" cy="886325"/>
            </a:xfrm>
            <a:custGeom>
              <a:avLst/>
              <a:gdLst/>
              <a:ahLst/>
              <a:cxnLst/>
              <a:rect l="l" t="t" r="r" b="b"/>
              <a:pathLst>
                <a:path w="56636" h="35453" extrusionOk="0">
                  <a:moveTo>
                    <a:pt x="43340" y="0"/>
                  </a:moveTo>
                  <a:cubicBezTo>
                    <a:pt x="42880" y="0"/>
                    <a:pt x="42382" y="15"/>
                    <a:pt x="41974" y="29"/>
                  </a:cubicBezTo>
                  <a:lnTo>
                    <a:pt x="40184" y="168"/>
                  </a:lnTo>
                  <a:cubicBezTo>
                    <a:pt x="39587" y="228"/>
                    <a:pt x="38792" y="347"/>
                    <a:pt x="38195" y="446"/>
                  </a:cubicBezTo>
                  <a:lnTo>
                    <a:pt x="36205" y="824"/>
                  </a:lnTo>
                  <a:cubicBezTo>
                    <a:pt x="35569" y="944"/>
                    <a:pt x="34714" y="1162"/>
                    <a:pt x="34077" y="1322"/>
                  </a:cubicBezTo>
                  <a:lnTo>
                    <a:pt x="31948" y="1899"/>
                  </a:lnTo>
                  <a:cubicBezTo>
                    <a:pt x="31252" y="2097"/>
                    <a:pt x="30357" y="2396"/>
                    <a:pt x="29681" y="2595"/>
                  </a:cubicBezTo>
                  <a:lnTo>
                    <a:pt x="27393" y="3371"/>
                  </a:lnTo>
                  <a:cubicBezTo>
                    <a:pt x="25006" y="4206"/>
                    <a:pt x="23176" y="4922"/>
                    <a:pt x="22300" y="5260"/>
                  </a:cubicBezTo>
                  <a:cubicBezTo>
                    <a:pt x="21962" y="5400"/>
                    <a:pt x="21505" y="5579"/>
                    <a:pt x="21167" y="5718"/>
                  </a:cubicBezTo>
                  <a:cubicBezTo>
                    <a:pt x="13210" y="8941"/>
                    <a:pt x="1" y="15744"/>
                    <a:pt x="816" y="24954"/>
                  </a:cubicBezTo>
                  <a:cubicBezTo>
                    <a:pt x="909" y="26086"/>
                    <a:pt x="2126" y="35452"/>
                    <a:pt x="14954" y="35452"/>
                  </a:cubicBezTo>
                  <a:cubicBezTo>
                    <a:pt x="15882" y="35452"/>
                    <a:pt x="16871" y="35403"/>
                    <a:pt x="17924" y="35298"/>
                  </a:cubicBezTo>
                  <a:cubicBezTo>
                    <a:pt x="26737" y="34423"/>
                    <a:pt x="48101" y="27202"/>
                    <a:pt x="54149" y="19643"/>
                  </a:cubicBezTo>
                  <a:lnTo>
                    <a:pt x="54944" y="18489"/>
                  </a:lnTo>
                  <a:cubicBezTo>
                    <a:pt x="55183" y="18051"/>
                    <a:pt x="55481" y="17475"/>
                    <a:pt x="55680" y="17037"/>
                  </a:cubicBezTo>
                  <a:lnTo>
                    <a:pt x="56098" y="15983"/>
                  </a:lnTo>
                  <a:cubicBezTo>
                    <a:pt x="56496" y="14670"/>
                    <a:pt x="56576" y="13854"/>
                    <a:pt x="56635" y="12760"/>
                  </a:cubicBezTo>
                  <a:lnTo>
                    <a:pt x="56635" y="12024"/>
                  </a:lnTo>
                  <a:cubicBezTo>
                    <a:pt x="56615" y="11865"/>
                    <a:pt x="56595" y="11646"/>
                    <a:pt x="56595" y="11467"/>
                  </a:cubicBezTo>
                  <a:lnTo>
                    <a:pt x="56536" y="10950"/>
                  </a:lnTo>
                  <a:cubicBezTo>
                    <a:pt x="56516" y="10810"/>
                    <a:pt x="56476" y="10631"/>
                    <a:pt x="56456" y="10492"/>
                  </a:cubicBezTo>
                  <a:lnTo>
                    <a:pt x="56377" y="10055"/>
                  </a:lnTo>
                  <a:cubicBezTo>
                    <a:pt x="56357" y="9935"/>
                    <a:pt x="56317" y="9776"/>
                    <a:pt x="56297" y="9657"/>
                  </a:cubicBezTo>
                  <a:lnTo>
                    <a:pt x="56198" y="9259"/>
                  </a:lnTo>
                  <a:cubicBezTo>
                    <a:pt x="56158" y="9139"/>
                    <a:pt x="56118" y="9000"/>
                    <a:pt x="56078" y="8901"/>
                  </a:cubicBezTo>
                  <a:lnTo>
                    <a:pt x="55979" y="8543"/>
                  </a:lnTo>
                  <a:cubicBezTo>
                    <a:pt x="55939" y="8423"/>
                    <a:pt x="55879" y="8284"/>
                    <a:pt x="55859" y="8185"/>
                  </a:cubicBezTo>
                  <a:lnTo>
                    <a:pt x="55720" y="7846"/>
                  </a:lnTo>
                  <a:cubicBezTo>
                    <a:pt x="55680" y="7747"/>
                    <a:pt x="55621" y="7608"/>
                    <a:pt x="55581" y="7508"/>
                  </a:cubicBezTo>
                  <a:lnTo>
                    <a:pt x="55442" y="7170"/>
                  </a:lnTo>
                  <a:cubicBezTo>
                    <a:pt x="55382" y="7071"/>
                    <a:pt x="55322" y="6931"/>
                    <a:pt x="55263" y="6832"/>
                  </a:cubicBezTo>
                  <a:lnTo>
                    <a:pt x="55104" y="6494"/>
                  </a:lnTo>
                  <a:cubicBezTo>
                    <a:pt x="55044" y="6374"/>
                    <a:pt x="54964" y="6235"/>
                    <a:pt x="54905" y="6136"/>
                  </a:cubicBezTo>
                  <a:lnTo>
                    <a:pt x="54686" y="5778"/>
                  </a:lnTo>
                  <a:cubicBezTo>
                    <a:pt x="54626" y="5658"/>
                    <a:pt x="54527" y="5499"/>
                    <a:pt x="54447" y="5380"/>
                  </a:cubicBezTo>
                  <a:lnTo>
                    <a:pt x="54188" y="5002"/>
                  </a:lnTo>
                  <a:cubicBezTo>
                    <a:pt x="54089" y="4863"/>
                    <a:pt x="53950" y="4703"/>
                    <a:pt x="53850" y="4564"/>
                  </a:cubicBezTo>
                  <a:lnTo>
                    <a:pt x="53492" y="4146"/>
                  </a:lnTo>
                  <a:cubicBezTo>
                    <a:pt x="52577" y="3092"/>
                    <a:pt x="51901" y="2615"/>
                    <a:pt x="51125" y="2078"/>
                  </a:cubicBezTo>
                  <a:lnTo>
                    <a:pt x="50429" y="1660"/>
                  </a:lnTo>
                  <a:cubicBezTo>
                    <a:pt x="49852" y="1361"/>
                    <a:pt x="49056" y="1023"/>
                    <a:pt x="48459" y="785"/>
                  </a:cubicBezTo>
                  <a:lnTo>
                    <a:pt x="47286" y="446"/>
                  </a:lnTo>
                  <a:cubicBezTo>
                    <a:pt x="46729" y="327"/>
                    <a:pt x="45973" y="208"/>
                    <a:pt x="45416" y="128"/>
                  </a:cubicBezTo>
                  <a:lnTo>
                    <a:pt x="43884" y="9"/>
                  </a:lnTo>
                  <a:cubicBezTo>
                    <a:pt x="43715" y="3"/>
                    <a:pt x="43531" y="0"/>
                    <a:pt x="43340" y="0"/>
                  </a:cubicBezTo>
                  <a:close/>
                </a:path>
              </a:pathLst>
            </a:custGeom>
            <a:solidFill>
              <a:srgbClr val="856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9"/>
            <p:cNvSpPr/>
            <p:nvPr/>
          </p:nvSpPr>
          <p:spPr>
            <a:xfrm>
              <a:off x="3583700" y="1954425"/>
              <a:ext cx="1520325" cy="871200"/>
            </a:xfrm>
            <a:custGeom>
              <a:avLst/>
              <a:gdLst/>
              <a:ahLst/>
              <a:cxnLst/>
              <a:rect l="l" t="t" r="r" b="b"/>
              <a:pathLst>
                <a:path w="60813" h="34848" extrusionOk="0">
                  <a:moveTo>
                    <a:pt x="47220" y="0"/>
                  </a:moveTo>
                  <a:cubicBezTo>
                    <a:pt x="46572" y="0"/>
                    <a:pt x="46041" y="46"/>
                    <a:pt x="44361" y="177"/>
                  </a:cubicBezTo>
                  <a:lnTo>
                    <a:pt x="44102" y="197"/>
                  </a:lnTo>
                  <a:lnTo>
                    <a:pt x="42193" y="475"/>
                  </a:lnTo>
                  <a:cubicBezTo>
                    <a:pt x="36464" y="1490"/>
                    <a:pt x="0" y="11754"/>
                    <a:pt x="6187" y="27490"/>
                  </a:cubicBezTo>
                  <a:cubicBezTo>
                    <a:pt x="8416" y="33136"/>
                    <a:pt x="13699" y="34847"/>
                    <a:pt x="19283" y="34847"/>
                  </a:cubicBezTo>
                  <a:cubicBezTo>
                    <a:pt x="21923" y="34847"/>
                    <a:pt x="24630" y="34465"/>
                    <a:pt x="27114" y="33935"/>
                  </a:cubicBezTo>
                  <a:cubicBezTo>
                    <a:pt x="27393" y="33875"/>
                    <a:pt x="55541" y="27589"/>
                    <a:pt x="60255" y="15992"/>
                  </a:cubicBezTo>
                  <a:lnTo>
                    <a:pt x="60275" y="15952"/>
                  </a:lnTo>
                  <a:cubicBezTo>
                    <a:pt x="60713" y="14579"/>
                    <a:pt x="60753" y="13704"/>
                    <a:pt x="60812" y="12769"/>
                  </a:cubicBezTo>
                  <a:lnTo>
                    <a:pt x="60792" y="12033"/>
                  </a:lnTo>
                  <a:cubicBezTo>
                    <a:pt x="60792" y="11874"/>
                    <a:pt x="60772" y="11655"/>
                    <a:pt x="60772" y="11476"/>
                  </a:cubicBezTo>
                  <a:lnTo>
                    <a:pt x="60713" y="10959"/>
                  </a:lnTo>
                  <a:cubicBezTo>
                    <a:pt x="60693" y="10819"/>
                    <a:pt x="60653" y="10640"/>
                    <a:pt x="60633" y="10501"/>
                  </a:cubicBezTo>
                  <a:lnTo>
                    <a:pt x="60554" y="10064"/>
                  </a:lnTo>
                  <a:cubicBezTo>
                    <a:pt x="60534" y="9944"/>
                    <a:pt x="60494" y="9785"/>
                    <a:pt x="60474" y="9666"/>
                  </a:cubicBezTo>
                  <a:lnTo>
                    <a:pt x="60375" y="9268"/>
                  </a:lnTo>
                  <a:cubicBezTo>
                    <a:pt x="60335" y="9148"/>
                    <a:pt x="60295" y="9009"/>
                    <a:pt x="60255" y="8910"/>
                  </a:cubicBezTo>
                  <a:lnTo>
                    <a:pt x="60156" y="8552"/>
                  </a:lnTo>
                  <a:cubicBezTo>
                    <a:pt x="60116" y="8432"/>
                    <a:pt x="60056" y="8293"/>
                    <a:pt x="60036" y="8194"/>
                  </a:cubicBezTo>
                  <a:lnTo>
                    <a:pt x="59897" y="7855"/>
                  </a:lnTo>
                  <a:cubicBezTo>
                    <a:pt x="59857" y="7756"/>
                    <a:pt x="59798" y="7617"/>
                    <a:pt x="59758" y="7517"/>
                  </a:cubicBezTo>
                  <a:lnTo>
                    <a:pt x="59619" y="7179"/>
                  </a:lnTo>
                  <a:cubicBezTo>
                    <a:pt x="59559" y="7080"/>
                    <a:pt x="59499" y="6940"/>
                    <a:pt x="59440" y="6841"/>
                  </a:cubicBezTo>
                  <a:lnTo>
                    <a:pt x="59281" y="6503"/>
                  </a:lnTo>
                  <a:cubicBezTo>
                    <a:pt x="59221" y="6383"/>
                    <a:pt x="59141" y="6244"/>
                    <a:pt x="59082" y="6145"/>
                  </a:cubicBezTo>
                  <a:lnTo>
                    <a:pt x="58863" y="5787"/>
                  </a:lnTo>
                  <a:cubicBezTo>
                    <a:pt x="58803" y="5667"/>
                    <a:pt x="58704" y="5508"/>
                    <a:pt x="58624" y="5389"/>
                  </a:cubicBezTo>
                  <a:lnTo>
                    <a:pt x="58365" y="5011"/>
                  </a:lnTo>
                  <a:cubicBezTo>
                    <a:pt x="58266" y="4872"/>
                    <a:pt x="58127" y="4712"/>
                    <a:pt x="58027" y="4573"/>
                  </a:cubicBezTo>
                  <a:lnTo>
                    <a:pt x="57669" y="4155"/>
                  </a:lnTo>
                  <a:cubicBezTo>
                    <a:pt x="56754" y="3101"/>
                    <a:pt x="56078" y="2624"/>
                    <a:pt x="55302" y="2087"/>
                  </a:cubicBezTo>
                  <a:lnTo>
                    <a:pt x="54606" y="1669"/>
                  </a:lnTo>
                  <a:cubicBezTo>
                    <a:pt x="54029" y="1370"/>
                    <a:pt x="53233" y="1032"/>
                    <a:pt x="52636" y="794"/>
                  </a:cubicBezTo>
                  <a:lnTo>
                    <a:pt x="51463" y="455"/>
                  </a:lnTo>
                  <a:cubicBezTo>
                    <a:pt x="50906" y="336"/>
                    <a:pt x="50150" y="217"/>
                    <a:pt x="49593" y="137"/>
                  </a:cubicBezTo>
                  <a:lnTo>
                    <a:pt x="48061" y="18"/>
                  </a:lnTo>
                  <a:cubicBezTo>
                    <a:pt x="47720" y="7"/>
                    <a:pt x="47462" y="0"/>
                    <a:pt x="47220" y="0"/>
                  </a:cubicBezTo>
                  <a:close/>
                </a:path>
              </a:pathLst>
            </a:custGeom>
            <a:solidFill>
              <a:srgbClr val="8A6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9"/>
            <p:cNvSpPr/>
            <p:nvPr/>
          </p:nvSpPr>
          <p:spPr>
            <a:xfrm>
              <a:off x="3546400" y="1954350"/>
              <a:ext cx="1557625" cy="855325"/>
            </a:xfrm>
            <a:custGeom>
              <a:avLst/>
              <a:gdLst/>
              <a:ahLst/>
              <a:cxnLst/>
              <a:rect l="l" t="t" r="r" b="b"/>
              <a:pathLst>
                <a:path w="62305" h="34213" extrusionOk="0">
                  <a:moveTo>
                    <a:pt x="48419" y="1"/>
                  </a:moveTo>
                  <a:cubicBezTo>
                    <a:pt x="37239" y="259"/>
                    <a:pt x="0" y="13210"/>
                    <a:pt x="8833" y="28607"/>
                  </a:cubicBezTo>
                  <a:cubicBezTo>
                    <a:pt x="10980" y="32342"/>
                    <a:pt x="14984" y="34212"/>
                    <a:pt x="20794" y="34212"/>
                  </a:cubicBezTo>
                  <a:cubicBezTo>
                    <a:pt x="23864" y="34212"/>
                    <a:pt x="27439" y="33690"/>
                    <a:pt x="31510" y="32645"/>
                  </a:cubicBezTo>
                  <a:cubicBezTo>
                    <a:pt x="34335" y="31909"/>
                    <a:pt x="59241" y="25225"/>
                    <a:pt x="62046" y="14900"/>
                  </a:cubicBezTo>
                  <a:lnTo>
                    <a:pt x="62125" y="14503"/>
                  </a:lnTo>
                  <a:cubicBezTo>
                    <a:pt x="62245" y="13826"/>
                    <a:pt x="62245" y="13707"/>
                    <a:pt x="62304" y="12772"/>
                  </a:cubicBezTo>
                  <a:lnTo>
                    <a:pt x="62284" y="12036"/>
                  </a:lnTo>
                  <a:cubicBezTo>
                    <a:pt x="62284" y="11877"/>
                    <a:pt x="62264" y="11658"/>
                    <a:pt x="62264" y="11479"/>
                  </a:cubicBezTo>
                  <a:lnTo>
                    <a:pt x="62205" y="10962"/>
                  </a:lnTo>
                  <a:cubicBezTo>
                    <a:pt x="62185" y="10822"/>
                    <a:pt x="62145" y="10643"/>
                    <a:pt x="62125" y="10504"/>
                  </a:cubicBezTo>
                  <a:lnTo>
                    <a:pt x="62046" y="10067"/>
                  </a:lnTo>
                  <a:cubicBezTo>
                    <a:pt x="62026" y="9947"/>
                    <a:pt x="61986" y="9788"/>
                    <a:pt x="61966" y="9669"/>
                  </a:cubicBezTo>
                  <a:lnTo>
                    <a:pt x="61867" y="9271"/>
                  </a:lnTo>
                  <a:cubicBezTo>
                    <a:pt x="61827" y="9151"/>
                    <a:pt x="61787" y="9012"/>
                    <a:pt x="61747" y="8913"/>
                  </a:cubicBezTo>
                  <a:lnTo>
                    <a:pt x="61648" y="8555"/>
                  </a:lnTo>
                  <a:cubicBezTo>
                    <a:pt x="61608" y="8435"/>
                    <a:pt x="61548" y="8296"/>
                    <a:pt x="61528" y="8197"/>
                  </a:cubicBezTo>
                  <a:lnTo>
                    <a:pt x="61389" y="7858"/>
                  </a:lnTo>
                  <a:cubicBezTo>
                    <a:pt x="61349" y="7759"/>
                    <a:pt x="61290" y="7620"/>
                    <a:pt x="61250" y="7520"/>
                  </a:cubicBezTo>
                  <a:lnTo>
                    <a:pt x="61111" y="7182"/>
                  </a:lnTo>
                  <a:cubicBezTo>
                    <a:pt x="61051" y="7083"/>
                    <a:pt x="60991" y="6943"/>
                    <a:pt x="60932" y="6844"/>
                  </a:cubicBezTo>
                  <a:lnTo>
                    <a:pt x="60773" y="6506"/>
                  </a:lnTo>
                  <a:cubicBezTo>
                    <a:pt x="60713" y="6386"/>
                    <a:pt x="60633" y="6247"/>
                    <a:pt x="60574" y="6148"/>
                  </a:cubicBezTo>
                  <a:lnTo>
                    <a:pt x="60355" y="5790"/>
                  </a:lnTo>
                  <a:cubicBezTo>
                    <a:pt x="60295" y="5670"/>
                    <a:pt x="60196" y="5511"/>
                    <a:pt x="60116" y="5392"/>
                  </a:cubicBezTo>
                  <a:lnTo>
                    <a:pt x="59857" y="5014"/>
                  </a:lnTo>
                  <a:cubicBezTo>
                    <a:pt x="59758" y="4875"/>
                    <a:pt x="59619" y="4715"/>
                    <a:pt x="59519" y="4576"/>
                  </a:cubicBezTo>
                  <a:lnTo>
                    <a:pt x="59161" y="4158"/>
                  </a:lnTo>
                  <a:cubicBezTo>
                    <a:pt x="58246" y="3104"/>
                    <a:pt x="57570" y="2627"/>
                    <a:pt x="56794" y="2090"/>
                  </a:cubicBezTo>
                  <a:lnTo>
                    <a:pt x="56098" y="1672"/>
                  </a:lnTo>
                  <a:cubicBezTo>
                    <a:pt x="55521" y="1373"/>
                    <a:pt x="54725" y="1035"/>
                    <a:pt x="54128" y="797"/>
                  </a:cubicBezTo>
                  <a:lnTo>
                    <a:pt x="52955" y="458"/>
                  </a:lnTo>
                  <a:cubicBezTo>
                    <a:pt x="51304" y="100"/>
                    <a:pt x="50249" y="41"/>
                    <a:pt x="49553" y="21"/>
                  </a:cubicBezTo>
                  <a:cubicBezTo>
                    <a:pt x="49384" y="11"/>
                    <a:pt x="49185" y="11"/>
                    <a:pt x="48986" y="11"/>
                  </a:cubicBezTo>
                  <a:cubicBezTo>
                    <a:pt x="48787" y="11"/>
                    <a:pt x="48588" y="11"/>
                    <a:pt x="48419" y="1"/>
                  </a:cubicBezTo>
                  <a:close/>
                </a:path>
              </a:pathLst>
            </a:custGeom>
            <a:solidFill>
              <a:srgbClr val="8F6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9"/>
            <p:cNvSpPr/>
            <p:nvPr/>
          </p:nvSpPr>
          <p:spPr>
            <a:xfrm>
              <a:off x="3523550" y="1956250"/>
              <a:ext cx="1579975" cy="840100"/>
            </a:xfrm>
            <a:custGeom>
              <a:avLst/>
              <a:gdLst/>
              <a:ahLst/>
              <a:cxnLst/>
              <a:rect l="l" t="t" r="r" b="b"/>
              <a:pathLst>
                <a:path w="63199" h="33604" extrusionOk="0">
                  <a:moveTo>
                    <a:pt x="50357" y="0"/>
                  </a:moveTo>
                  <a:cubicBezTo>
                    <a:pt x="35880" y="0"/>
                    <a:pt x="0" y="15171"/>
                    <a:pt x="10821" y="29227"/>
                  </a:cubicBezTo>
                  <a:cubicBezTo>
                    <a:pt x="13307" y="32455"/>
                    <a:pt x="17410" y="33603"/>
                    <a:pt x="21986" y="33603"/>
                  </a:cubicBezTo>
                  <a:cubicBezTo>
                    <a:pt x="26602" y="33603"/>
                    <a:pt x="31699" y="32435"/>
                    <a:pt x="36105" y="31057"/>
                  </a:cubicBezTo>
                  <a:cubicBezTo>
                    <a:pt x="62064" y="22961"/>
                    <a:pt x="62900" y="15660"/>
                    <a:pt x="63198" y="12895"/>
                  </a:cubicBezTo>
                  <a:lnTo>
                    <a:pt x="63198" y="11960"/>
                  </a:lnTo>
                  <a:cubicBezTo>
                    <a:pt x="63198" y="11801"/>
                    <a:pt x="63178" y="11582"/>
                    <a:pt x="63178" y="11403"/>
                  </a:cubicBezTo>
                  <a:lnTo>
                    <a:pt x="63119" y="10886"/>
                  </a:lnTo>
                  <a:cubicBezTo>
                    <a:pt x="63099" y="10746"/>
                    <a:pt x="63059" y="10567"/>
                    <a:pt x="63039" y="10428"/>
                  </a:cubicBezTo>
                  <a:lnTo>
                    <a:pt x="62960" y="9991"/>
                  </a:lnTo>
                  <a:cubicBezTo>
                    <a:pt x="62940" y="9871"/>
                    <a:pt x="62900" y="9712"/>
                    <a:pt x="62880" y="9593"/>
                  </a:cubicBezTo>
                  <a:lnTo>
                    <a:pt x="62781" y="9195"/>
                  </a:lnTo>
                  <a:cubicBezTo>
                    <a:pt x="62741" y="9075"/>
                    <a:pt x="62701" y="8936"/>
                    <a:pt x="62661" y="8837"/>
                  </a:cubicBezTo>
                  <a:lnTo>
                    <a:pt x="62562" y="8479"/>
                  </a:lnTo>
                  <a:cubicBezTo>
                    <a:pt x="62522" y="8359"/>
                    <a:pt x="62462" y="8220"/>
                    <a:pt x="62442" y="8121"/>
                  </a:cubicBezTo>
                  <a:lnTo>
                    <a:pt x="62303" y="7782"/>
                  </a:lnTo>
                  <a:cubicBezTo>
                    <a:pt x="62263" y="7683"/>
                    <a:pt x="62204" y="7544"/>
                    <a:pt x="62164" y="7444"/>
                  </a:cubicBezTo>
                  <a:lnTo>
                    <a:pt x="62025" y="7106"/>
                  </a:lnTo>
                  <a:cubicBezTo>
                    <a:pt x="61965" y="7007"/>
                    <a:pt x="61905" y="6867"/>
                    <a:pt x="61846" y="6768"/>
                  </a:cubicBezTo>
                  <a:lnTo>
                    <a:pt x="61687" y="6430"/>
                  </a:lnTo>
                  <a:cubicBezTo>
                    <a:pt x="61627" y="6310"/>
                    <a:pt x="61547" y="6171"/>
                    <a:pt x="61488" y="6072"/>
                  </a:cubicBezTo>
                  <a:lnTo>
                    <a:pt x="61269" y="5714"/>
                  </a:lnTo>
                  <a:cubicBezTo>
                    <a:pt x="61209" y="5594"/>
                    <a:pt x="61110" y="5435"/>
                    <a:pt x="61030" y="5316"/>
                  </a:cubicBezTo>
                  <a:lnTo>
                    <a:pt x="60771" y="4938"/>
                  </a:lnTo>
                  <a:cubicBezTo>
                    <a:pt x="60672" y="4799"/>
                    <a:pt x="60533" y="4639"/>
                    <a:pt x="60433" y="4500"/>
                  </a:cubicBezTo>
                  <a:lnTo>
                    <a:pt x="60075" y="4082"/>
                  </a:lnTo>
                  <a:cubicBezTo>
                    <a:pt x="59160" y="3028"/>
                    <a:pt x="58484" y="2551"/>
                    <a:pt x="57708" y="2014"/>
                  </a:cubicBezTo>
                  <a:lnTo>
                    <a:pt x="57012" y="1596"/>
                  </a:lnTo>
                  <a:cubicBezTo>
                    <a:pt x="56435" y="1297"/>
                    <a:pt x="55639" y="959"/>
                    <a:pt x="55042" y="721"/>
                  </a:cubicBezTo>
                  <a:cubicBezTo>
                    <a:pt x="54326" y="522"/>
                    <a:pt x="53371" y="283"/>
                    <a:pt x="52655" y="144"/>
                  </a:cubicBezTo>
                  <a:lnTo>
                    <a:pt x="52417" y="124"/>
                  </a:lnTo>
                  <a:cubicBezTo>
                    <a:pt x="51793" y="41"/>
                    <a:pt x="51104" y="0"/>
                    <a:pt x="50357" y="0"/>
                  </a:cubicBezTo>
                  <a:close/>
                </a:path>
              </a:pathLst>
            </a:custGeom>
            <a:solidFill>
              <a:srgbClr val="946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9"/>
            <p:cNvSpPr/>
            <p:nvPr/>
          </p:nvSpPr>
          <p:spPr>
            <a:xfrm>
              <a:off x="3489200" y="1956625"/>
              <a:ext cx="1625275" cy="826450"/>
            </a:xfrm>
            <a:custGeom>
              <a:avLst/>
              <a:gdLst/>
              <a:ahLst/>
              <a:cxnLst/>
              <a:rect l="l" t="t" r="r" b="b"/>
              <a:pathLst>
                <a:path w="65011" h="33058" extrusionOk="0">
                  <a:moveTo>
                    <a:pt x="51427" y="0"/>
                  </a:moveTo>
                  <a:cubicBezTo>
                    <a:pt x="51269" y="0"/>
                    <a:pt x="51126" y="3"/>
                    <a:pt x="51006" y="9"/>
                  </a:cubicBezTo>
                  <a:cubicBezTo>
                    <a:pt x="35091" y="686"/>
                    <a:pt x="1" y="17575"/>
                    <a:pt x="13528" y="29968"/>
                  </a:cubicBezTo>
                  <a:cubicBezTo>
                    <a:pt x="15960" y="32197"/>
                    <a:pt x="19457" y="33057"/>
                    <a:pt x="23405" y="33057"/>
                  </a:cubicBezTo>
                  <a:cubicBezTo>
                    <a:pt x="29500" y="33057"/>
                    <a:pt x="36671" y="31007"/>
                    <a:pt x="42671" y="28774"/>
                  </a:cubicBezTo>
                  <a:cubicBezTo>
                    <a:pt x="61688" y="21712"/>
                    <a:pt x="65010" y="17077"/>
                    <a:pt x="64513" y="11010"/>
                  </a:cubicBezTo>
                  <a:lnTo>
                    <a:pt x="64433" y="10433"/>
                  </a:lnTo>
                  <a:lnTo>
                    <a:pt x="64413" y="10413"/>
                  </a:lnTo>
                  <a:lnTo>
                    <a:pt x="64334" y="9976"/>
                  </a:lnTo>
                  <a:cubicBezTo>
                    <a:pt x="64314" y="9856"/>
                    <a:pt x="64274" y="9697"/>
                    <a:pt x="64254" y="9578"/>
                  </a:cubicBezTo>
                  <a:lnTo>
                    <a:pt x="64155" y="9180"/>
                  </a:lnTo>
                  <a:cubicBezTo>
                    <a:pt x="64115" y="9060"/>
                    <a:pt x="64075" y="8921"/>
                    <a:pt x="64035" y="8822"/>
                  </a:cubicBezTo>
                  <a:lnTo>
                    <a:pt x="63936" y="8464"/>
                  </a:lnTo>
                  <a:cubicBezTo>
                    <a:pt x="63896" y="8344"/>
                    <a:pt x="63836" y="8205"/>
                    <a:pt x="63816" y="8106"/>
                  </a:cubicBezTo>
                  <a:lnTo>
                    <a:pt x="63677" y="7767"/>
                  </a:lnTo>
                  <a:cubicBezTo>
                    <a:pt x="63637" y="7668"/>
                    <a:pt x="63578" y="7529"/>
                    <a:pt x="63538" y="7429"/>
                  </a:cubicBezTo>
                  <a:lnTo>
                    <a:pt x="63399" y="7091"/>
                  </a:lnTo>
                  <a:cubicBezTo>
                    <a:pt x="63339" y="6992"/>
                    <a:pt x="63279" y="6852"/>
                    <a:pt x="63220" y="6753"/>
                  </a:cubicBezTo>
                  <a:lnTo>
                    <a:pt x="63061" y="6415"/>
                  </a:lnTo>
                  <a:cubicBezTo>
                    <a:pt x="63001" y="6295"/>
                    <a:pt x="62921" y="6156"/>
                    <a:pt x="62862" y="6057"/>
                  </a:cubicBezTo>
                  <a:lnTo>
                    <a:pt x="62643" y="5699"/>
                  </a:lnTo>
                  <a:cubicBezTo>
                    <a:pt x="62583" y="5579"/>
                    <a:pt x="62484" y="5420"/>
                    <a:pt x="62404" y="5301"/>
                  </a:cubicBezTo>
                  <a:lnTo>
                    <a:pt x="62145" y="4923"/>
                  </a:lnTo>
                  <a:cubicBezTo>
                    <a:pt x="62046" y="4784"/>
                    <a:pt x="61907" y="4624"/>
                    <a:pt x="61807" y="4485"/>
                  </a:cubicBezTo>
                  <a:lnTo>
                    <a:pt x="61449" y="4067"/>
                  </a:lnTo>
                  <a:cubicBezTo>
                    <a:pt x="60534" y="3013"/>
                    <a:pt x="59858" y="2536"/>
                    <a:pt x="59082" y="1999"/>
                  </a:cubicBezTo>
                  <a:lnTo>
                    <a:pt x="58386" y="1581"/>
                  </a:lnTo>
                  <a:cubicBezTo>
                    <a:pt x="58087" y="1402"/>
                    <a:pt x="57650" y="1203"/>
                    <a:pt x="57312" y="1064"/>
                  </a:cubicBezTo>
                  <a:lnTo>
                    <a:pt x="56217" y="646"/>
                  </a:lnTo>
                  <a:cubicBezTo>
                    <a:pt x="55402" y="387"/>
                    <a:pt x="54527" y="228"/>
                    <a:pt x="54069" y="168"/>
                  </a:cubicBezTo>
                  <a:cubicBezTo>
                    <a:pt x="53598" y="84"/>
                    <a:pt x="52289" y="0"/>
                    <a:pt x="51427" y="0"/>
                  </a:cubicBezTo>
                  <a:close/>
                </a:path>
              </a:pathLst>
            </a:custGeom>
            <a:solidFill>
              <a:srgbClr val="997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9"/>
            <p:cNvSpPr/>
            <p:nvPr/>
          </p:nvSpPr>
          <p:spPr>
            <a:xfrm>
              <a:off x="3627950" y="1958775"/>
              <a:ext cx="1517350" cy="812750"/>
            </a:xfrm>
            <a:custGeom>
              <a:avLst/>
              <a:gdLst/>
              <a:ahLst/>
              <a:cxnLst/>
              <a:rect l="l" t="t" r="r" b="b"/>
              <a:pathLst>
                <a:path w="60694" h="32510" extrusionOk="0">
                  <a:moveTo>
                    <a:pt x="46244" y="1"/>
                  </a:moveTo>
                  <a:cubicBezTo>
                    <a:pt x="44034" y="1"/>
                    <a:pt x="40750" y="551"/>
                    <a:pt x="37578" y="1435"/>
                  </a:cubicBezTo>
                  <a:cubicBezTo>
                    <a:pt x="5710" y="10407"/>
                    <a:pt x="1" y="25107"/>
                    <a:pt x="10206" y="30896"/>
                  </a:cubicBezTo>
                  <a:cubicBezTo>
                    <a:pt x="12224" y="32042"/>
                    <a:pt x="14800" y="32509"/>
                    <a:pt x="17659" y="32509"/>
                  </a:cubicBezTo>
                  <a:cubicBezTo>
                    <a:pt x="27959" y="32509"/>
                    <a:pt x="41939" y="26446"/>
                    <a:pt x="46828" y="24173"/>
                  </a:cubicBezTo>
                  <a:cubicBezTo>
                    <a:pt x="55680" y="20035"/>
                    <a:pt x="60693" y="15977"/>
                    <a:pt x="58406" y="8417"/>
                  </a:cubicBezTo>
                  <a:lnTo>
                    <a:pt x="58266" y="8059"/>
                  </a:lnTo>
                  <a:lnTo>
                    <a:pt x="58266" y="8020"/>
                  </a:lnTo>
                  <a:lnTo>
                    <a:pt x="58127" y="7681"/>
                  </a:lnTo>
                  <a:cubicBezTo>
                    <a:pt x="58087" y="7582"/>
                    <a:pt x="58028" y="7443"/>
                    <a:pt x="57988" y="7343"/>
                  </a:cubicBezTo>
                  <a:lnTo>
                    <a:pt x="57849" y="7005"/>
                  </a:lnTo>
                  <a:cubicBezTo>
                    <a:pt x="57789" y="6906"/>
                    <a:pt x="57729" y="6766"/>
                    <a:pt x="57670" y="6667"/>
                  </a:cubicBezTo>
                  <a:lnTo>
                    <a:pt x="57511" y="6329"/>
                  </a:lnTo>
                  <a:cubicBezTo>
                    <a:pt x="57451" y="6209"/>
                    <a:pt x="57371" y="6070"/>
                    <a:pt x="57312" y="5971"/>
                  </a:cubicBezTo>
                  <a:lnTo>
                    <a:pt x="57093" y="5613"/>
                  </a:lnTo>
                  <a:cubicBezTo>
                    <a:pt x="57033" y="5493"/>
                    <a:pt x="56934" y="5334"/>
                    <a:pt x="56854" y="5215"/>
                  </a:cubicBezTo>
                  <a:lnTo>
                    <a:pt x="56595" y="4837"/>
                  </a:lnTo>
                  <a:cubicBezTo>
                    <a:pt x="56496" y="4698"/>
                    <a:pt x="56357" y="4538"/>
                    <a:pt x="56257" y="4399"/>
                  </a:cubicBezTo>
                  <a:lnTo>
                    <a:pt x="55899" y="3981"/>
                  </a:lnTo>
                  <a:cubicBezTo>
                    <a:pt x="55044" y="3027"/>
                    <a:pt x="54666" y="2728"/>
                    <a:pt x="53830" y="2111"/>
                  </a:cubicBezTo>
                  <a:lnTo>
                    <a:pt x="53174" y="1674"/>
                  </a:lnTo>
                  <a:cubicBezTo>
                    <a:pt x="50727" y="261"/>
                    <a:pt x="48400" y="23"/>
                    <a:pt x="46470" y="3"/>
                  </a:cubicBezTo>
                  <a:cubicBezTo>
                    <a:pt x="46396" y="2"/>
                    <a:pt x="46321" y="1"/>
                    <a:pt x="46244" y="1"/>
                  </a:cubicBezTo>
                  <a:close/>
                </a:path>
              </a:pathLst>
            </a:custGeom>
            <a:solidFill>
              <a:srgbClr val="9E7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9"/>
            <p:cNvSpPr/>
            <p:nvPr/>
          </p:nvSpPr>
          <p:spPr>
            <a:xfrm>
              <a:off x="3774175" y="1961775"/>
              <a:ext cx="1421350" cy="794650"/>
            </a:xfrm>
            <a:custGeom>
              <a:avLst/>
              <a:gdLst/>
              <a:ahLst/>
              <a:cxnLst/>
              <a:rect l="l" t="t" r="r" b="b"/>
              <a:pathLst>
                <a:path w="56854" h="31786" extrusionOk="0">
                  <a:moveTo>
                    <a:pt x="40703" y="0"/>
                  </a:moveTo>
                  <a:cubicBezTo>
                    <a:pt x="31498" y="0"/>
                    <a:pt x="574" y="10872"/>
                    <a:pt x="199" y="22958"/>
                  </a:cubicBezTo>
                  <a:cubicBezTo>
                    <a:pt x="1" y="29392"/>
                    <a:pt x="5078" y="31785"/>
                    <a:pt x="12118" y="31785"/>
                  </a:cubicBezTo>
                  <a:cubicBezTo>
                    <a:pt x="24844" y="31785"/>
                    <a:pt x="43984" y="23969"/>
                    <a:pt x="49991" y="18065"/>
                  </a:cubicBezTo>
                  <a:cubicBezTo>
                    <a:pt x="56854" y="11321"/>
                    <a:pt x="51244" y="161"/>
                    <a:pt x="40900" y="2"/>
                  </a:cubicBezTo>
                  <a:cubicBezTo>
                    <a:pt x="40835" y="1"/>
                    <a:pt x="40770" y="0"/>
                    <a:pt x="40703" y="0"/>
                  </a:cubicBezTo>
                  <a:close/>
                </a:path>
              </a:pathLst>
            </a:custGeom>
            <a:solidFill>
              <a:srgbClr val="A37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9"/>
            <p:cNvSpPr/>
            <p:nvPr/>
          </p:nvSpPr>
          <p:spPr>
            <a:xfrm>
              <a:off x="3774550" y="1965275"/>
              <a:ext cx="1417000" cy="776625"/>
            </a:xfrm>
            <a:custGeom>
              <a:avLst/>
              <a:gdLst/>
              <a:ahLst/>
              <a:cxnLst/>
              <a:rect l="l" t="t" r="r" b="b"/>
              <a:pathLst>
                <a:path w="56680" h="31065" extrusionOk="0">
                  <a:moveTo>
                    <a:pt x="40954" y="0"/>
                  </a:moveTo>
                  <a:cubicBezTo>
                    <a:pt x="32210" y="0"/>
                    <a:pt x="1927" y="10502"/>
                    <a:pt x="681" y="22182"/>
                  </a:cubicBezTo>
                  <a:cubicBezTo>
                    <a:pt x="1" y="28654"/>
                    <a:pt x="4976" y="31064"/>
                    <a:pt x="12064" y="31064"/>
                  </a:cubicBezTo>
                  <a:cubicBezTo>
                    <a:pt x="24649" y="31064"/>
                    <a:pt x="43893" y="23469"/>
                    <a:pt x="49976" y="17527"/>
                  </a:cubicBezTo>
                  <a:cubicBezTo>
                    <a:pt x="56679" y="10962"/>
                    <a:pt x="51229" y="161"/>
                    <a:pt x="41123" y="1"/>
                  </a:cubicBezTo>
                  <a:cubicBezTo>
                    <a:pt x="41068" y="1"/>
                    <a:pt x="41011" y="0"/>
                    <a:pt x="40954" y="0"/>
                  </a:cubicBezTo>
                  <a:close/>
                </a:path>
              </a:pathLst>
            </a:custGeom>
            <a:solidFill>
              <a:srgbClr val="A87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9"/>
            <p:cNvSpPr/>
            <p:nvPr/>
          </p:nvSpPr>
          <p:spPr>
            <a:xfrm>
              <a:off x="3799100" y="1968750"/>
              <a:ext cx="1385475" cy="757675"/>
            </a:xfrm>
            <a:custGeom>
              <a:avLst/>
              <a:gdLst/>
              <a:ahLst/>
              <a:cxnLst/>
              <a:rect l="l" t="t" r="r" b="b"/>
              <a:pathLst>
                <a:path w="55419" h="30307" extrusionOk="0">
                  <a:moveTo>
                    <a:pt x="40268" y="1"/>
                  </a:moveTo>
                  <a:cubicBezTo>
                    <a:pt x="32509" y="1"/>
                    <a:pt x="513" y="10239"/>
                    <a:pt x="157" y="22779"/>
                  </a:cubicBezTo>
                  <a:cubicBezTo>
                    <a:pt x="1" y="28247"/>
                    <a:pt x="4613" y="30307"/>
                    <a:pt x="11106" y="30307"/>
                  </a:cubicBezTo>
                  <a:cubicBezTo>
                    <a:pt x="23653" y="30307"/>
                    <a:pt x="43226" y="22613"/>
                    <a:pt x="48994" y="16950"/>
                  </a:cubicBezTo>
                  <a:cubicBezTo>
                    <a:pt x="55419" y="10624"/>
                    <a:pt x="50127" y="161"/>
                    <a:pt x="40400" y="2"/>
                  </a:cubicBezTo>
                  <a:cubicBezTo>
                    <a:pt x="40357" y="1"/>
                    <a:pt x="40313" y="1"/>
                    <a:pt x="40268" y="1"/>
                  </a:cubicBezTo>
                  <a:close/>
                </a:path>
              </a:pathLst>
            </a:custGeom>
            <a:solidFill>
              <a:srgbClr val="AD7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9"/>
            <p:cNvSpPr/>
            <p:nvPr/>
          </p:nvSpPr>
          <p:spPr>
            <a:xfrm>
              <a:off x="3805575" y="1973225"/>
              <a:ext cx="1372050" cy="745675"/>
            </a:xfrm>
            <a:custGeom>
              <a:avLst/>
              <a:gdLst/>
              <a:ahLst/>
              <a:cxnLst/>
              <a:rect l="l" t="t" r="r" b="b"/>
              <a:pathLst>
                <a:path w="54882" h="29827" extrusionOk="0">
                  <a:moveTo>
                    <a:pt x="40230" y="0"/>
                  </a:moveTo>
                  <a:cubicBezTo>
                    <a:pt x="32454" y="0"/>
                    <a:pt x="0" y="10546"/>
                    <a:pt x="415" y="22898"/>
                  </a:cubicBezTo>
                  <a:cubicBezTo>
                    <a:pt x="579" y="27922"/>
                    <a:pt x="4949" y="29826"/>
                    <a:pt x="11040" y="29826"/>
                  </a:cubicBezTo>
                  <a:cubicBezTo>
                    <a:pt x="23474" y="29826"/>
                    <a:pt x="43080" y="21888"/>
                    <a:pt x="48715" y="16334"/>
                  </a:cubicBezTo>
                  <a:cubicBezTo>
                    <a:pt x="54881" y="10246"/>
                    <a:pt x="49749" y="161"/>
                    <a:pt x="40380" y="2"/>
                  </a:cubicBezTo>
                  <a:cubicBezTo>
                    <a:pt x="40331" y="1"/>
                    <a:pt x="40281" y="0"/>
                    <a:pt x="40230" y="0"/>
                  </a:cubicBezTo>
                  <a:close/>
                </a:path>
              </a:pathLst>
            </a:custGeom>
            <a:solidFill>
              <a:srgbClr val="B38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9"/>
            <p:cNvSpPr/>
            <p:nvPr/>
          </p:nvSpPr>
          <p:spPr>
            <a:xfrm>
              <a:off x="3812850" y="1978200"/>
              <a:ext cx="1359300" cy="730925"/>
            </a:xfrm>
            <a:custGeom>
              <a:avLst/>
              <a:gdLst/>
              <a:ahLst/>
              <a:cxnLst/>
              <a:rect l="l" t="t" r="r" b="b"/>
              <a:pathLst>
                <a:path w="54372" h="29237" extrusionOk="0">
                  <a:moveTo>
                    <a:pt x="40227" y="1"/>
                  </a:moveTo>
                  <a:cubicBezTo>
                    <a:pt x="31689" y="1"/>
                    <a:pt x="1790" y="10440"/>
                    <a:pt x="622" y="21864"/>
                  </a:cubicBezTo>
                  <a:cubicBezTo>
                    <a:pt x="586" y="22204"/>
                    <a:pt x="0" y="29236"/>
                    <a:pt x="10621" y="29236"/>
                  </a:cubicBezTo>
                  <a:cubicBezTo>
                    <a:pt x="11784" y="29236"/>
                    <a:pt x="13080" y="29152"/>
                    <a:pt x="14527" y="28965"/>
                  </a:cubicBezTo>
                  <a:cubicBezTo>
                    <a:pt x="24194" y="27712"/>
                    <a:pt x="44127" y="19894"/>
                    <a:pt x="48384" y="15697"/>
                  </a:cubicBezTo>
                  <a:cubicBezTo>
                    <a:pt x="54372" y="9769"/>
                    <a:pt x="49418" y="101"/>
                    <a:pt x="40347" y="2"/>
                  </a:cubicBezTo>
                  <a:cubicBezTo>
                    <a:pt x="40308" y="1"/>
                    <a:pt x="40268" y="1"/>
                    <a:pt x="40227" y="1"/>
                  </a:cubicBezTo>
                  <a:close/>
                </a:path>
              </a:pathLst>
            </a:custGeom>
            <a:solidFill>
              <a:srgbClr val="B88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9"/>
            <p:cNvSpPr/>
            <p:nvPr/>
          </p:nvSpPr>
          <p:spPr>
            <a:xfrm>
              <a:off x="3783625" y="1984450"/>
              <a:ext cx="1353050" cy="710850"/>
            </a:xfrm>
            <a:custGeom>
              <a:avLst/>
              <a:gdLst/>
              <a:ahLst/>
              <a:cxnLst/>
              <a:rect l="l" t="t" r="r" b="b"/>
              <a:pathLst>
                <a:path w="54122" h="28434" extrusionOk="0">
                  <a:moveTo>
                    <a:pt x="41268" y="1"/>
                  </a:moveTo>
                  <a:cubicBezTo>
                    <a:pt x="40655" y="1"/>
                    <a:pt x="40015" y="36"/>
                    <a:pt x="39348" y="110"/>
                  </a:cubicBezTo>
                  <a:cubicBezTo>
                    <a:pt x="31431" y="965"/>
                    <a:pt x="0" y="12025"/>
                    <a:pt x="2427" y="23205"/>
                  </a:cubicBezTo>
                  <a:cubicBezTo>
                    <a:pt x="3252" y="26977"/>
                    <a:pt x="6947" y="28434"/>
                    <a:pt x="11959" y="28434"/>
                  </a:cubicBezTo>
                  <a:cubicBezTo>
                    <a:pt x="24949" y="28434"/>
                    <a:pt x="46788" y="18646"/>
                    <a:pt x="50448" y="13995"/>
                  </a:cubicBezTo>
                  <a:cubicBezTo>
                    <a:pt x="54122" y="9347"/>
                    <a:pt x="51261" y="1"/>
                    <a:pt x="41268" y="1"/>
                  </a:cubicBezTo>
                  <a:close/>
                </a:path>
              </a:pathLst>
            </a:custGeom>
            <a:solidFill>
              <a:srgbClr val="BD8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9"/>
            <p:cNvSpPr/>
            <p:nvPr/>
          </p:nvSpPr>
          <p:spPr>
            <a:xfrm>
              <a:off x="3812950" y="1989850"/>
              <a:ext cx="1309050" cy="692500"/>
            </a:xfrm>
            <a:custGeom>
              <a:avLst/>
              <a:gdLst/>
              <a:ahLst/>
              <a:cxnLst/>
              <a:rect l="l" t="t" r="r" b="b"/>
              <a:pathLst>
                <a:path w="52362" h="27700" extrusionOk="0">
                  <a:moveTo>
                    <a:pt x="40419" y="0"/>
                  </a:moveTo>
                  <a:cubicBezTo>
                    <a:pt x="39789" y="0"/>
                    <a:pt x="39128" y="36"/>
                    <a:pt x="38434" y="113"/>
                  </a:cubicBezTo>
                  <a:cubicBezTo>
                    <a:pt x="30775" y="968"/>
                    <a:pt x="1" y="11770"/>
                    <a:pt x="1751" y="22671"/>
                  </a:cubicBezTo>
                  <a:cubicBezTo>
                    <a:pt x="2333" y="26288"/>
                    <a:pt x="5901" y="27699"/>
                    <a:pt x="10854" y="27699"/>
                  </a:cubicBezTo>
                  <a:cubicBezTo>
                    <a:pt x="23526" y="27699"/>
                    <a:pt x="45259" y="18464"/>
                    <a:pt x="49235" y="13301"/>
                  </a:cubicBezTo>
                  <a:cubicBezTo>
                    <a:pt x="52362" y="9276"/>
                    <a:pt x="50484" y="0"/>
                    <a:pt x="40419" y="0"/>
                  </a:cubicBezTo>
                  <a:close/>
                </a:path>
              </a:pathLst>
            </a:custGeom>
            <a:solidFill>
              <a:srgbClr val="C28E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9"/>
            <p:cNvSpPr/>
            <p:nvPr/>
          </p:nvSpPr>
          <p:spPr>
            <a:xfrm>
              <a:off x="3831850" y="1996425"/>
              <a:ext cx="1280150" cy="671900"/>
            </a:xfrm>
            <a:custGeom>
              <a:avLst/>
              <a:gdLst/>
              <a:ahLst/>
              <a:cxnLst/>
              <a:rect l="l" t="t" r="r" b="b"/>
              <a:pathLst>
                <a:path w="51206" h="26876" extrusionOk="0">
                  <a:moveTo>
                    <a:pt x="39804" y="0"/>
                  </a:moveTo>
                  <a:cubicBezTo>
                    <a:pt x="39211" y="0"/>
                    <a:pt x="38589" y="35"/>
                    <a:pt x="37936" y="108"/>
                  </a:cubicBezTo>
                  <a:cubicBezTo>
                    <a:pt x="29780" y="1043"/>
                    <a:pt x="1" y="12004"/>
                    <a:pt x="1493" y="22110"/>
                  </a:cubicBezTo>
                  <a:cubicBezTo>
                    <a:pt x="2005" y="25542"/>
                    <a:pt x="5303" y="26876"/>
                    <a:pt x="9940" y="26876"/>
                  </a:cubicBezTo>
                  <a:cubicBezTo>
                    <a:pt x="22583" y="26876"/>
                    <a:pt x="45178" y="16958"/>
                    <a:pt x="48380" y="12621"/>
                  </a:cubicBezTo>
                  <a:cubicBezTo>
                    <a:pt x="51206" y="8784"/>
                    <a:pt x="49225" y="0"/>
                    <a:pt x="39804" y="0"/>
                  </a:cubicBezTo>
                  <a:close/>
                </a:path>
              </a:pathLst>
            </a:custGeom>
            <a:solidFill>
              <a:srgbClr val="C79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9"/>
            <p:cNvSpPr/>
            <p:nvPr/>
          </p:nvSpPr>
          <p:spPr>
            <a:xfrm>
              <a:off x="3867675" y="2003375"/>
              <a:ext cx="1236075" cy="661200"/>
            </a:xfrm>
            <a:custGeom>
              <a:avLst/>
              <a:gdLst/>
              <a:ahLst/>
              <a:cxnLst/>
              <a:rect l="l" t="t" r="r" b="b"/>
              <a:pathLst>
                <a:path w="49443" h="26448" extrusionOk="0">
                  <a:moveTo>
                    <a:pt x="38619" y="0"/>
                  </a:moveTo>
                  <a:cubicBezTo>
                    <a:pt x="38036" y="0"/>
                    <a:pt x="37424" y="35"/>
                    <a:pt x="36782" y="109"/>
                  </a:cubicBezTo>
                  <a:cubicBezTo>
                    <a:pt x="30376" y="845"/>
                    <a:pt x="0" y="11209"/>
                    <a:pt x="537" y="21414"/>
                  </a:cubicBezTo>
                  <a:cubicBezTo>
                    <a:pt x="617" y="22771"/>
                    <a:pt x="1478" y="26447"/>
                    <a:pt x="8593" y="26447"/>
                  </a:cubicBezTo>
                  <a:cubicBezTo>
                    <a:pt x="10343" y="26447"/>
                    <a:pt x="12471" y="26225"/>
                    <a:pt x="15059" y="25691"/>
                  </a:cubicBezTo>
                  <a:cubicBezTo>
                    <a:pt x="20390" y="24577"/>
                    <a:pt x="43108" y="17157"/>
                    <a:pt x="46847" y="11845"/>
                  </a:cubicBezTo>
                  <a:cubicBezTo>
                    <a:pt x="49443" y="8149"/>
                    <a:pt x="47517" y="0"/>
                    <a:pt x="38619" y="0"/>
                  </a:cubicBezTo>
                  <a:close/>
                </a:path>
              </a:pathLst>
            </a:custGeom>
            <a:solidFill>
              <a:srgbClr val="CC9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9"/>
            <p:cNvSpPr/>
            <p:nvPr/>
          </p:nvSpPr>
          <p:spPr>
            <a:xfrm>
              <a:off x="3844775" y="2011000"/>
              <a:ext cx="1248700" cy="643625"/>
            </a:xfrm>
            <a:custGeom>
              <a:avLst/>
              <a:gdLst/>
              <a:ahLst/>
              <a:cxnLst/>
              <a:rect l="l" t="t" r="r" b="b"/>
              <a:pathLst>
                <a:path w="49948" h="25745" extrusionOk="0">
                  <a:moveTo>
                    <a:pt x="39736" y="1"/>
                  </a:moveTo>
                  <a:cubicBezTo>
                    <a:pt x="39179" y="1"/>
                    <a:pt x="38592" y="33"/>
                    <a:pt x="37976" y="102"/>
                  </a:cubicBezTo>
                  <a:cubicBezTo>
                    <a:pt x="31412" y="858"/>
                    <a:pt x="1" y="11660"/>
                    <a:pt x="2149" y="21725"/>
                  </a:cubicBezTo>
                  <a:cubicBezTo>
                    <a:pt x="2713" y="24388"/>
                    <a:pt x="5266" y="25744"/>
                    <a:pt x="9521" y="25744"/>
                  </a:cubicBezTo>
                  <a:cubicBezTo>
                    <a:pt x="11721" y="25744"/>
                    <a:pt x="14376" y="25382"/>
                    <a:pt x="17447" y="24650"/>
                  </a:cubicBezTo>
                  <a:cubicBezTo>
                    <a:pt x="17705" y="24590"/>
                    <a:pt x="43506" y="17230"/>
                    <a:pt x="47763" y="10844"/>
                  </a:cubicBezTo>
                  <a:cubicBezTo>
                    <a:pt x="49947" y="7559"/>
                    <a:pt x="48208" y="1"/>
                    <a:pt x="39736" y="1"/>
                  </a:cubicBezTo>
                  <a:close/>
                </a:path>
              </a:pathLst>
            </a:custGeom>
            <a:solidFill>
              <a:srgbClr val="D19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9"/>
            <p:cNvSpPr/>
            <p:nvPr/>
          </p:nvSpPr>
          <p:spPr>
            <a:xfrm>
              <a:off x="3819925" y="2019925"/>
              <a:ext cx="1257775" cy="622275"/>
            </a:xfrm>
            <a:custGeom>
              <a:avLst/>
              <a:gdLst/>
              <a:ahLst/>
              <a:cxnLst/>
              <a:rect l="l" t="t" r="r" b="b"/>
              <a:pathLst>
                <a:path w="50311" h="24891" extrusionOk="0">
                  <a:moveTo>
                    <a:pt x="41036" y="1"/>
                  </a:moveTo>
                  <a:cubicBezTo>
                    <a:pt x="40480" y="1"/>
                    <a:pt x="39892" y="34"/>
                    <a:pt x="39269" y="103"/>
                  </a:cubicBezTo>
                  <a:cubicBezTo>
                    <a:pt x="31212" y="998"/>
                    <a:pt x="0" y="12695"/>
                    <a:pt x="3700" y="21906"/>
                  </a:cubicBezTo>
                  <a:cubicBezTo>
                    <a:pt x="4549" y="24022"/>
                    <a:pt x="7175" y="24890"/>
                    <a:pt x="10765" y="24890"/>
                  </a:cubicBezTo>
                  <a:cubicBezTo>
                    <a:pt x="22660" y="24890"/>
                    <a:pt x="45131" y="15360"/>
                    <a:pt x="48539" y="10149"/>
                  </a:cubicBezTo>
                  <a:cubicBezTo>
                    <a:pt x="50310" y="7444"/>
                    <a:pt x="49389" y="1"/>
                    <a:pt x="41036" y="1"/>
                  </a:cubicBezTo>
                  <a:close/>
                </a:path>
              </a:pathLst>
            </a:custGeom>
            <a:solidFill>
              <a:srgbClr val="D6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9"/>
            <p:cNvSpPr/>
            <p:nvPr/>
          </p:nvSpPr>
          <p:spPr>
            <a:xfrm>
              <a:off x="3837325" y="2029750"/>
              <a:ext cx="1222300" cy="607975"/>
            </a:xfrm>
            <a:custGeom>
              <a:avLst/>
              <a:gdLst/>
              <a:ahLst/>
              <a:cxnLst/>
              <a:rect l="l" t="t" r="r" b="b"/>
              <a:pathLst>
                <a:path w="48892" h="24319" extrusionOk="0">
                  <a:moveTo>
                    <a:pt x="40669" y="1"/>
                  </a:moveTo>
                  <a:cubicBezTo>
                    <a:pt x="39414" y="1"/>
                    <a:pt x="37968" y="162"/>
                    <a:pt x="36305" y="526"/>
                  </a:cubicBezTo>
                  <a:cubicBezTo>
                    <a:pt x="28785" y="2157"/>
                    <a:pt x="1" y="12859"/>
                    <a:pt x="3542" y="21433"/>
                  </a:cubicBezTo>
                  <a:cubicBezTo>
                    <a:pt x="4152" y="22921"/>
                    <a:pt x="5794" y="24319"/>
                    <a:pt x="9829" y="24319"/>
                  </a:cubicBezTo>
                  <a:cubicBezTo>
                    <a:pt x="12107" y="24319"/>
                    <a:pt x="15148" y="23873"/>
                    <a:pt x="19197" y="22746"/>
                  </a:cubicBezTo>
                  <a:cubicBezTo>
                    <a:pt x="19436" y="22686"/>
                    <a:pt x="44381" y="15226"/>
                    <a:pt x="47683" y="9139"/>
                  </a:cubicBezTo>
                  <a:cubicBezTo>
                    <a:pt x="48891" y="6913"/>
                    <a:pt x="48887" y="1"/>
                    <a:pt x="40669" y="1"/>
                  </a:cubicBezTo>
                  <a:close/>
                </a:path>
              </a:pathLst>
            </a:custGeom>
            <a:solidFill>
              <a:srgbClr val="DBA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9"/>
            <p:cNvSpPr/>
            <p:nvPr/>
          </p:nvSpPr>
          <p:spPr>
            <a:xfrm>
              <a:off x="3848275" y="2039675"/>
              <a:ext cx="1202425" cy="589800"/>
            </a:xfrm>
            <a:custGeom>
              <a:avLst/>
              <a:gdLst/>
              <a:ahLst/>
              <a:cxnLst/>
              <a:rect l="l" t="t" r="r" b="b"/>
              <a:pathLst>
                <a:path w="48097" h="23592" extrusionOk="0">
                  <a:moveTo>
                    <a:pt x="40220" y="1"/>
                  </a:moveTo>
                  <a:cubicBezTo>
                    <a:pt x="39044" y="1"/>
                    <a:pt x="37693" y="150"/>
                    <a:pt x="36145" y="487"/>
                  </a:cubicBezTo>
                  <a:cubicBezTo>
                    <a:pt x="30595" y="1700"/>
                    <a:pt x="0" y="12025"/>
                    <a:pt x="3501" y="20857"/>
                  </a:cubicBezTo>
                  <a:cubicBezTo>
                    <a:pt x="4322" y="22917"/>
                    <a:pt x="6636" y="23592"/>
                    <a:pt x="9354" y="23592"/>
                  </a:cubicBezTo>
                  <a:cubicBezTo>
                    <a:pt x="13226" y="23592"/>
                    <a:pt x="17918" y="22223"/>
                    <a:pt x="20291" y="21533"/>
                  </a:cubicBezTo>
                  <a:cubicBezTo>
                    <a:pt x="20529" y="21454"/>
                    <a:pt x="43665" y="14451"/>
                    <a:pt x="47046" y="8106"/>
                  </a:cubicBezTo>
                  <a:cubicBezTo>
                    <a:pt x="48097" y="6177"/>
                    <a:pt x="47791" y="1"/>
                    <a:pt x="40220" y="1"/>
                  </a:cubicBezTo>
                  <a:close/>
                </a:path>
              </a:pathLst>
            </a:custGeom>
            <a:solidFill>
              <a:srgbClr val="E0A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9"/>
            <p:cNvSpPr/>
            <p:nvPr/>
          </p:nvSpPr>
          <p:spPr>
            <a:xfrm>
              <a:off x="3886550" y="2051250"/>
              <a:ext cx="1177525" cy="569250"/>
            </a:xfrm>
            <a:custGeom>
              <a:avLst/>
              <a:gdLst/>
              <a:ahLst/>
              <a:cxnLst/>
              <a:rect l="l" t="t" r="r" b="b"/>
              <a:pathLst>
                <a:path w="47101" h="22770" extrusionOk="0">
                  <a:moveTo>
                    <a:pt x="38969" y="1"/>
                  </a:moveTo>
                  <a:cubicBezTo>
                    <a:pt x="37203" y="1"/>
                    <a:pt x="34969" y="332"/>
                    <a:pt x="32148" y="1138"/>
                  </a:cubicBezTo>
                  <a:cubicBezTo>
                    <a:pt x="18760" y="4937"/>
                    <a:pt x="1" y="13591"/>
                    <a:pt x="2289" y="20056"/>
                  </a:cubicBezTo>
                  <a:cubicBezTo>
                    <a:pt x="3000" y="22101"/>
                    <a:pt x="5242" y="22770"/>
                    <a:pt x="7896" y="22770"/>
                  </a:cubicBezTo>
                  <a:cubicBezTo>
                    <a:pt x="11773" y="22770"/>
                    <a:pt x="16531" y="21342"/>
                    <a:pt x="18680" y="20692"/>
                  </a:cubicBezTo>
                  <a:cubicBezTo>
                    <a:pt x="18919" y="20613"/>
                    <a:pt x="42512" y="13372"/>
                    <a:pt x="45257" y="7125"/>
                  </a:cubicBezTo>
                  <a:cubicBezTo>
                    <a:pt x="45306" y="7027"/>
                    <a:pt x="47100" y="1"/>
                    <a:pt x="38969" y="1"/>
                  </a:cubicBezTo>
                  <a:close/>
                </a:path>
              </a:pathLst>
            </a:custGeom>
            <a:solidFill>
              <a:srgbClr val="E6A8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9"/>
            <p:cNvSpPr/>
            <p:nvPr/>
          </p:nvSpPr>
          <p:spPr>
            <a:xfrm>
              <a:off x="3903975" y="2062800"/>
              <a:ext cx="1164700" cy="546875"/>
            </a:xfrm>
            <a:custGeom>
              <a:avLst/>
              <a:gdLst/>
              <a:ahLst/>
              <a:cxnLst/>
              <a:rect l="l" t="t" r="r" b="b"/>
              <a:pathLst>
                <a:path w="46588" h="21875" extrusionOk="0">
                  <a:moveTo>
                    <a:pt x="38406" y="0"/>
                  </a:moveTo>
                  <a:cubicBezTo>
                    <a:pt x="36129" y="0"/>
                    <a:pt x="33000" y="543"/>
                    <a:pt x="28725" y="1929"/>
                  </a:cubicBezTo>
                  <a:cubicBezTo>
                    <a:pt x="15119" y="6345"/>
                    <a:pt x="0" y="13606"/>
                    <a:pt x="2089" y="19554"/>
                  </a:cubicBezTo>
                  <a:cubicBezTo>
                    <a:pt x="2672" y="21193"/>
                    <a:pt x="4603" y="21874"/>
                    <a:pt x="7337" y="21874"/>
                  </a:cubicBezTo>
                  <a:cubicBezTo>
                    <a:pt x="18142" y="21874"/>
                    <a:pt x="41486" y="11244"/>
                    <a:pt x="43724" y="7101"/>
                  </a:cubicBezTo>
                  <a:cubicBezTo>
                    <a:pt x="43787" y="7008"/>
                    <a:pt x="46588" y="0"/>
                    <a:pt x="38406" y="0"/>
                  </a:cubicBezTo>
                  <a:close/>
                </a:path>
              </a:pathLst>
            </a:custGeom>
            <a:solidFill>
              <a:srgbClr val="EBAC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9"/>
            <p:cNvSpPr/>
            <p:nvPr/>
          </p:nvSpPr>
          <p:spPr>
            <a:xfrm>
              <a:off x="3936300" y="2074950"/>
              <a:ext cx="1125050" cy="529650"/>
            </a:xfrm>
            <a:custGeom>
              <a:avLst/>
              <a:gdLst/>
              <a:ahLst/>
              <a:cxnLst/>
              <a:rect l="l" t="t" r="r" b="b"/>
              <a:pathLst>
                <a:path w="45002" h="21186" extrusionOk="0">
                  <a:moveTo>
                    <a:pt x="37095" y="1"/>
                  </a:moveTo>
                  <a:cubicBezTo>
                    <a:pt x="34393" y="1"/>
                    <a:pt x="30382" y="782"/>
                    <a:pt x="24488" y="2875"/>
                  </a:cubicBezTo>
                  <a:cubicBezTo>
                    <a:pt x="5491" y="9599"/>
                    <a:pt x="0" y="15567"/>
                    <a:pt x="1194" y="18889"/>
                  </a:cubicBezTo>
                  <a:cubicBezTo>
                    <a:pt x="1781" y="20515"/>
                    <a:pt x="3613" y="21186"/>
                    <a:pt x="6194" y="21186"/>
                  </a:cubicBezTo>
                  <a:cubicBezTo>
                    <a:pt x="16818" y="21186"/>
                    <a:pt x="40139" y="9815"/>
                    <a:pt x="41675" y="6774"/>
                  </a:cubicBezTo>
                  <a:cubicBezTo>
                    <a:pt x="41720" y="6685"/>
                    <a:pt x="45001" y="1"/>
                    <a:pt x="37095" y="1"/>
                  </a:cubicBezTo>
                  <a:close/>
                </a:path>
              </a:pathLst>
            </a:custGeom>
            <a:solidFill>
              <a:srgbClr val="F0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9"/>
            <p:cNvSpPr/>
            <p:nvPr/>
          </p:nvSpPr>
          <p:spPr>
            <a:xfrm>
              <a:off x="3950725" y="2085325"/>
              <a:ext cx="1083175" cy="509725"/>
            </a:xfrm>
            <a:custGeom>
              <a:avLst/>
              <a:gdLst/>
              <a:ahLst/>
              <a:cxnLst/>
              <a:rect l="l" t="t" r="r" b="b"/>
              <a:pathLst>
                <a:path w="43327" h="20389" extrusionOk="0">
                  <a:moveTo>
                    <a:pt x="35446" y="0"/>
                  </a:moveTo>
                  <a:cubicBezTo>
                    <a:pt x="33779" y="0"/>
                    <a:pt x="29829" y="602"/>
                    <a:pt x="20748" y="4012"/>
                  </a:cubicBezTo>
                  <a:cubicBezTo>
                    <a:pt x="4754" y="10059"/>
                    <a:pt x="0" y="15271"/>
                    <a:pt x="895" y="18156"/>
                  </a:cubicBezTo>
                  <a:cubicBezTo>
                    <a:pt x="1377" y="19727"/>
                    <a:pt x="3268" y="20388"/>
                    <a:pt x="5986" y="20388"/>
                  </a:cubicBezTo>
                  <a:cubicBezTo>
                    <a:pt x="16177" y="20388"/>
                    <a:pt x="37998" y="11095"/>
                    <a:pt x="40840" y="5583"/>
                  </a:cubicBezTo>
                  <a:cubicBezTo>
                    <a:pt x="40939" y="5385"/>
                    <a:pt x="43326" y="590"/>
                    <a:pt x="35847" y="13"/>
                  </a:cubicBezTo>
                  <a:cubicBezTo>
                    <a:pt x="35731" y="5"/>
                    <a:pt x="35598" y="0"/>
                    <a:pt x="35446" y="0"/>
                  </a:cubicBezTo>
                  <a:close/>
                </a:path>
              </a:pathLst>
            </a:custGeom>
            <a:solidFill>
              <a:srgbClr val="F5B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9"/>
            <p:cNvSpPr/>
            <p:nvPr/>
          </p:nvSpPr>
          <p:spPr>
            <a:xfrm>
              <a:off x="3959175" y="2098950"/>
              <a:ext cx="1019025" cy="493525"/>
            </a:xfrm>
            <a:custGeom>
              <a:avLst/>
              <a:gdLst/>
              <a:ahLst/>
              <a:cxnLst/>
              <a:rect l="l" t="t" r="r" b="b"/>
              <a:pathLst>
                <a:path w="40761" h="19741" extrusionOk="0">
                  <a:moveTo>
                    <a:pt x="35461" y="0"/>
                  </a:moveTo>
                  <a:cubicBezTo>
                    <a:pt x="31330" y="0"/>
                    <a:pt x="25651" y="1912"/>
                    <a:pt x="20629" y="3805"/>
                  </a:cubicBezTo>
                  <a:cubicBezTo>
                    <a:pt x="7182" y="8818"/>
                    <a:pt x="0" y="13791"/>
                    <a:pt x="895" y="17452"/>
                  </a:cubicBezTo>
                  <a:cubicBezTo>
                    <a:pt x="1122" y="18335"/>
                    <a:pt x="2043" y="19740"/>
                    <a:pt x="5677" y="19740"/>
                  </a:cubicBezTo>
                  <a:cubicBezTo>
                    <a:pt x="8101" y="19740"/>
                    <a:pt x="11732" y="19115"/>
                    <a:pt x="17168" y="17292"/>
                  </a:cubicBezTo>
                  <a:cubicBezTo>
                    <a:pt x="34395" y="11523"/>
                    <a:pt x="39209" y="7028"/>
                    <a:pt x="40223" y="4283"/>
                  </a:cubicBezTo>
                  <a:cubicBezTo>
                    <a:pt x="40760" y="2830"/>
                    <a:pt x="39706" y="85"/>
                    <a:pt x="35827" y="6"/>
                  </a:cubicBezTo>
                  <a:cubicBezTo>
                    <a:pt x="35706" y="2"/>
                    <a:pt x="35584" y="0"/>
                    <a:pt x="35461" y="0"/>
                  </a:cubicBezTo>
                  <a:close/>
                </a:path>
              </a:pathLst>
            </a:custGeom>
            <a:solidFill>
              <a:srgbClr val="FAB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3978075" y="2111400"/>
              <a:ext cx="982750" cy="465900"/>
            </a:xfrm>
            <a:custGeom>
              <a:avLst/>
              <a:gdLst/>
              <a:ahLst/>
              <a:cxnLst/>
              <a:rect l="l" t="t" r="r" b="b"/>
              <a:pathLst>
                <a:path w="39310" h="18636" extrusionOk="0">
                  <a:moveTo>
                    <a:pt x="34689" y="0"/>
                  </a:moveTo>
                  <a:cubicBezTo>
                    <a:pt x="30930" y="0"/>
                    <a:pt x="25251" y="1707"/>
                    <a:pt x="20072" y="3625"/>
                  </a:cubicBezTo>
                  <a:cubicBezTo>
                    <a:pt x="1850" y="10369"/>
                    <a:pt x="0" y="14765"/>
                    <a:pt x="498" y="16794"/>
                  </a:cubicBezTo>
                  <a:cubicBezTo>
                    <a:pt x="826" y="18083"/>
                    <a:pt x="2489" y="18635"/>
                    <a:pt x="4955" y="18635"/>
                  </a:cubicBezTo>
                  <a:cubicBezTo>
                    <a:pt x="14902" y="18635"/>
                    <a:pt x="37898" y="9639"/>
                    <a:pt x="38871" y="3645"/>
                  </a:cubicBezTo>
                  <a:cubicBezTo>
                    <a:pt x="39310" y="994"/>
                    <a:pt x="37558" y="0"/>
                    <a:pt x="34689" y="0"/>
                  </a:cubicBezTo>
                  <a:close/>
                </a:path>
              </a:pathLst>
            </a:custGeom>
            <a:solidFill>
              <a:srgbClr val="FFB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9"/>
            <p:cNvSpPr/>
            <p:nvPr/>
          </p:nvSpPr>
          <p:spPr>
            <a:xfrm>
              <a:off x="3990500" y="2121650"/>
              <a:ext cx="1029825" cy="456450"/>
            </a:xfrm>
            <a:custGeom>
              <a:avLst/>
              <a:gdLst/>
              <a:ahLst/>
              <a:cxnLst/>
              <a:rect l="l" t="t" r="r" b="b"/>
              <a:pathLst>
                <a:path w="41193" h="18258" extrusionOk="0">
                  <a:moveTo>
                    <a:pt x="33412" y="0"/>
                  </a:moveTo>
                  <a:cubicBezTo>
                    <a:pt x="28564" y="0"/>
                    <a:pt x="21020" y="2922"/>
                    <a:pt x="16770" y="4568"/>
                  </a:cubicBezTo>
                  <a:cubicBezTo>
                    <a:pt x="836" y="10715"/>
                    <a:pt x="1" y="14773"/>
                    <a:pt x="379" y="16225"/>
                  </a:cubicBezTo>
                  <a:cubicBezTo>
                    <a:pt x="558" y="16941"/>
                    <a:pt x="1194" y="17856"/>
                    <a:pt x="3183" y="18175"/>
                  </a:cubicBezTo>
                  <a:cubicBezTo>
                    <a:pt x="3512" y="18231"/>
                    <a:pt x="3895" y="18257"/>
                    <a:pt x="4327" y="18257"/>
                  </a:cubicBezTo>
                  <a:cubicBezTo>
                    <a:pt x="12983" y="18257"/>
                    <a:pt x="41193" y="7458"/>
                    <a:pt x="37498" y="1584"/>
                  </a:cubicBezTo>
                  <a:cubicBezTo>
                    <a:pt x="36784" y="445"/>
                    <a:pt x="35303" y="0"/>
                    <a:pt x="33412" y="0"/>
                  </a:cubicBezTo>
                  <a:close/>
                </a:path>
              </a:pathLst>
            </a:custGeom>
            <a:solidFill>
              <a:srgbClr val="FF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9"/>
            <p:cNvSpPr/>
            <p:nvPr/>
          </p:nvSpPr>
          <p:spPr>
            <a:xfrm>
              <a:off x="4001950" y="2130775"/>
              <a:ext cx="998900" cy="440000"/>
            </a:xfrm>
            <a:custGeom>
              <a:avLst/>
              <a:gdLst/>
              <a:ahLst/>
              <a:cxnLst/>
              <a:rect l="l" t="t" r="r" b="b"/>
              <a:pathLst>
                <a:path w="39956" h="17600" extrusionOk="0">
                  <a:moveTo>
                    <a:pt x="32628" y="0"/>
                  </a:moveTo>
                  <a:cubicBezTo>
                    <a:pt x="27988" y="0"/>
                    <a:pt x="20587" y="2829"/>
                    <a:pt x="16431" y="4402"/>
                  </a:cubicBezTo>
                  <a:cubicBezTo>
                    <a:pt x="1015" y="10290"/>
                    <a:pt x="0" y="14249"/>
                    <a:pt x="279" y="15681"/>
                  </a:cubicBezTo>
                  <a:cubicBezTo>
                    <a:pt x="279" y="15701"/>
                    <a:pt x="816" y="17213"/>
                    <a:pt x="2606" y="17511"/>
                  </a:cubicBezTo>
                  <a:cubicBezTo>
                    <a:pt x="2945" y="17571"/>
                    <a:pt x="3344" y="17600"/>
                    <a:pt x="3796" y="17600"/>
                  </a:cubicBezTo>
                  <a:cubicBezTo>
                    <a:pt x="12378" y="17600"/>
                    <a:pt x="39956" y="7221"/>
                    <a:pt x="36384" y="1438"/>
                  </a:cubicBezTo>
                  <a:cubicBezTo>
                    <a:pt x="35745" y="406"/>
                    <a:pt x="34384" y="0"/>
                    <a:pt x="32628" y="0"/>
                  </a:cubicBezTo>
                  <a:close/>
                </a:path>
              </a:pathLst>
            </a:custGeom>
            <a:solidFill>
              <a:srgbClr val="FFC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9"/>
            <p:cNvSpPr/>
            <p:nvPr/>
          </p:nvSpPr>
          <p:spPr>
            <a:xfrm>
              <a:off x="4014375" y="2142725"/>
              <a:ext cx="894900" cy="423825"/>
            </a:xfrm>
            <a:custGeom>
              <a:avLst/>
              <a:gdLst/>
              <a:ahLst/>
              <a:cxnLst/>
              <a:rect l="l" t="t" r="r" b="b"/>
              <a:pathLst>
                <a:path w="35796" h="16953" extrusionOk="0">
                  <a:moveTo>
                    <a:pt x="31818" y="0"/>
                  </a:moveTo>
                  <a:cubicBezTo>
                    <a:pt x="28798" y="0"/>
                    <a:pt x="23486" y="1196"/>
                    <a:pt x="14323" y="4819"/>
                  </a:cubicBezTo>
                  <a:cubicBezTo>
                    <a:pt x="0" y="10489"/>
                    <a:pt x="0" y="14328"/>
                    <a:pt x="160" y="15044"/>
                  </a:cubicBezTo>
                  <a:cubicBezTo>
                    <a:pt x="459" y="16479"/>
                    <a:pt x="2045" y="16953"/>
                    <a:pt x="4012" y="16953"/>
                  </a:cubicBezTo>
                  <a:cubicBezTo>
                    <a:pt x="7526" y="16953"/>
                    <a:pt x="12259" y="15438"/>
                    <a:pt x="13050" y="15183"/>
                  </a:cubicBezTo>
                  <a:cubicBezTo>
                    <a:pt x="13249" y="15104"/>
                    <a:pt x="33977" y="8121"/>
                    <a:pt x="35389" y="3367"/>
                  </a:cubicBezTo>
                  <a:cubicBezTo>
                    <a:pt x="35795" y="2038"/>
                    <a:pt x="35760" y="0"/>
                    <a:pt x="31818" y="0"/>
                  </a:cubicBezTo>
                  <a:close/>
                </a:path>
              </a:pathLst>
            </a:custGeom>
            <a:solidFill>
              <a:srgbClr val="FFC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9"/>
            <p:cNvSpPr/>
            <p:nvPr/>
          </p:nvSpPr>
          <p:spPr>
            <a:xfrm>
              <a:off x="4014375" y="2151025"/>
              <a:ext cx="962175" cy="408950"/>
            </a:xfrm>
            <a:custGeom>
              <a:avLst/>
              <a:gdLst/>
              <a:ahLst/>
              <a:cxnLst/>
              <a:rect l="l" t="t" r="r" b="b"/>
              <a:pathLst>
                <a:path w="38487" h="16358" extrusionOk="0">
                  <a:moveTo>
                    <a:pt x="31359" y="0"/>
                  </a:moveTo>
                  <a:cubicBezTo>
                    <a:pt x="26423" y="0"/>
                    <a:pt x="17811" y="3371"/>
                    <a:pt x="14462" y="4686"/>
                  </a:cubicBezTo>
                  <a:cubicBezTo>
                    <a:pt x="0" y="10336"/>
                    <a:pt x="498" y="14175"/>
                    <a:pt x="597" y="14593"/>
                  </a:cubicBezTo>
                  <a:cubicBezTo>
                    <a:pt x="717" y="15070"/>
                    <a:pt x="1234" y="16184"/>
                    <a:pt x="3482" y="16343"/>
                  </a:cubicBezTo>
                  <a:cubicBezTo>
                    <a:pt x="3609" y="16353"/>
                    <a:pt x="3747" y="16358"/>
                    <a:pt x="3895" y="16358"/>
                  </a:cubicBezTo>
                  <a:cubicBezTo>
                    <a:pt x="10678" y="16358"/>
                    <a:pt x="38487" y="6264"/>
                    <a:pt x="34574" y="1066"/>
                  </a:cubicBezTo>
                  <a:cubicBezTo>
                    <a:pt x="33998" y="306"/>
                    <a:pt x="32845" y="0"/>
                    <a:pt x="31359" y="0"/>
                  </a:cubicBezTo>
                  <a:close/>
                </a:path>
              </a:pathLst>
            </a:custGeom>
            <a:solidFill>
              <a:srgbClr val="FFC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4021325" y="2160600"/>
              <a:ext cx="890225" cy="395925"/>
            </a:xfrm>
            <a:custGeom>
              <a:avLst/>
              <a:gdLst/>
              <a:ahLst/>
              <a:cxnLst/>
              <a:rect l="l" t="t" r="r" b="b"/>
              <a:pathLst>
                <a:path w="35609" h="15837" extrusionOk="0">
                  <a:moveTo>
                    <a:pt x="30820" y="0"/>
                  </a:moveTo>
                  <a:cubicBezTo>
                    <a:pt x="28109" y="0"/>
                    <a:pt x="23160" y="1089"/>
                    <a:pt x="14304" y="4502"/>
                  </a:cubicBezTo>
                  <a:cubicBezTo>
                    <a:pt x="1" y="10032"/>
                    <a:pt x="637" y="13931"/>
                    <a:pt x="657" y="13971"/>
                  </a:cubicBezTo>
                  <a:lnTo>
                    <a:pt x="2149" y="15562"/>
                  </a:lnTo>
                  <a:cubicBezTo>
                    <a:pt x="2284" y="15630"/>
                    <a:pt x="2780" y="15837"/>
                    <a:pt x="3949" y="15837"/>
                  </a:cubicBezTo>
                  <a:cubicBezTo>
                    <a:pt x="6577" y="15837"/>
                    <a:pt x="12605" y="14790"/>
                    <a:pt x="25563" y="8759"/>
                  </a:cubicBezTo>
                  <a:cubicBezTo>
                    <a:pt x="29422" y="6969"/>
                    <a:pt x="35609" y="3547"/>
                    <a:pt x="33639" y="901"/>
                  </a:cubicBezTo>
                  <a:cubicBezTo>
                    <a:pt x="33260" y="388"/>
                    <a:pt x="32439" y="0"/>
                    <a:pt x="30820" y="0"/>
                  </a:cubicBezTo>
                  <a:close/>
                </a:path>
              </a:pathLst>
            </a:custGeom>
            <a:solidFill>
              <a:srgbClr val="FFC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9"/>
            <p:cNvSpPr/>
            <p:nvPr/>
          </p:nvSpPr>
          <p:spPr>
            <a:xfrm>
              <a:off x="4035750" y="2174025"/>
              <a:ext cx="812150" cy="370275"/>
            </a:xfrm>
            <a:custGeom>
              <a:avLst/>
              <a:gdLst/>
              <a:ahLst/>
              <a:cxnLst/>
              <a:rect l="l" t="t" r="r" b="b"/>
              <a:pathLst>
                <a:path w="32486" h="14811" extrusionOk="0">
                  <a:moveTo>
                    <a:pt x="29340" y="1"/>
                  </a:moveTo>
                  <a:cubicBezTo>
                    <a:pt x="28317" y="1"/>
                    <a:pt x="26989" y="115"/>
                    <a:pt x="25284" y="444"/>
                  </a:cubicBezTo>
                  <a:cubicBezTo>
                    <a:pt x="23434" y="802"/>
                    <a:pt x="18402" y="2433"/>
                    <a:pt x="13846" y="4184"/>
                  </a:cubicBezTo>
                  <a:cubicBezTo>
                    <a:pt x="1" y="9475"/>
                    <a:pt x="478" y="13215"/>
                    <a:pt x="478" y="13255"/>
                  </a:cubicBezTo>
                  <a:cubicBezTo>
                    <a:pt x="663" y="14350"/>
                    <a:pt x="1820" y="14810"/>
                    <a:pt x="3594" y="14810"/>
                  </a:cubicBezTo>
                  <a:cubicBezTo>
                    <a:pt x="11391" y="14810"/>
                    <a:pt x="31097" y="5920"/>
                    <a:pt x="32426" y="2970"/>
                  </a:cubicBezTo>
                  <a:cubicBezTo>
                    <a:pt x="32486" y="2851"/>
                    <a:pt x="32466" y="683"/>
                    <a:pt x="32406" y="603"/>
                  </a:cubicBezTo>
                  <a:cubicBezTo>
                    <a:pt x="32406" y="589"/>
                    <a:pt x="31659" y="1"/>
                    <a:pt x="29340" y="1"/>
                  </a:cubicBezTo>
                  <a:close/>
                </a:path>
              </a:pathLst>
            </a:custGeom>
            <a:solidFill>
              <a:srgbClr val="FFC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9"/>
            <p:cNvSpPr/>
            <p:nvPr/>
          </p:nvSpPr>
          <p:spPr>
            <a:xfrm>
              <a:off x="4058125" y="2184375"/>
              <a:ext cx="770875" cy="359850"/>
            </a:xfrm>
            <a:custGeom>
              <a:avLst/>
              <a:gdLst/>
              <a:ahLst/>
              <a:cxnLst/>
              <a:rect l="l" t="t" r="r" b="b"/>
              <a:pathLst>
                <a:path w="30835" h="14394" extrusionOk="0">
                  <a:moveTo>
                    <a:pt x="27550" y="1"/>
                  </a:moveTo>
                  <a:cubicBezTo>
                    <a:pt x="26676" y="1"/>
                    <a:pt x="25657" y="81"/>
                    <a:pt x="24529" y="309"/>
                  </a:cubicBezTo>
                  <a:cubicBezTo>
                    <a:pt x="20968" y="1025"/>
                    <a:pt x="13866" y="3690"/>
                    <a:pt x="13070" y="3989"/>
                  </a:cubicBezTo>
                  <a:cubicBezTo>
                    <a:pt x="1" y="8902"/>
                    <a:pt x="1" y="12622"/>
                    <a:pt x="1" y="12662"/>
                  </a:cubicBezTo>
                  <a:cubicBezTo>
                    <a:pt x="21" y="12682"/>
                    <a:pt x="1592" y="14233"/>
                    <a:pt x="1632" y="14253"/>
                  </a:cubicBezTo>
                  <a:cubicBezTo>
                    <a:pt x="1681" y="14270"/>
                    <a:pt x="2021" y="14393"/>
                    <a:pt x="2853" y="14393"/>
                  </a:cubicBezTo>
                  <a:cubicBezTo>
                    <a:pt x="5079" y="14393"/>
                    <a:pt x="10823" y="13508"/>
                    <a:pt x="23912" y="7311"/>
                  </a:cubicBezTo>
                  <a:cubicBezTo>
                    <a:pt x="24966" y="6813"/>
                    <a:pt x="28607" y="5003"/>
                    <a:pt x="30755" y="2875"/>
                  </a:cubicBezTo>
                  <a:cubicBezTo>
                    <a:pt x="30775" y="2835"/>
                    <a:pt x="30835" y="448"/>
                    <a:pt x="30815" y="428"/>
                  </a:cubicBezTo>
                  <a:cubicBezTo>
                    <a:pt x="30815" y="428"/>
                    <a:pt x="29573" y="1"/>
                    <a:pt x="27550" y="1"/>
                  </a:cubicBezTo>
                  <a:close/>
                </a:path>
              </a:pathLst>
            </a:custGeom>
            <a:solidFill>
              <a:srgbClr val="FFD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4069075" y="2189275"/>
              <a:ext cx="742025" cy="348575"/>
            </a:xfrm>
            <a:custGeom>
              <a:avLst/>
              <a:gdLst/>
              <a:ahLst/>
              <a:cxnLst/>
              <a:rect l="l" t="t" r="r" b="b"/>
              <a:pathLst>
                <a:path w="29681" h="13943" extrusionOk="0">
                  <a:moveTo>
                    <a:pt x="27751" y="1"/>
                  </a:moveTo>
                  <a:cubicBezTo>
                    <a:pt x="25670" y="1"/>
                    <a:pt x="21423" y="774"/>
                    <a:pt x="12752" y="4012"/>
                  </a:cubicBezTo>
                  <a:cubicBezTo>
                    <a:pt x="219" y="8666"/>
                    <a:pt x="1" y="12247"/>
                    <a:pt x="1" y="12267"/>
                  </a:cubicBezTo>
                  <a:cubicBezTo>
                    <a:pt x="1" y="12327"/>
                    <a:pt x="1652" y="13819"/>
                    <a:pt x="1731" y="13839"/>
                  </a:cubicBezTo>
                  <a:cubicBezTo>
                    <a:pt x="1742" y="13844"/>
                    <a:pt x="2015" y="13943"/>
                    <a:pt x="2716" y="13943"/>
                  </a:cubicBezTo>
                  <a:cubicBezTo>
                    <a:pt x="4737" y="13943"/>
                    <a:pt x="10312" y="13122"/>
                    <a:pt x="23394" y="6876"/>
                  </a:cubicBezTo>
                  <a:cubicBezTo>
                    <a:pt x="27612" y="4867"/>
                    <a:pt x="29482" y="2997"/>
                    <a:pt x="29501" y="2997"/>
                  </a:cubicBezTo>
                  <a:cubicBezTo>
                    <a:pt x="29521" y="2957"/>
                    <a:pt x="29680" y="530"/>
                    <a:pt x="29661" y="490"/>
                  </a:cubicBezTo>
                  <a:cubicBezTo>
                    <a:pt x="29500" y="300"/>
                    <a:pt x="29045" y="1"/>
                    <a:pt x="27751" y="1"/>
                  </a:cubicBezTo>
                  <a:close/>
                </a:path>
              </a:pathLst>
            </a:custGeom>
            <a:solidFill>
              <a:srgbClr val="FFD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4080525" y="2201875"/>
              <a:ext cx="713175" cy="329925"/>
            </a:xfrm>
            <a:custGeom>
              <a:avLst/>
              <a:gdLst/>
              <a:ahLst/>
              <a:cxnLst/>
              <a:rect l="l" t="t" r="r" b="b"/>
              <a:pathLst>
                <a:path w="28527" h="13197" extrusionOk="0">
                  <a:moveTo>
                    <a:pt x="26862" y="1"/>
                  </a:moveTo>
                  <a:cubicBezTo>
                    <a:pt x="24939" y="1"/>
                    <a:pt x="20838" y="614"/>
                    <a:pt x="12393" y="3706"/>
                  </a:cubicBezTo>
                  <a:cubicBezTo>
                    <a:pt x="716" y="8003"/>
                    <a:pt x="0" y="11544"/>
                    <a:pt x="0" y="11564"/>
                  </a:cubicBezTo>
                  <a:lnTo>
                    <a:pt x="1830" y="13136"/>
                  </a:lnTo>
                  <a:cubicBezTo>
                    <a:pt x="1835" y="13136"/>
                    <a:pt x="2042" y="13196"/>
                    <a:pt x="2554" y="13196"/>
                  </a:cubicBezTo>
                  <a:cubicBezTo>
                    <a:pt x="4316" y="13196"/>
                    <a:pt x="9689" y="12479"/>
                    <a:pt x="22837" y="6113"/>
                  </a:cubicBezTo>
                  <a:cubicBezTo>
                    <a:pt x="26398" y="4403"/>
                    <a:pt x="28148" y="2851"/>
                    <a:pt x="28168" y="2831"/>
                  </a:cubicBezTo>
                  <a:cubicBezTo>
                    <a:pt x="28268" y="2732"/>
                    <a:pt x="28526" y="364"/>
                    <a:pt x="28447" y="265"/>
                  </a:cubicBezTo>
                  <a:cubicBezTo>
                    <a:pt x="28439" y="257"/>
                    <a:pt x="28106" y="1"/>
                    <a:pt x="26862" y="1"/>
                  </a:cubicBezTo>
                  <a:close/>
                </a:path>
              </a:pathLst>
            </a:custGeom>
            <a:solidFill>
              <a:srgbClr val="FFD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4092950" y="2210900"/>
              <a:ext cx="680850" cy="313550"/>
            </a:xfrm>
            <a:custGeom>
              <a:avLst/>
              <a:gdLst/>
              <a:ahLst/>
              <a:cxnLst/>
              <a:rect l="l" t="t" r="r" b="b"/>
              <a:pathLst>
                <a:path w="27234" h="12542" extrusionOk="0">
                  <a:moveTo>
                    <a:pt x="26203" y="1"/>
                  </a:moveTo>
                  <a:cubicBezTo>
                    <a:pt x="24020" y="1"/>
                    <a:pt x="18375" y="1055"/>
                    <a:pt x="10325" y="4221"/>
                  </a:cubicBezTo>
                  <a:cubicBezTo>
                    <a:pt x="1274" y="7782"/>
                    <a:pt x="0" y="10964"/>
                    <a:pt x="0" y="10984"/>
                  </a:cubicBezTo>
                  <a:cubicBezTo>
                    <a:pt x="20" y="11084"/>
                    <a:pt x="1811" y="12476"/>
                    <a:pt x="1950" y="12516"/>
                  </a:cubicBezTo>
                  <a:cubicBezTo>
                    <a:pt x="1957" y="12519"/>
                    <a:pt x="2083" y="12542"/>
                    <a:pt x="2360" y="12542"/>
                  </a:cubicBezTo>
                  <a:cubicBezTo>
                    <a:pt x="3763" y="12542"/>
                    <a:pt x="9027" y="11973"/>
                    <a:pt x="22260" y="5514"/>
                  </a:cubicBezTo>
                  <a:cubicBezTo>
                    <a:pt x="22300" y="5494"/>
                    <a:pt x="25901" y="3644"/>
                    <a:pt x="26597" y="2868"/>
                  </a:cubicBezTo>
                  <a:cubicBezTo>
                    <a:pt x="26677" y="2788"/>
                    <a:pt x="27234" y="242"/>
                    <a:pt x="27174" y="182"/>
                  </a:cubicBezTo>
                  <a:cubicBezTo>
                    <a:pt x="27078" y="67"/>
                    <a:pt x="26749" y="1"/>
                    <a:pt x="26203" y="1"/>
                  </a:cubicBezTo>
                  <a:close/>
                </a:path>
              </a:pathLst>
            </a:custGeom>
            <a:solidFill>
              <a:srgbClr val="FFD5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4105375" y="2220750"/>
              <a:ext cx="643550" cy="297150"/>
            </a:xfrm>
            <a:custGeom>
              <a:avLst/>
              <a:gdLst/>
              <a:ahLst/>
              <a:cxnLst/>
              <a:rect l="l" t="t" r="r" b="b"/>
              <a:pathLst>
                <a:path w="25742" h="11886" extrusionOk="0">
                  <a:moveTo>
                    <a:pt x="25023" y="0"/>
                  </a:moveTo>
                  <a:cubicBezTo>
                    <a:pt x="23045" y="0"/>
                    <a:pt x="17303" y="1236"/>
                    <a:pt x="9947" y="4085"/>
                  </a:cubicBezTo>
                  <a:cubicBezTo>
                    <a:pt x="1413" y="7388"/>
                    <a:pt x="1" y="10352"/>
                    <a:pt x="1" y="10371"/>
                  </a:cubicBezTo>
                  <a:lnTo>
                    <a:pt x="2129" y="11863"/>
                  </a:lnTo>
                  <a:cubicBezTo>
                    <a:pt x="2176" y="11877"/>
                    <a:pt x="2260" y="11885"/>
                    <a:pt x="2382" y="11885"/>
                  </a:cubicBezTo>
                  <a:cubicBezTo>
                    <a:pt x="3702" y="11885"/>
                    <a:pt x="9499" y="10907"/>
                    <a:pt x="21664" y="4861"/>
                  </a:cubicBezTo>
                  <a:cubicBezTo>
                    <a:pt x="21704" y="4861"/>
                    <a:pt x="24827" y="3130"/>
                    <a:pt x="24986" y="2932"/>
                  </a:cubicBezTo>
                  <a:cubicBezTo>
                    <a:pt x="25026" y="2892"/>
                    <a:pt x="25742" y="166"/>
                    <a:pt x="25742" y="147"/>
                  </a:cubicBezTo>
                  <a:cubicBezTo>
                    <a:pt x="25665" y="50"/>
                    <a:pt x="25420" y="0"/>
                    <a:pt x="25023" y="0"/>
                  </a:cubicBezTo>
                  <a:close/>
                </a:path>
              </a:pathLst>
            </a:custGeom>
            <a:solidFill>
              <a:srgbClr val="FFD6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4120300" y="2232100"/>
              <a:ext cx="606250" cy="278200"/>
            </a:xfrm>
            <a:custGeom>
              <a:avLst/>
              <a:gdLst/>
              <a:ahLst/>
              <a:cxnLst/>
              <a:rect l="l" t="t" r="r" b="b"/>
              <a:pathLst>
                <a:path w="24250" h="11128" extrusionOk="0">
                  <a:moveTo>
                    <a:pt x="23769" y="1"/>
                  </a:moveTo>
                  <a:cubicBezTo>
                    <a:pt x="22232" y="1"/>
                    <a:pt x="16148" y="1323"/>
                    <a:pt x="9489" y="3870"/>
                  </a:cubicBezTo>
                  <a:cubicBezTo>
                    <a:pt x="1691" y="6874"/>
                    <a:pt x="1" y="9659"/>
                    <a:pt x="1" y="9679"/>
                  </a:cubicBezTo>
                  <a:cubicBezTo>
                    <a:pt x="20" y="9778"/>
                    <a:pt x="2089" y="11071"/>
                    <a:pt x="2308" y="11111"/>
                  </a:cubicBezTo>
                  <a:cubicBezTo>
                    <a:pt x="2373" y="11122"/>
                    <a:pt x="2452" y="11128"/>
                    <a:pt x="2547" y="11128"/>
                  </a:cubicBezTo>
                  <a:cubicBezTo>
                    <a:pt x="4288" y="11128"/>
                    <a:pt x="11064" y="9186"/>
                    <a:pt x="21007" y="4149"/>
                  </a:cubicBezTo>
                  <a:cubicBezTo>
                    <a:pt x="21604" y="3850"/>
                    <a:pt x="22539" y="3572"/>
                    <a:pt x="22937" y="3054"/>
                  </a:cubicBezTo>
                  <a:cubicBezTo>
                    <a:pt x="23752" y="1980"/>
                    <a:pt x="24250" y="210"/>
                    <a:pt x="24130" y="71"/>
                  </a:cubicBezTo>
                  <a:cubicBezTo>
                    <a:pt x="24096" y="24"/>
                    <a:pt x="23972" y="1"/>
                    <a:pt x="23769" y="1"/>
                  </a:cubicBezTo>
                  <a:close/>
                </a:path>
              </a:pathLst>
            </a:custGeom>
            <a:solidFill>
              <a:srgbClr val="FFD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4135725" y="2243300"/>
              <a:ext cx="561000" cy="258125"/>
            </a:xfrm>
            <a:custGeom>
              <a:avLst/>
              <a:gdLst/>
              <a:ahLst/>
              <a:cxnLst/>
              <a:rect l="l" t="t" r="r" b="b"/>
              <a:pathLst>
                <a:path w="22440" h="10325" extrusionOk="0">
                  <a:moveTo>
                    <a:pt x="22439" y="0"/>
                  </a:moveTo>
                  <a:lnTo>
                    <a:pt x="22439" y="0"/>
                  </a:lnTo>
                  <a:cubicBezTo>
                    <a:pt x="20689" y="279"/>
                    <a:pt x="16014" y="1015"/>
                    <a:pt x="8992" y="3681"/>
                  </a:cubicBezTo>
                  <a:cubicBezTo>
                    <a:pt x="1910" y="6366"/>
                    <a:pt x="0" y="8952"/>
                    <a:pt x="0" y="8952"/>
                  </a:cubicBezTo>
                  <a:cubicBezTo>
                    <a:pt x="20" y="9072"/>
                    <a:pt x="2467" y="10325"/>
                    <a:pt x="2626" y="10325"/>
                  </a:cubicBezTo>
                  <a:cubicBezTo>
                    <a:pt x="3243" y="10245"/>
                    <a:pt x="5630" y="9887"/>
                    <a:pt x="10782" y="7818"/>
                  </a:cubicBezTo>
                  <a:cubicBezTo>
                    <a:pt x="13965" y="6545"/>
                    <a:pt x="20032" y="3661"/>
                    <a:pt x="20629" y="3263"/>
                  </a:cubicBezTo>
                  <a:cubicBezTo>
                    <a:pt x="20649" y="3263"/>
                    <a:pt x="20907" y="2984"/>
                    <a:pt x="22439" y="0"/>
                  </a:cubicBez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4153625" y="2257225"/>
              <a:ext cx="506775" cy="230000"/>
            </a:xfrm>
            <a:custGeom>
              <a:avLst/>
              <a:gdLst/>
              <a:ahLst/>
              <a:cxnLst/>
              <a:rect l="l" t="t" r="r" b="b"/>
              <a:pathLst>
                <a:path w="20271" h="9200" extrusionOk="0">
                  <a:moveTo>
                    <a:pt x="20271" y="0"/>
                  </a:moveTo>
                  <a:lnTo>
                    <a:pt x="20271" y="0"/>
                  </a:lnTo>
                  <a:cubicBezTo>
                    <a:pt x="15178" y="856"/>
                    <a:pt x="9091" y="3124"/>
                    <a:pt x="8395" y="3382"/>
                  </a:cubicBezTo>
                  <a:cubicBezTo>
                    <a:pt x="3024" y="5391"/>
                    <a:pt x="1134" y="7082"/>
                    <a:pt x="0" y="8097"/>
                  </a:cubicBezTo>
                  <a:cubicBezTo>
                    <a:pt x="1465" y="8803"/>
                    <a:pt x="2288" y="9200"/>
                    <a:pt x="3310" y="9200"/>
                  </a:cubicBezTo>
                  <a:cubicBezTo>
                    <a:pt x="4619" y="9200"/>
                    <a:pt x="6255" y="8548"/>
                    <a:pt x="9986" y="7062"/>
                  </a:cubicBezTo>
                  <a:cubicBezTo>
                    <a:pt x="18043" y="3840"/>
                    <a:pt x="18083" y="3760"/>
                    <a:pt x="20271" y="0"/>
                  </a:cubicBezTo>
                  <a:close/>
                </a:path>
              </a:pathLst>
            </a:custGeom>
            <a:solidFill>
              <a:srgbClr val="FFD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4173525" y="2272150"/>
              <a:ext cx="447600" cy="204200"/>
            </a:xfrm>
            <a:custGeom>
              <a:avLst/>
              <a:gdLst/>
              <a:ahLst/>
              <a:cxnLst/>
              <a:rect l="l" t="t" r="r" b="b"/>
              <a:pathLst>
                <a:path w="17904" h="8168" extrusionOk="0">
                  <a:moveTo>
                    <a:pt x="17903" y="0"/>
                  </a:moveTo>
                  <a:lnTo>
                    <a:pt x="17903" y="0"/>
                  </a:lnTo>
                  <a:cubicBezTo>
                    <a:pt x="17148" y="140"/>
                    <a:pt x="11657" y="1572"/>
                    <a:pt x="7738" y="3024"/>
                  </a:cubicBezTo>
                  <a:cubicBezTo>
                    <a:pt x="3362" y="4655"/>
                    <a:pt x="1114" y="6167"/>
                    <a:pt x="0" y="7162"/>
                  </a:cubicBezTo>
                  <a:cubicBezTo>
                    <a:pt x="1352" y="7812"/>
                    <a:pt x="2138" y="8167"/>
                    <a:pt x="3081" y="8167"/>
                  </a:cubicBezTo>
                  <a:cubicBezTo>
                    <a:pt x="4303" y="8167"/>
                    <a:pt x="5788" y="7571"/>
                    <a:pt x="9111" y="6247"/>
                  </a:cubicBezTo>
                  <a:cubicBezTo>
                    <a:pt x="15158" y="3840"/>
                    <a:pt x="17287" y="1074"/>
                    <a:pt x="17903" y="0"/>
                  </a:cubicBezTo>
                  <a:close/>
                </a:path>
              </a:pathLst>
            </a:custGeom>
            <a:solidFill>
              <a:srgbClr val="FFD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4198375" y="2296025"/>
              <a:ext cx="362075" cy="157900"/>
            </a:xfrm>
            <a:custGeom>
              <a:avLst/>
              <a:gdLst/>
              <a:ahLst/>
              <a:cxnLst/>
              <a:rect l="l" t="t" r="r" b="b"/>
              <a:pathLst>
                <a:path w="14483" h="6316" extrusionOk="0">
                  <a:moveTo>
                    <a:pt x="14483" y="0"/>
                  </a:moveTo>
                  <a:cubicBezTo>
                    <a:pt x="12692" y="458"/>
                    <a:pt x="8455" y="1751"/>
                    <a:pt x="6864" y="2328"/>
                  </a:cubicBezTo>
                  <a:cubicBezTo>
                    <a:pt x="4039" y="3362"/>
                    <a:pt x="1731" y="4536"/>
                    <a:pt x="1" y="5789"/>
                  </a:cubicBezTo>
                  <a:cubicBezTo>
                    <a:pt x="537" y="5947"/>
                    <a:pt x="1746" y="6315"/>
                    <a:pt x="3251" y="6315"/>
                  </a:cubicBezTo>
                  <a:cubicBezTo>
                    <a:pt x="4203" y="6315"/>
                    <a:pt x="5273" y="6168"/>
                    <a:pt x="6366" y="5729"/>
                  </a:cubicBezTo>
                  <a:cubicBezTo>
                    <a:pt x="7500" y="5272"/>
                    <a:pt x="8395" y="4914"/>
                    <a:pt x="9589" y="4058"/>
                  </a:cubicBezTo>
                  <a:lnTo>
                    <a:pt x="13667" y="816"/>
                  </a:lnTo>
                  <a:cubicBezTo>
                    <a:pt x="13926" y="597"/>
                    <a:pt x="14224" y="239"/>
                    <a:pt x="14483" y="0"/>
                  </a:cubicBezTo>
                  <a:close/>
                </a:path>
              </a:pathLst>
            </a:custGeom>
            <a:solidFill>
              <a:srgbClr val="FFD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4231200" y="2329825"/>
              <a:ext cx="242225" cy="98925"/>
            </a:xfrm>
            <a:custGeom>
              <a:avLst/>
              <a:gdLst/>
              <a:ahLst/>
              <a:cxnLst/>
              <a:rect l="l" t="t" r="r" b="b"/>
              <a:pathLst>
                <a:path w="9689" h="3957" extrusionOk="0">
                  <a:moveTo>
                    <a:pt x="9688" y="1"/>
                  </a:moveTo>
                  <a:cubicBezTo>
                    <a:pt x="8594" y="259"/>
                    <a:pt x="7023" y="757"/>
                    <a:pt x="5670" y="1234"/>
                  </a:cubicBezTo>
                  <a:cubicBezTo>
                    <a:pt x="2726" y="2308"/>
                    <a:pt x="1194" y="3164"/>
                    <a:pt x="1" y="3900"/>
                  </a:cubicBezTo>
                  <a:cubicBezTo>
                    <a:pt x="385" y="3938"/>
                    <a:pt x="759" y="3956"/>
                    <a:pt x="1123" y="3956"/>
                  </a:cubicBezTo>
                  <a:cubicBezTo>
                    <a:pt x="6021" y="3956"/>
                    <a:pt x="9096" y="686"/>
                    <a:pt x="9688" y="1"/>
                  </a:cubicBezTo>
                  <a:close/>
                </a:path>
              </a:pathLst>
            </a:custGeom>
            <a:solidFill>
              <a:srgbClr val="FFD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4289875" y="2362650"/>
              <a:ext cx="100500" cy="40325"/>
            </a:xfrm>
            <a:custGeom>
              <a:avLst/>
              <a:gdLst/>
              <a:ahLst/>
              <a:cxnLst/>
              <a:rect l="l" t="t" r="r" b="b"/>
              <a:pathLst>
                <a:path w="4020" h="1613" extrusionOk="0">
                  <a:moveTo>
                    <a:pt x="4019" y="1"/>
                  </a:moveTo>
                  <a:cubicBezTo>
                    <a:pt x="3840" y="60"/>
                    <a:pt x="3621" y="120"/>
                    <a:pt x="3442" y="200"/>
                  </a:cubicBezTo>
                  <a:cubicBezTo>
                    <a:pt x="1354" y="936"/>
                    <a:pt x="21" y="1612"/>
                    <a:pt x="1" y="1612"/>
                  </a:cubicBezTo>
                  <a:cubicBezTo>
                    <a:pt x="21" y="1612"/>
                    <a:pt x="1871" y="1413"/>
                    <a:pt x="4019" y="1"/>
                  </a:cubicBezTo>
                  <a:close/>
                </a:path>
              </a:pathLst>
            </a:custGeom>
            <a:solidFill>
              <a:srgbClr val="FFD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9"/>
            <p:cNvSpPr/>
            <p:nvPr/>
          </p:nvSpPr>
          <p:spPr>
            <a:xfrm>
              <a:off x="3661775" y="1955050"/>
              <a:ext cx="1447225" cy="925675"/>
            </a:xfrm>
            <a:custGeom>
              <a:avLst/>
              <a:gdLst/>
              <a:ahLst/>
              <a:cxnLst/>
              <a:rect l="l" t="t" r="r" b="b"/>
              <a:pathLst>
                <a:path w="57889" h="37027" extrusionOk="0">
                  <a:moveTo>
                    <a:pt x="60" y="26530"/>
                  </a:moveTo>
                  <a:cubicBezTo>
                    <a:pt x="65" y="26641"/>
                    <a:pt x="74" y="26753"/>
                    <a:pt x="88" y="26865"/>
                  </a:cubicBezTo>
                  <a:lnTo>
                    <a:pt x="88" y="26865"/>
                  </a:lnTo>
                  <a:cubicBezTo>
                    <a:pt x="78" y="26754"/>
                    <a:pt x="68" y="26642"/>
                    <a:pt x="60" y="26530"/>
                  </a:cubicBezTo>
                  <a:close/>
                  <a:moveTo>
                    <a:pt x="44205" y="0"/>
                  </a:moveTo>
                  <a:cubicBezTo>
                    <a:pt x="43038" y="0"/>
                    <a:pt x="41986" y="85"/>
                    <a:pt x="41139" y="152"/>
                  </a:cubicBezTo>
                  <a:cubicBezTo>
                    <a:pt x="36822" y="510"/>
                    <a:pt x="28527" y="2997"/>
                    <a:pt x="20947" y="6219"/>
                  </a:cubicBezTo>
                  <a:cubicBezTo>
                    <a:pt x="11916" y="10078"/>
                    <a:pt x="7301" y="13798"/>
                    <a:pt x="5372" y="15668"/>
                  </a:cubicBezTo>
                  <a:cubicBezTo>
                    <a:pt x="1632" y="19289"/>
                    <a:pt x="0" y="22611"/>
                    <a:pt x="60" y="26450"/>
                  </a:cubicBezTo>
                  <a:cubicBezTo>
                    <a:pt x="100" y="27524"/>
                    <a:pt x="538" y="28559"/>
                    <a:pt x="1373" y="29553"/>
                  </a:cubicBezTo>
                  <a:cubicBezTo>
                    <a:pt x="631" y="28670"/>
                    <a:pt x="203" y="27755"/>
                    <a:pt x="88" y="26865"/>
                  </a:cubicBezTo>
                  <a:lnTo>
                    <a:pt x="88" y="26865"/>
                  </a:lnTo>
                  <a:cubicBezTo>
                    <a:pt x="346" y="29502"/>
                    <a:pt x="1391" y="31716"/>
                    <a:pt x="3223" y="33472"/>
                  </a:cubicBezTo>
                  <a:cubicBezTo>
                    <a:pt x="6503" y="36622"/>
                    <a:pt x="11309" y="37027"/>
                    <a:pt x="14073" y="37027"/>
                  </a:cubicBezTo>
                  <a:cubicBezTo>
                    <a:pt x="14678" y="37027"/>
                    <a:pt x="15185" y="37007"/>
                    <a:pt x="15557" y="36993"/>
                  </a:cubicBezTo>
                  <a:cubicBezTo>
                    <a:pt x="18441" y="36894"/>
                    <a:pt x="24707" y="36138"/>
                    <a:pt x="34435" y="32318"/>
                  </a:cubicBezTo>
                  <a:cubicBezTo>
                    <a:pt x="51145" y="25734"/>
                    <a:pt x="57888" y="19846"/>
                    <a:pt x="57689" y="12008"/>
                  </a:cubicBezTo>
                  <a:cubicBezTo>
                    <a:pt x="57630" y="9720"/>
                    <a:pt x="56615" y="6140"/>
                    <a:pt x="53989" y="3514"/>
                  </a:cubicBezTo>
                  <a:cubicBezTo>
                    <a:pt x="51018" y="571"/>
                    <a:pt x="47228" y="0"/>
                    <a:pt x="44205" y="0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9"/>
            <p:cNvSpPr/>
            <p:nvPr/>
          </p:nvSpPr>
          <p:spPr>
            <a:xfrm>
              <a:off x="3686650" y="1954650"/>
              <a:ext cx="1417375" cy="883300"/>
            </a:xfrm>
            <a:custGeom>
              <a:avLst/>
              <a:gdLst/>
              <a:ahLst/>
              <a:cxnLst/>
              <a:rect l="l" t="t" r="r" b="b"/>
              <a:pathLst>
                <a:path w="56695" h="35332" extrusionOk="0">
                  <a:moveTo>
                    <a:pt x="43399" y="0"/>
                  </a:moveTo>
                  <a:cubicBezTo>
                    <a:pt x="42939" y="0"/>
                    <a:pt x="42441" y="15"/>
                    <a:pt x="42033" y="29"/>
                  </a:cubicBezTo>
                  <a:lnTo>
                    <a:pt x="40243" y="168"/>
                  </a:lnTo>
                  <a:cubicBezTo>
                    <a:pt x="39646" y="228"/>
                    <a:pt x="38851" y="347"/>
                    <a:pt x="38254" y="446"/>
                  </a:cubicBezTo>
                  <a:lnTo>
                    <a:pt x="36264" y="824"/>
                  </a:lnTo>
                  <a:cubicBezTo>
                    <a:pt x="35628" y="944"/>
                    <a:pt x="34773" y="1162"/>
                    <a:pt x="34136" y="1322"/>
                  </a:cubicBezTo>
                  <a:lnTo>
                    <a:pt x="32007" y="1899"/>
                  </a:lnTo>
                  <a:cubicBezTo>
                    <a:pt x="31311" y="2097"/>
                    <a:pt x="30416" y="2396"/>
                    <a:pt x="29740" y="2595"/>
                  </a:cubicBezTo>
                  <a:lnTo>
                    <a:pt x="27452" y="3371"/>
                  </a:lnTo>
                  <a:cubicBezTo>
                    <a:pt x="25065" y="4206"/>
                    <a:pt x="23235" y="4922"/>
                    <a:pt x="22359" y="5260"/>
                  </a:cubicBezTo>
                  <a:cubicBezTo>
                    <a:pt x="22021" y="5400"/>
                    <a:pt x="21564" y="5579"/>
                    <a:pt x="21226" y="5718"/>
                  </a:cubicBezTo>
                  <a:cubicBezTo>
                    <a:pt x="13249" y="8960"/>
                    <a:pt x="0" y="15764"/>
                    <a:pt x="895" y="24934"/>
                  </a:cubicBezTo>
                  <a:cubicBezTo>
                    <a:pt x="1635" y="32515"/>
                    <a:pt x="7666" y="35331"/>
                    <a:pt x="15477" y="35331"/>
                  </a:cubicBezTo>
                  <a:cubicBezTo>
                    <a:pt x="29312" y="35331"/>
                    <a:pt x="48728" y="26496"/>
                    <a:pt x="54208" y="19643"/>
                  </a:cubicBezTo>
                  <a:lnTo>
                    <a:pt x="55003" y="18489"/>
                  </a:lnTo>
                  <a:cubicBezTo>
                    <a:pt x="55242" y="18051"/>
                    <a:pt x="55540" y="17475"/>
                    <a:pt x="55739" y="17037"/>
                  </a:cubicBezTo>
                  <a:lnTo>
                    <a:pt x="56157" y="15983"/>
                  </a:lnTo>
                  <a:cubicBezTo>
                    <a:pt x="56555" y="14670"/>
                    <a:pt x="56635" y="13854"/>
                    <a:pt x="56694" y="12760"/>
                  </a:cubicBezTo>
                  <a:lnTo>
                    <a:pt x="56694" y="12024"/>
                  </a:lnTo>
                  <a:cubicBezTo>
                    <a:pt x="56674" y="11865"/>
                    <a:pt x="56654" y="11646"/>
                    <a:pt x="56654" y="11467"/>
                  </a:cubicBezTo>
                  <a:lnTo>
                    <a:pt x="56595" y="10950"/>
                  </a:lnTo>
                  <a:cubicBezTo>
                    <a:pt x="56575" y="10810"/>
                    <a:pt x="56535" y="10631"/>
                    <a:pt x="56515" y="10492"/>
                  </a:cubicBezTo>
                  <a:lnTo>
                    <a:pt x="56436" y="10055"/>
                  </a:lnTo>
                  <a:cubicBezTo>
                    <a:pt x="56416" y="9935"/>
                    <a:pt x="56376" y="9776"/>
                    <a:pt x="56356" y="9657"/>
                  </a:cubicBezTo>
                  <a:lnTo>
                    <a:pt x="56257" y="9259"/>
                  </a:lnTo>
                  <a:cubicBezTo>
                    <a:pt x="56217" y="9139"/>
                    <a:pt x="56177" y="9000"/>
                    <a:pt x="56137" y="8901"/>
                  </a:cubicBezTo>
                  <a:lnTo>
                    <a:pt x="56038" y="8543"/>
                  </a:lnTo>
                  <a:cubicBezTo>
                    <a:pt x="55998" y="8423"/>
                    <a:pt x="55938" y="8284"/>
                    <a:pt x="55918" y="8185"/>
                  </a:cubicBezTo>
                  <a:lnTo>
                    <a:pt x="55779" y="7846"/>
                  </a:lnTo>
                  <a:cubicBezTo>
                    <a:pt x="55739" y="7747"/>
                    <a:pt x="55680" y="7608"/>
                    <a:pt x="55640" y="7508"/>
                  </a:cubicBezTo>
                  <a:lnTo>
                    <a:pt x="55501" y="7170"/>
                  </a:lnTo>
                  <a:cubicBezTo>
                    <a:pt x="55441" y="7071"/>
                    <a:pt x="55381" y="6931"/>
                    <a:pt x="55322" y="6832"/>
                  </a:cubicBezTo>
                  <a:lnTo>
                    <a:pt x="55163" y="6494"/>
                  </a:lnTo>
                  <a:cubicBezTo>
                    <a:pt x="55103" y="6374"/>
                    <a:pt x="55023" y="6235"/>
                    <a:pt x="54964" y="6136"/>
                  </a:cubicBezTo>
                  <a:lnTo>
                    <a:pt x="54745" y="5778"/>
                  </a:lnTo>
                  <a:cubicBezTo>
                    <a:pt x="54685" y="5658"/>
                    <a:pt x="54586" y="5499"/>
                    <a:pt x="54506" y="5380"/>
                  </a:cubicBezTo>
                  <a:lnTo>
                    <a:pt x="54247" y="5002"/>
                  </a:lnTo>
                  <a:cubicBezTo>
                    <a:pt x="54148" y="4863"/>
                    <a:pt x="54009" y="4703"/>
                    <a:pt x="53909" y="4564"/>
                  </a:cubicBezTo>
                  <a:lnTo>
                    <a:pt x="53551" y="4146"/>
                  </a:lnTo>
                  <a:cubicBezTo>
                    <a:pt x="52636" y="3092"/>
                    <a:pt x="51960" y="2615"/>
                    <a:pt x="51184" y="2078"/>
                  </a:cubicBezTo>
                  <a:lnTo>
                    <a:pt x="50488" y="1660"/>
                  </a:lnTo>
                  <a:cubicBezTo>
                    <a:pt x="49911" y="1361"/>
                    <a:pt x="49115" y="1023"/>
                    <a:pt x="48518" y="785"/>
                  </a:cubicBezTo>
                  <a:lnTo>
                    <a:pt x="47345" y="446"/>
                  </a:lnTo>
                  <a:cubicBezTo>
                    <a:pt x="46788" y="327"/>
                    <a:pt x="46032" y="208"/>
                    <a:pt x="45475" y="128"/>
                  </a:cubicBezTo>
                  <a:lnTo>
                    <a:pt x="43943" y="9"/>
                  </a:lnTo>
                  <a:cubicBezTo>
                    <a:pt x="43774" y="3"/>
                    <a:pt x="43590" y="0"/>
                    <a:pt x="43399" y="0"/>
                  </a:cubicBezTo>
                  <a:close/>
                </a:path>
              </a:pathLst>
            </a:custGeom>
            <a:solidFill>
              <a:srgbClr val="858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3584200" y="1954425"/>
              <a:ext cx="1519825" cy="870750"/>
            </a:xfrm>
            <a:custGeom>
              <a:avLst/>
              <a:gdLst/>
              <a:ahLst/>
              <a:cxnLst/>
              <a:rect l="l" t="t" r="r" b="b"/>
              <a:pathLst>
                <a:path w="60793" h="34830" extrusionOk="0">
                  <a:moveTo>
                    <a:pt x="47200" y="0"/>
                  </a:moveTo>
                  <a:cubicBezTo>
                    <a:pt x="46552" y="0"/>
                    <a:pt x="46021" y="46"/>
                    <a:pt x="44341" y="177"/>
                  </a:cubicBezTo>
                  <a:lnTo>
                    <a:pt x="44082" y="197"/>
                  </a:lnTo>
                  <a:lnTo>
                    <a:pt x="42173" y="475"/>
                  </a:lnTo>
                  <a:cubicBezTo>
                    <a:pt x="36464" y="1490"/>
                    <a:pt x="0" y="11754"/>
                    <a:pt x="6227" y="27470"/>
                  </a:cubicBezTo>
                  <a:cubicBezTo>
                    <a:pt x="8462" y="33120"/>
                    <a:pt x="13753" y="34829"/>
                    <a:pt x="19339" y="34829"/>
                  </a:cubicBezTo>
                  <a:cubicBezTo>
                    <a:pt x="21954" y="34829"/>
                    <a:pt x="24633" y="34455"/>
                    <a:pt x="27094" y="33935"/>
                  </a:cubicBezTo>
                  <a:cubicBezTo>
                    <a:pt x="27373" y="33875"/>
                    <a:pt x="55521" y="27609"/>
                    <a:pt x="60235" y="15992"/>
                  </a:cubicBezTo>
                  <a:lnTo>
                    <a:pt x="60255" y="15952"/>
                  </a:lnTo>
                  <a:cubicBezTo>
                    <a:pt x="60693" y="14579"/>
                    <a:pt x="60733" y="13704"/>
                    <a:pt x="60792" y="12769"/>
                  </a:cubicBezTo>
                  <a:lnTo>
                    <a:pt x="60772" y="12033"/>
                  </a:lnTo>
                  <a:cubicBezTo>
                    <a:pt x="60772" y="11874"/>
                    <a:pt x="60752" y="11655"/>
                    <a:pt x="60752" y="11476"/>
                  </a:cubicBezTo>
                  <a:lnTo>
                    <a:pt x="60693" y="10959"/>
                  </a:lnTo>
                  <a:cubicBezTo>
                    <a:pt x="60673" y="10819"/>
                    <a:pt x="60633" y="10640"/>
                    <a:pt x="60613" y="10501"/>
                  </a:cubicBezTo>
                  <a:lnTo>
                    <a:pt x="60534" y="10064"/>
                  </a:lnTo>
                  <a:cubicBezTo>
                    <a:pt x="60514" y="9944"/>
                    <a:pt x="60474" y="9785"/>
                    <a:pt x="60454" y="9666"/>
                  </a:cubicBezTo>
                  <a:lnTo>
                    <a:pt x="60355" y="9268"/>
                  </a:lnTo>
                  <a:cubicBezTo>
                    <a:pt x="60315" y="9148"/>
                    <a:pt x="60275" y="9009"/>
                    <a:pt x="60235" y="8910"/>
                  </a:cubicBezTo>
                  <a:lnTo>
                    <a:pt x="60136" y="8552"/>
                  </a:lnTo>
                  <a:cubicBezTo>
                    <a:pt x="60096" y="8432"/>
                    <a:pt x="60036" y="8293"/>
                    <a:pt x="60016" y="8194"/>
                  </a:cubicBezTo>
                  <a:lnTo>
                    <a:pt x="59877" y="7855"/>
                  </a:lnTo>
                  <a:cubicBezTo>
                    <a:pt x="59837" y="7756"/>
                    <a:pt x="59778" y="7617"/>
                    <a:pt x="59738" y="7517"/>
                  </a:cubicBezTo>
                  <a:lnTo>
                    <a:pt x="59599" y="7179"/>
                  </a:lnTo>
                  <a:cubicBezTo>
                    <a:pt x="59539" y="7080"/>
                    <a:pt x="59479" y="6940"/>
                    <a:pt x="59420" y="6841"/>
                  </a:cubicBezTo>
                  <a:lnTo>
                    <a:pt x="59261" y="6503"/>
                  </a:lnTo>
                  <a:cubicBezTo>
                    <a:pt x="59201" y="6383"/>
                    <a:pt x="59121" y="6244"/>
                    <a:pt x="59062" y="6145"/>
                  </a:cubicBezTo>
                  <a:lnTo>
                    <a:pt x="58843" y="5787"/>
                  </a:lnTo>
                  <a:cubicBezTo>
                    <a:pt x="58783" y="5667"/>
                    <a:pt x="58684" y="5508"/>
                    <a:pt x="58604" y="5389"/>
                  </a:cubicBezTo>
                  <a:lnTo>
                    <a:pt x="58345" y="5011"/>
                  </a:lnTo>
                  <a:cubicBezTo>
                    <a:pt x="58246" y="4872"/>
                    <a:pt x="58107" y="4712"/>
                    <a:pt x="58007" y="4573"/>
                  </a:cubicBezTo>
                  <a:lnTo>
                    <a:pt x="57649" y="4155"/>
                  </a:lnTo>
                  <a:cubicBezTo>
                    <a:pt x="56734" y="3101"/>
                    <a:pt x="56058" y="2624"/>
                    <a:pt x="55282" y="2087"/>
                  </a:cubicBezTo>
                  <a:lnTo>
                    <a:pt x="54586" y="1669"/>
                  </a:lnTo>
                  <a:cubicBezTo>
                    <a:pt x="54009" y="1370"/>
                    <a:pt x="53213" y="1032"/>
                    <a:pt x="52616" y="794"/>
                  </a:cubicBezTo>
                  <a:lnTo>
                    <a:pt x="51443" y="455"/>
                  </a:lnTo>
                  <a:cubicBezTo>
                    <a:pt x="50886" y="336"/>
                    <a:pt x="50130" y="217"/>
                    <a:pt x="49573" y="137"/>
                  </a:cubicBezTo>
                  <a:lnTo>
                    <a:pt x="48041" y="18"/>
                  </a:lnTo>
                  <a:cubicBezTo>
                    <a:pt x="47700" y="7"/>
                    <a:pt x="47442" y="0"/>
                    <a:pt x="47200" y="0"/>
                  </a:cubicBezTo>
                  <a:close/>
                </a:path>
              </a:pathLst>
            </a:custGeom>
            <a:solidFill>
              <a:srgbClr val="8A8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3539425" y="1954350"/>
              <a:ext cx="1564600" cy="856225"/>
            </a:xfrm>
            <a:custGeom>
              <a:avLst/>
              <a:gdLst/>
              <a:ahLst/>
              <a:cxnLst/>
              <a:rect l="l" t="t" r="r" b="b"/>
              <a:pathLst>
                <a:path w="62584" h="34249" extrusionOk="0">
                  <a:moveTo>
                    <a:pt x="48698" y="1"/>
                  </a:moveTo>
                  <a:cubicBezTo>
                    <a:pt x="39528" y="220"/>
                    <a:pt x="1" y="12573"/>
                    <a:pt x="9152" y="28607"/>
                  </a:cubicBezTo>
                  <a:cubicBezTo>
                    <a:pt x="11315" y="32377"/>
                    <a:pt x="15210" y="34249"/>
                    <a:pt x="20955" y="34249"/>
                  </a:cubicBezTo>
                  <a:cubicBezTo>
                    <a:pt x="24030" y="34249"/>
                    <a:pt x="27635" y="33713"/>
                    <a:pt x="31789" y="32645"/>
                  </a:cubicBezTo>
                  <a:cubicBezTo>
                    <a:pt x="34614" y="31909"/>
                    <a:pt x="59520" y="25225"/>
                    <a:pt x="62325" y="14900"/>
                  </a:cubicBezTo>
                  <a:lnTo>
                    <a:pt x="62404" y="14503"/>
                  </a:lnTo>
                  <a:cubicBezTo>
                    <a:pt x="62524" y="13826"/>
                    <a:pt x="62524" y="13707"/>
                    <a:pt x="62583" y="12772"/>
                  </a:cubicBezTo>
                  <a:lnTo>
                    <a:pt x="62563" y="12036"/>
                  </a:lnTo>
                  <a:cubicBezTo>
                    <a:pt x="62563" y="11877"/>
                    <a:pt x="62543" y="11658"/>
                    <a:pt x="62543" y="11479"/>
                  </a:cubicBezTo>
                  <a:lnTo>
                    <a:pt x="62484" y="10962"/>
                  </a:lnTo>
                  <a:cubicBezTo>
                    <a:pt x="62464" y="10822"/>
                    <a:pt x="62424" y="10643"/>
                    <a:pt x="62404" y="10504"/>
                  </a:cubicBezTo>
                  <a:lnTo>
                    <a:pt x="62325" y="10067"/>
                  </a:lnTo>
                  <a:cubicBezTo>
                    <a:pt x="62305" y="9947"/>
                    <a:pt x="62265" y="9788"/>
                    <a:pt x="62245" y="9669"/>
                  </a:cubicBezTo>
                  <a:lnTo>
                    <a:pt x="62146" y="9271"/>
                  </a:lnTo>
                  <a:cubicBezTo>
                    <a:pt x="62106" y="9151"/>
                    <a:pt x="62066" y="9012"/>
                    <a:pt x="62026" y="8913"/>
                  </a:cubicBezTo>
                  <a:lnTo>
                    <a:pt x="61927" y="8555"/>
                  </a:lnTo>
                  <a:cubicBezTo>
                    <a:pt x="61887" y="8435"/>
                    <a:pt x="61827" y="8296"/>
                    <a:pt x="61807" y="8197"/>
                  </a:cubicBezTo>
                  <a:lnTo>
                    <a:pt x="61668" y="7858"/>
                  </a:lnTo>
                  <a:cubicBezTo>
                    <a:pt x="61628" y="7759"/>
                    <a:pt x="61569" y="7620"/>
                    <a:pt x="61529" y="7520"/>
                  </a:cubicBezTo>
                  <a:lnTo>
                    <a:pt x="61390" y="7182"/>
                  </a:lnTo>
                  <a:cubicBezTo>
                    <a:pt x="61330" y="7083"/>
                    <a:pt x="61270" y="6943"/>
                    <a:pt x="61211" y="6844"/>
                  </a:cubicBezTo>
                  <a:lnTo>
                    <a:pt x="61052" y="6506"/>
                  </a:lnTo>
                  <a:cubicBezTo>
                    <a:pt x="60992" y="6386"/>
                    <a:pt x="60912" y="6247"/>
                    <a:pt x="60853" y="6148"/>
                  </a:cubicBezTo>
                  <a:lnTo>
                    <a:pt x="60634" y="5790"/>
                  </a:lnTo>
                  <a:cubicBezTo>
                    <a:pt x="60574" y="5670"/>
                    <a:pt x="60475" y="5511"/>
                    <a:pt x="60395" y="5392"/>
                  </a:cubicBezTo>
                  <a:lnTo>
                    <a:pt x="60136" y="5014"/>
                  </a:lnTo>
                  <a:cubicBezTo>
                    <a:pt x="60037" y="4875"/>
                    <a:pt x="59898" y="4715"/>
                    <a:pt x="59798" y="4576"/>
                  </a:cubicBezTo>
                  <a:lnTo>
                    <a:pt x="59440" y="4158"/>
                  </a:lnTo>
                  <a:cubicBezTo>
                    <a:pt x="58525" y="3104"/>
                    <a:pt x="57849" y="2627"/>
                    <a:pt x="57073" y="2090"/>
                  </a:cubicBezTo>
                  <a:lnTo>
                    <a:pt x="56377" y="1672"/>
                  </a:lnTo>
                  <a:cubicBezTo>
                    <a:pt x="55800" y="1373"/>
                    <a:pt x="55004" y="1035"/>
                    <a:pt x="54407" y="797"/>
                  </a:cubicBezTo>
                  <a:lnTo>
                    <a:pt x="53234" y="458"/>
                  </a:lnTo>
                  <a:cubicBezTo>
                    <a:pt x="51583" y="100"/>
                    <a:pt x="50528" y="41"/>
                    <a:pt x="49832" y="21"/>
                  </a:cubicBezTo>
                  <a:cubicBezTo>
                    <a:pt x="49663" y="11"/>
                    <a:pt x="49464" y="11"/>
                    <a:pt x="49265" y="11"/>
                  </a:cubicBezTo>
                  <a:cubicBezTo>
                    <a:pt x="49066" y="11"/>
                    <a:pt x="48867" y="11"/>
                    <a:pt x="48698" y="1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3528300" y="1956250"/>
              <a:ext cx="1575225" cy="840100"/>
            </a:xfrm>
            <a:custGeom>
              <a:avLst/>
              <a:gdLst/>
              <a:ahLst/>
              <a:cxnLst/>
              <a:rect l="l" t="t" r="r" b="b"/>
              <a:pathLst>
                <a:path w="63009" h="33604" extrusionOk="0">
                  <a:moveTo>
                    <a:pt x="50181" y="1"/>
                  </a:moveTo>
                  <a:cubicBezTo>
                    <a:pt x="35785" y="1"/>
                    <a:pt x="1" y="15189"/>
                    <a:pt x="10671" y="29227"/>
                  </a:cubicBezTo>
                  <a:cubicBezTo>
                    <a:pt x="13127" y="32455"/>
                    <a:pt x="17215" y="33603"/>
                    <a:pt x="21786" y="33603"/>
                  </a:cubicBezTo>
                  <a:cubicBezTo>
                    <a:pt x="26397" y="33603"/>
                    <a:pt x="31499" y="32435"/>
                    <a:pt x="35915" y="31057"/>
                  </a:cubicBezTo>
                  <a:cubicBezTo>
                    <a:pt x="61874" y="22961"/>
                    <a:pt x="62710" y="15660"/>
                    <a:pt x="63008" y="12895"/>
                  </a:cubicBezTo>
                  <a:lnTo>
                    <a:pt x="63008" y="11960"/>
                  </a:lnTo>
                  <a:cubicBezTo>
                    <a:pt x="63008" y="11801"/>
                    <a:pt x="62988" y="11582"/>
                    <a:pt x="62988" y="11403"/>
                  </a:cubicBezTo>
                  <a:lnTo>
                    <a:pt x="62929" y="10886"/>
                  </a:lnTo>
                  <a:cubicBezTo>
                    <a:pt x="62909" y="10746"/>
                    <a:pt x="62869" y="10567"/>
                    <a:pt x="62849" y="10428"/>
                  </a:cubicBezTo>
                  <a:lnTo>
                    <a:pt x="62770" y="9991"/>
                  </a:lnTo>
                  <a:cubicBezTo>
                    <a:pt x="62750" y="9871"/>
                    <a:pt x="62710" y="9712"/>
                    <a:pt x="62690" y="9593"/>
                  </a:cubicBezTo>
                  <a:lnTo>
                    <a:pt x="62591" y="9195"/>
                  </a:lnTo>
                  <a:cubicBezTo>
                    <a:pt x="62551" y="9075"/>
                    <a:pt x="62511" y="8936"/>
                    <a:pt x="62471" y="8837"/>
                  </a:cubicBezTo>
                  <a:lnTo>
                    <a:pt x="62372" y="8479"/>
                  </a:lnTo>
                  <a:cubicBezTo>
                    <a:pt x="62332" y="8359"/>
                    <a:pt x="62272" y="8220"/>
                    <a:pt x="62252" y="8121"/>
                  </a:cubicBezTo>
                  <a:lnTo>
                    <a:pt x="62113" y="7782"/>
                  </a:lnTo>
                  <a:cubicBezTo>
                    <a:pt x="62073" y="7683"/>
                    <a:pt x="62014" y="7544"/>
                    <a:pt x="61974" y="7444"/>
                  </a:cubicBezTo>
                  <a:lnTo>
                    <a:pt x="61835" y="7106"/>
                  </a:lnTo>
                  <a:cubicBezTo>
                    <a:pt x="61775" y="7007"/>
                    <a:pt x="61715" y="6867"/>
                    <a:pt x="61656" y="6768"/>
                  </a:cubicBezTo>
                  <a:lnTo>
                    <a:pt x="61497" y="6430"/>
                  </a:lnTo>
                  <a:cubicBezTo>
                    <a:pt x="61437" y="6310"/>
                    <a:pt x="61357" y="6171"/>
                    <a:pt x="61298" y="6072"/>
                  </a:cubicBezTo>
                  <a:lnTo>
                    <a:pt x="61079" y="5714"/>
                  </a:lnTo>
                  <a:cubicBezTo>
                    <a:pt x="61019" y="5594"/>
                    <a:pt x="60920" y="5435"/>
                    <a:pt x="60840" y="5316"/>
                  </a:cubicBezTo>
                  <a:lnTo>
                    <a:pt x="60581" y="4938"/>
                  </a:lnTo>
                  <a:cubicBezTo>
                    <a:pt x="60482" y="4799"/>
                    <a:pt x="60343" y="4639"/>
                    <a:pt x="60243" y="4500"/>
                  </a:cubicBezTo>
                  <a:lnTo>
                    <a:pt x="59885" y="4082"/>
                  </a:lnTo>
                  <a:cubicBezTo>
                    <a:pt x="58970" y="3028"/>
                    <a:pt x="58294" y="2551"/>
                    <a:pt x="57518" y="2014"/>
                  </a:cubicBezTo>
                  <a:lnTo>
                    <a:pt x="56822" y="1596"/>
                  </a:lnTo>
                  <a:cubicBezTo>
                    <a:pt x="56245" y="1297"/>
                    <a:pt x="55449" y="959"/>
                    <a:pt x="54852" y="721"/>
                  </a:cubicBezTo>
                  <a:cubicBezTo>
                    <a:pt x="54136" y="522"/>
                    <a:pt x="53181" y="283"/>
                    <a:pt x="52465" y="144"/>
                  </a:cubicBezTo>
                  <a:lnTo>
                    <a:pt x="52227" y="124"/>
                  </a:lnTo>
                  <a:cubicBezTo>
                    <a:pt x="51608" y="41"/>
                    <a:pt x="50923" y="1"/>
                    <a:pt x="50181" y="1"/>
                  </a:cubicBezTo>
                  <a:close/>
                </a:path>
              </a:pathLst>
            </a:custGeom>
            <a:solidFill>
              <a:srgbClr val="94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3490700" y="1956525"/>
              <a:ext cx="1625250" cy="827450"/>
            </a:xfrm>
            <a:custGeom>
              <a:avLst/>
              <a:gdLst/>
              <a:ahLst/>
              <a:cxnLst/>
              <a:rect l="l" t="t" r="r" b="b"/>
              <a:pathLst>
                <a:path w="65010" h="33098" extrusionOk="0">
                  <a:moveTo>
                    <a:pt x="51591" y="1"/>
                  </a:moveTo>
                  <a:cubicBezTo>
                    <a:pt x="50641" y="1"/>
                    <a:pt x="49551" y="66"/>
                    <a:pt x="48399" y="232"/>
                  </a:cubicBezTo>
                  <a:cubicBezTo>
                    <a:pt x="29064" y="2938"/>
                    <a:pt x="0" y="19488"/>
                    <a:pt x="14442" y="30767"/>
                  </a:cubicBezTo>
                  <a:cubicBezTo>
                    <a:pt x="15876" y="31887"/>
                    <a:pt x="18511" y="33098"/>
                    <a:pt x="23192" y="33098"/>
                  </a:cubicBezTo>
                  <a:cubicBezTo>
                    <a:pt x="27996" y="33098"/>
                    <a:pt x="34953" y="31822"/>
                    <a:pt x="44978" y="27863"/>
                  </a:cubicBezTo>
                  <a:cubicBezTo>
                    <a:pt x="60275" y="21816"/>
                    <a:pt x="65010" y="17738"/>
                    <a:pt x="64453" y="11014"/>
                  </a:cubicBezTo>
                  <a:lnTo>
                    <a:pt x="64373" y="10437"/>
                  </a:lnTo>
                  <a:lnTo>
                    <a:pt x="64353" y="10417"/>
                  </a:lnTo>
                  <a:lnTo>
                    <a:pt x="64274" y="9980"/>
                  </a:lnTo>
                  <a:cubicBezTo>
                    <a:pt x="64254" y="9860"/>
                    <a:pt x="64214" y="9701"/>
                    <a:pt x="64194" y="9582"/>
                  </a:cubicBezTo>
                  <a:lnTo>
                    <a:pt x="64095" y="9184"/>
                  </a:lnTo>
                  <a:cubicBezTo>
                    <a:pt x="64055" y="9064"/>
                    <a:pt x="64015" y="8925"/>
                    <a:pt x="63975" y="8826"/>
                  </a:cubicBezTo>
                  <a:lnTo>
                    <a:pt x="63876" y="8468"/>
                  </a:lnTo>
                  <a:cubicBezTo>
                    <a:pt x="63836" y="8348"/>
                    <a:pt x="63776" y="8209"/>
                    <a:pt x="63756" y="8110"/>
                  </a:cubicBezTo>
                  <a:lnTo>
                    <a:pt x="63617" y="7771"/>
                  </a:lnTo>
                  <a:cubicBezTo>
                    <a:pt x="63577" y="7672"/>
                    <a:pt x="63518" y="7533"/>
                    <a:pt x="63478" y="7433"/>
                  </a:cubicBezTo>
                  <a:lnTo>
                    <a:pt x="63339" y="7095"/>
                  </a:lnTo>
                  <a:cubicBezTo>
                    <a:pt x="63279" y="6996"/>
                    <a:pt x="63219" y="6856"/>
                    <a:pt x="63160" y="6757"/>
                  </a:cubicBezTo>
                  <a:lnTo>
                    <a:pt x="63001" y="6419"/>
                  </a:lnTo>
                  <a:cubicBezTo>
                    <a:pt x="62941" y="6299"/>
                    <a:pt x="62861" y="6160"/>
                    <a:pt x="62802" y="6061"/>
                  </a:cubicBezTo>
                  <a:lnTo>
                    <a:pt x="62583" y="5703"/>
                  </a:lnTo>
                  <a:cubicBezTo>
                    <a:pt x="62523" y="5583"/>
                    <a:pt x="62424" y="5424"/>
                    <a:pt x="62344" y="5305"/>
                  </a:cubicBezTo>
                  <a:lnTo>
                    <a:pt x="62085" y="4927"/>
                  </a:lnTo>
                  <a:cubicBezTo>
                    <a:pt x="61986" y="4788"/>
                    <a:pt x="61847" y="4628"/>
                    <a:pt x="61747" y="4489"/>
                  </a:cubicBezTo>
                  <a:lnTo>
                    <a:pt x="61389" y="4071"/>
                  </a:lnTo>
                  <a:cubicBezTo>
                    <a:pt x="60474" y="3017"/>
                    <a:pt x="59798" y="2540"/>
                    <a:pt x="59022" y="2003"/>
                  </a:cubicBezTo>
                  <a:lnTo>
                    <a:pt x="58326" y="1585"/>
                  </a:lnTo>
                  <a:cubicBezTo>
                    <a:pt x="58027" y="1406"/>
                    <a:pt x="57590" y="1207"/>
                    <a:pt x="57252" y="1068"/>
                  </a:cubicBezTo>
                  <a:lnTo>
                    <a:pt x="56157" y="650"/>
                  </a:lnTo>
                  <a:cubicBezTo>
                    <a:pt x="55342" y="391"/>
                    <a:pt x="54467" y="232"/>
                    <a:pt x="54009" y="172"/>
                  </a:cubicBezTo>
                  <a:cubicBezTo>
                    <a:pt x="53411" y="71"/>
                    <a:pt x="52576" y="1"/>
                    <a:pt x="5159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3623475" y="1958775"/>
              <a:ext cx="1521825" cy="812950"/>
            </a:xfrm>
            <a:custGeom>
              <a:avLst/>
              <a:gdLst/>
              <a:ahLst/>
              <a:cxnLst/>
              <a:rect l="l" t="t" r="r" b="b"/>
              <a:pathLst>
                <a:path w="60873" h="32518" extrusionOk="0">
                  <a:moveTo>
                    <a:pt x="46423" y="1"/>
                  </a:moveTo>
                  <a:cubicBezTo>
                    <a:pt x="44213" y="1"/>
                    <a:pt x="40929" y="551"/>
                    <a:pt x="37757" y="1435"/>
                  </a:cubicBezTo>
                  <a:cubicBezTo>
                    <a:pt x="5491" y="10506"/>
                    <a:pt x="1" y="24948"/>
                    <a:pt x="10385" y="30896"/>
                  </a:cubicBezTo>
                  <a:cubicBezTo>
                    <a:pt x="12402" y="32048"/>
                    <a:pt x="14979" y="32517"/>
                    <a:pt x="17841" y="32517"/>
                  </a:cubicBezTo>
                  <a:cubicBezTo>
                    <a:pt x="28135" y="32517"/>
                    <a:pt x="42120" y="26445"/>
                    <a:pt x="47007" y="24173"/>
                  </a:cubicBezTo>
                  <a:cubicBezTo>
                    <a:pt x="55859" y="20035"/>
                    <a:pt x="60872" y="15977"/>
                    <a:pt x="58585" y="8417"/>
                  </a:cubicBezTo>
                  <a:lnTo>
                    <a:pt x="58445" y="8059"/>
                  </a:lnTo>
                  <a:lnTo>
                    <a:pt x="58445" y="8020"/>
                  </a:lnTo>
                  <a:lnTo>
                    <a:pt x="58306" y="7681"/>
                  </a:lnTo>
                  <a:cubicBezTo>
                    <a:pt x="58266" y="7582"/>
                    <a:pt x="58207" y="7443"/>
                    <a:pt x="58167" y="7343"/>
                  </a:cubicBezTo>
                  <a:lnTo>
                    <a:pt x="58028" y="7005"/>
                  </a:lnTo>
                  <a:cubicBezTo>
                    <a:pt x="57968" y="6906"/>
                    <a:pt x="57908" y="6766"/>
                    <a:pt x="57849" y="6667"/>
                  </a:cubicBezTo>
                  <a:lnTo>
                    <a:pt x="57690" y="6329"/>
                  </a:lnTo>
                  <a:cubicBezTo>
                    <a:pt x="57630" y="6209"/>
                    <a:pt x="57550" y="6070"/>
                    <a:pt x="57491" y="5971"/>
                  </a:cubicBezTo>
                  <a:lnTo>
                    <a:pt x="57272" y="5613"/>
                  </a:lnTo>
                  <a:cubicBezTo>
                    <a:pt x="57212" y="5493"/>
                    <a:pt x="57113" y="5334"/>
                    <a:pt x="57033" y="5215"/>
                  </a:cubicBezTo>
                  <a:lnTo>
                    <a:pt x="56774" y="4837"/>
                  </a:lnTo>
                  <a:cubicBezTo>
                    <a:pt x="56675" y="4698"/>
                    <a:pt x="56536" y="4538"/>
                    <a:pt x="56436" y="4399"/>
                  </a:cubicBezTo>
                  <a:lnTo>
                    <a:pt x="56078" y="3981"/>
                  </a:lnTo>
                  <a:cubicBezTo>
                    <a:pt x="55223" y="3027"/>
                    <a:pt x="54845" y="2728"/>
                    <a:pt x="54009" y="2111"/>
                  </a:cubicBezTo>
                  <a:lnTo>
                    <a:pt x="53353" y="1674"/>
                  </a:lnTo>
                  <a:cubicBezTo>
                    <a:pt x="50906" y="261"/>
                    <a:pt x="48579" y="23"/>
                    <a:pt x="46649" y="3"/>
                  </a:cubicBezTo>
                  <a:cubicBezTo>
                    <a:pt x="46575" y="2"/>
                    <a:pt x="46500" y="1"/>
                    <a:pt x="46423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3775750" y="1961775"/>
              <a:ext cx="1419775" cy="793425"/>
            </a:xfrm>
            <a:custGeom>
              <a:avLst/>
              <a:gdLst/>
              <a:ahLst/>
              <a:cxnLst/>
              <a:rect l="l" t="t" r="r" b="b"/>
              <a:pathLst>
                <a:path w="56791" h="31737" extrusionOk="0">
                  <a:moveTo>
                    <a:pt x="40639" y="0"/>
                  </a:moveTo>
                  <a:cubicBezTo>
                    <a:pt x="31396" y="0"/>
                    <a:pt x="472" y="10872"/>
                    <a:pt x="156" y="22978"/>
                  </a:cubicBezTo>
                  <a:cubicBezTo>
                    <a:pt x="0" y="29362"/>
                    <a:pt x="5081" y="31737"/>
                    <a:pt x="12110" y="31737"/>
                  </a:cubicBezTo>
                  <a:cubicBezTo>
                    <a:pt x="24839" y="31737"/>
                    <a:pt x="43955" y="23947"/>
                    <a:pt x="49928" y="18065"/>
                  </a:cubicBezTo>
                  <a:cubicBezTo>
                    <a:pt x="56791" y="11321"/>
                    <a:pt x="51181" y="161"/>
                    <a:pt x="40837" y="2"/>
                  </a:cubicBezTo>
                  <a:cubicBezTo>
                    <a:pt x="40772" y="1"/>
                    <a:pt x="40706" y="0"/>
                    <a:pt x="40639" y="0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3775050" y="1965275"/>
              <a:ext cx="1416500" cy="776400"/>
            </a:xfrm>
            <a:custGeom>
              <a:avLst/>
              <a:gdLst/>
              <a:ahLst/>
              <a:cxnLst/>
              <a:rect l="l" t="t" r="r" b="b"/>
              <a:pathLst>
                <a:path w="56660" h="31056" extrusionOk="0">
                  <a:moveTo>
                    <a:pt x="40934" y="0"/>
                  </a:moveTo>
                  <a:cubicBezTo>
                    <a:pt x="32190" y="0"/>
                    <a:pt x="1907" y="10502"/>
                    <a:pt x="681" y="22182"/>
                  </a:cubicBezTo>
                  <a:cubicBezTo>
                    <a:pt x="0" y="28648"/>
                    <a:pt x="4977" y="31056"/>
                    <a:pt x="12065" y="31056"/>
                  </a:cubicBezTo>
                  <a:cubicBezTo>
                    <a:pt x="24648" y="31056"/>
                    <a:pt x="43886" y="23469"/>
                    <a:pt x="49956" y="17527"/>
                  </a:cubicBezTo>
                  <a:cubicBezTo>
                    <a:pt x="56659" y="10962"/>
                    <a:pt x="51209" y="161"/>
                    <a:pt x="41103" y="1"/>
                  </a:cubicBezTo>
                  <a:cubicBezTo>
                    <a:pt x="41048" y="1"/>
                    <a:pt x="40991" y="0"/>
                    <a:pt x="40934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3799925" y="1968750"/>
              <a:ext cx="1384650" cy="764550"/>
            </a:xfrm>
            <a:custGeom>
              <a:avLst/>
              <a:gdLst/>
              <a:ahLst/>
              <a:cxnLst/>
              <a:rect l="l" t="t" r="r" b="b"/>
              <a:pathLst>
                <a:path w="55386" h="30582" extrusionOk="0">
                  <a:moveTo>
                    <a:pt x="40234" y="1"/>
                  </a:moveTo>
                  <a:cubicBezTo>
                    <a:pt x="32456" y="1"/>
                    <a:pt x="441" y="10239"/>
                    <a:pt x="144" y="22779"/>
                  </a:cubicBezTo>
                  <a:cubicBezTo>
                    <a:pt x="1" y="28450"/>
                    <a:pt x="4630" y="30582"/>
                    <a:pt x="11138" y="30582"/>
                  </a:cubicBezTo>
                  <a:cubicBezTo>
                    <a:pt x="23647" y="30582"/>
                    <a:pt x="43099" y="22708"/>
                    <a:pt x="48961" y="16950"/>
                  </a:cubicBezTo>
                  <a:cubicBezTo>
                    <a:pt x="55386" y="10624"/>
                    <a:pt x="50094" y="161"/>
                    <a:pt x="40367" y="2"/>
                  </a:cubicBezTo>
                  <a:cubicBezTo>
                    <a:pt x="40324" y="1"/>
                    <a:pt x="40279" y="1"/>
                    <a:pt x="40234" y="1"/>
                  </a:cubicBez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3804575" y="1973225"/>
              <a:ext cx="1373050" cy="746650"/>
            </a:xfrm>
            <a:custGeom>
              <a:avLst/>
              <a:gdLst/>
              <a:ahLst/>
              <a:cxnLst/>
              <a:rect l="l" t="t" r="r" b="b"/>
              <a:pathLst>
                <a:path w="54922" h="29866" extrusionOk="0">
                  <a:moveTo>
                    <a:pt x="40270" y="0"/>
                  </a:moveTo>
                  <a:cubicBezTo>
                    <a:pt x="32475" y="0"/>
                    <a:pt x="1" y="10566"/>
                    <a:pt x="455" y="22918"/>
                  </a:cubicBezTo>
                  <a:cubicBezTo>
                    <a:pt x="650" y="27978"/>
                    <a:pt x="4850" y="29866"/>
                    <a:pt x="10724" y="29866"/>
                  </a:cubicBezTo>
                  <a:cubicBezTo>
                    <a:pt x="23442" y="29866"/>
                    <a:pt x="44006" y="21015"/>
                    <a:pt x="48755" y="16334"/>
                  </a:cubicBezTo>
                  <a:cubicBezTo>
                    <a:pt x="54921" y="10246"/>
                    <a:pt x="49789" y="161"/>
                    <a:pt x="40420" y="2"/>
                  </a:cubicBezTo>
                  <a:cubicBezTo>
                    <a:pt x="40371" y="1"/>
                    <a:pt x="40321" y="0"/>
                    <a:pt x="40270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9"/>
            <p:cNvSpPr/>
            <p:nvPr/>
          </p:nvSpPr>
          <p:spPr>
            <a:xfrm>
              <a:off x="3813750" y="1978200"/>
              <a:ext cx="1358400" cy="730925"/>
            </a:xfrm>
            <a:custGeom>
              <a:avLst/>
              <a:gdLst/>
              <a:ahLst/>
              <a:cxnLst/>
              <a:rect l="l" t="t" r="r" b="b"/>
              <a:pathLst>
                <a:path w="54336" h="29237" extrusionOk="0">
                  <a:moveTo>
                    <a:pt x="40191" y="1"/>
                  </a:moveTo>
                  <a:cubicBezTo>
                    <a:pt x="31633" y="1"/>
                    <a:pt x="1714" y="10440"/>
                    <a:pt x="605" y="21864"/>
                  </a:cubicBezTo>
                  <a:cubicBezTo>
                    <a:pt x="570" y="22204"/>
                    <a:pt x="0" y="29236"/>
                    <a:pt x="10596" y="29236"/>
                  </a:cubicBezTo>
                  <a:cubicBezTo>
                    <a:pt x="11755" y="29236"/>
                    <a:pt x="13048" y="29152"/>
                    <a:pt x="14491" y="28965"/>
                  </a:cubicBezTo>
                  <a:cubicBezTo>
                    <a:pt x="24158" y="27712"/>
                    <a:pt x="44091" y="19894"/>
                    <a:pt x="48348" y="15697"/>
                  </a:cubicBezTo>
                  <a:cubicBezTo>
                    <a:pt x="54336" y="9769"/>
                    <a:pt x="49382" y="101"/>
                    <a:pt x="40311" y="2"/>
                  </a:cubicBezTo>
                  <a:cubicBezTo>
                    <a:pt x="40272" y="1"/>
                    <a:pt x="40232" y="1"/>
                    <a:pt x="40191" y="1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3783125" y="1984450"/>
              <a:ext cx="1353550" cy="710450"/>
            </a:xfrm>
            <a:custGeom>
              <a:avLst/>
              <a:gdLst/>
              <a:ahLst/>
              <a:cxnLst/>
              <a:rect l="l" t="t" r="r" b="b"/>
              <a:pathLst>
                <a:path w="54142" h="28418" extrusionOk="0">
                  <a:moveTo>
                    <a:pt x="41288" y="1"/>
                  </a:moveTo>
                  <a:cubicBezTo>
                    <a:pt x="40675" y="1"/>
                    <a:pt x="40035" y="36"/>
                    <a:pt x="39368" y="110"/>
                  </a:cubicBezTo>
                  <a:cubicBezTo>
                    <a:pt x="31431" y="965"/>
                    <a:pt x="0" y="12025"/>
                    <a:pt x="2447" y="23185"/>
                  </a:cubicBezTo>
                  <a:cubicBezTo>
                    <a:pt x="3278" y="26960"/>
                    <a:pt x="6981" y="28418"/>
                    <a:pt x="11999" y="28418"/>
                  </a:cubicBezTo>
                  <a:cubicBezTo>
                    <a:pt x="24992" y="28418"/>
                    <a:pt x="46809" y="18644"/>
                    <a:pt x="50468" y="13995"/>
                  </a:cubicBezTo>
                  <a:cubicBezTo>
                    <a:pt x="54142" y="9347"/>
                    <a:pt x="51281" y="1"/>
                    <a:pt x="4128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9"/>
            <p:cNvSpPr/>
            <p:nvPr/>
          </p:nvSpPr>
          <p:spPr>
            <a:xfrm>
              <a:off x="3812950" y="1989850"/>
              <a:ext cx="1309050" cy="692275"/>
            </a:xfrm>
            <a:custGeom>
              <a:avLst/>
              <a:gdLst/>
              <a:ahLst/>
              <a:cxnLst/>
              <a:rect l="l" t="t" r="r" b="b"/>
              <a:pathLst>
                <a:path w="52362" h="27691" extrusionOk="0">
                  <a:moveTo>
                    <a:pt x="40419" y="0"/>
                  </a:moveTo>
                  <a:cubicBezTo>
                    <a:pt x="39789" y="0"/>
                    <a:pt x="39128" y="36"/>
                    <a:pt x="38434" y="113"/>
                  </a:cubicBezTo>
                  <a:cubicBezTo>
                    <a:pt x="30775" y="968"/>
                    <a:pt x="1" y="11770"/>
                    <a:pt x="1751" y="22671"/>
                  </a:cubicBezTo>
                  <a:cubicBezTo>
                    <a:pt x="2338" y="26282"/>
                    <a:pt x="5908" y="27691"/>
                    <a:pt x="10860" y="27691"/>
                  </a:cubicBezTo>
                  <a:cubicBezTo>
                    <a:pt x="23532" y="27691"/>
                    <a:pt x="45259" y="18465"/>
                    <a:pt x="49235" y="13301"/>
                  </a:cubicBezTo>
                  <a:cubicBezTo>
                    <a:pt x="52362" y="9276"/>
                    <a:pt x="50484" y="0"/>
                    <a:pt x="40419" y="0"/>
                  </a:cubicBez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3831850" y="1996425"/>
              <a:ext cx="1280150" cy="671700"/>
            </a:xfrm>
            <a:custGeom>
              <a:avLst/>
              <a:gdLst/>
              <a:ahLst/>
              <a:cxnLst/>
              <a:rect l="l" t="t" r="r" b="b"/>
              <a:pathLst>
                <a:path w="51206" h="26868" extrusionOk="0">
                  <a:moveTo>
                    <a:pt x="39804" y="0"/>
                  </a:moveTo>
                  <a:cubicBezTo>
                    <a:pt x="39211" y="0"/>
                    <a:pt x="38589" y="35"/>
                    <a:pt x="37936" y="108"/>
                  </a:cubicBezTo>
                  <a:cubicBezTo>
                    <a:pt x="29780" y="1043"/>
                    <a:pt x="1" y="12004"/>
                    <a:pt x="1513" y="22110"/>
                  </a:cubicBezTo>
                  <a:cubicBezTo>
                    <a:pt x="2025" y="25535"/>
                    <a:pt x="5320" y="26867"/>
                    <a:pt x="9953" y="26867"/>
                  </a:cubicBezTo>
                  <a:cubicBezTo>
                    <a:pt x="22589" y="26867"/>
                    <a:pt x="45177" y="16958"/>
                    <a:pt x="48380" y="12621"/>
                  </a:cubicBezTo>
                  <a:cubicBezTo>
                    <a:pt x="51206" y="8784"/>
                    <a:pt x="49225" y="0"/>
                    <a:pt x="39804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3866675" y="2003375"/>
              <a:ext cx="1237075" cy="661200"/>
            </a:xfrm>
            <a:custGeom>
              <a:avLst/>
              <a:gdLst/>
              <a:ahLst/>
              <a:cxnLst/>
              <a:rect l="l" t="t" r="r" b="b"/>
              <a:pathLst>
                <a:path w="49483" h="26448" extrusionOk="0">
                  <a:moveTo>
                    <a:pt x="38659" y="0"/>
                  </a:moveTo>
                  <a:cubicBezTo>
                    <a:pt x="38076" y="0"/>
                    <a:pt x="37464" y="35"/>
                    <a:pt x="36822" y="109"/>
                  </a:cubicBezTo>
                  <a:cubicBezTo>
                    <a:pt x="30416" y="845"/>
                    <a:pt x="0" y="11229"/>
                    <a:pt x="597" y="21414"/>
                  </a:cubicBezTo>
                  <a:cubicBezTo>
                    <a:pt x="661" y="22771"/>
                    <a:pt x="1532" y="26447"/>
                    <a:pt x="8640" y="26447"/>
                  </a:cubicBezTo>
                  <a:cubicBezTo>
                    <a:pt x="10389" y="26447"/>
                    <a:pt x="12515" y="26225"/>
                    <a:pt x="15099" y="25691"/>
                  </a:cubicBezTo>
                  <a:cubicBezTo>
                    <a:pt x="20430" y="24577"/>
                    <a:pt x="43148" y="17137"/>
                    <a:pt x="46887" y="11845"/>
                  </a:cubicBezTo>
                  <a:cubicBezTo>
                    <a:pt x="49483" y="8149"/>
                    <a:pt x="47557" y="0"/>
                    <a:pt x="38659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3844775" y="2011000"/>
              <a:ext cx="1248700" cy="643625"/>
            </a:xfrm>
            <a:custGeom>
              <a:avLst/>
              <a:gdLst/>
              <a:ahLst/>
              <a:cxnLst/>
              <a:rect l="l" t="t" r="r" b="b"/>
              <a:pathLst>
                <a:path w="49948" h="25745" extrusionOk="0">
                  <a:moveTo>
                    <a:pt x="39736" y="1"/>
                  </a:moveTo>
                  <a:cubicBezTo>
                    <a:pt x="39179" y="1"/>
                    <a:pt x="38592" y="33"/>
                    <a:pt x="37976" y="102"/>
                  </a:cubicBezTo>
                  <a:cubicBezTo>
                    <a:pt x="31412" y="858"/>
                    <a:pt x="1" y="11660"/>
                    <a:pt x="2149" y="21725"/>
                  </a:cubicBezTo>
                  <a:cubicBezTo>
                    <a:pt x="2713" y="24388"/>
                    <a:pt x="5266" y="25744"/>
                    <a:pt x="9521" y="25744"/>
                  </a:cubicBezTo>
                  <a:cubicBezTo>
                    <a:pt x="11721" y="25744"/>
                    <a:pt x="14376" y="25382"/>
                    <a:pt x="17447" y="24650"/>
                  </a:cubicBezTo>
                  <a:cubicBezTo>
                    <a:pt x="17705" y="24590"/>
                    <a:pt x="43506" y="17230"/>
                    <a:pt x="47763" y="10844"/>
                  </a:cubicBezTo>
                  <a:cubicBezTo>
                    <a:pt x="49947" y="7559"/>
                    <a:pt x="48208" y="1"/>
                    <a:pt x="39736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3819925" y="2019925"/>
              <a:ext cx="1257775" cy="622275"/>
            </a:xfrm>
            <a:custGeom>
              <a:avLst/>
              <a:gdLst/>
              <a:ahLst/>
              <a:cxnLst/>
              <a:rect l="l" t="t" r="r" b="b"/>
              <a:pathLst>
                <a:path w="50311" h="24891" extrusionOk="0">
                  <a:moveTo>
                    <a:pt x="41036" y="1"/>
                  </a:moveTo>
                  <a:cubicBezTo>
                    <a:pt x="40480" y="1"/>
                    <a:pt x="39892" y="34"/>
                    <a:pt x="39269" y="103"/>
                  </a:cubicBezTo>
                  <a:cubicBezTo>
                    <a:pt x="31212" y="998"/>
                    <a:pt x="0" y="12695"/>
                    <a:pt x="3700" y="21906"/>
                  </a:cubicBezTo>
                  <a:cubicBezTo>
                    <a:pt x="4549" y="24022"/>
                    <a:pt x="7175" y="24890"/>
                    <a:pt x="10765" y="24890"/>
                  </a:cubicBezTo>
                  <a:cubicBezTo>
                    <a:pt x="22660" y="24890"/>
                    <a:pt x="45131" y="15360"/>
                    <a:pt x="48539" y="10149"/>
                  </a:cubicBezTo>
                  <a:cubicBezTo>
                    <a:pt x="50310" y="7444"/>
                    <a:pt x="49389" y="1"/>
                    <a:pt x="41036" y="1"/>
                  </a:cubicBez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3837325" y="2029750"/>
              <a:ext cx="1222300" cy="607975"/>
            </a:xfrm>
            <a:custGeom>
              <a:avLst/>
              <a:gdLst/>
              <a:ahLst/>
              <a:cxnLst/>
              <a:rect l="l" t="t" r="r" b="b"/>
              <a:pathLst>
                <a:path w="48892" h="24319" extrusionOk="0">
                  <a:moveTo>
                    <a:pt x="40669" y="1"/>
                  </a:moveTo>
                  <a:cubicBezTo>
                    <a:pt x="39414" y="1"/>
                    <a:pt x="37968" y="162"/>
                    <a:pt x="36305" y="526"/>
                  </a:cubicBezTo>
                  <a:cubicBezTo>
                    <a:pt x="28785" y="2157"/>
                    <a:pt x="1" y="12859"/>
                    <a:pt x="3542" y="21433"/>
                  </a:cubicBezTo>
                  <a:cubicBezTo>
                    <a:pt x="4152" y="22921"/>
                    <a:pt x="5794" y="24319"/>
                    <a:pt x="9829" y="24319"/>
                  </a:cubicBezTo>
                  <a:cubicBezTo>
                    <a:pt x="12107" y="24319"/>
                    <a:pt x="15148" y="23873"/>
                    <a:pt x="19197" y="22746"/>
                  </a:cubicBezTo>
                  <a:cubicBezTo>
                    <a:pt x="19436" y="22686"/>
                    <a:pt x="44381" y="15226"/>
                    <a:pt x="47683" y="9139"/>
                  </a:cubicBezTo>
                  <a:cubicBezTo>
                    <a:pt x="48891" y="6913"/>
                    <a:pt x="48887" y="1"/>
                    <a:pt x="40669" y="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3848275" y="2039675"/>
              <a:ext cx="1202425" cy="589800"/>
            </a:xfrm>
            <a:custGeom>
              <a:avLst/>
              <a:gdLst/>
              <a:ahLst/>
              <a:cxnLst/>
              <a:rect l="l" t="t" r="r" b="b"/>
              <a:pathLst>
                <a:path w="48097" h="23592" extrusionOk="0">
                  <a:moveTo>
                    <a:pt x="40220" y="1"/>
                  </a:moveTo>
                  <a:cubicBezTo>
                    <a:pt x="39044" y="1"/>
                    <a:pt x="37693" y="150"/>
                    <a:pt x="36145" y="487"/>
                  </a:cubicBezTo>
                  <a:cubicBezTo>
                    <a:pt x="30595" y="1700"/>
                    <a:pt x="0" y="12025"/>
                    <a:pt x="3501" y="20857"/>
                  </a:cubicBezTo>
                  <a:cubicBezTo>
                    <a:pt x="4322" y="22917"/>
                    <a:pt x="6636" y="23592"/>
                    <a:pt x="9354" y="23592"/>
                  </a:cubicBezTo>
                  <a:cubicBezTo>
                    <a:pt x="13226" y="23592"/>
                    <a:pt x="17918" y="22223"/>
                    <a:pt x="20291" y="21533"/>
                  </a:cubicBezTo>
                  <a:cubicBezTo>
                    <a:pt x="20529" y="21454"/>
                    <a:pt x="43665" y="14451"/>
                    <a:pt x="47046" y="8106"/>
                  </a:cubicBezTo>
                  <a:cubicBezTo>
                    <a:pt x="48097" y="6177"/>
                    <a:pt x="47791" y="1"/>
                    <a:pt x="4022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3886550" y="2051250"/>
              <a:ext cx="1177525" cy="569250"/>
            </a:xfrm>
            <a:custGeom>
              <a:avLst/>
              <a:gdLst/>
              <a:ahLst/>
              <a:cxnLst/>
              <a:rect l="l" t="t" r="r" b="b"/>
              <a:pathLst>
                <a:path w="47101" h="22770" extrusionOk="0">
                  <a:moveTo>
                    <a:pt x="38969" y="1"/>
                  </a:moveTo>
                  <a:cubicBezTo>
                    <a:pt x="37203" y="1"/>
                    <a:pt x="34969" y="332"/>
                    <a:pt x="32148" y="1138"/>
                  </a:cubicBezTo>
                  <a:cubicBezTo>
                    <a:pt x="18760" y="4937"/>
                    <a:pt x="1" y="13591"/>
                    <a:pt x="2289" y="20056"/>
                  </a:cubicBezTo>
                  <a:cubicBezTo>
                    <a:pt x="3000" y="22101"/>
                    <a:pt x="5242" y="22770"/>
                    <a:pt x="7896" y="22770"/>
                  </a:cubicBezTo>
                  <a:cubicBezTo>
                    <a:pt x="11773" y="22770"/>
                    <a:pt x="16531" y="21342"/>
                    <a:pt x="18680" y="20692"/>
                  </a:cubicBezTo>
                  <a:cubicBezTo>
                    <a:pt x="18919" y="20613"/>
                    <a:pt x="42512" y="13372"/>
                    <a:pt x="45257" y="7125"/>
                  </a:cubicBezTo>
                  <a:cubicBezTo>
                    <a:pt x="45306" y="7027"/>
                    <a:pt x="47100" y="1"/>
                    <a:pt x="3896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3903975" y="2062800"/>
              <a:ext cx="1164700" cy="546875"/>
            </a:xfrm>
            <a:custGeom>
              <a:avLst/>
              <a:gdLst/>
              <a:ahLst/>
              <a:cxnLst/>
              <a:rect l="l" t="t" r="r" b="b"/>
              <a:pathLst>
                <a:path w="46588" h="21875" extrusionOk="0">
                  <a:moveTo>
                    <a:pt x="38406" y="0"/>
                  </a:moveTo>
                  <a:cubicBezTo>
                    <a:pt x="36129" y="0"/>
                    <a:pt x="33000" y="543"/>
                    <a:pt x="28725" y="1929"/>
                  </a:cubicBezTo>
                  <a:cubicBezTo>
                    <a:pt x="15119" y="6345"/>
                    <a:pt x="0" y="13606"/>
                    <a:pt x="2089" y="19554"/>
                  </a:cubicBezTo>
                  <a:cubicBezTo>
                    <a:pt x="2672" y="21193"/>
                    <a:pt x="4603" y="21874"/>
                    <a:pt x="7337" y="21874"/>
                  </a:cubicBezTo>
                  <a:cubicBezTo>
                    <a:pt x="18142" y="21874"/>
                    <a:pt x="41486" y="11244"/>
                    <a:pt x="43724" y="7101"/>
                  </a:cubicBezTo>
                  <a:cubicBezTo>
                    <a:pt x="43787" y="7008"/>
                    <a:pt x="46588" y="0"/>
                    <a:pt x="38406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3936300" y="2074950"/>
              <a:ext cx="1125050" cy="529650"/>
            </a:xfrm>
            <a:custGeom>
              <a:avLst/>
              <a:gdLst/>
              <a:ahLst/>
              <a:cxnLst/>
              <a:rect l="l" t="t" r="r" b="b"/>
              <a:pathLst>
                <a:path w="45002" h="21186" extrusionOk="0">
                  <a:moveTo>
                    <a:pt x="37095" y="1"/>
                  </a:moveTo>
                  <a:cubicBezTo>
                    <a:pt x="34393" y="1"/>
                    <a:pt x="30382" y="782"/>
                    <a:pt x="24488" y="2875"/>
                  </a:cubicBezTo>
                  <a:cubicBezTo>
                    <a:pt x="5491" y="9599"/>
                    <a:pt x="0" y="15567"/>
                    <a:pt x="1194" y="18889"/>
                  </a:cubicBezTo>
                  <a:cubicBezTo>
                    <a:pt x="1781" y="20515"/>
                    <a:pt x="3613" y="21186"/>
                    <a:pt x="6194" y="21186"/>
                  </a:cubicBezTo>
                  <a:cubicBezTo>
                    <a:pt x="16818" y="21186"/>
                    <a:pt x="40139" y="9815"/>
                    <a:pt x="41675" y="6774"/>
                  </a:cubicBezTo>
                  <a:cubicBezTo>
                    <a:pt x="41720" y="6685"/>
                    <a:pt x="45001" y="1"/>
                    <a:pt x="37095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3950725" y="2085325"/>
              <a:ext cx="1083175" cy="509725"/>
            </a:xfrm>
            <a:custGeom>
              <a:avLst/>
              <a:gdLst/>
              <a:ahLst/>
              <a:cxnLst/>
              <a:rect l="l" t="t" r="r" b="b"/>
              <a:pathLst>
                <a:path w="43327" h="20389" extrusionOk="0">
                  <a:moveTo>
                    <a:pt x="35446" y="0"/>
                  </a:moveTo>
                  <a:cubicBezTo>
                    <a:pt x="33779" y="0"/>
                    <a:pt x="29829" y="602"/>
                    <a:pt x="20748" y="4012"/>
                  </a:cubicBezTo>
                  <a:cubicBezTo>
                    <a:pt x="4754" y="10059"/>
                    <a:pt x="0" y="15271"/>
                    <a:pt x="895" y="18156"/>
                  </a:cubicBezTo>
                  <a:cubicBezTo>
                    <a:pt x="1377" y="19727"/>
                    <a:pt x="3268" y="20388"/>
                    <a:pt x="5986" y="20388"/>
                  </a:cubicBezTo>
                  <a:cubicBezTo>
                    <a:pt x="16177" y="20388"/>
                    <a:pt x="37998" y="11095"/>
                    <a:pt x="40840" y="5583"/>
                  </a:cubicBezTo>
                  <a:cubicBezTo>
                    <a:pt x="40939" y="5385"/>
                    <a:pt x="43326" y="590"/>
                    <a:pt x="35847" y="13"/>
                  </a:cubicBezTo>
                  <a:cubicBezTo>
                    <a:pt x="35731" y="5"/>
                    <a:pt x="35598" y="0"/>
                    <a:pt x="35446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3959175" y="2098950"/>
              <a:ext cx="1019025" cy="493525"/>
            </a:xfrm>
            <a:custGeom>
              <a:avLst/>
              <a:gdLst/>
              <a:ahLst/>
              <a:cxnLst/>
              <a:rect l="l" t="t" r="r" b="b"/>
              <a:pathLst>
                <a:path w="40761" h="19741" extrusionOk="0">
                  <a:moveTo>
                    <a:pt x="35461" y="0"/>
                  </a:moveTo>
                  <a:cubicBezTo>
                    <a:pt x="31330" y="0"/>
                    <a:pt x="25651" y="1912"/>
                    <a:pt x="20629" y="3805"/>
                  </a:cubicBezTo>
                  <a:cubicBezTo>
                    <a:pt x="7182" y="8818"/>
                    <a:pt x="0" y="13791"/>
                    <a:pt x="895" y="17452"/>
                  </a:cubicBezTo>
                  <a:cubicBezTo>
                    <a:pt x="1122" y="18335"/>
                    <a:pt x="2043" y="19740"/>
                    <a:pt x="5677" y="19740"/>
                  </a:cubicBezTo>
                  <a:cubicBezTo>
                    <a:pt x="8101" y="19740"/>
                    <a:pt x="11732" y="19115"/>
                    <a:pt x="17168" y="17292"/>
                  </a:cubicBezTo>
                  <a:cubicBezTo>
                    <a:pt x="34395" y="11523"/>
                    <a:pt x="39209" y="7028"/>
                    <a:pt x="40223" y="4283"/>
                  </a:cubicBezTo>
                  <a:cubicBezTo>
                    <a:pt x="40760" y="2830"/>
                    <a:pt x="39706" y="85"/>
                    <a:pt x="35827" y="6"/>
                  </a:cubicBezTo>
                  <a:cubicBezTo>
                    <a:pt x="35706" y="2"/>
                    <a:pt x="35584" y="0"/>
                    <a:pt x="3546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9"/>
            <p:cNvSpPr/>
            <p:nvPr/>
          </p:nvSpPr>
          <p:spPr>
            <a:xfrm>
              <a:off x="3978075" y="2111400"/>
              <a:ext cx="982750" cy="465900"/>
            </a:xfrm>
            <a:custGeom>
              <a:avLst/>
              <a:gdLst/>
              <a:ahLst/>
              <a:cxnLst/>
              <a:rect l="l" t="t" r="r" b="b"/>
              <a:pathLst>
                <a:path w="39310" h="18636" extrusionOk="0">
                  <a:moveTo>
                    <a:pt x="34689" y="0"/>
                  </a:moveTo>
                  <a:cubicBezTo>
                    <a:pt x="30930" y="0"/>
                    <a:pt x="25251" y="1707"/>
                    <a:pt x="20072" y="3625"/>
                  </a:cubicBezTo>
                  <a:cubicBezTo>
                    <a:pt x="1850" y="10369"/>
                    <a:pt x="0" y="14765"/>
                    <a:pt x="498" y="16794"/>
                  </a:cubicBezTo>
                  <a:cubicBezTo>
                    <a:pt x="826" y="18083"/>
                    <a:pt x="2489" y="18635"/>
                    <a:pt x="4955" y="18635"/>
                  </a:cubicBezTo>
                  <a:cubicBezTo>
                    <a:pt x="14902" y="18635"/>
                    <a:pt x="37898" y="9639"/>
                    <a:pt x="38871" y="3645"/>
                  </a:cubicBezTo>
                  <a:cubicBezTo>
                    <a:pt x="39310" y="994"/>
                    <a:pt x="37558" y="0"/>
                    <a:pt x="34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9"/>
            <p:cNvSpPr/>
            <p:nvPr/>
          </p:nvSpPr>
          <p:spPr>
            <a:xfrm>
              <a:off x="3990500" y="2121650"/>
              <a:ext cx="1029825" cy="456450"/>
            </a:xfrm>
            <a:custGeom>
              <a:avLst/>
              <a:gdLst/>
              <a:ahLst/>
              <a:cxnLst/>
              <a:rect l="l" t="t" r="r" b="b"/>
              <a:pathLst>
                <a:path w="41193" h="18258" extrusionOk="0">
                  <a:moveTo>
                    <a:pt x="33412" y="0"/>
                  </a:moveTo>
                  <a:cubicBezTo>
                    <a:pt x="28564" y="0"/>
                    <a:pt x="21020" y="2922"/>
                    <a:pt x="16770" y="4568"/>
                  </a:cubicBezTo>
                  <a:cubicBezTo>
                    <a:pt x="836" y="10715"/>
                    <a:pt x="1" y="14773"/>
                    <a:pt x="379" y="16225"/>
                  </a:cubicBezTo>
                  <a:cubicBezTo>
                    <a:pt x="558" y="16941"/>
                    <a:pt x="1194" y="17856"/>
                    <a:pt x="3183" y="18175"/>
                  </a:cubicBezTo>
                  <a:cubicBezTo>
                    <a:pt x="3512" y="18231"/>
                    <a:pt x="3895" y="18257"/>
                    <a:pt x="4327" y="18257"/>
                  </a:cubicBezTo>
                  <a:cubicBezTo>
                    <a:pt x="12983" y="18257"/>
                    <a:pt x="41193" y="7458"/>
                    <a:pt x="37498" y="1584"/>
                  </a:cubicBezTo>
                  <a:cubicBezTo>
                    <a:pt x="36784" y="445"/>
                    <a:pt x="35303" y="0"/>
                    <a:pt x="33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4001950" y="2130775"/>
              <a:ext cx="998900" cy="440000"/>
            </a:xfrm>
            <a:custGeom>
              <a:avLst/>
              <a:gdLst/>
              <a:ahLst/>
              <a:cxnLst/>
              <a:rect l="l" t="t" r="r" b="b"/>
              <a:pathLst>
                <a:path w="39956" h="17600" extrusionOk="0">
                  <a:moveTo>
                    <a:pt x="32628" y="0"/>
                  </a:moveTo>
                  <a:cubicBezTo>
                    <a:pt x="27988" y="0"/>
                    <a:pt x="20587" y="2829"/>
                    <a:pt x="16431" y="4402"/>
                  </a:cubicBezTo>
                  <a:cubicBezTo>
                    <a:pt x="1015" y="10290"/>
                    <a:pt x="0" y="14249"/>
                    <a:pt x="279" y="15681"/>
                  </a:cubicBezTo>
                  <a:cubicBezTo>
                    <a:pt x="279" y="15701"/>
                    <a:pt x="816" y="17213"/>
                    <a:pt x="2606" y="17511"/>
                  </a:cubicBezTo>
                  <a:cubicBezTo>
                    <a:pt x="2945" y="17571"/>
                    <a:pt x="3344" y="17600"/>
                    <a:pt x="3796" y="17600"/>
                  </a:cubicBezTo>
                  <a:cubicBezTo>
                    <a:pt x="12378" y="17600"/>
                    <a:pt x="39956" y="7221"/>
                    <a:pt x="36384" y="1438"/>
                  </a:cubicBezTo>
                  <a:cubicBezTo>
                    <a:pt x="35745" y="406"/>
                    <a:pt x="34384" y="0"/>
                    <a:pt x="32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4014375" y="2142725"/>
              <a:ext cx="894900" cy="423825"/>
            </a:xfrm>
            <a:custGeom>
              <a:avLst/>
              <a:gdLst/>
              <a:ahLst/>
              <a:cxnLst/>
              <a:rect l="l" t="t" r="r" b="b"/>
              <a:pathLst>
                <a:path w="35796" h="16953" extrusionOk="0">
                  <a:moveTo>
                    <a:pt x="31818" y="0"/>
                  </a:moveTo>
                  <a:cubicBezTo>
                    <a:pt x="28798" y="0"/>
                    <a:pt x="23486" y="1196"/>
                    <a:pt x="14323" y="4819"/>
                  </a:cubicBezTo>
                  <a:cubicBezTo>
                    <a:pt x="0" y="10489"/>
                    <a:pt x="0" y="14328"/>
                    <a:pt x="160" y="15044"/>
                  </a:cubicBezTo>
                  <a:cubicBezTo>
                    <a:pt x="459" y="16479"/>
                    <a:pt x="2045" y="16953"/>
                    <a:pt x="4012" y="16953"/>
                  </a:cubicBezTo>
                  <a:cubicBezTo>
                    <a:pt x="7526" y="16953"/>
                    <a:pt x="12259" y="15438"/>
                    <a:pt x="13050" y="15183"/>
                  </a:cubicBezTo>
                  <a:cubicBezTo>
                    <a:pt x="13249" y="15104"/>
                    <a:pt x="33977" y="8121"/>
                    <a:pt x="35389" y="3367"/>
                  </a:cubicBezTo>
                  <a:cubicBezTo>
                    <a:pt x="35795" y="2038"/>
                    <a:pt x="35760" y="0"/>
                    <a:pt x="318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4014375" y="2151025"/>
              <a:ext cx="962175" cy="408950"/>
            </a:xfrm>
            <a:custGeom>
              <a:avLst/>
              <a:gdLst/>
              <a:ahLst/>
              <a:cxnLst/>
              <a:rect l="l" t="t" r="r" b="b"/>
              <a:pathLst>
                <a:path w="38487" h="16358" extrusionOk="0">
                  <a:moveTo>
                    <a:pt x="31359" y="0"/>
                  </a:moveTo>
                  <a:cubicBezTo>
                    <a:pt x="26423" y="0"/>
                    <a:pt x="17811" y="3371"/>
                    <a:pt x="14462" y="4686"/>
                  </a:cubicBezTo>
                  <a:cubicBezTo>
                    <a:pt x="0" y="10336"/>
                    <a:pt x="498" y="14175"/>
                    <a:pt x="597" y="14593"/>
                  </a:cubicBezTo>
                  <a:cubicBezTo>
                    <a:pt x="717" y="15070"/>
                    <a:pt x="1234" y="16184"/>
                    <a:pt x="3482" y="16343"/>
                  </a:cubicBezTo>
                  <a:cubicBezTo>
                    <a:pt x="3609" y="16353"/>
                    <a:pt x="3747" y="16358"/>
                    <a:pt x="3895" y="16358"/>
                  </a:cubicBezTo>
                  <a:cubicBezTo>
                    <a:pt x="10678" y="16358"/>
                    <a:pt x="38487" y="6264"/>
                    <a:pt x="34574" y="1066"/>
                  </a:cubicBezTo>
                  <a:cubicBezTo>
                    <a:pt x="33998" y="306"/>
                    <a:pt x="32845" y="0"/>
                    <a:pt x="31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4021325" y="2160600"/>
              <a:ext cx="890225" cy="395925"/>
            </a:xfrm>
            <a:custGeom>
              <a:avLst/>
              <a:gdLst/>
              <a:ahLst/>
              <a:cxnLst/>
              <a:rect l="l" t="t" r="r" b="b"/>
              <a:pathLst>
                <a:path w="35609" h="15837" extrusionOk="0">
                  <a:moveTo>
                    <a:pt x="30820" y="0"/>
                  </a:moveTo>
                  <a:cubicBezTo>
                    <a:pt x="28109" y="0"/>
                    <a:pt x="23160" y="1089"/>
                    <a:pt x="14304" y="4502"/>
                  </a:cubicBezTo>
                  <a:cubicBezTo>
                    <a:pt x="1" y="10032"/>
                    <a:pt x="637" y="13931"/>
                    <a:pt x="657" y="13971"/>
                  </a:cubicBezTo>
                  <a:lnTo>
                    <a:pt x="2149" y="15562"/>
                  </a:lnTo>
                  <a:cubicBezTo>
                    <a:pt x="2284" y="15630"/>
                    <a:pt x="2780" y="15837"/>
                    <a:pt x="3949" y="15837"/>
                  </a:cubicBezTo>
                  <a:cubicBezTo>
                    <a:pt x="6577" y="15837"/>
                    <a:pt x="12605" y="14790"/>
                    <a:pt x="25563" y="8759"/>
                  </a:cubicBezTo>
                  <a:cubicBezTo>
                    <a:pt x="29422" y="6969"/>
                    <a:pt x="35609" y="3547"/>
                    <a:pt x="33639" y="901"/>
                  </a:cubicBezTo>
                  <a:cubicBezTo>
                    <a:pt x="33260" y="388"/>
                    <a:pt x="32439" y="0"/>
                    <a:pt x="30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4035750" y="2174025"/>
              <a:ext cx="812150" cy="370275"/>
            </a:xfrm>
            <a:custGeom>
              <a:avLst/>
              <a:gdLst/>
              <a:ahLst/>
              <a:cxnLst/>
              <a:rect l="l" t="t" r="r" b="b"/>
              <a:pathLst>
                <a:path w="32486" h="14811" extrusionOk="0">
                  <a:moveTo>
                    <a:pt x="29340" y="1"/>
                  </a:moveTo>
                  <a:cubicBezTo>
                    <a:pt x="28317" y="1"/>
                    <a:pt x="26989" y="115"/>
                    <a:pt x="25284" y="444"/>
                  </a:cubicBezTo>
                  <a:cubicBezTo>
                    <a:pt x="23434" y="802"/>
                    <a:pt x="18402" y="2433"/>
                    <a:pt x="13846" y="4184"/>
                  </a:cubicBezTo>
                  <a:cubicBezTo>
                    <a:pt x="1" y="9475"/>
                    <a:pt x="478" y="13215"/>
                    <a:pt x="478" y="13255"/>
                  </a:cubicBezTo>
                  <a:cubicBezTo>
                    <a:pt x="663" y="14350"/>
                    <a:pt x="1820" y="14810"/>
                    <a:pt x="3594" y="14810"/>
                  </a:cubicBezTo>
                  <a:cubicBezTo>
                    <a:pt x="11391" y="14810"/>
                    <a:pt x="31097" y="5920"/>
                    <a:pt x="32426" y="2970"/>
                  </a:cubicBezTo>
                  <a:cubicBezTo>
                    <a:pt x="32486" y="2851"/>
                    <a:pt x="32466" y="683"/>
                    <a:pt x="32406" y="603"/>
                  </a:cubicBezTo>
                  <a:cubicBezTo>
                    <a:pt x="32406" y="589"/>
                    <a:pt x="31659" y="1"/>
                    <a:pt x="29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4058125" y="2184375"/>
              <a:ext cx="770875" cy="359850"/>
            </a:xfrm>
            <a:custGeom>
              <a:avLst/>
              <a:gdLst/>
              <a:ahLst/>
              <a:cxnLst/>
              <a:rect l="l" t="t" r="r" b="b"/>
              <a:pathLst>
                <a:path w="30835" h="14394" extrusionOk="0">
                  <a:moveTo>
                    <a:pt x="27550" y="1"/>
                  </a:moveTo>
                  <a:cubicBezTo>
                    <a:pt x="26676" y="1"/>
                    <a:pt x="25657" y="81"/>
                    <a:pt x="24529" y="309"/>
                  </a:cubicBezTo>
                  <a:cubicBezTo>
                    <a:pt x="20968" y="1025"/>
                    <a:pt x="13866" y="3690"/>
                    <a:pt x="13070" y="3989"/>
                  </a:cubicBezTo>
                  <a:cubicBezTo>
                    <a:pt x="1" y="8902"/>
                    <a:pt x="1" y="12622"/>
                    <a:pt x="1" y="12662"/>
                  </a:cubicBezTo>
                  <a:cubicBezTo>
                    <a:pt x="21" y="12682"/>
                    <a:pt x="1592" y="14233"/>
                    <a:pt x="1632" y="14253"/>
                  </a:cubicBezTo>
                  <a:cubicBezTo>
                    <a:pt x="1681" y="14270"/>
                    <a:pt x="2021" y="14393"/>
                    <a:pt x="2853" y="14393"/>
                  </a:cubicBezTo>
                  <a:cubicBezTo>
                    <a:pt x="5079" y="14393"/>
                    <a:pt x="10823" y="13508"/>
                    <a:pt x="23912" y="7311"/>
                  </a:cubicBezTo>
                  <a:cubicBezTo>
                    <a:pt x="24966" y="6813"/>
                    <a:pt x="28607" y="5003"/>
                    <a:pt x="30755" y="2875"/>
                  </a:cubicBezTo>
                  <a:cubicBezTo>
                    <a:pt x="30775" y="2835"/>
                    <a:pt x="30835" y="448"/>
                    <a:pt x="30815" y="428"/>
                  </a:cubicBezTo>
                  <a:cubicBezTo>
                    <a:pt x="30815" y="428"/>
                    <a:pt x="29573" y="1"/>
                    <a:pt x="275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4069075" y="2189275"/>
              <a:ext cx="742025" cy="348575"/>
            </a:xfrm>
            <a:custGeom>
              <a:avLst/>
              <a:gdLst/>
              <a:ahLst/>
              <a:cxnLst/>
              <a:rect l="l" t="t" r="r" b="b"/>
              <a:pathLst>
                <a:path w="29681" h="13943" extrusionOk="0">
                  <a:moveTo>
                    <a:pt x="27751" y="1"/>
                  </a:moveTo>
                  <a:cubicBezTo>
                    <a:pt x="25670" y="1"/>
                    <a:pt x="21423" y="774"/>
                    <a:pt x="12752" y="4012"/>
                  </a:cubicBezTo>
                  <a:cubicBezTo>
                    <a:pt x="219" y="8666"/>
                    <a:pt x="1" y="12247"/>
                    <a:pt x="1" y="12267"/>
                  </a:cubicBezTo>
                  <a:cubicBezTo>
                    <a:pt x="1" y="12327"/>
                    <a:pt x="1652" y="13819"/>
                    <a:pt x="1731" y="13839"/>
                  </a:cubicBezTo>
                  <a:cubicBezTo>
                    <a:pt x="1742" y="13844"/>
                    <a:pt x="2015" y="13943"/>
                    <a:pt x="2716" y="13943"/>
                  </a:cubicBezTo>
                  <a:cubicBezTo>
                    <a:pt x="4737" y="13943"/>
                    <a:pt x="10312" y="13122"/>
                    <a:pt x="23394" y="6876"/>
                  </a:cubicBezTo>
                  <a:cubicBezTo>
                    <a:pt x="27612" y="4867"/>
                    <a:pt x="29482" y="2997"/>
                    <a:pt x="29501" y="2997"/>
                  </a:cubicBezTo>
                  <a:cubicBezTo>
                    <a:pt x="29521" y="2957"/>
                    <a:pt x="29680" y="530"/>
                    <a:pt x="29661" y="490"/>
                  </a:cubicBezTo>
                  <a:cubicBezTo>
                    <a:pt x="29500" y="300"/>
                    <a:pt x="29045" y="1"/>
                    <a:pt x="277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4080525" y="2201875"/>
              <a:ext cx="713175" cy="329925"/>
            </a:xfrm>
            <a:custGeom>
              <a:avLst/>
              <a:gdLst/>
              <a:ahLst/>
              <a:cxnLst/>
              <a:rect l="l" t="t" r="r" b="b"/>
              <a:pathLst>
                <a:path w="28527" h="13197" extrusionOk="0">
                  <a:moveTo>
                    <a:pt x="26862" y="1"/>
                  </a:moveTo>
                  <a:cubicBezTo>
                    <a:pt x="24939" y="1"/>
                    <a:pt x="20838" y="614"/>
                    <a:pt x="12393" y="3706"/>
                  </a:cubicBezTo>
                  <a:cubicBezTo>
                    <a:pt x="716" y="8003"/>
                    <a:pt x="0" y="11544"/>
                    <a:pt x="0" y="11564"/>
                  </a:cubicBezTo>
                  <a:lnTo>
                    <a:pt x="1830" y="13136"/>
                  </a:lnTo>
                  <a:cubicBezTo>
                    <a:pt x="1835" y="13136"/>
                    <a:pt x="2042" y="13196"/>
                    <a:pt x="2554" y="13196"/>
                  </a:cubicBezTo>
                  <a:cubicBezTo>
                    <a:pt x="4316" y="13196"/>
                    <a:pt x="9689" y="12479"/>
                    <a:pt x="22837" y="6113"/>
                  </a:cubicBezTo>
                  <a:cubicBezTo>
                    <a:pt x="26398" y="4403"/>
                    <a:pt x="28148" y="2851"/>
                    <a:pt x="28168" y="2831"/>
                  </a:cubicBezTo>
                  <a:cubicBezTo>
                    <a:pt x="28268" y="2732"/>
                    <a:pt x="28526" y="364"/>
                    <a:pt x="28447" y="265"/>
                  </a:cubicBezTo>
                  <a:cubicBezTo>
                    <a:pt x="28439" y="257"/>
                    <a:pt x="28106" y="1"/>
                    <a:pt x="268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4092950" y="2210900"/>
              <a:ext cx="680850" cy="313550"/>
            </a:xfrm>
            <a:custGeom>
              <a:avLst/>
              <a:gdLst/>
              <a:ahLst/>
              <a:cxnLst/>
              <a:rect l="l" t="t" r="r" b="b"/>
              <a:pathLst>
                <a:path w="27234" h="12542" extrusionOk="0">
                  <a:moveTo>
                    <a:pt x="26203" y="1"/>
                  </a:moveTo>
                  <a:cubicBezTo>
                    <a:pt x="24020" y="1"/>
                    <a:pt x="18375" y="1055"/>
                    <a:pt x="10325" y="4221"/>
                  </a:cubicBezTo>
                  <a:cubicBezTo>
                    <a:pt x="1274" y="7782"/>
                    <a:pt x="0" y="10964"/>
                    <a:pt x="0" y="10984"/>
                  </a:cubicBezTo>
                  <a:cubicBezTo>
                    <a:pt x="20" y="11084"/>
                    <a:pt x="1811" y="12476"/>
                    <a:pt x="1950" y="12516"/>
                  </a:cubicBezTo>
                  <a:cubicBezTo>
                    <a:pt x="1957" y="12519"/>
                    <a:pt x="2083" y="12542"/>
                    <a:pt x="2360" y="12542"/>
                  </a:cubicBezTo>
                  <a:cubicBezTo>
                    <a:pt x="3763" y="12542"/>
                    <a:pt x="9027" y="11973"/>
                    <a:pt x="22260" y="5514"/>
                  </a:cubicBezTo>
                  <a:cubicBezTo>
                    <a:pt x="22300" y="5494"/>
                    <a:pt x="25901" y="3644"/>
                    <a:pt x="26597" y="2868"/>
                  </a:cubicBezTo>
                  <a:cubicBezTo>
                    <a:pt x="26677" y="2788"/>
                    <a:pt x="27234" y="242"/>
                    <a:pt x="27174" y="182"/>
                  </a:cubicBezTo>
                  <a:cubicBezTo>
                    <a:pt x="27078" y="67"/>
                    <a:pt x="26749" y="1"/>
                    <a:pt x="26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4105375" y="2220750"/>
              <a:ext cx="643550" cy="297150"/>
            </a:xfrm>
            <a:custGeom>
              <a:avLst/>
              <a:gdLst/>
              <a:ahLst/>
              <a:cxnLst/>
              <a:rect l="l" t="t" r="r" b="b"/>
              <a:pathLst>
                <a:path w="25742" h="11886" extrusionOk="0">
                  <a:moveTo>
                    <a:pt x="25023" y="0"/>
                  </a:moveTo>
                  <a:cubicBezTo>
                    <a:pt x="23045" y="0"/>
                    <a:pt x="17303" y="1236"/>
                    <a:pt x="9947" y="4085"/>
                  </a:cubicBezTo>
                  <a:cubicBezTo>
                    <a:pt x="1413" y="7388"/>
                    <a:pt x="1" y="10352"/>
                    <a:pt x="1" y="10371"/>
                  </a:cubicBezTo>
                  <a:lnTo>
                    <a:pt x="2129" y="11863"/>
                  </a:lnTo>
                  <a:cubicBezTo>
                    <a:pt x="2176" y="11877"/>
                    <a:pt x="2260" y="11885"/>
                    <a:pt x="2382" y="11885"/>
                  </a:cubicBezTo>
                  <a:cubicBezTo>
                    <a:pt x="3702" y="11885"/>
                    <a:pt x="9499" y="10907"/>
                    <a:pt x="21664" y="4861"/>
                  </a:cubicBezTo>
                  <a:cubicBezTo>
                    <a:pt x="21704" y="4861"/>
                    <a:pt x="24827" y="3130"/>
                    <a:pt x="24986" y="2932"/>
                  </a:cubicBezTo>
                  <a:cubicBezTo>
                    <a:pt x="25026" y="2892"/>
                    <a:pt x="25742" y="166"/>
                    <a:pt x="25742" y="147"/>
                  </a:cubicBezTo>
                  <a:cubicBezTo>
                    <a:pt x="25665" y="50"/>
                    <a:pt x="25420" y="0"/>
                    <a:pt x="25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9"/>
            <p:cNvSpPr/>
            <p:nvPr/>
          </p:nvSpPr>
          <p:spPr>
            <a:xfrm>
              <a:off x="4120300" y="2232100"/>
              <a:ext cx="606250" cy="278200"/>
            </a:xfrm>
            <a:custGeom>
              <a:avLst/>
              <a:gdLst/>
              <a:ahLst/>
              <a:cxnLst/>
              <a:rect l="l" t="t" r="r" b="b"/>
              <a:pathLst>
                <a:path w="24250" h="11128" extrusionOk="0">
                  <a:moveTo>
                    <a:pt x="23769" y="1"/>
                  </a:moveTo>
                  <a:cubicBezTo>
                    <a:pt x="22232" y="1"/>
                    <a:pt x="16148" y="1323"/>
                    <a:pt x="9489" y="3870"/>
                  </a:cubicBezTo>
                  <a:cubicBezTo>
                    <a:pt x="1691" y="6874"/>
                    <a:pt x="1" y="9659"/>
                    <a:pt x="1" y="9679"/>
                  </a:cubicBezTo>
                  <a:cubicBezTo>
                    <a:pt x="20" y="9778"/>
                    <a:pt x="2089" y="11071"/>
                    <a:pt x="2308" y="11111"/>
                  </a:cubicBezTo>
                  <a:cubicBezTo>
                    <a:pt x="2373" y="11122"/>
                    <a:pt x="2452" y="11128"/>
                    <a:pt x="2547" y="11128"/>
                  </a:cubicBezTo>
                  <a:cubicBezTo>
                    <a:pt x="4288" y="11128"/>
                    <a:pt x="11064" y="9186"/>
                    <a:pt x="21007" y="4149"/>
                  </a:cubicBezTo>
                  <a:cubicBezTo>
                    <a:pt x="21604" y="3850"/>
                    <a:pt x="22539" y="3572"/>
                    <a:pt x="22937" y="3054"/>
                  </a:cubicBezTo>
                  <a:cubicBezTo>
                    <a:pt x="23752" y="1980"/>
                    <a:pt x="24250" y="210"/>
                    <a:pt x="24130" y="71"/>
                  </a:cubicBezTo>
                  <a:cubicBezTo>
                    <a:pt x="24096" y="24"/>
                    <a:pt x="23972" y="1"/>
                    <a:pt x="23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4135725" y="2243300"/>
              <a:ext cx="561000" cy="258125"/>
            </a:xfrm>
            <a:custGeom>
              <a:avLst/>
              <a:gdLst/>
              <a:ahLst/>
              <a:cxnLst/>
              <a:rect l="l" t="t" r="r" b="b"/>
              <a:pathLst>
                <a:path w="22440" h="10325" extrusionOk="0">
                  <a:moveTo>
                    <a:pt x="22439" y="0"/>
                  </a:moveTo>
                  <a:lnTo>
                    <a:pt x="22439" y="0"/>
                  </a:lnTo>
                  <a:cubicBezTo>
                    <a:pt x="20689" y="279"/>
                    <a:pt x="16014" y="1015"/>
                    <a:pt x="8992" y="3681"/>
                  </a:cubicBezTo>
                  <a:cubicBezTo>
                    <a:pt x="1910" y="6366"/>
                    <a:pt x="0" y="8952"/>
                    <a:pt x="0" y="8952"/>
                  </a:cubicBezTo>
                  <a:cubicBezTo>
                    <a:pt x="20" y="9072"/>
                    <a:pt x="2467" y="10325"/>
                    <a:pt x="2626" y="10325"/>
                  </a:cubicBezTo>
                  <a:cubicBezTo>
                    <a:pt x="3243" y="10245"/>
                    <a:pt x="5630" y="9887"/>
                    <a:pt x="10782" y="7818"/>
                  </a:cubicBezTo>
                  <a:cubicBezTo>
                    <a:pt x="13965" y="6545"/>
                    <a:pt x="20032" y="3661"/>
                    <a:pt x="20629" y="3263"/>
                  </a:cubicBezTo>
                  <a:cubicBezTo>
                    <a:pt x="20649" y="3263"/>
                    <a:pt x="20907" y="2984"/>
                    <a:pt x="22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4153625" y="2257225"/>
              <a:ext cx="506775" cy="230000"/>
            </a:xfrm>
            <a:custGeom>
              <a:avLst/>
              <a:gdLst/>
              <a:ahLst/>
              <a:cxnLst/>
              <a:rect l="l" t="t" r="r" b="b"/>
              <a:pathLst>
                <a:path w="20271" h="9200" extrusionOk="0">
                  <a:moveTo>
                    <a:pt x="20271" y="0"/>
                  </a:moveTo>
                  <a:lnTo>
                    <a:pt x="20271" y="0"/>
                  </a:lnTo>
                  <a:cubicBezTo>
                    <a:pt x="15178" y="856"/>
                    <a:pt x="9091" y="3124"/>
                    <a:pt x="8395" y="3382"/>
                  </a:cubicBezTo>
                  <a:cubicBezTo>
                    <a:pt x="3024" y="5391"/>
                    <a:pt x="1134" y="7082"/>
                    <a:pt x="0" y="8097"/>
                  </a:cubicBezTo>
                  <a:cubicBezTo>
                    <a:pt x="1465" y="8803"/>
                    <a:pt x="2288" y="9200"/>
                    <a:pt x="3310" y="9200"/>
                  </a:cubicBezTo>
                  <a:cubicBezTo>
                    <a:pt x="4619" y="9200"/>
                    <a:pt x="6255" y="8548"/>
                    <a:pt x="9986" y="7062"/>
                  </a:cubicBezTo>
                  <a:cubicBezTo>
                    <a:pt x="18043" y="3840"/>
                    <a:pt x="18083" y="3760"/>
                    <a:pt x="202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4173525" y="2272150"/>
              <a:ext cx="447600" cy="204200"/>
            </a:xfrm>
            <a:custGeom>
              <a:avLst/>
              <a:gdLst/>
              <a:ahLst/>
              <a:cxnLst/>
              <a:rect l="l" t="t" r="r" b="b"/>
              <a:pathLst>
                <a:path w="17904" h="8168" extrusionOk="0">
                  <a:moveTo>
                    <a:pt x="17903" y="0"/>
                  </a:moveTo>
                  <a:lnTo>
                    <a:pt x="17903" y="0"/>
                  </a:lnTo>
                  <a:cubicBezTo>
                    <a:pt x="17148" y="140"/>
                    <a:pt x="11657" y="1572"/>
                    <a:pt x="7738" y="3024"/>
                  </a:cubicBezTo>
                  <a:cubicBezTo>
                    <a:pt x="3362" y="4655"/>
                    <a:pt x="1114" y="6167"/>
                    <a:pt x="0" y="7162"/>
                  </a:cubicBezTo>
                  <a:cubicBezTo>
                    <a:pt x="1352" y="7812"/>
                    <a:pt x="2138" y="8167"/>
                    <a:pt x="3081" y="8167"/>
                  </a:cubicBezTo>
                  <a:cubicBezTo>
                    <a:pt x="4303" y="8167"/>
                    <a:pt x="5788" y="7571"/>
                    <a:pt x="9111" y="6247"/>
                  </a:cubicBezTo>
                  <a:cubicBezTo>
                    <a:pt x="15158" y="3840"/>
                    <a:pt x="17287" y="1074"/>
                    <a:pt x="179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4198375" y="2296025"/>
              <a:ext cx="362075" cy="157900"/>
            </a:xfrm>
            <a:custGeom>
              <a:avLst/>
              <a:gdLst/>
              <a:ahLst/>
              <a:cxnLst/>
              <a:rect l="l" t="t" r="r" b="b"/>
              <a:pathLst>
                <a:path w="14483" h="6316" extrusionOk="0">
                  <a:moveTo>
                    <a:pt x="14483" y="0"/>
                  </a:moveTo>
                  <a:cubicBezTo>
                    <a:pt x="12692" y="458"/>
                    <a:pt x="8455" y="1751"/>
                    <a:pt x="6864" y="2328"/>
                  </a:cubicBezTo>
                  <a:cubicBezTo>
                    <a:pt x="4039" y="3362"/>
                    <a:pt x="1731" y="4536"/>
                    <a:pt x="1" y="5789"/>
                  </a:cubicBezTo>
                  <a:cubicBezTo>
                    <a:pt x="537" y="5947"/>
                    <a:pt x="1746" y="6315"/>
                    <a:pt x="3251" y="6315"/>
                  </a:cubicBezTo>
                  <a:cubicBezTo>
                    <a:pt x="4203" y="6315"/>
                    <a:pt x="5273" y="6168"/>
                    <a:pt x="6366" y="5729"/>
                  </a:cubicBezTo>
                  <a:cubicBezTo>
                    <a:pt x="7500" y="5272"/>
                    <a:pt x="8395" y="4914"/>
                    <a:pt x="9589" y="4058"/>
                  </a:cubicBezTo>
                  <a:lnTo>
                    <a:pt x="13667" y="816"/>
                  </a:lnTo>
                  <a:cubicBezTo>
                    <a:pt x="13926" y="597"/>
                    <a:pt x="14224" y="239"/>
                    <a:pt x="14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4231200" y="2329825"/>
              <a:ext cx="242225" cy="98925"/>
            </a:xfrm>
            <a:custGeom>
              <a:avLst/>
              <a:gdLst/>
              <a:ahLst/>
              <a:cxnLst/>
              <a:rect l="l" t="t" r="r" b="b"/>
              <a:pathLst>
                <a:path w="9689" h="3957" extrusionOk="0">
                  <a:moveTo>
                    <a:pt x="9688" y="1"/>
                  </a:moveTo>
                  <a:cubicBezTo>
                    <a:pt x="8594" y="259"/>
                    <a:pt x="7023" y="757"/>
                    <a:pt x="5670" y="1234"/>
                  </a:cubicBezTo>
                  <a:cubicBezTo>
                    <a:pt x="2726" y="2308"/>
                    <a:pt x="1194" y="3164"/>
                    <a:pt x="1" y="3900"/>
                  </a:cubicBezTo>
                  <a:cubicBezTo>
                    <a:pt x="385" y="3938"/>
                    <a:pt x="759" y="3956"/>
                    <a:pt x="1123" y="3956"/>
                  </a:cubicBezTo>
                  <a:cubicBezTo>
                    <a:pt x="6021" y="3956"/>
                    <a:pt x="9096" y="686"/>
                    <a:pt x="96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4289875" y="2362650"/>
              <a:ext cx="100500" cy="40325"/>
            </a:xfrm>
            <a:custGeom>
              <a:avLst/>
              <a:gdLst/>
              <a:ahLst/>
              <a:cxnLst/>
              <a:rect l="l" t="t" r="r" b="b"/>
              <a:pathLst>
                <a:path w="4020" h="1613" extrusionOk="0">
                  <a:moveTo>
                    <a:pt x="4019" y="1"/>
                  </a:moveTo>
                  <a:cubicBezTo>
                    <a:pt x="3840" y="60"/>
                    <a:pt x="3621" y="120"/>
                    <a:pt x="3442" y="200"/>
                  </a:cubicBezTo>
                  <a:cubicBezTo>
                    <a:pt x="1354" y="936"/>
                    <a:pt x="21" y="1612"/>
                    <a:pt x="1" y="1612"/>
                  </a:cubicBezTo>
                  <a:cubicBezTo>
                    <a:pt x="21" y="1612"/>
                    <a:pt x="1871" y="1413"/>
                    <a:pt x="40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3656800" y="1951500"/>
              <a:ext cx="1492475" cy="932325"/>
            </a:xfrm>
            <a:custGeom>
              <a:avLst/>
              <a:gdLst/>
              <a:ahLst/>
              <a:cxnLst/>
              <a:rect l="l" t="t" r="r" b="b"/>
              <a:pathLst>
                <a:path w="59699" h="37293" extrusionOk="0">
                  <a:moveTo>
                    <a:pt x="44207" y="0"/>
                  </a:moveTo>
                  <a:cubicBezTo>
                    <a:pt x="43931" y="0"/>
                    <a:pt x="43651" y="5"/>
                    <a:pt x="43367" y="15"/>
                  </a:cubicBezTo>
                  <a:cubicBezTo>
                    <a:pt x="37657" y="234"/>
                    <a:pt x="30973" y="2562"/>
                    <a:pt x="28447" y="3437"/>
                  </a:cubicBezTo>
                  <a:cubicBezTo>
                    <a:pt x="18401" y="6938"/>
                    <a:pt x="13368" y="10021"/>
                    <a:pt x="11717" y="11036"/>
                  </a:cubicBezTo>
                  <a:cubicBezTo>
                    <a:pt x="3900" y="15830"/>
                    <a:pt x="1" y="21062"/>
                    <a:pt x="160" y="26572"/>
                  </a:cubicBezTo>
                  <a:cubicBezTo>
                    <a:pt x="166" y="26681"/>
                    <a:pt x="174" y="26789"/>
                    <a:pt x="184" y="26896"/>
                  </a:cubicBezTo>
                  <a:lnTo>
                    <a:pt x="184" y="26896"/>
                  </a:lnTo>
                  <a:cubicBezTo>
                    <a:pt x="184" y="26896"/>
                    <a:pt x="184" y="26896"/>
                    <a:pt x="184" y="26896"/>
                  </a:cubicBezTo>
                  <a:lnTo>
                    <a:pt x="184" y="26896"/>
                  </a:lnTo>
                  <a:cubicBezTo>
                    <a:pt x="616" y="31850"/>
                    <a:pt x="3810" y="34288"/>
                    <a:pt x="5173" y="35106"/>
                  </a:cubicBezTo>
                  <a:cubicBezTo>
                    <a:pt x="6148" y="35695"/>
                    <a:pt x="8786" y="37292"/>
                    <a:pt x="14311" y="37292"/>
                  </a:cubicBezTo>
                  <a:cubicBezTo>
                    <a:pt x="15323" y="37292"/>
                    <a:pt x="16432" y="37238"/>
                    <a:pt x="17645" y="37115"/>
                  </a:cubicBezTo>
                  <a:cubicBezTo>
                    <a:pt x="23573" y="36519"/>
                    <a:pt x="30615" y="34430"/>
                    <a:pt x="39129" y="30730"/>
                  </a:cubicBezTo>
                  <a:cubicBezTo>
                    <a:pt x="46629" y="27467"/>
                    <a:pt x="51503" y="24424"/>
                    <a:pt x="54447" y="21141"/>
                  </a:cubicBezTo>
                  <a:cubicBezTo>
                    <a:pt x="59699" y="15253"/>
                    <a:pt x="57928" y="9484"/>
                    <a:pt x="56396" y="6560"/>
                  </a:cubicBezTo>
                  <a:cubicBezTo>
                    <a:pt x="54118" y="2193"/>
                    <a:pt x="50009" y="0"/>
                    <a:pt x="44207" y="0"/>
                  </a:cubicBezTo>
                  <a:close/>
                </a:path>
              </a:pathLst>
            </a:custGeom>
            <a:solidFill>
              <a:srgbClr val="805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3391725" y="1951875"/>
              <a:ext cx="1714775" cy="892025"/>
            </a:xfrm>
            <a:custGeom>
              <a:avLst/>
              <a:gdLst/>
              <a:ahLst/>
              <a:cxnLst/>
              <a:rect l="l" t="t" r="r" b="b"/>
              <a:pathLst>
                <a:path w="68591" h="35681" extrusionOk="0">
                  <a:moveTo>
                    <a:pt x="53970" y="0"/>
                  </a:moveTo>
                  <a:cubicBezTo>
                    <a:pt x="53651" y="20"/>
                    <a:pt x="53234" y="40"/>
                    <a:pt x="52915" y="80"/>
                  </a:cubicBezTo>
                  <a:lnTo>
                    <a:pt x="51901" y="159"/>
                  </a:lnTo>
                  <a:cubicBezTo>
                    <a:pt x="51582" y="199"/>
                    <a:pt x="51145" y="259"/>
                    <a:pt x="50827" y="299"/>
                  </a:cubicBezTo>
                  <a:lnTo>
                    <a:pt x="49772" y="478"/>
                  </a:lnTo>
                  <a:cubicBezTo>
                    <a:pt x="49454" y="537"/>
                    <a:pt x="49016" y="617"/>
                    <a:pt x="48698" y="677"/>
                  </a:cubicBezTo>
                  <a:lnTo>
                    <a:pt x="47624" y="896"/>
                  </a:lnTo>
                  <a:cubicBezTo>
                    <a:pt x="47306" y="975"/>
                    <a:pt x="46868" y="1075"/>
                    <a:pt x="46530" y="1154"/>
                  </a:cubicBezTo>
                  <a:lnTo>
                    <a:pt x="45456" y="1433"/>
                  </a:lnTo>
                  <a:cubicBezTo>
                    <a:pt x="45137" y="1512"/>
                    <a:pt x="44700" y="1632"/>
                    <a:pt x="44361" y="1731"/>
                  </a:cubicBezTo>
                  <a:lnTo>
                    <a:pt x="43287" y="2029"/>
                  </a:lnTo>
                  <a:cubicBezTo>
                    <a:pt x="42969" y="2129"/>
                    <a:pt x="42531" y="2268"/>
                    <a:pt x="42213" y="2368"/>
                  </a:cubicBezTo>
                  <a:lnTo>
                    <a:pt x="41159" y="2706"/>
                  </a:lnTo>
                  <a:cubicBezTo>
                    <a:pt x="40840" y="2805"/>
                    <a:pt x="40423" y="2944"/>
                    <a:pt x="40104" y="3064"/>
                  </a:cubicBezTo>
                  <a:lnTo>
                    <a:pt x="39050" y="3422"/>
                  </a:lnTo>
                  <a:cubicBezTo>
                    <a:pt x="38752" y="3521"/>
                    <a:pt x="38334" y="3681"/>
                    <a:pt x="38016" y="3780"/>
                  </a:cubicBezTo>
                  <a:lnTo>
                    <a:pt x="37021" y="4158"/>
                  </a:lnTo>
                  <a:cubicBezTo>
                    <a:pt x="36723" y="4277"/>
                    <a:pt x="36325" y="4417"/>
                    <a:pt x="36026" y="4536"/>
                  </a:cubicBezTo>
                  <a:lnTo>
                    <a:pt x="35052" y="4894"/>
                  </a:lnTo>
                  <a:cubicBezTo>
                    <a:pt x="34773" y="5013"/>
                    <a:pt x="34395" y="5153"/>
                    <a:pt x="34117" y="5272"/>
                  </a:cubicBezTo>
                  <a:lnTo>
                    <a:pt x="32903" y="5749"/>
                  </a:lnTo>
                  <a:cubicBezTo>
                    <a:pt x="32545" y="5908"/>
                    <a:pt x="32068" y="6088"/>
                    <a:pt x="31710" y="6247"/>
                  </a:cubicBezTo>
                  <a:lnTo>
                    <a:pt x="30556" y="6744"/>
                  </a:lnTo>
                  <a:cubicBezTo>
                    <a:pt x="30218" y="6903"/>
                    <a:pt x="29760" y="7102"/>
                    <a:pt x="29422" y="7261"/>
                  </a:cubicBezTo>
                  <a:cubicBezTo>
                    <a:pt x="28965" y="7480"/>
                    <a:pt x="28328" y="7759"/>
                    <a:pt x="27870" y="7997"/>
                  </a:cubicBezTo>
                  <a:cubicBezTo>
                    <a:pt x="1" y="21862"/>
                    <a:pt x="17844" y="34017"/>
                    <a:pt x="20669" y="34872"/>
                  </a:cubicBezTo>
                  <a:cubicBezTo>
                    <a:pt x="22493" y="35428"/>
                    <a:pt x="24592" y="35680"/>
                    <a:pt x="26869" y="35680"/>
                  </a:cubicBezTo>
                  <a:cubicBezTo>
                    <a:pt x="41126" y="35680"/>
                    <a:pt x="62358" y="25795"/>
                    <a:pt x="66800" y="18779"/>
                  </a:cubicBezTo>
                  <a:cubicBezTo>
                    <a:pt x="67019" y="18381"/>
                    <a:pt x="67298" y="17864"/>
                    <a:pt x="67497" y="17466"/>
                  </a:cubicBezTo>
                  <a:cubicBezTo>
                    <a:pt x="67616" y="17188"/>
                    <a:pt x="67775" y="16830"/>
                    <a:pt x="67875" y="16551"/>
                  </a:cubicBezTo>
                  <a:lnTo>
                    <a:pt x="68113" y="15875"/>
                  </a:lnTo>
                  <a:cubicBezTo>
                    <a:pt x="68193" y="15556"/>
                    <a:pt x="68292" y="15119"/>
                    <a:pt x="68372" y="14801"/>
                  </a:cubicBezTo>
                  <a:lnTo>
                    <a:pt x="68471" y="14184"/>
                  </a:lnTo>
                  <a:cubicBezTo>
                    <a:pt x="68531" y="13527"/>
                    <a:pt x="68591" y="13050"/>
                    <a:pt x="68551" y="12175"/>
                  </a:cubicBezTo>
                  <a:lnTo>
                    <a:pt x="68531" y="11657"/>
                  </a:lnTo>
                  <a:cubicBezTo>
                    <a:pt x="68511" y="11478"/>
                    <a:pt x="68491" y="11260"/>
                    <a:pt x="68471" y="11081"/>
                  </a:cubicBezTo>
                  <a:lnTo>
                    <a:pt x="68392" y="10643"/>
                  </a:lnTo>
                  <a:cubicBezTo>
                    <a:pt x="68372" y="10504"/>
                    <a:pt x="68332" y="10305"/>
                    <a:pt x="68312" y="10185"/>
                  </a:cubicBezTo>
                  <a:lnTo>
                    <a:pt x="68233" y="9768"/>
                  </a:lnTo>
                  <a:cubicBezTo>
                    <a:pt x="68193" y="9648"/>
                    <a:pt x="68153" y="9489"/>
                    <a:pt x="68113" y="9370"/>
                  </a:cubicBezTo>
                  <a:lnTo>
                    <a:pt x="68014" y="8992"/>
                  </a:lnTo>
                  <a:cubicBezTo>
                    <a:pt x="67974" y="8892"/>
                    <a:pt x="67934" y="8753"/>
                    <a:pt x="67894" y="8634"/>
                  </a:cubicBezTo>
                  <a:lnTo>
                    <a:pt x="67775" y="8276"/>
                  </a:lnTo>
                  <a:cubicBezTo>
                    <a:pt x="67735" y="8176"/>
                    <a:pt x="67676" y="8037"/>
                    <a:pt x="67636" y="7938"/>
                  </a:cubicBezTo>
                  <a:lnTo>
                    <a:pt x="67497" y="7579"/>
                  </a:lnTo>
                  <a:cubicBezTo>
                    <a:pt x="67457" y="7480"/>
                    <a:pt x="67397" y="7341"/>
                    <a:pt x="67357" y="7241"/>
                  </a:cubicBezTo>
                  <a:lnTo>
                    <a:pt x="67178" y="6903"/>
                  </a:lnTo>
                  <a:cubicBezTo>
                    <a:pt x="67139" y="6784"/>
                    <a:pt x="67059" y="6645"/>
                    <a:pt x="66999" y="6545"/>
                  </a:cubicBezTo>
                  <a:lnTo>
                    <a:pt x="66800" y="6187"/>
                  </a:lnTo>
                  <a:cubicBezTo>
                    <a:pt x="66741" y="6088"/>
                    <a:pt x="66661" y="5928"/>
                    <a:pt x="66601" y="5829"/>
                  </a:cubicBezTo>
                  <a:lnTo>
                    <a:pt x="66343" y="5451"/>
                  </a:lnTo>
                  <a:cubicBezTo>
                    <a:pt x="66263" y="5332"/>
                    <a:pt x="66164" y="5153"/>
                    <a:pt x="66064" y="5053"/>
                  </a:cubicBezTo>
                  <a:lnTo>
                    <a:pt x="65766" y="4635"/>
                  </a:lnTo>
                  <a:cubicBezTo>
                    <a:pt x="65647" y="4496"/>
                    <a:pt x="65507" y="4317"/>
                    <a:pt x="65388" y="4178"/>
                  </a:cubicBezTo>
                  <a:lnTo>
                    <a:pt x="64990" y="3740"/>
                  </a:lnTo>
                  <a:cubicBezTo>
                    <a:pt x="64592" y="3342"/>
                    <a:pt x="64175" y="2944"/>
                    <a:pt x="63538" y="2467"/>
                  </a:cubicBezTo>
                  <a:lnTo>
                    <a:pt x="62961" y="2069"/>
                  </a:lnTo>
                  <a:cubicBezTo>
                    <a:pt x="62683" y="1890"/>
                    <a:pt x="62285" y="1671"/>
                    <a:pt x="61986" y="1512"/>
                  </a:cubicBezTo>
                  <a:lnTo>
                    <a:pt x="61310" y="1194"/>
                  </a:lnTo>
                  <a:cubicBezTo>
                    <a:pt x="61032" y="1075"/>
                    <a:pt x="60654" y="915"/>
                    <a:pt x="60375" y="816"/>
                  </a:cubicBezTo>
                  <a:lnTo>
                    <a:pt x="59599" y="577"/>
                  </a:lnTo>
                  <a:cubicBezTo>
                    <a:pt x="59321" y="518"/>
                    <a:pt x="58943" y="418"/>
                    <a:pt x="58664" y="358"/>
                  </a:cubicBezTo>
                  <a:lnTo>
                    <a:pt x="57829" y="199"/>
                  </a:lnTo>
                  <a:cubicBezTo>
                    <a:pt x="57530" y="159"/>
                    <a:pt x="57152" y="120"/>
                    <a:pt x="56874" y="80"/>
                  </a:cubicBezTo>
                  <a:lnTo>
                    <a:pt x="55959" y="20"/>
                  </a:lnTo>
                  <a:cubicBezTo>
                    <a:pt x="55660" y="0"/>
                    <a:pt x="55263" y="0"/>
                    <a:pt x="54964" y="0"/>
                  </a:cubicBezTo>
                  <a:close/>
                </a:path>
              </a:pathLst>
            </a:custGeom>
            <a:solidFill>
              <a:srgbClr val="856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3500150" y="1951875"/>
              <a:ext cx="1606350" cy="873525"/>
            </a:xfrm>
            <a:custGeom>
              <a:avLst/>
              <a:gdLst/>
              <a:ahLst/>
              <a:cxnLst/>
              <a:rect l="l" t="t" r="r" b="b"/>
              <a:pathLst>
                <a:path w="64254" h="34941" extrusionOk="0">
                  <a:moveTo>
                    <a:pt x="49633" y="0"/>
                  </a:moveTo>
                  <a:cubicBezTo>
                    <a:pt x="49314" y="20"/>
                    <a:pt x="48897" y="40"/>
                    <a:pt x="48578" y="60"/>
                  </a:cubicBezTo>
                  <a:lnTo>
                    <a:pt x="47564" y="159"/>
                  </a:lnTo>
                  <a:cubicBezTo>
                    <a:pt x="47245" y="199"/>
                    <a:pt x="46808" y="259"/>
                    <a:pt x="46490" y="299"/>
                  </a:cubicBezTo>
                  <a:lnTo>
                    <a:pt x="45435" y="478"/>
                  </a:lnTo>
                  <a:lnTo>
                    <a:pt x="44938" y="557"/>
                  </a:lnTo>
                  <a:lnTo>
                    <a:pt x="44063" y="736"/>
                  </a:lnTo>
                  <a:cubicBezTo>
                    <a:pt x="15636" y="6943"/>
                    <a:pt x="0" y="23414"/>
                    <a:pt x="13667" y="32784"/>
                  </a:cubicBezTo>
                  <a:cubicBezTo>
                    <a:pt x="15862" y="34286"/>
                    <a:pt x="19050" y="34941"/>
                    <a:pt x="22771" y="34941"/>
                  </a:cubicBezTo>
                  <a:cubicBezTo>
                    <a:pt x="37422" y="34941"/>
                    <a:pt x="60345" y="24800"/>
                    <a:pt x="63597" y="16392"/>
                  </a:cubicBezTo>
                  <a:lnTo>
                    <a:pt x="63816" y="15716"/>
                  </a:lnTo>
                  <a:cubicBezTo>
                    <a:pt x="63876" y="15437"/>
                    <a:pt x="63975" y="15079"/>
                    <a:pt x="64035" y="14801"/>
                  </a:cubicBezTo>
                  <a:lnTo>
                    <a:pt x="64134" y="14184"/>
                  </a:lnTo>
                  <a:cubicBezTo>
                    <a:pt x="64194" y="13527"/>
                    <a:pt x="64254" y="13050"/>
                    <a:pt x="64214" y="12175"/>
                  </a:cubicBezTo>
                  <a:lnTo>
                    <a:pt x="64194" y="11657"/>
                  </a:lnTo>
                  <a:cubicBezTo>
                    <a:pt x="64174" y="11478"/>
                    <a:pt x="64154" y="11260"/>
                    <a:pt x="64134" y="11081"/>
                  </a:cubicBezTo>
                  <a:lnTo>
                    <a:pt x="64055" y="10643"/>
                  </a:lnTo>
                  <a:cubicBezTo>
                    <a:pt x="64035" y="10504"/>
                    <a:pt x="63995" y="10305"/>
                    <a:pt x="63975" y="10185"/>
                  </a:cubicBezTo>
                  <a:lnTo>
                    <a:pt x="63896" y="9768"/>
                  </a:lnTo>
                  <a:cubicBezTo>
                    <a:pt x="63856" y="9648"/>
                    <a:pt x="63816" y="9489"/>
                    <a:pt x="63776" y="9370"/>
                  </a:cubicBezTo>
                  <a:lnTo>
                    <a:pt x="63677" y="8992"/>
                  </a:lnTo>
                  <a:cubicBezTo>
                    <a:pt x="63637" y="8892"/>
                    <a:pt x="63597" y="8733"/>
                    <a:pt x="63557" y="8634"/>
                  </a:cubicBezTo>
                  <a:lnTo>
                    <a:pt x="63438" y="8276"/>
                  </a:lnTo>
                  <a:cubicBezTo>
                    <a:pt x="63398" y="8176"/>
                    <a:pt x="63339" y="8037"/>
                    <a:pt x="63299" y="7938"/>
                  </a:cubicBezTo>
                  <a:lnTo>
                    <a:pt x="63160" y="7579"/>
                  </a:lnTo>
                  <a:cubicBezTo>
                    <a:pt x="63120" y="7480"/>
                    <a:pt x="63060" y="7341"/>
                    <a:pt x="63020" y="7241"/>
                  </a:cubicBezTo>
                  <a:lnTo>
                    <a:pt x="62841" y="6903"/>
                  </a:lnTo>
                  <a:cubicBezTo>
                    <a:pt x="62802" y="6784"/>
                    <a:pt x="62722" y="6645"/>
                    <a:pt x="62662" y="6545"/>
                  </a:cubicBezTo>
                  <a:lnTo>
                    <a:pt x="62463" y="6187"/>
                  </a:lnTo>
                  <a:cubicBezTo>
                    <a:pt x="62404" y="6088"/>
                    <a:pt x="62324" y="5928"/>
                    <a:pt x="62264" y="5829"/>
                  </a:cubicBezTo>
                  <a:lnTo>
                    <a:pt x="62006" y="5451"/>
                  </a:lnTo>
                  <a:cubicBezTo>
                    <a:pt x="61926" y="5332"/>
                    <a:pt x="61827" y="5153"/>
                    <a:pt x="61727" y="5033"/>
                  </a:cubicBezTo>
                  <a:lnTo>
                    <a:pt x="61429" y="4635"/>
                  </a:lnTo>
                  <a:cubicBezTo>
                    <a:pt x="61310" y="4496"/>
                    <a:pt x="61170" y="4317"/>
                    <a:pt x="61051" y="4178"/>
                  </a:cubicBezTo>
                  <a:lnTo>
                    <a:pt x="60653" y="3740"/>
                  </a:lnTo>
                  <a:cubicBezTo>
                    <a:pt x="60255" y="3342"/>
                    <a:pt x="59838" y="2944"/>
                    <a:pt x="59201" y="2467"/>
                  </a:cubicBezTo>
                  <a:lnTo>
                    <a:pt x="58624" y="2069"/>
                  </a:lnTo>
                  <a:cubicBezTo>
                    <a:pt x="58346" y="1890"/>
                    <a:pt x="57948" y="1671"/>
                    <a:pt x="57649" y="1512"/>
                  </a:cubicBezTo>
                  <a:lnTo>
                    <a:pt x="56973" y="1194"/>
                  </a:lnTo>
                  <a:cubicBezTo>
                    <a:pt x="56695" y="1075"/>
                    <a:pt x="56317" y="915"/>
                    <a:pt x="56038" y="816"/>
                  </a:cubicBezTo>
                  <a:lnTo>
                    <a:pt x="55262" y="577"/>
                  </a:lnTo>
                  <a:cubicBezTo>
                    <a:pt x="54984" y="518"/>
                    <a:pt x="54606" y="418"/>
                    <a:pt x="54327" y="358"/>
                  </a:cubicBezTo>
                  <a:lnTo>
                    <a:pt x="53492" y="199"/>
                  </a:lnTo>
                  <a:cubicBezTo>
                    <a:pt x="53193" y="159"/>
                    <a:pt x="52815" y="120"/>
                    <a:pt x="52537" y="80"/>
                  </a:cubicBezTo>
                  <a:lnTo>
                    <a:pt x="51622" y="20"/>
                  </a:lnTo>
                  <a:cubicBezTo>
                    <a:pt x="51323" y="0"/>
                    <a:pt x="50926" y="0"/>
                    <a:pt x="50627" y="0"/>
                  </a:cubicBezTo>
                  <a:close/>
                </a:path>
              </a:pathLst>
            </a:custGeom>
            <a:solidFill>
              <a:srgbClr val="8A6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3429025" y="1951875"/>
              <a:ext cx="1676975" cy="857900"/>
            </a:xfrm>
            <a:custGeom>
              <a:avLst/>
              <a:gdLst/>
              <a:ahLst/>
              <a:cxnLst/>
              <a:rect l="l" t="t" r="r" b="b"/>
              <a:pathLst>
                <a:path w="67079" h="34316" extrusionOk="0">
                  <a:moveTo>
                    <a:pt x="53472" y="0"/>
                  </a:moveTo>
                  <a:cubicBezTo>
                    <a:pt x="52935" y="0"/>
                    <a:pt x="52219" y="20"/>
                    <a:pt x="51702" y="60"/>
                  </a:cubicBezTo>
                  <a:cubicBezTo>
                    <a:pt x="33381" y="1691"/>
                    <a:pt x="1" y="18680"/>
                    <a:pt x="16452" y="31968"/>
                  </a:cubicBezTo>
                  <a:cubicBezTo>
                    <a:pt x="18474" y="33601"/>
                    <a:pt x="21745" y="34315"/>
                    <a:pt x="25679" y="34315"/>
                  </a:cubicBezTo>
                  <a:cubicBezTo>
                    <a:pt x="40673" y="34315"/>
                    <a:pt x="65285" y="23933"/>
                    <a:pt x="66940" y="14462"/>
                  </a:cubicBezTo>
                  <a:lnTo>
                    <a:pt x="67019" y="13846"/>
                  </a:lnTo>
                  <a:cubicBezTo>
                    <a:pt x="67079" y="13110"/>
                    <a:pt x="67079" y="12951"/>
                    <a:pt x="67059" y="12175"/>
                  </a:cubicBezTo>
                  <a:lnTo>
                    <a:pt x="67039" y="11657"/>
                  </a:lnTo>
                  <a:cubicBezTo>
                    <a:pt x="67019" y="11478"/>
                    <a:pt x="66999" y="11260"/>
                    <a:pt x="66979" y="11081"/>
                  </a:cubicBezTo>
                  <a:lnTo>
                    <a:pt x="66900" y="10643"/>
                  </a:lnTo>
                  <a:cubicBezTo>
                    <a:pt x="66880" y="10504"/>
                    <a:pt x="66840" y="10305"/>
                    <a:pt x="66820" y="10185"/>
                  </a:cubicBezTo>
                  <a:lnTo>
                    <a:pt x="66741" y="9768"/>
                  </a:lnTo>
                  <a:cubicBezTo>
                    <a:pt x="66701" y="9648"/>
                    <a:pt x="66661" y="9489"/>
                    <a:pt x="66621" y="9370"/>
                  </a:cubicBezTo>
                  <a:lnTo>
                    <a:pt x="66522" y="8992"/>
                  </a:lnTo>
                  <a:cubicBezTo>
                    <a:pt x="66482" y="8892"/>
                    <a:pt x="66442" y="8753"/>
                    <a:pt x="66402" y="8634"/>
                  </a:cubicBezTo>
                  <a:lnTo>
                    <a:pt x="66283" y="8276"/>
                  </a:lnTo>
                  <a:cubicBezTo>
                    <a:pt x="66243" y="8176"/>
                    <a:pt x="66204" y="8037"/>
                    <a:pt x="66144" y="7938"/>
                  </a:cubicBezTo>
                  <a:lnTo>
                    <a:pt x="66005" y="7579"/>
                  </a:lnTo>
                  <a:cubicBezTo>
                    <a:pt x="65965" y="7480"/>
                    <a:pt x="65905" y="7341"/>
                    <a:pt x="65865" y="7241"/>
                  </a:cubicBezTo>
                  <a:lnTo>
                    <a:pt x="65686" y="6903"/>
                  </a:lnTo>
                  <a:cubicBezTo>
                    <a:pt x="65647" y="6784"/>
                    <a:pt x="65567" y="6645"/>
                    <a:pt x="65507" y="6545"/>
                  </a:cubicBezTo>
                  <a:lnTo>
                    <a:pt x="65308" y="6187"/>
                  </a:lnTo>
                  <a:cubicBezTo>
                    <a:pt x="65249" y="6088"/>
                    <a:pt x="65169" y="5928"/>
                    <a:pt x="65109" y="5829"/>
                  </a:cubicBezTo>
                  <a:lnTo>
                    <a:pt x="64851" y="5451"/>
                  </a:lnTo>
                  <a:cubicBezTo>
                    <a:pt x="64771" y="5332"/>
                    <a:pt x="64672" y="5153"/>
                    <a:pt x="64592" y="5053"/>
                  </a:cubicBezTo>
                  <a:lnTo>
                    <a:pt x="64274" y="4635"/>
                  </a:lnTo>
                  <a:cubicBezTo>
                    <a:pt x="64155" y="4496"/>
                    <a:pt x="64015" y="4317"/>
                    <a:pt x="63896" y="4178"/>
                  </a:cubicBezTo>
                  <a:lnTo>
                    <a:pt x="63498" y="3740"/>
                  </a:lnTo>
                  <a:cubicBezTo>
                    <a:pt x="63100" y="3342"/>
                    <a:pt x="62683" y="2944"/>
                    <a:pt x="62046" y="2467"/>
                  </a:cubicBezTo>
                  <a:lnTo>
                    <a:pt x="61469" y="2069"/>
                  </a:lnTo>
                  <a:cubicBezTo>
                    <a:pt x="61191" y="1890"/>
                    <a:pt x="60793" y="1671"/>
                    <a:pt x="60494" y="1512"/>
                  </a:cubicBezTo>
                  <a:lnTo>
                    <a:pt x="59818" y="1194"/>
                  </a:lnTo>
                  <a:cubicBezTo>
                    <a:pt x="59540" y="1075"/>
                    <a:pt x="59162" y="915"/>
                    <a:pt x="58883" y="816"/>
                  </a:cubicBezTo>
                  <a:lnTo>
                    <a:pt x="58107" y="577"/>
                  </a:lnTo>
                  <a:cubicBezTo>
                    <a:pt x="57829" y="518"/>
                    <a:pt x="57451" y="418"/>
                    <a:pt x="57172" y="358"/>
                  </a:cubicBezTo>
                  <a:lnTo>
                    <a:pt x="56337" y="199"/>
                  </a:lnTo>
                  <a:cubicBezTo>
                    <a:pt x="56038" y="159"/>
                    <a:pt x="55660" y="120"/>
                    <a:pt x="55382" y="80"/>
                  </a:cubicBezTo>
                  <a:lnTo>
                    <a:pt x="54467" y="20"/>
                  </a:lnTo>
                  <a:cubicBezTo>
                    <a:pt x="54168" y="0"/>
                    <a:pt x="53771" y="0"/>
                    <a:pt x="53472" y="0"/>
                  </a:cubicBezTo>
                  <a:close/>
                </a:path>
              </a:pathLst>
            </a:custGeom>
            <a:solidFill>
              <a:srgbClr val="8F6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3452900" y="1952025"/>
              <a:ext cx="1653100" cy="848050"/>
            </a:xfrm>
            <a:custGeom>
              <a:avLst/>
              <a:gdLst/>
              <a:ahLst/>
              <a:cxnLst/>
              <a:rect l="l" t="t" r="r" b="b"/>
              <a:pathLst>
                <a:path w="66124" h="33922" extrusionOk="0">
                  <a:moveTo>
                    <a:pt x="52501" y="1"/>
                  </a:moveTo>
                  <a:cubicBezTo>
                    <a:pt x="52078" y="1"/>
                    <a:pt x="51608" y="15"/>
                    <a:pt x="51045" y="54"/>
                  </a:cubicBezTo>
                  <a:cubicBezTo>
                    <a:pt x="38374" y="1009"/>
                    <a:pt x="1" y="16127"/>
                    <a:pt x="14880" y="30808"/>
                  </a:cubicBezTo>
                  <a:cubicBezTo>
                    <a:pt x="16997" y="32886"/>
                    <a:pt x="20475" y="33922"/>
                    <a:pt x="24938" y="33922"/>
                  </a:cubicBezTo>
                  <a:cubicBezTo>
                    <a:pt x="29662" y="33922"/>
                    <a:pt x="35489" y="32762"/>
                    <a:pt x="41974" y="30450"/>
                  </a:cubicBezTo>
                  <a:cubicBezTo>
                    <a:pt x="64234" y="22493"/>
                    <a:pt x="66104" y="17221"/>
                    <a:pt x="66124" y="12507"/>
                  </a:cubicBezTo>
                  <a:cubicBezTo>
                    <a:pt x="66124" y="12248"/>
                    <a:pt x="66104" y="11910"/>
                    <a:pt x="66084" y="11651"/>
                  </a:cubicBezTo>
                  <a:cubicBezTo>
                    <a:pt x="66064" y="11472"/>
                    <a:pt x="66044" y="11254"/>
                    <a:pt x="66024" y="11075"/>
                  </a:cubicBezTo>
                  <a:lnTo>
                    <a:pt x="65945" y="10637"/>
                  </a:lnTo>
                  <a:cubicBezTo>
                    <a:pt x="65925" y="10498"/>
                    <a:pt x="65885" y="10299"/>
                    <a:pt x="65865" y="10179"/>
                  </a:cubicBezTo>
                  <a:lnTo>
                    <a:pt x="65786" y="9762"/>
                  </a:lnTo>
                  <a:cubicBezTo>
                    <a:pt x="65746" y="9642"/>
                    <a:pt x="65706" y="9483"/>
                    <a:pt x="65666" y="9364"/>
                  </a:cubicBezTo>
                  <a:lnTo>
                    <a:pt x="65567" y="8986"/>
                  </a:lnTo>
                  <a:cubicBezTo>
                    <a:pt x="65527" y="8886"/>
                    <a:pt x="65487" y="8747"/>
                    <a:pt x="65447" y="8628"/>
                  </a:cubicBezTo>
                  <a:lnTo>
                    <a:pt x="65328" y="8270"/>
                  </a:lnTo>
                  <a:cubicBezTo>
                    <a:pt x="65288" y="8170"/>
                    <a:pt x="65229" y="8031"/>
                    <a:pt x="65189" y="7932"/>
                  </a:cubicBezTo>
                  <a:lnTo>
                    <a:pt x="65050" y="7573"/>
                  </a:lnTo>
                  <a:cubicBezTo>
                    <a:pt x="65010" y="7474"/>
                    <a:pt x="64950" y="7335"/>
                    <a:pt x="64910" y="7235"/>
                  </a:cubicBezTo>
                  <a:lnTo>
                    <a:pt x="64731" y="6897"/>
                  </a:lnTo>
                  <a:cubicBezTo>
                    <a:pt x="64692" y="6778"/>
                    <a:pt x="64612" y="6639"/>
                    <a:pt x="64552" y="6539"/>
                  </a:cubicBezTo>
                  <a:lnTo>
                    <a:pt x="64353" y="6181"/>
                  </a:lnTo>
                  <a:cubicBezTo>
                    <a:pt x="64294" y="6082"/>
                    <a:pt x="64214" y="5922"/>
                    <a:pt x="64154" y="5823"/>
                  </a:cubicBezTo>
                  <a:lnTo>
                    <a:pt x="63896" y="5445"/>
                  </a:lnTo>
                  <a:cubicBezTo>
                    <a:pt x="63816" y="5326"/>
                    <a:pt x="63717" y="5147"/>
                    <a:pt x="63637" y="5047"/>
                  </a:cubicBezTo>
                  <a:lnTo>
                    <a:pt x="63319" y="4629"/>
                  </a:lnTo>
                  <a:cubicBezTo>
                    <a:pt x="63200" y="4490"/>
                    <a:pt x="63060" y="4311"/>
                    <a:pt x="62941" y="4172"/>
                  </a:cubicBezTo>
                  <a:lnTo>
                    <a:pt x="62543" y="3734"/>
                  </a:lnTo>
                  <a:cubicBezTo>
                    <a:pt x="62145" y="3336"/>
                    <a:pt x="61728" y="2938"/>
                    <a:pt x="61091" y="2461"/>
                  </a:cubicBezTo>
                  <a:lnTo>
                    <a:pt x="60514" y="2063"/>
                  </a:lnTo>
                  <a:cubicBezTo>
                    <a:pt x="60236" y="1884"/>
                    <a:pt x="59838" y="1665"/>
                    <a:pt x="59539" y="1506"/>
                  </a:cubicBezTo>
                  <a:lnTo>
                    <a:pt x="58863" y="1188"/>
                  </a:lnTo>
                  <a:cubicBezTo>
                    <a:pt x="58585" y="1069"/>
                    <a:pt x="58207" y="909"/>
                    <a:pt x="57928" y="810"/>
                  </a:cubicBezTo>
                  <a:lnTo>
                    <a:pt x="57152" y="571"/>
                  </a:lnTo>
                  <a:cubicBezTo>
                    <a:pt x="56874" y="512"/>
                    <a:pt x="56496" y="412"/>
                    <a:pt x="56217" y="352"/>
                  </a:cubicBezTo>
                  <a:lnTo>
                    <a:pt x="55382" y="193"/>
                  </a:lnTo>
                  <a:lnTo>
                    <a:pt x="54944" y="134"/>
                  </a:lnTo>
                  <a:lnTo>
                    <a:pt x="54327" y="74"/>
                  </a:lnTo>
                  <a:cubicBezTo>
                    <a:pt x="53718" y="37"/>
                    <a:pt x="53169" y="1"/>
                    <a:pt x="52501" y="1"/>
                  </a:cubicBezTo>
                  <a:close/>
                </a:path>
              </a:pathLst>
            </a:custGeom>
            <a:solidFill>
              <a:srgbClr val="946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3460850" y="1953600"/>
              <a:ext cx="1661075" cy="832875"/>
            </a:xfrm>
            <a:custGeom>
              <a:avLst/>
              <a:gdLst/>
              <a:ahLst/>
              <a:cxnLst/>
              <a:rect l="l" t="t" r="r" b="b"/>
              <a:pathLst>
                <a:path w="66443" h="33315" extrusionOk="0">
                  <a:moveTo>
                    <a:pt x="52734" y="1"/>
                  </a:moveTo>
                  <a:cubicBezTo>
                    <a:pt x="52218" y="1"/>
                    <a:pt x="51657" y="22"/>
                    <a:pt x="51045" y="71"/>
                  </a:cubicBezTo>
                  <a:cubicBezTo>
                    <a:pt x="34117" y="1364"/>
                    <a:pt x="1" y="18511"/>
                    <a:pt x="15338" y="30725"/>
                  </a:cubicBezTo>
                  <a:cubicBezTo>
                    <a:pt x="17675" y="32579"/>
                    <a:pt x="20902" y="33315"/>
                    <a:pt x="24549" y="33315"/>
                  </a:cubicBezTo>
                  <a:cubicBezTo>
                    <a:pt x="31117" y="33315"/>
                    <a:pt x="39047" y="30930"/>
                    <a:pt x="45595" y="28398"/>
                  </a:cubicBezTo>
                  <a:cubicBezTo>
                    <a:pt x="61350" y="22311"/>
                    <a:pt x="66442" y="17974"/>
                    <a:pt x="65726" y="11270"/>
                  </a:cubicBezTo>
                  <a:cubicBezTo>
                    <a:pt x="65706" y="10972"/>
                    <a:pt x="65647" y="10594"/>
                    <a:pt x="65587" y="10315"/>
                  </a:cubicBezTo>
                  <a:lnTo>
                    <a:pt x="65468" y="9699"/>
                  </a:lnTo>
                  <a:cubicBezTo>
                    <a:pt x="65428" y="9579"/>
                    <a:pt x="65388" y="9420"/>
                    <a:pt x="65348" y="9301"/>
                  </a:cubicBezTo>
                  <a:lnTo>
                    <a:pt x="65249" y="8923"/>
                  </a:lnTo>
                  <a:cubicBezTo>
                    <a:pt x="65209" y="8823"/>
                    <a:pt x="65169" y="8684"/>
                    <a:pt x="65129" y="8565"/>
                  </a:cubicBezTo>
                  <a:lnTo>
                    <a:pt x="65010" y="8207"/>
                  </a:lnTo>
                  <a:cubicBezTo>
                    <a:pt x="64970" y="8107"/>
                    <a:pt x="64931" y="7968"/>
                    <a:pt x="64871" y="7869"/>
                  </a:cubicBezTo>
                  <a:lnTo>
                    <a:pt x="64732" y="7510"/>
                  </a:lnTo>
                  <a:cubicBezTo>
                    <a:pt x="64692" y="7411"/>
                    <a:pt x="64632" y="7272"/>
                    <a:pt x="64592" y="7172"/>
                  </a:cubicBezTo>
                  <a:lnTo>
                    <a:pt x="64413" y="6834"/>
                  </a:lnTo>
                  <a:cubicBezTo>
                    <a:pt x="64374" y="6715"/>
                    <a:pt x="64294" y="6576"/>
                    <a:pt x="64234" y="6476"/>
                  </a:cubicBezTo>
                  <a:lnTo>
                    <a:pt x="64035" y="6118"/>
                  </a:lnTo>
                  <a:cubicBezTo>
                    <a:pt x="63976" y="6019"/>
                    <a:pt x="63896" y="5859"/>
                    <a:pt x="63836" y="5760"/>
                  </a:cubicBezTo>
                  <a:lnTo>
                    <a:pt x="63578" y="5382"/>
                  </a:lnTo>
                  <a:cubicBezTo>
                    <a:pt x="63498" y="5263"/>
                    <a:pt x="63399" y="5103"/>
                    <a:pt x="63319" y="4984"/>
                  </a:cubicBezTo>
                  <a:lnTo>
                    <a:pt x="63001" y="4566"/>
                  </a:lnTo>
                  <a:cubicBezTo>
                    <a:pt x="62882" y="4427"/>
                    <a:pt x="62742" y="4248"/>
                    <a:pt x="62623" y="4109"/>
                  </a:cubicBezTo>
                  <a:lnTo>
                    <a:pt x="62225" y="3671"/>
                  </a:lnTo>
                  <a:cubicBezTo>
                    <a:pt x="61827" y="3273"/>
                    <a:pt x="61410" y="2875"/>
                    <a:pt x="60773" y="2398"/>
                  </a:cubicBezTo>
                  <a:lnTo>
                    <a:pt x="60196" y="2000"/>
                  </a:lnTo>
                  <a:cubicBezTo>
                    <a:pt x="59918" y="1821"/>
                    <a:pt x="59520" y="1602"/>
                    <a:pt x="59221" y="1443"/>
                  </a:cubicBezTo>
                  <a:lnTo>
                    <a:pt x="58545" y="1125"/>
                  </a:lnTo>
                  <a:cubicBezTo>
                    <a:pt x="58267" y="1006"/>
                    <a:pt x="57889" y="846"/>
                    <a:pt x="57610" y="747"/>
                  </a:cubicBezTo>
                  <a:lnTo>
                    <a:pt x="57312" y="667"/>
                  </a:lnTo>
                  <a:cubicBezTo>
                    <a:pt x="56343" y="393"/>
                    <a:pt x="54955" y="1"/>
                    <a:pt x="52734" y="1"/>
                  </a:cubicBezTo>
                  <a:close/>
                </a:path>
              </a:pathLst>
            </a:custGeom>
            <a:solidFill>
              <a:srgbClr val="997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3489200" y="1955800"/>
              <a:ext cx="1632225" cy="819825"/>
            </a:xfrm>
            <a:custGeom>
              <a:avLst/>
              <a:gdLst/>
              <a:ahLst/>
              <a:cxnLst/>
              <a:rect l="l" t="t" r="r" b="b"/>
              <a:pathLst>
                <a:path w="65289" h="32793" extrusionOk="0">
                  <a:moveTo>
                    <a:pt x="51876" y="0"/>
                  </a:moveTo>
                  <a:cubicBezTo>
                    <a:pt x="50872" y="0"/>
                    <a:pt x="49741" y="78"/>
                    <a:pt x="48459" y="261"/>
                  </a:cubicBezTo>
                  <a:cubicBezTo>
                    <a:pt x="31451" y="2708"/>
                    <a:pt x="1" y="18523"/>
                    <a:pt x="14960" y="30558"/>
                  </a:cubicBezTo>
                  <a:cubicBezTo>
                    <a:pt x="16490" y="31791"/>
                    <a:pt x="19003" y="32792"/>
                    <a:pt x="23124" y="32792"/>
                  </a:cubicBezTo>
                  <a:cubicBezTo>
                    <a:pt x="28109" y="32792"/>
                    <a:pt x="35448" y="31327"/>
                    <a:pt x="46251" y="27037"/>
                  </a:cubicBezTo>
                  <a:cubicBezTo>
                    <a:pt x="58963" y="21984"/>
                    <a:pt x="65289" y="18085"/>
                    <a:pt x="64533" y="10864"/>
                  </a:cubicBezTo>
                  <a:cubicBezTo>
                    <a:pt x="64413" y="9869"/>
                    <a:pt x="64155" y="8835"/>
                    <a:pt x="63717" y="7721"/>
                  </a:cubicBezTo>
                  <a:lnTo>
                    <a:pt x="63578" y="7383"/>
                  </a:lnTo>
                  <a:lnTo>
                    <a:pt x="63458" y="7084"/>
                  </a:lnTo>
                  <a:lnTo>
                    <a:pt x="63279" y="6746"/>
                  </a:lnTo>
                  <a:cubicBezTo>
                    <a:pt x="63240" y="6627"/>
                    <a:pt x="63160" y="6488"/>
                    <a:pt x="63100" y="6388"/>
                  </a:cubicBezTo>
                  <a:lnTo>
                    <a:pt x="62901" y="6030"/>
                  </a:lnTo>
                  <a:cubicBezTo>
                    <a:pt x="62842" y="5931"/>
                    <a:pt x="62762" y="5771"/>
                    <a:pt x="62702" y="5672"/>
                  </a:cubicBezTo>
                  <a:lnTo>
                    <a:pt x="62444" y="5294"/>
                  </a:lnTo>
                  <a:cubicBezTo>
                    <a:pt x="62364" y="5175"/>
                    <a:pt x="62265" y="4996"/>
                    <a:pt x="62165" y="4896"/>
                  </a:cubicBezTo>
                  <a:lnTo>
                    <a:pt x="61867" y="4478"/>
                  </a:lnTo>
                  <a:cubicBezTo>
                    <a:pt x="61748" y="4339"/>
                    <a:pt x="61608" y="4160"/>
                    <a:pt x="61489" y="4021"/>
                  </a:cubicBezTo>
                  <a:lnTo>
                    <a:pt x="61091" y="3583"/>
                  </a:lnTo>
                  <a:cubicBezTo>
                    <a:pt x="60693" y="3185"/>
                    <a:pt x="60276" y="2787"/>
                    <a:pt x="59639" y="2310"/>
                  </a:cubicBezTo>
                  <a:lnTo>
                    <a:pt x="59062" y="1912"/>
                  </a:lnTo>
                  <a:lnTo>
                    <a:pt x="58624" y="1654"/>
                  </a:lnTo>
                  <a:lnTo>
                    <a:pt x="57988" y="1296"/>
                  </a:lnTo>
                  <a:cubicBezTo>
                    <a:pt x="56641" y="659"/>
                    <a:pt x="54797" y="0"/>
                    <a:pt x="51876" y="0"/>
                  </a:cubicBezTo>
                  <a:close/>
                </a:path>
              </a:pathLst>
            </a:custGeom>
            <a:solidFill>
              <a:srgbClr val="9E7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3514575" y="1959125"/>
              <a:ext cx="1606350" cy="803050"/>
            </a:xfrm>
            <a:custGeom>
              <a:avLst/>
              <a:gdLst/>
              <a:ahLst/>
              <a:cxnLst/>
              <a:rect l="l" t="t" r="r" b="b"/>
              <a:pathLst>
                <a:path w="64254" h="32122" extrusionOk="0">
                  <a:moveTo>
                    <a:pt x="50940" y="1"/>
                  </a:moveTo>
                  <a:cubicBezTo>
                    <a:pt x="49948" y="1"/>
                    <a:pt x="48877" y="78"/>
                    <a:pt x="47723" y="247"/>
                  </a:cubicBezTo>
                  <a:cubicBezTo>
                    <a:pt x="28725" y="3013"/>
                    <a:pt x="0" y="19146"/>
                    <a:pt x="13985" y="29808"/>
                  </a:cubicBezTo>
                  <a:cubicBezTo>
                    <a:pt x="16008" y="31351"/>
                    <a:pt x="18836" y="32122"/>
                    <a:pt x="22451" y="32122"/>
                  </a:cubicBezTo>
                  <a:cubicBezTo>
                    <a:pt x="27970" y="32122"/>
                    <a:pt x="35326" y="30326"/>
                    <a:pt x="44460" y="26745"/>
                  </a:cubicBezTo>
                  <a:cubicBezTo>
                    <a:pt x="59639" y="20757"/>
                    <a:pt x="64254" y="16778"/>
                    <a:pt x="63418" y="10373"/>
                  </a:cubicBezTo>
                  <a:cubicBezTo>
                    <a:pt x="63272" y="9225"/>
                    <a:pt x="61742" y="1"/>
                    <a:pt x="50940" y="1"/>
                  </a:cubicBezTo>
                  <a:close/>
                </a:path>
              </a:pathLst>
            </a:custGeom>
            <a:solidFill>
              <a:srgbClr val="A37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3547900" y="1962500"/>
              <a:ext cx="1557600" cy="785750"/>
            </a:xfrm>
            <a:custGeom>
              <a:avLst/>
              <a:gdLst/>
              <a:ahLst/>
              <a:cxnLst/>
              <a:rect l="l" t="t" r="r" b="b"/>
              <a:pathLst>
                <a:path w="62304" h="31430" extrusionOk="0">
                  <a:moveTo>
                    <a:pt x="49851" y="0"/>
                  </a:moveTo>
                  <a:cubicBezTo>
                    <a:pt x="48865" y="0"/>
                    <a:pt x="47799" y="79"/>
                    <a:pt x="46648" y="252"/>
                  </a:cubicBezTo>
                  <a:cubicBezTo>
                    <a:pt x="30734" y="2619"/>
                    <a:pt x="0" y="17578"/>
                    <a:pt x="12274" y="28738"/>
                  </a:cubicBezTo>
                  <a:cubicBezTo>
                    <a:pt x="14426" y="30701"/>
                    <a:pt x="17630" y="31430"/>
                    <a:pt x="21201" y="31430"/>
                  </a:cubicBezTo>
                  <a:cubicBezTo>
                    <a:pt x="27367" y="31430"/>
                    <a:pt x="34630" y="29256"/>
                    <a:pt x="39467" y="27505"/>
                  </a:cubicBezTo>
                  <a:cubicBezTo>
                    <a:pt x="58863" y="20483"/>
                    <a:pt x="62304" y="16365"/>
                    <a:pt x="62065" y="10755"/>
                  </a:cubicBezTo>
                  <a:cubicBezTo>
                    <a:pt x="62065" y="10645"/>
                    <a:pt x="61273" y="0"/>
                    <a:pt x="49851" y="0"/>
                  </a:cubicBezTo>
                  <a:close/>
                </a:path>
              </a:pathLst>
            </a:custGeom>
            <a:solidFill>
              <a:srgbClr val="A87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3595625" y="1966975"/>
              <a:ext cx="1529600" cy="756850"/>
            </a:xfrm>
            <a:custGeom>
              <a:avLst/>
              <a:gdLst/>
              <a:ahLst/>
              <a:cxnLst/>
              <a:rect l="l" t="t" r="r" b="b"/>
              <a:pathLst>
                <a:path w="61184" h="30274" extrusionOk="0">
                  <a:moveTo>
                    <a:pt x="48176" y="1"/>
                  </a:moveTo>
                  <a:cubicBezTo>
                    <a:pt x="46719" y="1"/>
                    <a:pt x="45084" y="169"/>
                    <a:pt x="43247" y="550"/>
                  </a:cubicBezTo>
                  <a:cubicBezTo>
                    <a:pt x="22997" y="4747"/>
                    <a:pt x="1" y="19210"/>
                    <a:pt x="10982" y="28420"/>
                  </a:cubicBezTo>
                  <a:cubicBezTo>
                    <a:pt x="12504" y="29699"/>
                    <a:pt x="15332" y="30273"/>
                    <a:pt x="18891" y="30273"/>
                  </a:cubicBezTo>
                  <a:cubicBezTo>
                    <a:pt x="33703" y="30273"/>
                    <a:pt x="61184" y="20336"/>
                    <a:pt x="59997" y="9959"/>
                  </a:cubicBezTo>
                  <a:cubicBezTo>
                    <a:pt x="59788" y="8134"/>
                    <a:pt x="58288" y="1"/>
                    <a:pt x="48176" y="1"/>
                  </a:cubicBezTo>
                  <a:close/>
                </a:path>
              </a:pathLst>
            </a:custGeom>
            <a:solidFill>
              <a:srgbClr val="AD7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3590650" y="1971425"/>
              <a:ext cx="1517350" cy="753200"/>
            </a:xfrm>
            <a:custGeom>
              <a:avLst/>
              <a:gdLst/>
              <a:ahLst/>
              <a:cxnLst/>
              <a:rect l="l" t="t" r="r" b="b"/>
              <a:pathLst>
                <a:path w="60694" h="30128" extrusionOk="0">
                  <a:moveTo>
                    <a:pt x="48717" y="1"/>
                  </a:moveTo>
                  <a:cubicBezTo>
                    <a:pt x="47250" y="1"/>
                    <a:pt x="45595" y="175"/>
                    <a:pt x="43725" y="571"/>
                  </a:cubicBezTo>
                  <a:cubicBezTo>
                    <a:pt x="25463" y="4430"/>
                    <a:pt x="1" y="18375"/>
                    <a:pt x="11837" y="28103"/>
                  </a:cubicBezTo>
                  <a:cubicBezTo>
                    <a:pt x="13204" y="29220"/>
                    <a:pt x="15490" y="30128"/>
                    <a:pt x="19305" y="30128"/>
                  </a:cubicBezTo>
                  <a:cubicBezTo>
                    <a:pt x="23983" y="30128"/>
                    <a:pt x="30959" y="28762"/>
                    <a:pt x="41358" y="24741"/>
                  </a:cubicBezTo>
                  <a:cubicBezTo>
                    <a:pt x="56496" y="18872"/>
                    <a:pt x="60693" y="15451"/>
                    <a:pt x="60037" y="9443"/>
                  </a:cubicBezTo>
                  <a:cubicBezTo>
                    <a:pt x="59847" y="7697"/>
                    <a:pt x="58455" y="1"/>
                    <a:pt x="48717" y="1"/>
                  </a:cubicBezTo>
                  <a:close/>
                </a:path>
              </a:pathLst>
            </a:custGeom>
            <a:solidFill>
              <a:srgbClr val="B38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3615025" y="1976325"/>
              <a:ext cx="1494950" cy="736425"/>
            </a:xfrm>
            <a:custGeom>
              <a:avLst/>
              <a:gdLst/>
              <a:ahLst/>
              <a:cxnLst/>
              <a:rect l="l" t="t" r="r" b="b"/>
              <a:pathLst>
                <a:path w="59798" h="29457" extrusionOk="0">
                  <a:moveTo>
                    <a:pt x="47966" y="1"/>
                  </a:moveTo>
                  <a:cubicBezTo>
                    <a:pt x="46518" y="1"/>
                    <a:pt x="44881" y="176"/>
                    <a:pt x="43028" y="574"/>
                  </a:cubicBezTo>
                  <a:cubicBezTo>
                    <a:pt x="22817" y="4891"/>
                    <a:pt x="1" y="19591"/>
                    <a:pt x="11399" y="27608"/>
                  </a:cubicBezTo>
                  <a:cubicBezTo>
                    <a:pt x="13254" y="28917"/>
                    <a:pt x="15730" y="29457"/>
                    <a:pt x="18582" y="29457"/>
                  </a:cubicBezTo>
                  <a:cubicBezTo>
                    <a:pt x="25397" y="29457"/>
                    <a:pt x="34358" y="26374"/>
                    <a:pt x="42113" y="23331"/>
                  </a:cubicBezTo>
                  <a:cubicBezTo>
                    <a:pt x="54208" y="18577"/>
                    <a:pt x="59798" y="15195"/>
                    <a:pt x="58923" y="8929"/>
                  </a:cubicBezTo>
                  <a:cubicBezTo>
                    <a:pt x="58598" y="6636"/>
                    <a:pt x="56874" y="1"/>
                    <a:pt x="47966" y="1"/>
                  </a:cubicBezTo>
                  <a:close/>
                </a:path>
              </a:pathLst>
            </a:custGeom>
            <a:solidFill>
              <a:srgbClr val="B88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3608550" y="1981850"/>
              <a:ext cx="1496475" cy="720725"/>
            </a:xfrm>
            <a:custGeom>
              <a:avLst/>
              <a:gdLst/>
              <a:ahLst/>
              <a:cxnLst/>
              <a:rect l="l" t="t" r="r" b="b"/>
              <a:pathLst>
                <a:path w="59859" h="28829" extrusionOk="0">
                  <a:moveTo>
                    <a:pt x="48422" y="0"/>
                  </a:moveTo>
                  <a:cubicBezTo>
                    <a:pt x="46995" y="0"/>
                    <a:pt x="45378" y="175"/>
                    <a:pt x="43546" y="572"/>
                  </a:cubicBezTo>
                  <a:cubicBezTo>
                    <a:pt x="25861" y="4411"/>
                    <a:pt x="1" y="18674"/>
                    <a:pt x="12454" y="27308"/>
                  </a:cubicBezTo>
                  <a:cubicBezTo>
                    <a:pt x="13923" y="28322"/>
                    <a:pt x="16007" y="28828"/>
                    <a:pt x="18698" y="28828"/>
                  </a:cubicBezTo>
                  <a:cubicBezTo>
                    <a:pt x="24131" y="28828"/>
                    <a:pt x="32035" y="26764"/>
                    <a:pt x="42333" y="22653"/>
                  </a:cubicBezTo>
                  <a:cubicBezTo>
                    <a:pt x="54547" y="17759"/>
                    <a:pt x="59858" y="14576"/>
                    <a:pt x="59042" y="8668"/>
                  </a:cubicBezTo>
                  <a:cubicBezTo>
                    <a:pt x="58735" y="6431"/>
                    <a:pt x="57079" y="0"/>
                    <a:pt x="48422" y="0"/>
                  </a:cubicBezTo>
                  <a:close/>
                </a:path>
              </a:pathLst>
            </a:custGeom>
            <a:solidFill>
              <a:srgbClr val="BD8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3639900" y="1987450"/>
              <a:ext cx="1480025" cy="701650"/>
            </a:xfrm>
            <a:custGeom>
              <a:avLst/>
              <a:gdLst/>
              <a:ahLst/>
              <a:cxnLst/>
              <a:rect l="l" t="t" r="r" b="b"/>
              <a:pathLst>
                <a:path w="59201" h="28066" extrusionOk="0">
                  <a:moveTo>
                    <a:pt x="47469" y="1"/>
                  </a:moveTo>
                  <a:cubicBezTo>
                    <a:pt x="46039" y="1"/>
                    <a:pt x="44415" y="182"/>
                    <a:pt x="42571" y="587"/>
                  </a:cubicBezTo>
                  <a:cubicBezTo>
                    <a:pt x="20589" y="5460"/>
                    <a:pt x="0" y="20698"/>
                    <a:pt x="11976" y="26924"/>
                  </a:cubicBezTo>
                  <a:cubicBezTo>
                    <a:pt x="13505" y="27725"/>
                    <a:pt x="15474" y="28066"/>
                    <a:pt x="17715" y="28066"/>
                  </a:cubicBezTo>
                  <a:cubicBezTo>
                    <a:pt x="25997" y="28066"/>
                    <a:pt x="38010" y="23417"/>
                    <a:pt x="45415" y="20161"/>
                  </a:cubicBezTo>
                  <a:cubicBezTo>
                    <a:pt x="53313" y="16680"/>
                    <a:pt x="59201" y="13517"/>
                    <a:pt x="57331" y="6972"/>
                  </a:cubicBezTo>
                  <a:cubicBezTo>
                    <a:pt x="56356" y="3593"/>
                    <a:pt x="53842" y="1"/>
                    <a:pt x="47469" y="1"/>
                  </a:cubicBezTo>
                  <a:close/>
                </a:path>
              </a:pathLst>
            </a:custGeom>
            <a:solidFill>
              <a:srgbClr val="C28E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3683650" y="1995000"/>
              <a:ext cx="1417875" cy="683425"/>
            </a:xfrm>
            <a:custGeom>
              <a:avLst/>
              <a:gdLst/>
              <a:ahLst/>
              <a:cxnLst/>
              <a:rect l="l" t="t" r="r" b="b"/>
              <a:pathLst>
                <a:path w="56715" h="27337" extrusionOk="0">
                  <a:moveTo>
                    <a:pt x="45943" y="0"/>
                  </a:moveTo>
                  <a:cubicBezTo>
                    <a:pt x="44091" y="0"/>
                    <a:pt x="41900" y="303"/>
                    <a:pt x="39309" y="1001"/>
                  </a:cubicBezTo>
                  <a:cubicBezTo>
                    <a:pt x="14582" y="7685"/>
                    <a:pt x="1" y="20754"/>
                    <a:pt x="10962" y="26424"/>
                  </a:cubicBezTo>
                  <a:cubicBezTo>
                    <a:pt x="11781" y="26851"/>
                    <a:pt x="13294" y="27337"/>
                    <a:pt x="15930" y="27337"/>
                  </a:cubicBezTo>
                  <a:cubicBezTo>
                    <a:pt x="20784" y="27337"/>
                    <a:pt x="29445" y="25688"/>
                    <a:pt x="44580" y="18984"/>
                  </a:cubicBezTo>
                  <a:cubicBezTo>
                    <a:pt x="53890" y="14846"/>
                    <a:pt x="56715" y="11643"/>
                    <a:pt x="55442" y="6730"/>
                  </a:cubicBezTo>
                  <a:cubicBezTo>
                    <a:pt x="54568" y="3418"/>
                    <a:pt x="52170" y="0"/>
                    <a:pt x="45943" y="0"/>
                  </a:cubicBezTo>
                  <a:close/>
                </a:path>
              </a:pathLst>
            </a:custGeom>
            <a:solidFill>
              <a:srgbClr val="C79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3693600" y="2002075"/>
              <a:ext cx="1404950" cy="666000"/>
            </a:xfrm>
            <a:custGeom>
              <a:avLst/>
              <a:gdLst/>
              <a:ahLst/>
              <a:cxnLst/>
              <a:rect l="l" t="t" r="r" b="b"/>
              <a:pathLst>
                <a:path w="56198" h="26640" extrusionOk="0">
                  <a:moveTo>
                    <a:pt x="45810" y="0"/>
                  </a:moveTo>
                  <a:cubicBezTo>
                    <a:pt x="43979" y="0"/>
                    <a:pt x="41800" y="307"/>
                    <a:pt x="39209" y="1016"/>
                  </a:cubicBezTo>
                  <a:cubicBezTo>
                    <a:pt x="17347" y="7004"/>
                    <a:pt x="1" y="19576"/>
                    <a:pt x="10882" y="25743"/>
                  </a:cubicBezTo>
                  <a:cubicBezTo>
                    <a:pt x="11947" y="26346"/>
                    <a:pt x="13489" y="26640"/>
                    <a:pt x="15440" y="26640"/>
                  </a:cubicBezTo>
                  <a:cubicBezTo>
                    <a:pt x="21468" y="26640"/>
                    <a:pt x="31389" y="23831"/>
                    <a:pt x="43128" y="18661"/>
                  </a:cubicBezTo>
                  <a:cubicBezTo>
                    <a:pt x="51960" y="14802"/>
                    <a:pt x="56197" y="11838"/>
                    <a:pt x="54845" y="6427"/>
                  </a:cubicBezTo>
                  <a:cubicBezTo>
                    <a:pt x="54053" y="3260"/>
                    <a:pt x="51782" y="0"/>
                    <a:pt x="45810" y="0"/>
                  </a:cubicBezTo>
                  <a:close/>
                </a:path>
              </a:pathLst>
            </a:custGeom>
            <a:solidFill>
              <a:srgbClr val="CC9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3727425" y="2008925"/>
              <a:ext cx="1371625" cy="646675"/>
            </a:xfrm>
            <a:custGeom>
              <a:avLst/>
              <a:gdLst/>
              <a:ahLst/>
              <a:cxnLst/>
              <a:rect l="l" t="t" r="r" b="b"/>
              <a:pathLst>
                <a:path w="54865" h="25867" extrusionOk="0">
                  <a:moveTo>
                    <a:pt x="44653" y="1"/>
                  </a:moveTo>
                  <a:cubicBezTo>
                    <a:pt x="42010" y="1"/>
                    <a:pt x="39476" y="695"/>
                    <a:pt x="38135" y="1060"/>
                  </a:cubicBezTo>
                  <a:cubicBezTo>
                    <a:pt x="15099" y="7366"/>
                    <a:pt x="0" y="19799"/>
                    <a:pt x="9310" y="24812"/>
                  </a:cubicBezTo>
                  <a:cubicBezTo>
                    <a:pt x="10674" y="25546"/>
                    <a:pt x="12454" y="25867"/>
                    <a:pt x="14522" y="25867"/>
                  </a:cubicBezTo>
                  <a:cubicBezTo>
                    <a:pt x="21868" y="25867"/>
                    <a:pt x="32848" y="21825"/>
                    <a:pt x="41695" y="17929"/>
                  </a:cubicBezTo>
                  <a:cubicBezTo>
                    <a:pt x="50647" y="14010"/>
                    <a:pt x="54864" y="11027"/>
                    <a:pt x="53074" y="5596"/>
                  </a:cubicBezTo>
                  <a:cubicBezTo>
                    <a:pt x="51620" y="1145"/>
                    <a:pt x="48047" y="1"/>
                    <a:pt x="44653" y="1"/>
                  </a:cubicBezTo>
                  <a:close/>
                </a:path>
              </a:pathLst>
            </a:custGeom>
            <a:solidFill>
              <a:srgbClr val="D19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3807975" y="2018025"/>
              <a:ext cx="1286600" cy="630250"/>
            </a:xfrm>
            <a:custGeom>
              <a:avLst/>
              <a:gdLst/>
              <a:ahLst/>
              <a:cxnLst/>
              <a:rect l="l" t="t" r="r" b="b"/>
              <a:pathLst>
                <a:path w="51464" h="25210" extrusionOk="0">
                  <a:moveTo>
                    <a:pt x="41601" y="0"/>
                  </a:moveTo>
                  <a:cubicBezTo>
                    <a:pt x="38437" y="0"/>
                    <a:pt x="35189" y="997"/>
                    <a:pt x="33381" y="1552"/>
                  </a:cubicBezTo>
                  <a:cubicBezTo>
                    <a:pt x="6009" y="9966"/>
                    <a:pt x="1" y="20728"/>
                    <a:pt x="5849" y="23792"/>
                  </a:cubicBezTo>
                  <a:cubicBezTo>
                    <a:pt x="7082" y="24433"/>
                    <a:pt x="8575" y="25209"/>
                    <a:pt x="11541" y="25209"/>
                  </a:cubicBezTo>
                  <a:cubicBezTo>
                    <a:pt x="15756" y="25209"/>
                    <a:pt x="22945" y="23640"/>
                    <a:pt x="36584" y="17884"/>
                  </a:cubicBezTo>
                  <a:cubicBezTo>
                    <a:pt x="45098" y="14283"/>
                    <a:pt x="51463" y="11080"/>
                    <a:pt x="49633" y="5292"/>
                  </a:cubicBezTo>
                  <a:cubicBezTo>
                    <a:pt x="48332" y="1161"/>
                    <a:pt x="45016" y="0"/>
                    <a:pt x="41601" y="0"/>
                  </a:cubicBezTo>
                  <a:close/>
                </a:path>
              </a:pathLst>
            </a:custGeom>
            <a:solidFill>
              <a:srgbClr val="D6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3835825" y="2028350"/>
              <a:ext cx="1234375" cy="613600"/>
            </a:xfrm>
            <a:custGeom>
              <a:avLst/>
              <a:gdLst/>
              <a:ahLst/>
              <a:cxnLst/>
              <a:rect l="l" t="t" r="r" b="b"/>
              <a:pathLst>
                <a:path w="49375" h="24544" extrusionOk="0">
                  <a:moveTo>
                    <a:pt x="40761" y="0"/>
                  </a:moveTo>
                  <a:cubicBezTo>
                    <a:pt x="36955" y="0"/>
                    <a:pt x="32768" y="1393"/>
                    <a:pt x="30715" y="2074"/>
                  </a:cubicBezTo>
                  <a:cubicBezTo>
                    <a:pt x="7560" y="9812"/>
                    <a:pt x="1" y="18545"/>
                    <a:pt x="4636" y="22822"/>
                  </a:cubicBezTo>
                  <a:cubicBezTo>
                    <a:pt x="5970" y="24058"/>
                    <a:pt x="7987" y="24543"/>
                    <a:pt x="10349" y="24543"/>
                  </a:cubicBezTo>
                  <a:cubicBezTo>
                    <a:pt x="16579" y="24543"/>
                    <a:pt x="25207" y="21165"/>
                    <a:pt x="30039" y="19261"/>
                  </a:cubicBezTo>
                  <a:cubicBezTo>
                    <a:pt x="41398" y="14805"/>
                    <a:pt x="49375" y="11224"/>
                    <a:pt x="48440" y="5674"/>
                  </a:cubicBezTo>
                  <a:cubicBezTo>
                    <a:pt x="47700" y="1276"/>
                    <a:pt x="44405" y="0"/>
                    <a:pt x="40761" y="0"/>
                  </a:cubicBezTo>
                  <a:close/>
                </a:path>
              </a:pathLst>
            </a:custGeom>
            <a:solidFill>
              <a:srgbClr val="DBA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3769200" y="2039175"/>
              <a:ext cx="1279625" cy="594600"/>
            </a:xfrm>
            <a:custGeom>
              <a:avLst/>
              <a:gdLst/>
              <a:ahLst/>
              <a:cxnLst/>
              <a:rect l="l" t="t" r="r" b="b"/>
              <a:pathLst>
                <a:path w="51185" h="23784" extrusionOk="0">
                  <a:moveTo>
                    <a:pt x="43813" y="0"/>
                  </a:moveTo>
                  <a:cubicBezTo>
                    <a:pt x="40789" y="0"/>
                    <a:pt x="36791" y="878"/>
                    <a:pt x="31829" y="2635"/>
                  </a:cubicBezTo>
                  <a:cubicBezTo>
                    <a:pt x="0" y="13934"/>
                    <a:pt x="6863" y="21414"/>
                    <a:pt x="7758" y="22230"/>
                  </a:cubicBezTo>
                  <a:cubicBezTo>
                    <a:pt x="8969" y="23346"/>
                    <a:pt x="10845" y="23783"/>
                    <a:pt x="13049" y="23783"/>
                  </a:cubicBezTo>
                  <a:cubicBezTo>
                    <a:pt x="19207" y="23783"/>
                    <a:pt x="27928" y="20371"/>
                    <a:pt x="31868" y="18848"/>
                  </a:cubicBezTo>
                  <a:cubicBezTo>
                    <a:pt x="44441" y="13914"/>
                    <a:pt x="51184" y="10314"/>
                    <a:pt x="50786" y="5400"/>
                  </a:cubicBezTo>
                  <a:cubicBezTo>
                    <a:pt x="50482" y="1803"/>
                    <a:pt x="48148" y="0"/>
                    <a:pt x="43813" y="0"/>
                  </a:cubicBezTo>
                  <a:close/>
                </a:path>
              </a:pathLst>
            </a:custGeom>
            <a:solidFill>
              <a:srgbClr val="E0A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3803500" y="2050125"/>
              <a:ext cx="1232875" cy="575125"/>
            </a:xfrm>
            <a:custGeom>
              <a:avLst/>
              <a:gdLst/>
              <a:ahLst/>
              <a:cxnLst/>
              <a:rect l="l" t="t" r="r" b="b"/>
              <a:pathLst>
                <a:path w="49315" h="23005" extrusionOk="0">
                  <a:moveTo>
                    <a:pt x="42446" y="1"/>
                  </a:moveTo>
                  <a:cubicBezTo>
                    <a:pt x="39514" y="1"/>
                    <a:pt x="35606" y="858"/>
                    <a:pt x="30735" y="2575"/>
                  </a:cubicBezTo>
                  <a:cubicBezTo>
                    <a:pt x="1" y="13417"/>
                    <a:pt x="5432" y="20339"/>
                    <a:pt x="6844" y="21613"/>
                  </a:cubicBezTo>
                  <a:cubicBezTo>
                    <a:pt x="7688" y="22389"/>
                    <a:pt x="9176" y="23004"/>
                    <a:pt x="11762" y="23004"/>
                  </a:cubicBezTo>
                  <a:cubicBezTo>
                    <a:pt x="15271" y="23004"/>
                    <a:pt x="20800" y="21871"/>
                    <a:pt x="29482" y="18470"/>
                  </a:cubicBezTo>
                  <a:cubicBezTo>
                    <a:pt x="37857" y="15187"/>
                    <a:pt x="49315" y="10711"/>
                    <a:pt x="48977" y="5102"/>
                  </a:cubicBezTo>
                  <a:cubicBezTo>
                    <a:pt x="48767" y="1704"/>
                    <a:pt x="46577" y="1"/>
                    <a:pt x="42446" y="1"/>
                  </a:cubicBezTo>
                  <a:close/>
                </a:path>
              </a:pathLst>
            </a:custGeom>
            <a:solidFill>
              <a:srgbClr val="E6A8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3746325" y="2059375"/>
              <a:ext cx="1323375" cy="554400"/>
            </a:xfrm>
            <a:custGeom>
              <a:avLst/>
              <a:gdLst/>
              <a:ahLst/>
              <a:cxnLst/>
              <a:rect l="l" t="t" r="r" b="b"/>
              <a:pathLst>
                <a:path w="52935" h="22176" extrusionOk="0">
                  <a:moveTo>
                    <a:pt x="44414" y="0"/>
                  </a:moveTo>
                  <a:cubicBezTo>
                    <a:pt x="39853" y="0"/>
                    <a:pt x="33834" y="2286"/>
                    <a:pt x="29620" y="3896"/>
                  </a:cubicBezTo>
                  <a:cubicBezTo>
                    <a:pt x="0" y="15136"/>
                    <a:pt x="9708" y="21123"/>
                    <a:pt x="9827" y="21183"/>
                  </a:cubicBezTo>
                  <a:cubicBezTo>
                    <a:pt x="10808" y="21592"/>
                    <a:pt x="12198" y="22176"/>
                    <a:pt x="14770" y="22176"/>
                  </a:cubicBezTo>
                  <a:cubicBezTo>
                    <a:pt x="18821" y="22176"/>
                    <a:pt x="25806" y="20729"/>
                    <a:pt x="38751" y="14877"/>
                  </a:cubicBezTo>
                  <a:cubicBezTo>
                    <a:pt x="43008" y="12967"/>
                    <a:pt x="52935" y="8471"/>
                    <a:pt x="50249" y="2902"/>
                  </a:cubicBezTo>
                  <a:cubicBezTo>
                    <a:pt x="49225" y="773"/>
                    <a:pt x="47066" y="0"/>
                    <a:pt x="44414" y="0"/>
                  </a:cubicBezTo>
                  <a:close/>
                </a:path>
              </a:pathLst>
            </a:custGeom>
            <a:solidFill>
              <a:srgbClr val="EBAC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3772675" y="2072175"/>
              <a:ext cx="1257750" cy="534650"/>
            </a:xfrm>
            <a:custGeom>
              <a:avLst/>
              <a:gdLst/>
              <a:ahLst/>
              <a:cxnLst/>
              <a:rect l="l" t="t" r="r" b="b"/>
              <a:pathLst>
                <a:path w="50310" h="21386" extrusionOk="0">
                  <a:moveTo>
                    <a:pt x="43132" y="1"/>
                  </a:moveTo>
                  <a:cubicBezTo>
                    <a:pt x="37770" y="1"/>
                    <a:pt x="30091" y="3065"/>
                    <a:pt x="25264" y="4995"/>
                  </a:cubicBezTo>
                  <a:cubicBezTo>
                    <a:pt x="1" y="15041"/>
                    <a:pt x="9668" y="20651"/>
                    <a:pt x="9788" y="20711"/>
                  </a:cubicBezTo>
                  <a:cubicBezTo>
                    <a:pt x="10843" y="21179"/>
                    <a:pt x="12156" y="21385"/>
                    <a:pt x="13648" y="21385"/>
                  </a:cubicBezTo>
                  <a:cubicBezTo>
                    <a:pt x="20906" y="21385"/>
                    <a:pt x="32425" y="16514"/>
                    <a:pt x="39388" y="13231"/>
                  </a:cubicBezTo>
                  <a:cubicBezTo>
                    <a:pt x="50309" y="8059"/>
                    <a:pt x="49454" y="3921"/>
                    <a:pt x="48578" y="2390"/>
                  </a:cubicBezTo>
                  <a:cubicBezTo>
                    <a:pt x="47602" y="658"/>
                    <a:pt x="45616" y="1"/>
                    <a:pt x="43132" y="1"/>
                  </a:cubicBezTo>
                  <a:close/>
                </a:path>
              </a:pathLst>
            </a:custGeom>
            <a:solidFill>
              <a:srgbClr val="F0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3857225" y="2084525"/>
              <a:ext cx="1130900" cy="516275"/>
            </a:xfrm>
            <a:custGeom>
              <a:avLst/>
              <a:gdLst/>
              <a:ahLst/>
              <a:cxnLst/>
              <a:rect l="l" t="t" r="r" b="b"/>
              <a:pathLst>
                <a:path w="45236" h="20651" extrusionOk="0">
                  <a:moveTo>
                    <a:pt x="39738" y="0"/>
                  </a:moveTo>
                  <a:cubicBezTo>
                    <a:pt x="36036" y="0"/>
                    <a:pt x="29899" y="1446"/>
                    <a:pt x="19893" y="5615"/>
                  </a:cubicBezTo>
                  <a:cubicBezTo>
                    <a:pt x="0" y="13911"/>
                    <a:pt x="5332" y="19162"/>
                    <a:pt x="5988" y="19739"/>
                  </a:cubicBezTo>
                  <a:cubicBezTo>
                    <a:pt x="6287" y="19991"/>
                    <a:pt x="7317" y="20651"/>
                    <a:pt x="9934" y="20651"/>
                  </a:cubicBezTo>
                  <a:cubicBezTo>
                    <a:pt x="12893" y="20651"/>
                    <a:pt x="17883" y="19807"/>
                    <a:pt x="26139" y="16576"/>
                  </a:cubicBezTo>
                  <a:cubicBezTo>
                    <a:pt x="32505" y="14090"/>
                    <a:pt x="44341" y="9455"/>
                    <a:pt x="44978" y="4482"/>
                  </a:cubicBezTo>
                  <a:cubicBezTo>
                    <a:pt x="45235" y="2408"/>
                    <a:pt x="44515" y="0"/>
                    <a:pt x="39738" y="0"/>
                  </a:cubicBezTo>
                  <a:close/>
                </a:path>
              </a:pathLst>
            </a:custGeom>
            <a:solidFill>
              <a:srgbClr val="F5B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3980550" y="2097275"/>
              <a:ext cx="1004300" cy="494700"/>
            </a:xfrm>
            <a:custGeom>
              <a:avLst/>
              <a:gdLst/>
              <a:ahLst/>
              <a:cxnLst/>
              <a:rect l="l" t="t" r="r" b="b"/>
              <a:pathLst>
                <a:path w="40172" h="19788" extrusionOk="0">
                  <a:moveTo>
                    <a:pt x="33839" y="1"/>
                  </a:moveTo>
                  <a:cubicBezTo>
                    <a:pt x="32805" y="1"/>
                    <a:pt x="31581" y="120"/>
                    <a:pt x="30138" y="391"/>
                  </a:cubicBezTo>
                  <a:cubicBezTo>
                    <a:pt x="25125" y="1326"/>
                    <a:pt x="17387" y="4429"/>
                    <a:pt x="15139" y="5364"/>
                  </a:cubicBezTo>
                  <a:cubicBezTo>
                    <a:pt x="80" y="11571"/>
                    <a:pt x="1" y="16106"/>
                    <a:pt x="140" y="16942"/>
                  </a:cubicBezTo>
                  <a:cubicBezTo>
                    <a:pt x="464" y="18961"/>
                    <a:pt x="2478" y="19788"/>
                    <a:pt x="5432" y="19788"/>
                  </a:cubicBezTo>
                  <a:cubicBezTo>
                    <a:pt x="15163" y="19788"/>
                    <a:pt x="35093" y="10814"/>
                    <a:pt x="38374" y="5961"/>
                  </a:cubicBezTo>
                  <a:cubicBezTo>
                    <a:pt x="39383" y="4473"/>
                    <a:pt x="40171" y="1"/>
                    <a:pt x="33839" y="1"/>
                  </a:cubicBezTo>
                  <a:close/>
                </a:path>
              </a:pathLst>
            </a:custGeom>
            <a:solidFill>
              <a:srgbClr val="FAB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3979550" y="2108850"/>
              <a:ext cx="974275" cy="473850"/>
            </a:xfrm>
            <a:custGeom>
              <a:avLst/>
              <a:gdLst/>
              <a:ahLst/>
              <a:cxnLst/>
              <a:rect l="l" t="t" r="r" b="b"/>
              <a:pathLst>
                <a:path w="38971" h="18954" extrusionOk="0">
                  <a:moveTo>
                    <a:pt x="33789" y="1"/>
                  </a:moveTo>
                  <a:cubicBezTo>
                    <a:pt x="27853" y="1"/>
                    <a:pt x="18075" y="3931"/>
                    <a:pt x="13269" y="6035"/>
                  </a:cubicBezTo>
                  <a:cubicBezTo>
                    <a:pt x="1" y="11844"/>
                    <a:pt x="558" y="16260"/>
                    <a:pt x="578" y="16300"/>
                  </a:cubicBezTo>
                  <a:cubicBezTo>
                    <a:pt x="885" y="18181"/>
                    <a:pt x="2781" y="18953"/>
                    <a:pt x="5573" y="18953"/>
                  </a:cubicBezTo>
                  <a:cubicBezTo>
                    <a:pt x="14912" y="18953"/>
                    <a:pt x="34269" y="10313"/>
                    <a:pt x="37638" y="5657"/>
                  </a:cubicBezTo>
                  <a:cubicBezTo>
                    <a:pt x="38792" y="4046"/>
                    <a:pt x="38971" y="2653"/>
                    <a:pt x="38115" y="1519"/>
                  </a:cubicBezTo>
                  <a:cubicBezTo>
                    <a:pt x="37315" y="436"/>
                    <a:pt x="35765" y="1"/>
                    <a:pt x="33789" y="1"/>
                  </a:cubicBezTo>
                  <a:close/>
                </a:path>
              </a:pathLst>
            </a:custGeom>
            <a:solidFill>
              <a:srgbClr val="FFB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3997950" y="2119825"/>
              <a:ext cx="949425" cy="459350"/>
            </a:xfrm>
            <a:custGeom>
              <a:avLst/>
              <a:gdLst/>
              <a:ahLst/>
              <a:cxnLst/>
              <a:rect l="l" t="t" r="r" b="b"/>
              <a:pathLst>
                <a:path w="37977" h="18374" extrusionOk="0">
                  <a:moveTo>
                    <a:pt x="32725" y="0"/>
                  </a:moveTo>
                  <a:cubicBezTo>
                    <a:pt x="28534" y="0"/>
                    <a:pt x="21546" y="2014"/>
                    <a:pt x="12692" y="5855"/>
                  </a:cubicBezTo>
                  <a:cubicBezTo>
                    <a:pt x="1" y="11365"/>
                    <a:pt x="220" y="15642"/>
                    <a:pt x="240" y="15682"/>
                  </a:cubicBezTo>
                  <a:cubicBezTo>
                    <a:pt x="408" y="17592"/>
                    <a:pt x="2215" y="18374"/>
                    <a:pt x="4944" y="18374"/>
                  </a:cubicBezTo>
                  <a:cubicBezTo>
                    <a:pt x="13835" y="18374"/>
                    <a:pt x="32513" y="10073"/>
                    <a:pt x="36166" y="5477"/>
                  </a:cubicBezTo>
                  <a:cubicBezTo>
                    <a:pt x="37976" y="3189"/>
                    <a:pt x="36802" y="1478"/>
                    <a:pt x="36643" y="1299"/>
                  </a:cubicBezTo>
                  <a:cubicBezTo>
                    <a:pt x="35991" y="427"/>
                    <a:pt x="34654" y="0"/>
                    <a:pt x="32725" y="0"/>
                  </a:cubicBezTo>
                  <a:close/>
                </a:path>
              </a:pathLst>
            </a:custGeom>
            <a:solidFill>
              <a:srgbClr val="FF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4013875" y="2131725"/>
              <a:ext cx="912600" cy="438600"/>
            </a:xfrm>
            <a:custGeom>
              <a:avLst/>
              <a:gdLst/>
              <a:ahLst/>
              <a:cxnLst/>
              <a:rect l="l" t="t" r="r" b="b"/>
              <a:pathLst>
                <a:path w="36504" h="17544" extrusionOk="0">
                  <a:moveTo>
                    <a:pt x="31717" y="0"/>
                  </a:moveTo>
                  <a:cubicBezTo>
                    <a:pt x="28098" y="0"/>
                    <a:pt x="21824" y="1502"/>
                    <a:pt x="12215" y="5637"/>
                  </a:cubicBezTo>
                  <a:cubicBezTo>
                    <a:pt x="180" y="10809"/>
                    <a:pt x="1" y="14967"/>
                    <a:pt x="1" y="15007"/>
                  </a:cubicBezTo>
                  <a:cubicBezTo>
                    <a:pt x="168" y="16804"/>
                    <a:pt x="1859" y="17543"/>
                    <a:pt x="4423" y="17543"/>
                  </a:cubicBezTo>
                  <a:cubicBezTo>
                    <a:pt x="13126" y="17543"/>
                    <a:pt x="31893" y="9031"/>
                    <a:pt x="35350" y="4483"/>
                  </a:cubicBezTo>
                  <a:cubicBezTo>
                    <a:pt x="36504" y="2952"/>
                    <a:pt x="35290" y="1062"/>
                    <a:pt x="35290" y="1042"/>
                  </a:cubicBezTo>
                  <a:cubicBezTo>
                    <a:pt x="34742" y="399"/>
                    <a:pt x="33582" y="0"/>
                    <a:pt x="31717" y="0"/>
                  </a:cubicBezTo>
                  <a:close/>
                </a:path>
              </a:pathLst>
            </a:custGeom>
            <a:solidFill>
              <a:srgbClr val="FFC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4024825" y="2142625"/>
              <a:ext cx="867825" cy="423100"/>
            </a:xfrm>
            <a:custGeom>
              <a:avLst/>
              <a:gdLst/>
              <a:ahLst/>
              <a:cxnLst/>
              <a:rect l="l" t="t" r="r" b="b"/>
              <a:pathLst>
                <a:path w="34713" h="16924" extrusionOk="0">
                  <a:moveTo>
                    <a:pt x="31195" y="1"/>
                  </a:moveTo>
                  <a:cubicBezTo>
                    <a:pt x="26186" y="1"/>
                    <a:pt x="16515" y="3263"/>
                    <a:pt x="9927" y="6355"/>
                  </a:cubicBezTo>
                  <a:cubicBezTo>
                    <a:pt x="239" y="10890"/>
                    <a:pt x="0" y="14312"/>
                    <a:pt x="20" y="14332"/>
                  </a:cubicBezTo>
                  <a:cubicBezTo>
                    <a:pt x="138" y="16178"/>
                    <a:pt x="1734" y="16923"/>
                    <a:pt x="4176" y="16923"/>
                  </a:cubicBezTo>
                  <a:cubicBezTo>
                    <a:pt x="12416" y="16923"/>
                    <a:pt x="30288" y="8432"/>
                    <a:pt x="33480" y="5102"/>
                  </a:cubicBezTo>
                  <a:cubicBezTo>
                    <a:pt x="33877" y="4684"/>
                    <a:pt x="34534" y="4147"/>
                    <a:pt x="34693" y="3590"/>
                  </a:cubicBezTo>
                  <a:cubicBezTo>
                    <a:pt x="34713" y="3510"/>
                    <a:pt x="34176" y="904"/>
                    <a:pt x="34136" y="845"/>
                  </a:cubicBezTo>
                  <a:cubicBezTo>
                    <a:pt x="33635" y="257"/>
                    <a:pt x="32598" y="1"/>
                    <a:pt x="31195" y="1"/>
                  </a:cubicBezTo>
                  <a:close/>
                </a:path>
              </a:pathLst>
            </a:custGeom>
            <a:solidFill>
              <a:srgbClr val="FFC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4035250" y="2152850"/>
              <a:ext cx="839000" cy="407525"/>
            </a:xfrm>
            <a:custGeom>
              <a:avLst/>
              <a:gdLst/>
              <a:ahLst/>
              <a:cxnLst/>
              <a:rect l="l" t="t" r="r" b="b"/>
              <a:pathLst>
                <a:path w="33560" h="16301" extrusionOk="0">
                  <a:moveTo>
                    <a:pt x="30444" y="0"/>
                  </a:moveTo>
                  <a:cubicBezTo>
                    <a:pt x="25728" y="0"/>
                    <a:pt x="16237" y="3134"/>
                    <a:pt x="9669" y="6205"/>
                  </a:cubicBezTo>
                  <a:cubicBezTo>
                    <a:pt x="359" y="10541"/>
                    <a:pt x="1" y="13744"/>
                    <a:pt x="1" y="13764"/>
                  </a:cubicBezTo>
                  <a:lnTo>
                    <a:pt x="1533" y="15992"/>
                  </a:lnTo>
                  <a:cubicBezTo>
                    <a:pt x="1875" y="16203"/>
                    <a:pt x="2425" y="16301"/>
                    <a:pt x="3142" y="16301"/>
                  </a:cubicBezTo>
                  <a:cubicBezTo>
                    <a:pt x="10054" y="16301"/>
                    <a:pt x="32475" y="7230"/>
                    <a:pt x="33520" y="3499"/>
                  </a:cubicBezTo>
                  <a:cubicBezTo>
                    <a:pt x="33560" y="3380"/>
                    <a:pt x="33082" y="754"/>
                    <a:pt x="33003" y="674"/>
                  </a:cubicBezTo>
                  <a:cubicBezTo>
                    <a:pt x="32552" y="207"/>
                    <a:pt x="31655" y="0"/>
                    <a:pt x="30444" y="0"/>
                  </a:cubicBezTo>
                  <a:close/>
                </a:path>
              </a:pathLst>
            </a:custGeom>
            <a:solidFill>
              <a:srgbClr val="FFC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4046700" y="2162925"/>
              <a:ext cx="809150" cy="391025"/>
            </a:xfrm>
            <a:custGeom>
              <a:avLst/>
              <a:gdLst/>
              <a:ahLst/>
              <a:cxnLst/>
              <a:rect l="l" t="t" r="r" b="b"/>
              <a:pathLst>
                <a:path w="32366" h="15641" extrusionOk="0">
                  <a:moveTo>
                    <a:pt x="29720" y="0"/>
                  </a:moveTo>
                  <a:cubicBezTo>
                    <a:pt x="25737" y="0"/>
                    <a:pt x="17223" y="2440"/>
                    <a:pt x="9350" y="6060"/>
                  </a:cubicBezTo>
                  <a:cubicBezTo>
                    <a:pt x="756" y="9999"/>
                    <a:pt x="0" y="13142"/>
                    <a:pt x="0" y="13162"/>
                  </a:cubicBezTo>
                  <a:lnTo>
                    <a:pt x="1572" y="15390"/>
                  </a:lnTo>
                  <a:cubicBezTo>
                    <a:pt x="1854" y="15561"/>
                    <a:pt x="2310" y="15641"/>
                    <a:pt x="2908" y="15641"/>
                  </a:cubicBezTo>
                  <a:cubicBezTo>
                    <a:pt x="9175" y="15641"/>
                    <a:pt x="31051" y="6885"/>
                    <a:pt x="32286" y="3434"/>
                  </a:cubicBezTo>
                  <a:cubicBezTo>
                    <a:pt x="32366" y="3235"/>
                    <a:pt x="31928" y="649"/>
                    <a:pt x="31809" y="510"/>
                  </a:cubicBezTo>
                  <a:cubicBezTo>
                    <a:pt x="31474" y="163"/>
                    <a:pt x="30748" y="0"/>
                    <a:pt x="29720" y="0"/>
                  </a:cubicBezTo>
                  <a:close/>
                </a:path>
              </a:pathLst>
            </a:custGeom>
            <a:solidFill>
              <a:srgbClr val="FFC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9"/>
            <p:cNvSpPr/>
            <p:nvPr/>
          </p:nvSpPr>
          <p:spPr>
            <a:xfrm>
              <a:off x="4058625" y="2172400"/>
              <a:ext cx="776850" cy="375375"/>
            </a:xfrm>
            <a:custGeom>
              <a:avLst/>
              <a:gdLst/>
              <a:ahLst/>
              <a:cxnLst/>
              <a:rect l="l" t="t" r="r" b="b"/>
              <a:pathLst>
                <a:path w="31074" h="15015" extrusionOk="0">
                  <a:moveTo>
                    <a:pt x="28868" y="1"/>
                  </a:moveTo>
                  <a:cubicBezTo>
                    <a:pt x="25123" y="1"/>
                    <a:pt x="16473" y="2485"/>
                    <a:pt x="8992" y="5900"/>
                  </a:cubicBezTo>
                  <a:cubicBezTo>
                    <a:pt x="876" y="9600"/>
                    <a:pt x="1" y="12544"/>
                    <a:pt x="1" y="12564"/>
                  </a:cubicBezTo>
                  <a:lnTo>
                    <a:pt x="1612" y="14812"/>
                  </a:lnTo>
                  <a:cubicBezTo>
                    <a:pt x="1842" y="14950"/>
                    <a:pt x="2215" y="15015"/>
                    <a:pt x="2708" y="15015"/>
                  </a:cubicBezTo>
                  <a:cubicBezTo>
                    <a:pt x="8378" y="15015"/>
                    <a:pt x="29859" y="6449"/>
                    <a:pt x="30994" y="3374"/>
                  </a:cubicBezTo>
                  <a:cubicBezTo>
                    <a:pt x="31073" y="3155"/>
                    <a:pt x="30715" y="509"/>
                    <a:pt x="30576" y="390"/>
                  </a:cubicBezTo>
                  <a:cubicBezTo>
                    <a:pt x="30296" y="125"/>
                    <a:pt x="29704" y="1"/>
                    <a:pt x="28868" y="1"/>
                  </a:cubicBezTo>
                  <a:close/>
                </a:path>
              </a:pathLst>
            </a:custGeom>
            <a:solidFill>
              <a:srgbClr val="FFC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9"/>
            <p:cNvSpPr/>
            <p:nvPr/>
          </p:nvSpPr>
          <p:spPr>
            <a:xfrm>
              <a:off x="4071075" y="2182700"/>
              <a:ext cx="744500" cy="358400"/>
            </a:xfrm>
            <a:custGeom>
              <a:avLst/>
              <a:gdLst/>
              <a:ahLst/>
              <a:cxnLst/>
              <a:rect l="l" t="t" r="r" b="b"/>
              <a:pathLst>
                <a:path w="29780" h="14336" extrusionOk="0">
                  <a:moveTo>
                    <a:pt x="27978" y="0"/>
                  </a:moveTo>
                  <a:cubicBezTo>
                    <a:pt x="24670" y="0"/>
                    <a:pt x="16159" y="2285"/>
                    <a:pt x="8634" y="5707"/>
                  </a:cubicBezTo>
                  <a:cubicBezTo>
                    <a:pt x="975" y="9188"/>
                    <a:pt x="0" y="11913"/>
                    <a:pt x="0" y="11933"/>
                  </a:cubicBezTo>
                  <a:lnTo>
                    <a:pt x="1671" y="14181"/>
                  </a:lnTo>
                  <a:cubicBezTo>
                    <a:pt x="1880" y="14286"/>
                    <a:pt x="2199" y="14336"/>
                    <a:pt x="2609" y="14336"/>
                  </a:cubicBezTo>
                  <a:cubicBezTo>
                    <a:pt x="7934" y="14336"/>
                    <a:pt x="28818" y="6008"/>
                    <a:pt x="29760" y="3200"/>
                  </a:cubicBezTo>
                  <a:cubicBezTo>
                    <a:pt x="29780" y="3141"/>
                    <a:pt x="29322" y="316"/>
                    <a:pt x="29282" y="276"/>
                  </a:cubicBezTo>
                  <a:cubicBezTo>
                    <a:pt x="29082" y="89"/>
                    <a:pt x="28632" y="0"/>
                    <a:pt x="27978" y="0"/>
                  </a:cubicBezTo>
                  <a:close/>
                </a:path>
              </a:pathLst>
            </a:custGeom>
            <a:solidFill>
              <a:srgbClr val="FFD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4083500" y="2191850"/>
              <a:ext cx="708700" cy="342600"/>
            </a:xfrm>
            <a:custGeom>
              <a:avLst/>
              <a:gdLst/>
              <a:ahLst/>
              <a:cxnLst/>
              <a:rect l="l" t="t" r="r" b="b"/>
              <a:pathLst>
                <a:path w="28348" h="13704" extrusionOk="0">
                  <a:moveTo>
                    <a:pt x="27009" y="0"/>
                  </a:moveTo>
                  <a:cubicBezTo>
                    <a:pt x="24037" y="0"/>
                    <a:pt x="15212" y="2419"/>
                    <a:pt x="8256" y="5579"/>
                  </a:cubicBezTo>
                  <a:cubicBezTo>
                    <a:pt x="1294" y="8742"/>
                    <a:pt x="0" y="11328"/>
                    <a:pt x="0" y="11348"/>
                  </a:cubicBezTo>
                  <a:lnTo>
                    <a:pt x="1791" y="13576"/>
                  </a:lnTo>
                  <a:cubicBezTo>
                    <a:pt x="1964" y="13663"/>
                    <a:pt x="2228" y="13704"/>
                    <a:pt x="2570" y="13704"/>
                  </a:cubicBezTo>
                  <a:cubicBezTo>
                    <a:pt x="7335" y="13704"/>
                    <a:pt x="27268" y="5774"/>
                    <a:pt x="28308" y="3212"/>
                  </a:cubicBezTo>
                  <a:cubicBezTo>
                    <a:pt x="28348" y="3153"/>
                    <a:pt x="27970" y="228"/>
                    <a:pt x="27950" y="189"/>
                  </a:cubicBezTo>
                  <a:cubicBezTo>
                    <a:pt x="27803" y="61"/>
                    <a:pt x="27479" y="0"/>
                    <a:pt x="27009" y="0"/>
                  </a:cubicBezTo>
                  <a:close/>
                </a:path>
              </a:pathLst>
            </a:custGeom>
            <a:solidFill>
              <a:srgbClr val="FFD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4098425" y="2202450"/>
              <a:ext cx="668900" cy="324950"/>
            </a:xfrm>
            <a:custGeom>
              <a:avLst/>
              <a:gdLst/>
              <a:ahLst/>
              <a:cxnLst/>
              <a:rect l="l" t="t" r="r" b="b"/>
              <a:pathLst>
                <a:path w="26756" h="12998" extrusionOk="0">
                  <a:moveTo>
                    <a:pt x="25763" y="1"/>
                  </a:moveTo>
                  <a:cubicBezTo>
                    <a:pt x="23279" y="1"/>
                    <a:pt x="14555" y="2331"/>
                    <a:pt x="7778" y="5394"/>
                  </a:cubicBezTo>
                  <a:cubicBezTo>
                    <a:pt x="1592" y="8179"/>
                    <a:pt x="0" y="10626"/>
                    <a:pt x="0" y="10646"/>
                  </a:cubicBezTo>
                  <a:lnTo>
                    <a:pt x="1830" y="12914"/>
                  </a:lnTo>
                  <a:cubicBezTo>
                    <a:pt x="1948" y="12971"/>
                    <a:pt x="2127" y="12998"/>
                    <a:pt x="2362" y="12998"/>
                  </a:cubicBezTo>
                  <a:cubicBezTo>
                    <a:pt x="6289" y="12998"/>
                    <a:pt x="25609" y="5364"/>
                    <a:pt x="26716" y="3186"/>
                  </a:cubicBezTo>
                  <a:cubicBezTo>
                    <a:pt x="26756" y="3107"/>
                    <a:pt x="26438" y="162"/>
                    <a:pt x="26398" y="123"/>
                  </a:cubicBezTo>
                  <a:cubicBezTo>
                    <a:pt x="26304" y="40"/>
                    <a:pt x="26086" y="1"/>
                    <a:pt x="25763" y="1"/>
                  </a:cubicBezTo>
                  <a:close/>
                </a:path>
              </a:pathLst>
            </a:custGeom>
            <a:solidFill>
              <a:srgbClr val="FFD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4113825" y="2213100"/>
              <a:ext cx="623175" cy="306175"/>
            </a:xfrm>
            <a:custGeom>
              <a:avLst/>
              <a:gdLst/>
              <a:ahLst/>
              <a:cxnLst/>
              <a:rect l="l" t="t" r="r" b="b"/>
              <a:pathLst>
                <a:path w="24927" h="12247" extrusionOk="0">
                  <a:moveTo>
                    <a:pt x="24439" y="1"/>
                  </a:moveTo>
                  <a:cubicBezTo>
                    <a:pt x="22660" y="1"/>
                    <a:pt x="14069" y="2161"/>
                    <a:pt x="7302" y="5207"/>
                  </a:cubicBezTo>
                  <a:cubicBezTo>
                    <a:pt x="1592" y="7753"/>
                    <a:pt x="1" y="9941"/>
                    <a:pt x="1" y="9961"/>
                  </a:cubicBezTo>
                  <a:cubicBezTo>
                    <a:pt x="1" y="10001"/>
                    <a:pt x="1871" y="12169"/>
                    <a:pt x="1950" y="12189"/>
                  </a:cubicBezTo>
                  <a:cubicBezTo>
                    <a:pt x="2047" y="12228"/>
                    <a:pt x="2186" y="12246"/>
                    <a:pt x="2362" y="12246"/>
                  </a:cubicBezTo>
                  <a:cubicBezTo>
                    <a:pt x="5841" y="12246"/>
                    <a:pt x="23959" y="5093"/>
                    <a:pt x="24887" y="3238"/>
                  </a:cubicBezTo>
                  <a:cubicBezTo>
                    <a:pt x="24926" y="3178"/>
                    <a:pt x="24787" y="94"/>
                    <a:pt x="24747" y="55"/>
                  </a:cubicBezTo>
                  <a:cubicBezTo>
                    <a:pt x="24705" y="18"/>
                    <a:pt x="24599" y="1"/>
                    <a:pt x="24439" y="1"/>
                  </a:cubicBezTo>
                  <a:close/>
                </a:path>
              </a:pathLst>
            </a:custGeom>
            <a:solidFill>
              <a:srgbClr val="FFD5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4130750" y="2224850"/>
              <a:ext cx="574925" cy="285925"/>
            </a:xfrm>
            <a:custGeom>
              <a:avLst/>
              <a:gdLst/>
              <a:ahLst/>
              <a:cxnLst/>
              <a:rect l="l" t="t" r="r" b="b"/>
              <a:pathLst>
                <a:path w="22997" h="11437" extrusionOk="0">
                  <a:moveTo>
                    <a:pt x="22648" y="1"/>
                  </a:moveTo>
                  <a:cubicBezTo>
                    <a:pt x="21090" y="1"/>
                    <a:pt x="12533" y="2366"/>
                    <a:pt x="6744" y="4956"/>
                  </a:cubicBezTo>
                  <a:cubicBezTo>
                    <a:pt x="1592" y="7263"/>
                    <a:pt x="0" y="9173"/>
                    <a:pt x="0" y="9193"/>
                  </a:cubicBezTo>
                  <a:lnTo>
                    <a:pt x="2109" y="11401"/>
                  </a:lnTo>
                  <a:cubicBezTo>
                    <a:pt x="2171" y="11425"/>
                    <a:pt x="2260" y="11436"/>
                    <a:pt x="2374" y="11436"/>
                  </a:cubicBezTo>
                  <a:cubicBezTo>
                    <a:pt x="5089" y="11436"/>
                    <a:pt x="21842" y="4833"/>
                    <a:pt x="22777" y="3325"/>
                  </a:cubicBezTo>
                  <a:cubicBezTo>
                    <a:pt x="22917" y="3106"/>
                    <a:pt x="22996" y="142"/>
                    <a:pt x="22877" y="42"/>
                  </a:cubicBezTo>
                  <a:cubicBezTo>
                    <a:pt x="22843" y="14"/>
                    <a:pt x="22766" y="1"/>
                    <a:pt x="22648" y="1"/>
                  </a:cubicBezTo>
                  <a:close/>
                </a:path>
              </a:pathLst>
            </a:custGeom>
            <a:solidFill>
              <a:srgbClr val="FFD6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4150625" y="2239075"/>
              <a:ext cx="519725" cy="261750"/>
            </a:xfrm>
            <a:custGeom>
              <a:avLst/>
              <a:gdLst/>
              <a:ahLst/>
              <a:cxnLst/>
              <a:rect l="l" t="t" r="r" b="b"/>
              <a:pathLst>
                <a:path w="20789" h="10470" extrusionOk="0">
                  <a:moveTo>
                    <a:pt x="20575" y="1"/>
                  </a:moveTo>
                  <a:cubicBezTo>
                    <a:pt x="19797" y="1"/>
                    <a:pt x="11380" y="2267"/>
                    <a:pt x="6068" y="4625"/>
                  </a:cubicBezTo>
                  <a:cubicBezTo>
                    <a:pt x="1533" y="6655"/>
                    <a:pt x="21" y="8266"/>
                    <a:pt x="21" y="8266"/>
                  </a:cubicBezTo>
                  <a:cubicBezTo>
                    <a:pt x="1" y="8385"/>
                    <a:pt x="2110" y="10414"/>
                    <a:pt x="2289" y="10454"/>
                  </a:cubicBezTo>
                  <a:cubicBezTo>
                    <a:pt x="2328" y="10464"/>
                    <a:pt x="2379" y="10469"/>
                    <a:pt x="2441" y="10469"/>
                  </a:cubicBezTo>
                  <a:cubicBezTo>
                    <a:pt x="4540" y="10469"/>
                    <a:pt x="19225" y="4728"/>
                    <a:pt x="20152" y="3472"/>
                  </a:cubicBezTo>
                  <a:cubicBezTo>
                    <a:pt x="20371" y="3173"/>
                    <a:pt x="20789" y="150"/>
                    <a:pt x="20630" y="10"/>
                  </a:cubicBezTo>
                  <a:cubicBezTo>
                    <a:pt x="20623" y="4"/>
                    <a:pt x="20604" y="1"/>
                    <a:pt x="20575" y="1"/>
                  </a:cubicBezTo>
                  <a:close/>
                </a:path>
              </a:pathLst>
            </a:custGeom>
            <a:solidFill>
              <a:srgbClr val="FFD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4172525" y="2256225"/>
              <a:ext cx="448600" cy="232475"/>
            </a:xfrm>
            <a:custGeom>
              <a:avLst/>
              <a:gdLst/>
              <a:ahLst/>
              <a:cxnLst/>
              <a:rect l="l" t="t" r="r" b="b"/>
              <a:pathLst>
                <a:path w="17944" h="9299" extrusionOk="0">
                  <a:moveTo>
                    <a:pt x="17943" y="1"/>
                  </a:moveTo>
                  <a:lnTo>
                    <a:pt x="17943" y="1"/>
                  </a:lnTo>
                  <a:cubicBezTo>
                    <a:pt x="14224" y="836"/>
                    <a:pt x="7420" y="3243"/>
                    <a:pt x="5312" y="4178"/>
                  </a:cubicBezTo>
                  <a:cubicBezTo>
                    <a:pt x="1830" y="5730"/>
                    <a:pt x="0" y="7202"/>
                    <a:pt x="0" y="7202"/>
                  </a:cubicBezTo>
                  <a:lnTo>
                    <a:pt x="2626" y="9291"/>
                  </a:lnTo>
                  <a:cubicBezTo>
                    <a:pt x="2645" y="9296"/>
                    <a:pt x="2671" y="9299"/>
                    <a:pt x="2703" y="9299"/>
                  </a:cubicBezTo>
                  <a:cubicBezTo>
                    <a:pt x="3942" y="9299"/>
                    <a:pt x="14442" y="5196"/>
                    <a:pt x="16770" y="3780"/>
                  </a:cubicBezTo>
                  <a:cubicBezTo>
                    <a:pt x="16770" y="3780"/>
                    <a:pt x="17426" y="2865"/>
                    <a:pt x="17943" y="1"/>
                  </a:cubicBez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4202850" y="2280100"/>
              <a:ext cx="357100" cy="190525"/>
            </a:xfrm>
            <a:custGeom>
              <a:avLst/>
              <a:gdLst/>
              <a:ahLst/>
              <a:cxnLst/>
              <a:rect l="l" t="t" r="r" b="b"/>
              <a:pathLst>
                <a:path w="14284" h="7621" extrusionOk="0">
                  <a:moveTo>
                    <a:pt x="14284" y="1"/>
                  </a:moveTo>
                  <a:cubicBezTo>
                    <a:pt x="14224" y="1"/>
                    <a:pt x="7858" y="1870"/>
                    <a:pt x="4218" y="3482"/>
                  </a:cubicBezTo>
                  <a:cubicBezTo>
                    <a:pt x="1652" y="4596"/>
                    <a:pt x="1" y="5690"/>
                    <a:pt x="1" y="5730"/>
                  </a:cubicBezTo>
                  <a:cubicBezTo>
                    <a:pt x="1" y="5985"/>
                    <a:pt x="2837" y="7620"/>
                    <a:pt x="3269" y="7620"/>
                  </a:cubicBezTo>
                  <a:cubicBezTo>
                    <a:pt x="3274" y="7620"/>
                    <a:pt x="3279" y="7620"/>
                    <a:pt x="3283" y="7619"/>
                  </a:cubicBezTo>
                  <a:cubicBezTo>
                    <a:pt x="4218" y="7520"/>
                    <a:pt x="10822" y="4854"/>
                    <a:pt x="11260" y="4496"/>
                  </a:cubicBezTo>
                  <a:cubicBezTo>
                    <a:pt x="11638" y="4198"/>
                    <a:pt x="13906" y="1075"/>
                    <a:pt x="14284" y="1"/>
                  </a:cubicBezTo>
                  <a:close/>
                </a:path>
              </a:pathLst>
            </a:custGeom>
            <a:solidFill>
              <a:srgbClr val="FFD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4245625" y="2319875"/>
              <a:ext cx="212375" cy="103975"/>
            </a:xfrm>
            <a:custGeom>
              <a:avLst/>
              <a:gdLst/>
              <a:ahLst/>
              <a:cxnLst/>
              <a:rect l="l" t="t" r="r" b="b"/>
              <a:pathLst>
                <a:path w="8495" h="4159" extrusionOk="0">
                  <a:moveTo>
                    <a:pt x="8495" y="1"/>
                  </a:moveTo>
                  <a:cubicBezTo>
                    <a:pt x="6326" y="697"/>
                    <a:pt x="3382" y="1652"/>
                    <a:pt x="677" y="3045"/>
                  </a:cubicBezTo>
                  <a:cubicBezTo>
                    <a:pt x="478" y="3144"/>
                    <a:pt x="199" y="3303"/>
                    <a:pt x="0" y="3423"/>
                  </a:cubicBezTo>
                  <a:cubicBezTo>
                    <a:pt x="319" y="3582"/>
                    <a:pt x="737" y="3840"/>
                    <a:pt x="1095" y="3920"/>
                  </a:cubicBezTo>
                  <a:lnTo>
                    <a:pt x="3522" y="4159"/>
                  </a:lnTo>
                  <a:cubicBezTo>
                    <a:pt x="4178" y="4139"/>
                    <a:pt x="4974" y="3621"/>
                    <a:pt x="5590" y="3383"/>
                  </a:cubicBezTo>
                  <a:cubicBezTo>
                    <a:pt x="6267" y="3104"/>
                    <a:pt x="6863" y="2229"/>
                    <a:pt x="7321" y="1692"/>
                  </a:cubicBezTo>
                  <a:cubicBezTo>
                    <a:pt x="7739" y="1214"/>
                    <a:pt x="8137" y="498"/>
                    <a:pt x="8495" y="1"/>
                  </a:cubicBezTo>
                  <a:close/>
                </a:path>
              </a:pathLst>
            </a:custGeom>
            <a:solidFill>
              <a:srgbClr val="FFD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3661775" y="1955050"/>
              <a:ext cx="1447225" cy="925675"/>
            </a:xfrm>
            <a:custGeom>
              <a:avLst/>
              <a:gdLst/>
              <a:ahLst/>
              <a:cxnLst/>
              <a:rect l="l" t="t" r="r" b="b"/>
              <a:pathLst>
                <a:path w="57889" h="37027" extrusionOk="0">
                  <a:moveTo>
                    <a:pt x="60" y="26530"/>
                  </a:moveTo>
                  <a:cubicBezTo>
                    <a:pt x="65" y="26641"/>
                    <a:pt x="74" y="26753"/>
                    <a:pt x="88" y="26865"/>
                  </a:cubicBezTo>
                  <a:lnTo>
                    <a:pt x="88" y="26865"/>
                  </a:lnTo>
                  <a:cubicBezTo>
                    <a:pt x="78" y="26754"/>
                    <a:pt x="68" y="26642"/>
                    <a:pt x="60" y="26530"/>
                  </a:cubicBezTo>
                  <a:close/>
                  <a:moveTo>
                    <a:pt x="44205" y="0"/>
                  </a:moveTo>
                  <a:cubicBezTo>
                    <a:pt x="43038" y="0"/>
                    <a:pt x="41986" y="85"/>
                    <a:pt x="41139" y="152"/>
                  </a:cubicBezTo>
                  <a:cubicBezTo>
                    <a:pt x="36822" y="510"/>
                    <a:pt x="28527" y="2997"/>
                    <a:pt x="20947" y="6219"/>
                  </a:cubicBezTo>
                  <a:cubicBezTo>
                    <a:pt x="11916" y="10078"/>
                    <a:pt x="7301" y="13798"/>
                    <a:pt x="5372" y="15668"/>
                  </a:cubicBezTo>
                  <a:cubicBezTo>
                    <a:pt x="1632" y="19289"/>
                    <a:pt x="0" y="22611"/>
                    <a:pt x="60" y="26450"/>
                  </a:cubicBezTo>
                  <a:cubicBezTo>
                    <a:pt x="100" y="27524"/>
                    <a:pt x="538" y="28559"/>
                    <a:pt x="1373" y="29553"/>
                  </a:cubicBezTo>
                  <a:cubicBezTo>
                    <a:pt x="631" y="28670"/>
                    <a:pt x="203" y="27755"/>
                    <a:pt x="88" y="26865"/>
                  </a:cubicBezTo>
                  <a:lnTo>
                    <a:pt x="88" y="26865"/>
                  </a:lnTo>
                  <a:cubicBezTo>
                    <a:pt x="346" y="29502"/>
                    <a:pt x="1391" y="31716"/>
                    <a:pt x="3223" y="33472"/>
                  </a:cubicBezTo>
                  <a:cubicBezTo>
                    <a:pt x="6503" y="36622"/>
                    <a:pt x="11309" y="37027"/>
                    <a:pt x="14073" y="37027"/>
                  </a:cubicBezTo>
                  <a:cubicBezTo>
                    <a:pt x="14678" y="37027"/>
                    <a:pt x="15185" y="37007"/>
                    <a:pt x="15557" y="36993"/>
                  </a:cubicBezTo>
                  <a:cubicBezTo>
                    <a:pt x="18441" y="36894"/>
                    <a:pt x="24707" y="36138"/>
                    <a:pt x="34435" y="32318"/>
                  </a:cubicBezTo>
                  <a:cubicBezTo>
                    <a:pt x="51145" y="25734"/>
                    <a:pt x="57888" y="19846"/>
                    <a:pt x="57689" y="12008"/>
                  </a:cubicBezTo>
                  <a:cubicBezTo>
                    <a:pt x="57630" y="9720"/>
                    <a:pt x="56615" y="6140"/>
                    <a:pt x="53989" y="3514"/>
                  </a:cubicBezTo>
                  <a:cubicBezTo>
                    <a:pt x="51018" y="571"/>
                    <a:pt x="47228" y="0"/>
                    <a:pt x="44205" y="0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3661775" y="1955050"/>
              <a:ext cx="1447225" cy="925675"/>
            </a:xfrm>
            <a:custGeom>
              <a:avLst/>
              <a:gdLst/>
              <a:ahLst/>
              <a:cxnLst/>
              <a:rect l="l" t="t" r="r" b="b"/>
              <a:pathLst>
                <a:path w="57889" h="37027" extrusionOk="0">
                  <a:moveTo>
                    <a:pt x="60" y="26530"/>
                  </a:moveTo>
                  <a:cubicBezTo>
                    <a:pt x="65" y="26641"/>
                    <a:pt x="74" y="26753"/>
                    <a:pt x="88" y="26865"/>
                  </a:cubicBezTo>
                  <a:lnTo>
                    <a:pt x="88" y="26865"/>
                  </a:lnTo>
                  <a:cubicBezTo>
                    <a:pt x="78" y="26754"/>
                    <a:pt x="68" y="26642"/>
                    <a:pt x="60" y="26530"/>
                  </a:cubicBezTo>
                  <a:close/>
                  <a:moveTo>
                    <a:pt x="44205" y="0"/>
                  </a:moveTo>
                  <a:cubicBezTo>
                    <a:pt x="43038" y="0"/>
                    <a:pt x="41986" y="85"/>
                    <a:pt x="41139" y="152"/>
                  </a:cubicBezTo>
                  <a:cubicBezTo>
                    <a:pt x="36822" y="510"/>
                    <a:pt x="28527" y="2997"/>
                    <a:pt x="20947" y="6219"/>
                  </a:cubicBezTo>
                  <a:cubicBezTo>
                    <a:pt x="11916" y="10078"/>
                    <a:pt x="7301" y="13798"/>
                    <a:pt x="5372" y="15668"/>
                  </a:cubicBezTo>
                  <a:cubicBezTo>
                    <a:pt x="1632" y="19289"/>
                    <a:pt x="0" y="22611"/>
                    <a:pt x="60" y="26450"/>
                  </a:cubicBezTo>
                  <a:cubicBezTo>
                    <a:pt x="100" y="27524"/>
                    <a:pt x="538" y="28559"/>
                    <a:pt x="1373" y="29553"/>
                  </a:cubicBezTo>
                  <a:cubicBezTo>
                    <a:pt x="631" y="28670"/>
                    <a:pt x="203" y="27755"/>
                    <a:pt x="88" y="26865"/>
                  </a:cubicBezTo>
                  <a:lnTo>
                    <a:pt x="88" y="26865"/>
                  </a:lnTo>
                  <a:cubicBezTo>
                    <a:pt x="346" y="29502"/>
                    <a:pt x="1391" y="31716"/>
                    <a:pt x="3223" y="33472"/>
                  </a:cubicBezTo>
                  <a:cubicBezTo>
                    <a:pt x="6503" y="36622"/>
                    <a:pt x="11309" y="37027"/>
                    <a:pt x="14073" y="37027"/>
                  </a:cubicBezTo>
                  <a:cubicBezTo>
                    <a:pt x="14678" y="37027"/>
                    <a:pt x="15185" y="37007"/>
                    <a:pt x="15557" y="36993"/>
                  </a:cubicBezTo>
                  <a:cubicBezTo>
                    <a:pt x="18441" y="36894"/>
                    <a:pt x="24707" y="36138"/>
                    <a:pt x="34435" y="32318"/>
                  </a:cubicBezTo>
                  <a:cubicBezTo>
                    <a:pt x="51145" y="25734"/>
                    <a:pt x="57888" y="19846"/>
                    <a:pt x="57689" y="12008"/>
                  </a:cubicBezTo>
                  <a:cubicBezTo>
                    <a:pt x="57630" y="9720"/>
                    <a:pt x="56615" y="6140"/>
                    <a:pt x="53989" y="3514"/>
                  </a:cubicBezTo>
                  <a:cubicBezTo>
                    <a:pt x="51018" y="571"/>
                    <a:pt x="47228" y="0"/>
                    <a:pt x="44205" y="0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3686650" y="1954650"/>
              <a:ext cx="1417375" cy="883300"/>
            </a:xfrm>
            <a:custGeom>
              <a:avLst/>
              <a:gdLst/>
              <a:ahLst/>
              <a:cxnLst/>
              <a:rect l="l" t="t" r="r" b="b"/>
              <a:pathLst>
                <a:path w="56695" h="35332" extrusionOk="0">
                  <a:moveTo>
                    <a:pt x="43399" y="0"/>
                  </a:moveTo>
                  <a:cubicBezTo>
                    <a:pt x="42939" y="0"/>
                    <a:pt x="42441" y="15"/>
                    <a:pt x="42033" y="29"/>
                  </a:cubicBezTo>
                  <a:lnTo>
                    <a:pt x="40243" y="168"/>
                  </a:lnTo>
                  <a:cubicBezTo>
                    <a:pt x="39646" y="228"/>
                    <a:pt x="38851" y="347"/>
                    <a:pt x="38254" y="446"/>
                  </a:cubicBezTo>
                  <a:lnTo>
                    <a:pt x="36264" y="824"/>
                  </a:lnTo>
                  <a:cubicBezTo>
                    <a:pt x="35628" y="944"/>
                    <a:pt x="34773" y="1162"/>
                    <a:pt x="34136" y="1322"/>
                  </a:cubicBezTo>
                  <a:lnTo>
                    <a:pt x="32007" y="1899"/>
                  </a:lnTo>
                  <a:cubicBezTo>
                    <a:pt x="31311" y="2097"/>
                    <a:pt x="30416" y="2396"/>
                    <a:pt x="29740" y="2595"/>
                  </a:cubicBezTo>
                  <a:lnTo>
                    <a:pt x="27452" y="3371"/>
                  </a:lnTo>
                  <a:cubicBezTo>
                    <a:pt x="25065" y="4206"/>
                    <a:pt x="23235" y="4922"/>
                    <a:pt x="22359" y="5260"/>
                  </a:cubicBezTo>
                  <a:cubicBezTo>
                    <a:pt x="22021" y="5400"/>
                    <a:pt x="21564" y="5579"/>
                    <a:pt x="21226" y="5718"/>
                  </a:cubicBezTo>
                  <a:cubicBezTo>
                    <a:pt x="13249" y="8960"/>
                    <a:pt x="0" y="15764"/>
                    <a:pt x="895" y="24934"/>
                  </a:cubicBezTo>
                  <a:cubicBezTo>
                    <a:pt x="1635" y="32515"/>
                    <a:pt x="7666" y="35331"/>
                    <a:pt x="15477" y="35331"/>
                  </a:cubicBezTo>
                  <a:cubicBezTo>
                    <a:pt x="29312" y="35331"/>
                    <a:pt x="48728" y="26496"/>
                    <a:pt x="54208" y="19643"/>
                  </a:cubicBezTo>
                  <a:lnTo>
                    <a:pt x="55003" y="18489"/>
                  </a:lnTo>
                  <a:cubicBezTo>
                    <a:pt x="55242" y="18051"/>
                    <a:pt x="55540" y="17475"/>
                    <a:pt x="55739" y="17037"/>
                  </a:cubicBezTo>
                  <a:lnTo>
                    <a:pt x="56157" y="15983"/>
                  </a:lnTo>
                  <a:cubicBezTo>
                    <a:pt x="56555" y="14670"/>
                    <a:pt x="56635" y="13854"/>
                    <a:pt x="56694" y="12760"/>
                  </a:cubicBezTo>
                  <a:lnTo>
                    <a:pt x="56694" y="12024"/>
                  </a:lnTo>
                  <a:cubicBezTo>
                    <a:pt x="56674" y="11865"/>
                    <a:pt x="56654" y="11646"/>
                    <a:pt x="56654" y="11467"/>
                  </a:cubicBezTo>
                  <a:lnTo>
                    <a:pt x="56595" y="10950"/>
                  </a:lnTo>
                  <a:cubicBezTo>
                    <a:pt x="56575" y="10810"/>
                    <a:pt x="56535" y="10631"/>
                    <a:pt x="56515" y="10492"/>
                  </a:cubicBezTo>
                  <a:lnTo>
                    <a:pt x="56436" y="10055"/>
                  </a:lnTo>
                  <a:cubicBezTo>
                    <a:pt x="56416" y="9935"/>
                    <a:pt x="56376" y="9776"/>
                    <a:pt x="56356" y="9657"/>
                  </a:cubicBezTo>
                  <a:lnTo>
                    <a:pt x="56257" y="9259"/>
                  </a:lnTo>
                  <a:cubicBezTo>
                    <a:pt x="56217" y="9139"/>
                    <a:pt x="56177" y="9000"/>
                    <a:pt x="56137" y="8901"/>
                  </a:cubicBezTo>
                  <a:lnTo>
                    <a:pt x="56038" y="8543"/>
                  </a:lnTo>
                  <a:cubicBezTo>
                    <a:pt x="55998" y="8423"/>
                    <a:pt x="55938" y="8284"/>
                    <a:pt x="55918" y="8185"/>
                  </a:cubicBezTo>
                  <a:lnTo>
                    <a:pt x="55779" y="7846"/>
                  </a:lnTo>
                  <a:cubicBezTo>
                    <a:pt x="55739" y="7747"/>
                    <a:pt x="55680" y="7608"/>
                    <a:pt x="55640" y="7508"/>
                  </a:cubicBezTo>
                  <a:lnTo>
                    <a:pt x="55501" y="7170"/>
                  </a:lnTo>
                  <a:cubicBezTo>
                    <a:pt x="55441" y="7071"/>
                    <a:pt x="55381" y="6931"/>
                    <a:pt x="55322" y="6832"/>
                  </a:cubicBezTo>
                  <a:lnTo>
                    <a:pt x="55163" y="6494"/>
                  </a:lnTo>
                  <a:cubicBezTo>
                    <a:pt x="55103" y="6374"/>
                    <a:pt x="55023" y="6235"/>
                    <a:pt x="54964" y="6136"/>
                  </a:cubicBezTo>
                  <a:lnTo>
                    <a:pt x="54745" y="5778"/>
                  </a:lnTo>
                  <a:cubicBezTo>
                    <a:pt x="54685" y="5658"/>
                    <a:pt x="54586" y="5499"/>
                    <a:pt x="54506" y="5380"/>
                  </a:cubicBezTo>
                  <a:lnTo>
                    <a:pt x="54247" y="5002"/>
                  </a:lnTo>
                  <a:cubicBezTo>
                    <a:pt x="54148" y="4863"/>
                    <a:pt x="54009" y="4703"/>
                    <a:pt x="53909" y="4564"/>
                  </a:cubicBezTo>
                  <a:lnTo>
                    <a:pt x="53551" y="4146"/>
                  </a:lnTo>
                  <a:cubicBezTo>
                    <a:pt x="52636" y="3092"/>
                    <a:pt x="51960" y="2615"/>
                    <a:pt x="51184" y="2078"/>
                  </a:cubicBezTo>
                  <a:lnTo>
                    <a:pt x="50488" y="1660"/>
                  </a:lnTo>
                  <a:cubicBezTo>
                    <a:pt x="49911" y="1361"/>
                    <a:pt x="49115" y="1023"/>
                    <a:pt x="48518" y="785"/>
                  </a:cubicBezTo>
                  <a:lnTo>
                    <a:pt x="47345" y="446"/>
                  </a:lnTo>
                  <a:cubicBezTo>
                    <a:pt x="46788" y="327"/>
                    <a:pt x="46032" y="208"/>
                    <a:pt x="45475" y="128"/>
                  </a:cubicBezTo>
                  <a:lnTo>
                    <a:pt x="43943" y="9"/>
                  </a:lnTo>
                  <a:cubicBezTo>
                    <a:pt x="43774" y="3"/>
                    <a:pt x="43590" y="0"/>
                    <a:pt x="43399" y="0"/>
                  </a:cubicBezTo>
                  <a:close/>
                </a:path>
              </a:pathLst>
            </a:custGeom>
            <a:solidFill>
              <a:srgbClr val="858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3584200" y="1954425"/>
              <a:ext cx="1519825" cy="870750"/>
            </a:xfrm>
            <a:custGeom>
              <a:avLst/>
              <a:gdLst/>
              <a:ahLst/>
              <a:cxnLst/>
              <a:rect l="l" t="t" r="r" b="b"/>
              <a:pathLst>
                <a:path w="60793" h="34830" extrusionOk="0">
                  <a:moveTo>
                    <a:pt x="47200" y="0"/>
                  </a:moveTo>
                  <a:cubicBezTo>
                    <a:pt x="46552" y="0"/>
                    <a:pt x="46021" y="46"/>
                    <a:pt x="44341" y="177"/>
                  </a:cubicBezTo>
                  <a:lnTo>
                    <a:pt x="44082" y="197"/>
                  </a:lnTo>
                  <a:lnTo>
                    <a:pt x="42173" y="475"/>
                  </a:lnTo>
                  <a:cubicBezTo>
                    <a:pt x="36464" y="1490"/>
                    <a:pt x="0" y="11754"/>
                    <a:pt x="6227" y="27470"/>
                  </a:cubicBezTo>
                  <a:cubicBezTo>
                    <a:pt x="8462" y="33120"/>
                    <a:pt x="13753" y="34829"/>
                    <a:pt x="19339" y="34829"/>
                  </a:cubicBezTo>
                  <a:cubicBezTo>
                    <a:pt x="21954" y="34829"/>
                    <a:pt x="24633" y="34455"/>
                    <a:pt x="27094" y="33935"/>
                  </a:cubicBezTo>
                  <a:cubicBezTo>
                    <a:pt x="27373" y="33875"/>
                    <a:pt x="55521" y="27609"/>
                    <a:pt x="60235" y="15992"/>
                  </a:cubicBezTo>
                  <a:lnTo>
                    <a:pt x="60255" y="15952"/>
                  </a:lnTo>
                  <a:cubicBezTo>
                    <a:pt x="60693" y="14579"/>
                    <a:pt x="60733" y="13704"/>
                    <a:pt x="60792" y="12769"/>
                  </a:cubicBezTo>
                  <a:lnTo>
                    <a:pt x="60772" y="12033"/>
                  </a:lnTo>
                  <a:cubicBezTo>
                    <a:pt x="60772" y="11874"/>
                    <a:pt x="60752" y="11655"/>
                    <a:pt x="60752" y="11476"/>
                  </a:cubicBezTo>
                  <a:lnTo>
                    <a:pt x="60693" y="10959"/>
                  </a:lnTo>
                  <a:cubicBezTo>
                    <a:pt x="60673" y="10819"/>
                    <a:pt x="60633" y="10640"/>
                    <a:pt x="60613" y="10501"/>
                  </a:cubicBezTo>
                  <a:lnTo>
                    <a:pt x="60534" y="10064"/>
                  </a:lnTo>
                  <a:cubicBezTo>
                    <a:pt x="60514" y="9944"/>
                    <a:pt x="60474" y="9785"/>
                    <a:pt x="60454" y="9666"/>
                  </a:cubicBezTo>
                  <a:lnTo>
                    <a:pt x="60355" y="9268"/>
                  </a:lnTo>
                  <a:cubicBezTo>
                    <a:pt x="60315" y="9148"/>
                    <a:pt x="60275" y="9009"/>
                    <a:pt x="60235" y="8910"/>
                  </a:cubicBezTo>
                  <a:lnTo>
                    <a:pt x="60136" y="8552"/>
                  </a:lnTo>
                  <a:cubicBezTo>
                    <a:pt x="60096" y="8432"/>
                    <a:pt x="60036" y="8293"/>
                    <a:pt x="60016" y="8194"/>
                  </a:cubicBezTo>
                  <a:lnTo>
                    <a:pt x="59877" y="7855"/>
                  </a:lnTo>
                  <a:cubicBezTo>
                    <a:pt x="59837" y="7756"/>
                    <a:pt x="59778" y="7617"/>
                    <a:pt x="59738" y="7517"/>
                  </a:cubicBezTo>
                  <a:lnTo>
                    <a:pt x="59599" y="7179"/>
                  </a:lnTo>
                  <a:cubicBezTo>
                    <a:pt x="59539" y="7080"/>
                    <a:pt x="59479" y="6940"/>
                    <a:pt x="59420" y="6841"/>
                  </a:cubicBezTo>
                  <a:lnTo>
                    <a:pt x="59261" y="6503"/>
                  </a:lnTo>
                  <a:cubicBezTo>
                    <a:pt x="59201" y="6383"/>
                    <a:pt x="59121" y="6244"/>
                    <a:pt x="59062" y="6145"/>
                  </a:cubicBezTo>
                  <a:lnTo>
                    <a:pt x="58843" y="5787"/>
                  </a:lnTo>
                  <a:cubicBezTo>
                    <a:pt x="58783" y="5667"/>
                    <a:pt x="58684" y="5508"/>
                    <a:pt x="58604" y="5389"/>
                  </a:cubicBezTo>
                  <a:lnTo>
                    <a:pt x="58345" y="5011"/>
                  </a:lnTo>
                  <a:cubicBezTo>
                    <a:pt x="58246" y="4872"/>
                    <a:pt x="58107" y="4712"/>
                    <a:pt x="58007" y="4573"/>
                  </a:cubicBezTo>
                  <a:lnTo>
                    <a:pt x="57649" y="4155"/>
                  </a:lnTo>
                  <a:cubicBezTo>
                    <a:pt x="56734" y="3101"/>
                    <a:pt x="56058" y="2624"/>
                    <a:pt x="55282" y="2087"/>
                  </a:cubicBezTo>
                  <a:lnTo>
                    <a:pt x="54586" y="1669"/>
                  </a:lnTo>
                  <a:cubicBezTo>
                    <a:pt x="54009" y="1370"/>
                    <a:pt x="53213" y="1032"/>
                    <a:pt x="52616" y="794"/>
                  </a:cubicBezTo>
                  <a:lnTo>
                    <a:pt x="51443" y="455"/>
                  </a:lnTo>
                  <a:cubicBezTo>
                    <a:pt x="50886" y="336"/>
                    <a:pt x="50130" y="217"/>
                    <a:pt x="49573" y="137"/>
                  </a:cubicBezTo>
                  <a:lnTo>
                    <a:pt x="48041" y="18"/>
                  </a:lnTo>
                  <a:cubicBezTo>
                    <a:pt x="47700" y="7"/>
                    <a:pt x="47442" y="0"/>
                    <a:pt x="47200" y="0"/>
                  </a:cubicBezTo>
                  <a:close/>
                </a:path>
              </a:pathLst>
            </a:custGeom>
            <a:solidFill>
              <a:srgbClr val="8A8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3539425" y="1954350"/>
              <a:ext cx="1564600" cy="856225"/>
            </a:xfrm>
            <a:custGeom>
              <a:avLst/>
              <a:gdLst/>
              <a:ahLst/>
              <a:cxnLst/>
              <a:rect l="l" t="t" r="r" b="b"/>
              <a:pathLst>
                <a:path w="62584" h="34249" extrusionOk="0">
                  <a:moveTo>
                    <a:pt x="48698" y="1"/>
                  </a:moveTo>
                  <a:cubicBezTo>
                    <a:pt x="39528" y="220"/>
                    <a:pt x="1" y="12573"/>
                    <a:pt x="9152" y="28607"/>
                  </a:cubicBezTo>
                  <a:cubicBezTo>
                    <a:pt x="11315" y="32377"/>
                    <a:pt x="15210" y="34249"/>
                    <a:pt x="20955" y="34249"/>
                  </a:cubicBezTo>
                  <a:cubicBezTo>
                    <a:pt x="24030" y="34249"/>
                    <a:pt x="27635" y="33713"/>
                    <a:pt x="31789" y="32645"/>
                  </a:cubicBezTo>
                  <a:cubicBezTo>
                    <a:pt x="34614" y="31909"/>
                    <a:pt x="59520" y="25225"/>
                    <a:pt x="62325" y="14900"/>
                  </a:cubicBezTo>
                  <a:lnTo>
                    <a:pt x="62404" y="14503"/>
                  </a:lnTo>
                  <a:cubicBezTo>
                    <a:pt x="62524" y="13826"/>
                    <a:pt x="62524" y="13707"/>
                    <a:pt x="62583" y="12772"/>
                  </a:cubicBezTo>
                  <a:lnTo>
                    <a:pt x="62563" y="12036"/>
                  </a:lnTo>
                  <a:cubicBezTo>
                    <a:pt x="62563" y="11877"/>
                    <a:pt x="62543" y="11658"/>
                    <a:pt x="62543" y="11479"/>
                  </a:cubicBezTo>
                  <a:lnTo>
                    <a:pt x="62484" y="10962"/>
                  </a:lnTo>
                  <a:cubicBezTo>
                    <a:pt x="62464" y="10822"/>
                    <a:pt x="62424" y="10643"/>
                    <a:pt x="62404" y="10504"/>
                  </a:cubicBezTo>
                  <a:lnTo>
                    <a:pt x="62325" y="10067"/>
                  </a:lnTo>
                  <a:cubicBezTo>
                    <a:pt x="62305" y="9947"/>
                    <a:pt x="62265" y="9788"/>
                    <a:pt x="62245" y="9669"/>
                  </a:cubicBezTo>
                  <a:lnTo>
                    <a:pt x="62146" y="9271"/>
                  </a:lnTo>
                  <a:cubicBezTo>
                    <a:pt x="62106" y="9151"/>
                    <a:pt x="62066" y="9012"/>
                    <a:pt x="62026" y="8913"/>
                  </a:cubicBezTo>
                  <a:lnTo>
                    <a:pt x="61927" y="8555"/>
                  </a:lnTo>
                  <a:cubicBezTo>
                    <a:pt x="61887" y="8435"/>
                    <a:pt x="61827" y="8296"/>
                    <a:pt x="61807" y="8197"/>
                  </a:cubicBezTo>
                  <a:lnTo>
                    <a:pt x="61668" y="7858"/>
                  </a:lnTo>
                  <a:cubicBezTo>
                    <a:pt x="61628" y="7759"/>
                    <a:pt x="61569" y="7620"/>
                    <a:pt x="61529" y="7520"/>
                  </a:cubicBezTo>
                  <a:lnTo>
                    <a:pt x="61390" y="7182"/>
                  </a:lnTo>
                  <a:cubicBezTo>
                    <a:pt x="61330" y="7083"/>
                    <a:pt x="61270" y="6943"/>
                    <a:pt x="61211" y="6844"/>
                  </a:cubicBezTo>
                  <a:lnTo>
                    <a:pt x="61052" y="6506"/>
                  </a:lnTo>
                  <a:cubicBezTo>
                    <a:pt x="60992" y="6386"/>
                    <a:pt x="60912" y="6247"/>
                    <a:pt x="60853" y="6148"/>
                  </a:cubicBezTo>
                  <a:lnTo>
                    <a:pt x="60634" y="5790"/>
                  </a:lnTo>
                  <a:cubicBezTo>
                    <a:pt x="60574" y="5670"/>
                    <a:pt x="60475" y="5511"/>
                    <a:pt x="60395" y="5392"/>
                  </a:cubicBezTo>
                  <a:lnTo>
                    <a:pt x="60136" y="5014"/>
                  </a:lnTo>
                  <a:cubicBezTo>
                    <a:pt x="60037" y="4875"/>
                    <a:pt x="59898" y="4715"/>
                    <a:pt x="59798" y="4576"/>
                  </a:cubicBezTo>
                  <a:lnTo>
                    <a:pt x="59440" y="4158"/>
                  </a:lnTo>
                  <a:cubicBezTo>
                    <a:pt x="58525" y="3104"/>
                    <a:pt x="57849" y="2627"/>
                    <a:pt x="57073" y="2090"/>
                  </a:cubicBezTo>
                  <a:lnTo>
                    <a:pt x="56377" y="1672"/>
                  </a:lnTo>
                  <a:cubicBezTo>
                    <a:pt x="55800" y="1373"/>
                    <a:pt x="55004" y="1035"/>
                    <a:pt x="54407" y="797"/>
                  </a:cubicBezTo>
                  <a:lnTo>
                    <a:pt x="53234" y="458"/>
                  </a:lnTo>
                  <a:cubicBezTo>
                    <a:pt x="51583" y="100"/>
                    <a:pt x="50528" y="41"/>
                    <a:pt x="49832" y="21"/>
                  </a:cubicBezTo>
                  <a:cubicBezTo>
                    <a:pt x="49663" y="11"/>
                    <a:pt x="49464" y="11"/>
                    <a:pt x="49265" y="11"/>
                  </a:cubicBezTo>
                  <a:cubicBezTo>
                    <a:pt x="49066" y="11"/>
                    <a:pt x="48867" y="11"/>
                    <a:pt x="48698" y="1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3528300" y="1956250"/>
              <a:ext cx="1575225" cy="840100"/>
            </a:xfrm>
            <a:custGeom>
              <a:avLst/>
              <a:gdLst/>
              <a:ahLst/>
              <a:cxnLst/>
              <a:rect l="l" t="t" r="r" b="b"/>
              <a:pathLst>
                <a:path w="63009" h="33604" extrusionOk="0">
                  <a:moveTo>
                    <a:pt x="50181" y="1"/>
                  </a:moveTo>
                  <a:cubicBezTo>
                    <a:pt x="35785" y="1"/>
                    <a:pt x="1" y="15189"/>
                    <a:pt x="10671" y="29227"/>
                  </a:cubicBezTo>
                  <a:cubicBezTo>
                    <a:pt x="13127" y="32455"/>
                    <a:pt x="17215" y="33603"/>
                    <a:pt x="21786" y="33603"/>
                  </a:cubicBezTo>
                  <a:cubicBezTo>
                    <a:pt x="26397" y="33603"/>
                    <a:pt x="31499" y="32435"/>
                    <a:pt x="35915" y="31057"/>
                  </a:cubicBezTo>
                  <a:cubicBezTo>
                    <a:pt x="61874" y="22961"/>
                    <a:pt x="62710" y="15660"/>
                    <a:pt x="63008" y="12895"/>
                  </a:cubicBezTo>
                  <a:lnTo>
                    <a:pt x="63008" y="11960"/>
                  </a:lnTo>
                  <a:cubicBezTo>
                    <a:pt x="63008" y="11801"/>
                    <a:pt x="62988" y="11582"/>
                    <a:pt x="62988" y="11403"/>
                  </a:cubicBezTo>
                  <a:lnTo>
                    <a:pt x="62929" y="10886"/>
                  </a:lnTo>
                  <a:cubicBezTo>
                    <a:pt x="62909" y="10746"/>
                    <a:pt x="62869" y="10567"/>
                    <a:pt x="62849" y="10428"/>
                  </a:cubicBezTo>
                  <a:lnTo>
                    <a:pt x="62770" y="9991"/>
                  </a:lnTo>
                  <a:cubicBezTo>
                    <a:pt x="62750" y="9871"/>
                    <a:pt x="62710" y="9712"/>
                    <a:pt x="62690" y="9593"/>
                  </a:cubicBezTo>
                  <a:lnTo>
                    <a:pt x="62591" y="9195"/>
                  </a:lnTo>
                  <a:cubicBezTo>
                    <a:pt x="62551" y="9075"/>
                    <a:pt x="62511" y="8936"/>
                    <a:pt x="62471" y="8837"/>
                  </a:cubicBezTo>
                  <a:lnTo>
                    <a:pt x="62372" y="8479"/>
                  </a:lnTo>
                  <a:cubicBezTo>
                    <a:pt x="62332" y="8359"/>
                    <a:pt x="62272" y="8220"/>
                    <a:pt x="62252" y="8121"/>
                  </a:cubicBezTo>
                  <a:lnTo>
                    <a:pt x="62113" y="7782"/>
                  </a:lnTo>
                  <a:cubicBezTo>
                    <a:pt x="62073" y="7683"/>
                    <a:pt x="62014" y="7544"/>
                    <a:pt x="61974" y="7444"/>
                  </a:cubicBezTo>
                  <a:lnTo>
                    <a:pt x="61835" y="7106"/>
                  </a:lnTo>
                  <a:cubicBezTo>
                    <a:pt x="61775" y="7007"/>
                    <a:pt x="61715" y="6867"/>
                    <a:pt x="61656" y="6768"/>
                  </a:cubicBezTo>
                  <a:lnTo>
                    <a:pt x="61497" y="6430"/>
                  </a:lnTo>
                  <a:cubicBezTo>
                    <a:pt x="61437" y="6310"/>
                    <a:pt x="61357" y="6171"/>
                    <a:pt x="61298" y="6072"/>
                  </a:cubicBezTo>
                  <a:lnTo>
                    <a:pt x="61079" y="5714"/>
                  </a:lnTo>
                  <a:cubicBezTo>
                    <a:pt x="61019" y="5594"/>
                    <a:pt x="60920" y="5435"/>
                    <a:pt x="60840" y="5316"/>
                  </a:cubicBezTo>
                  <a:lnTo>
                    <a:pt x="60581" y="4938"/>
                  </a:lnTo>
                  <a:cubicBezTo>
                    <a:pt x="60482" y="4799"/>
                    <a:pt x="60343" y="4639"/>
                    <a:pt x="60243" y="4500"/>
                  </a:cubicBezTo>
                  <a:lnTo>
                    <a:pt x="59885" y="4082"/>
                  </a:lnTo>
                  <a:cubicBezTo>
                    <a:pt x="58970" y="3028"/>
                    <a:pt x="58294" y="2551"/>
                    <a:pt x="57518" y="2014"/>
                  </a:cubicBezTo>
                  <a:lnTo>
                    <a:pt x="56822" y="1596"/>
                  </a:lnTo>
                  <a:cubicBezTo>
                    <a:pt x="56245" y="1297"/>
                    <a:pt x="55449" y="959"/>
                    <a:pt x="54852" y="721"/>
                  </a:cubicBezTo>
                  <a:cubicBezTo>
                    <a:pt x="54136" y="522"/>
                    <a:pt x="53181" y="283"/>
                    <a:pt x="52465" y="144"/>
                  </a:cubicBezTo>
                  <a:lnTo>
                    <a:pt x="52227" y="124"/>
                  </a:lnTo>
                  <a:cubicBezTo>
                    <a:pt x="51608" y="41"/>
                    <a:pt x="50923" y="1"/>
                    <a:pt x="50181" y="1"/>
                  </a:cubicBezTo>
                  <a:close/>
                </a:path>
              </a:pathLst>
            </a:custGeom>
            <a:solidFill>
              <a:srgbClr val="94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3490700" y="1956525"/>
              <a:ext cx="1625250" cy="827450"/>
            </a:xfrm>
            <a:custGeom>
              <a:avLst/>
              <a:gdLst/>
              <a:ahLst/>
              <a:cxnLst/>
              <a:rect l="l" t="t" r="r" b="b"/>
              <a:pathLst>
                <a:path w="65010" h="33098" extrusionOk="0">
                  <a:moveTo>
                    <a:pt x="51591" y="1"/>
                  </a:moveTo>
                  <a:cubicBezTo>
                    <a:pt x="50641" y="1"/>
                    <a:pt x="49551" y="66"/>
                    <a:pt x="48399" y="232"/>
                  </a:cubicBezTo>
                  <a:cubicBezTo>
                    <a:pt x="29064" y="2938"/>
                    <a:pt x="0" y="19488"/>
                    <a:pt x="14442" y="30767"/>
                  </a:cubicBezTo>
                  <a:cubicBezTo>
                    <a:pt x="15876" y="31887"/>
                    <a:pt x="18511" y="33098"/>
                    <a:pt x="23192" y="33098"/>
                  </a:cubicBezTo>
                  <a:cubicBezTo>
                    <a:pt x="27996" y="33098"/>
                    <a:pt x="34953" y="31822"/>
                    <a:pt x="44978" y="27863"/>
                  </a:cubicBezTo>
                  <a:cubicBezTo>
                    <a:pt x="60275" y="21816"/>
                    <a:pt x="65010" y="17738"/>
                    <a:pt x="64453" y="11014"/>
                  </a:cubicBezTo>
                  <a:lnTo>
                    <a:pt x="64373" y="10437"/>
                  </a:lnTo>
                  <a:lnTo>
                    <a:pt x="64353" y="10417"/>
                  </a:lnTo>
                  <a:lnTo>
                    <a:pt x="64274" y="9980"/>
                  </a:lnTo>
                  <a:cubicBezTo>
                    <a:pt x="64254" y="9860"/>
                    <a:pt x="64214" y="9701"/>
                    <a:pt x="64194" y="9582"/>
                  </a:cubicBezTo>
                  <a:lnTo>
                    <a:pt x="64095" y="9184"/>
                  </a:lnTo>
                  <a:cubicBezTo>
                    <a:pt x="64055" y="9064"/>
                    <a:pt x="64015" y="8925"/>
                    <a:pt x="63975" y="8826"/>
                  </a:cubicBezTo>
                  <a:lnTo>
                    <a:pt x="63876" y="8468"/>
                  </a:lnTo>
                  <a:cubicBezTo>
                    <a:pt x="63836" y="8348"/>
                    <a:pt x="63776" y="8209"/>
                    <a:pt x="63756" y="8110"/>
                  </a:cubicBezTo>
                  <a:lnTo>
                    <a:pt x="63617" y="7771"/>
                  </a:lnTo>
                  <a:cubicBezTo>
                    <a:pt x="63577" y="7672"/>
                    <a:pt x="63518" y="7533"/>
                    <a:pt x="63478" y="7433"/>
                  </a:cubicBezTo>
                  <a:lnTo>
                    <a:pt x="63339" y="7095"/>
                  </a:lnTo>
                  <a:cubicBezTo>
                    <a:pt x="63279" y="6996"/>
                    <a:pt x="63219" y="6856"/>
                    <a:pt x="63160" y="6757"/>
                  </a:cubicBezTo>
                  <a:lnTo>
                    <a:pt x="63001" y="6419"/>
                  </a:lnTo>
                  <a:cubicBezTo>
                    <a:pt x="62941" y="6299"/>
                    <a:pt x="62861" y="6160"/>
                    <a:pt x="62802" y="6061"/>
                  </a:cubicBezTo>
                  <a:lnTo>
                    <a:pt x="62583" y="5703"/>
                  </a:lnTo>
                  <a:cubicBezTo>
                    <a:pt x="62523" y="5583"/>
                    <a:pt x="62424" y="5424"/>
                    <a:pt x="62344" y="5305"/>
                  </a:cubicBezTo>
                  <a:lnTo>
                    <a:pt x="62085" y="4927"/>
                  </a:lnTo>
                  <a:cubicBezTo>
                    <a:pt x="61986" y="4788"/>
                    <a:pt x="61847" y="4628"/>
                    <a:pt x="61747" y="4489"/>
                  </a:cubicBezTo>
                  <a:lnTo>
                    <a:pt x="61389" y="4071"/>
                  </a:lnTo>
                  <a:cubicBezTo>
                    <a:pt x="60474" y="3017"/>
                    <a:pt x="59798" y="2540"/>
                    <a:pt x="59022" y="2003"/>
                  </a:cubicBezTo>
                  <a:lnTo>
                    <a:pt x="58326" y="1585"/>
                  </a:lnTo>
                  <a:cubicBezTo>
                    <a:pt x="58027" y="1406"/>
                    <a:pt x="57590" y="1207"/>
                    <a:pt x="57252" y="1068"/>
                  </a:cubicBezTo>
                  <a:lnTo>
                    <a:pt x="56157" y="650"/>
                  </a:lnTo>
                  <a:cubicBezTo>
                    <a:pt x="55342" y="391"/>
                    <a:pt x="54467" y="232"/>
                    <a:pt x="54009" y="172"/>
                  </a:cubicBezTo>
                  <a:cubicBezTo>
                    <a:pt x="53411" y="71"/>
                    <a:pt x="52576" y="1"/>
                    <a:pt x="5159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3623475" y="1958775"/>
              <a:ext cx="1521825" cy="812950"/>
            </a:xfrm>
            <a:custGeom>
              <a:avLst/>
              <a:gdLst/>
              <a:ahLst/>
              <a:cxnLst/>
              <a:rect l="l" t="t" r="r" b="b"/>
              <a:pathLst>
                <a:path w="60873" h="32518" extrusionOk="0">
                  <a:moveTo>
                    <a:pt x="46423" y="1"/>
                  </a:moveTo>
                  <a:cubicBezTo>
                    <a:pt x="44213" y="1"/>
                    <a:pt x="40929" y="551"/>
                    <a:pt x="37757" y="1435"/>
                  </a:cubicBezTo>
                  <a:cubicBezTo>
                    <a:pt x="5491" y="10506"/>
                    <a:pt x="1" y="24948"/>
                    <a:pt x="10385" y="30896"/>
                  </a:cubicBezTo>
                  <a:cubicBezTo>
                    <a:pt x="12402" y="32048"/>
                    <a:pt x="14979" y="32517"/>
                    <a:pt x="17841" y="32517"/>
                  </a:cubicBezTo>
                  <a:cubicBezTo>
                    <a:pt x="28135" y="32517"/>
                    <a:pt x="42120" y="26445"/>
                    <a:pt x="47007" y="24173"/>
                  </a:cubicBezTo>
                  <a:cubicBezTo>
                    <a:pt x="55859" y="20035"/>
                    <a:pt x="60872" y="15977"/>
                    <a:pt x="58585" y="8417"/>
                  </a:cubicBezTo>
                  <a:lnTo>
                    <a:pt x="58445" y="8059"/>
                  </a:lnTo>
                  <a:lnTo>
                    <a:pt x="58445" y="8020"/>
                  </a:lnTo>
                  <a:lnTo>
                    <a:pt x="58306" y="7681"/>
                  </a:lnTo>
                  <a:cubicBezTo>
                    <a:pt x="58266" y="7582"/>
                    <a:pt x="58207" y="7443"/>
                    <a:pt x="58167" y="7343"/>
                  </a:cubicBezTo>
                  <a:lnTo>
                    <a:pt x="58028" y="7005"/>
                  </a:lnTo>
                  <a:cubicBezTo>
                    <a:pt x="57968" y="6906"/>
                    <a:pt x="57908" y="6766"/>
                    <a:pt x="57849" y="6667"/>
                  </a:cubicBezTo>
                  <a:lnTo>
                    <a:pt x="57690" y="6329"/>
                  </a:lnTo>
                  <a:cubicBezTo>
                    <a:pt x="57630" y="6209"/>
                    <a:pt x="57550" y="6070"/>
                    <a:pt x="57491" y="5971"/>
                  </a:cubicBezTo>
                  <a:lnTo>
                    <a:pt x="57272" y="5613"/>
                  </a:lnTo>
                  <a:cubicBezTo>
                    <a:pt x="57212" y="5493"/>
                    <a:pt x="57113" y="5334"/>
                    <a:pt x="57033" y="5215"/>
                  </a:cubicBezTo>
                  <a:lnTo>
                    <a:pt x="56774" y="4837"/>
                  </a:lnTo>
                  <a:cubicBezTo>
                    <a:pt x="56675" y="4698"/>
                    <a:pt x="56536" y="4538"/>
                    <a:pt x="56436" y="4399"/>
                  </a:cubicBezTo>
                  <a:lnTo>
                    <a:pt x="56078" y="3981"/>
                  </a:lnTo>
                  <a:cubicBezTo>
                    <a:pt x="55223" y="3027"/>
                    <a:pt x="54845" y="2728"/>
                    <a:pt x="54009" y="2111"/>
                  </a:cubicBezTo>
                  <a:lnTo>
                    <a:pt x="53353" y="1674"/>
                  </a:lnTo>
                  <a:cubicBezTo>
                    <a:pt x="50906" y="261"/>
                    <a:pt x="48579" y="23"/>
                    <a:pt x="46649" y="3"/>
                  </a:cubicBezTo>
                  <a:cubicBezTo>
                    <a:pt x="46575" y="2"/>
                    <a:pt x="46500" y="1"/>
                    <a:pt x="46423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3775750" y="1961775"/>
              <a:ext cx="1419775" cy="793425"/>
            </a:xfrm>
            <a:custGeom>
              <a:avLst/>
              <a:gdLst/>
              <a:ahLst/>
              <a:cxnLst/>
              <a:rect l="l" t="t" r="r" b="b"/>
              <a:pathLst>
                <a:path w="56791" h="31737" extrusionOk="0">
                  <a:moveTo>
                    <a:pt x="40639" y="0"/>
                  </a:moveTo>
                  <a:cubicBezTo>
                    <a:pt x="31396" y="0"/>
                    <a:pt x="472" y="10872"/>
                    <a:pt x="156" y="22978"/>
                  </a:cubicBezTo>
                  <a:cubicBezTo>
                    <a:pt x="0" y="29362"/>
                    <a:pt x="5081" y="31737"/>
                    <a:pt x="12110" y="31737"/>
                  </a:cubicBezTo>
                  <a:cubicBezTo>
                    <a:pt x="24839" y="31737"/>
                    <a:pt x="43955" y="23947"/>
                    <a:pt x="49928" y="18065"/>
                  </a:cubicBezTo>
                  <a:cubicBezTo>
                    <a:pt x="56791" y="11321"/>
                    <a:pt x="51181" y="161"/>
                    <a:pt x="40837" y="2"/>
                  </a:cubicBezTo>
                  <a:cubicBezTo>
                    <a:pt x="40772" y="1"/>
                    <a:pt x="40706" y="0"/>
                    <a:pt x="40639" y="0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3775050" y="1965275"/>
              <a:ext cx="1416500" cy="776400"/>
            </a:xfrm>
            <a:custGeom>
              <a:avLst/>
              <a:gdLst/>
              <a:ahLst/>
              <a:cxnLst/>
              <a:rect l="l" t="t" r="r" b="b"/>
              <a:pathLst>
                <a:path w="56660" h="31056" extrusionOk="0">
                  <a:moveTo>
                    <a:pt x="40934" y="0"/>
                  </a:moveTo>
                  <a:cubicBezTo>
                    <a:pt x="32190" y="0"/>
                    <a:pt x="1907" y="10502"/>
                    <a:pt x="681" y="22182"/>
                  </a:cubicBezTo>
                  <a:cubicBezTo>
                    <a:pt x="0" y="28648"/>
                    <a:pt x="4977" y="31056"/>
                    <a:pt x="12065" y="31056"/>
                  </a:cubicBezTo>
                  <a:cubicBezTo>
                    <a:pt x="24648" y="31056"/>
                    <a:pt x="43886" y="23469"/>
                    <a:pt x="49956" y="17527"/>
                  </a:cubicBezTo>
                  <a:cubicBezTo>
                    <a:pt x="56659" y="10962"/>
                    <a:pt x="51209" y="161"/>
                    <a:pt x="41103" y="1"/>
                  </a:cubicBezTo>
                  <a:cubicBezTo>
                    <a:pt x="41048" y="1"/>
                    <a:pt x="40991" y="0"/>
                    <a:pt x="40934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3799925" y="1968750"/>
              <a:ext cx="1384650" cy="764550"/>
            </a:xfrm>
            <a:custGeom>
              <a:avLst/>
              <a:gdLst/>
              <a:ahLst/>
              <a:cxnLst/>
              <a:rect l="l" t="t" r="r" b="b"/>
              <a:pathLst>
                <a:path w="55386" h="30582" extrusionOk="0">
                  <a:moveTo>
                    <a:pt x="40234" y="1"/>
                  </a:moveTo>
                  <a:cubicBezTo>
                    <a:pt x="32456" y="1"/>
                    <a:pt x="441" y="10239"/>
                    <a:pt x="144" y="22779"/>
                  </a:cubicBezTo>
                  <a:cubicBezTo>
                    <a:pt x="1" y="28450"/>
                    <a:pt x="4630" y="30582"/>
                    <a:pt x="11138" y="30582"/>
                  </a:cubicBezTo>
                  <a:cubicBezTo>
                    <a:pt x="23647" y="30582"/>
                    <a:pt x="43099" y="22708"/>
                    <a:pt x="48961" y="16950"/>
                  </a:cubicBezTo>
                  <a:cubicBezTo>
                    <a:pt x="55386" y="10624"/>
                    <a:pt x="50094" y="161"/>
                    <a:pt x="40367" y="2"/>
                  </a:cubicBezTo>
                  <a:cubicBezTo>
                    <a:pt x="40324" y="1"/>
                    <a:pt x="40279" y="1"/>
                    <a:pt x="40234" y="1"/>
                  </a:cubicBez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3804575" y="1973225"/>
              <a:ext cx="1373050" cy="746650"/>
            </a:xfrm>
            <a:custGeom>
              <a:avLst/>
              <a:gdLst/>
              <a:ahLst/>
              <a:cxnLst/>
              <a:rect l="l" t="t" r="r" b="b"/>
              <a:pathLst>
                <a:path w="54922" h="29866" extrusionOk="0">
                  <a:moveTo>
                    <a:pt x="40270" y="0"/>
                  </a:moveTo>
                  <a:cubicBezTo>
                    <a:pt x="32475" y="0"/>
                    <a:pt x="1" y="10566"/>
                    <a:pt x="455" y="22918"/>
                  </a:cubicBezTo>
                  <a:cubicBezTo>
                    <a:pt x="650" y="27978"/>
                    <a:pt x="4850" y="29866"/>
                    <a:pt x="10724" y="29866"/>
                  </a:cubicBezTo>
                  <a:cubicBezTo>
                    <a:pt x="23442" y="29866"/>
                    <a:pt x="44006" y="21015"/>
                    <a:pt x="48755" y="16334"/>
                  </a:cubicBezTo>
                  <a:cubicBezTo>
                    <a:pt x="54921" y="10246"/>
                    <a:pt x="49789" y="161"/>
                    <a:pt x="40420" y="2"/>
                  </a:cubicBezTo>
                  <a:cubicBezTo>
                    <a:pt x="40371" y="1"/>
                    <a:pt x="40321" y="0"/>
                    <a:pt x="40270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3813750" y="1978200"/>
              <a:ext cx="1358400" cy="730925"/>
            </a:xfrm>
            <a:custGeom>
              <a:avLst/>
              <a:gdLst/>
              <a:ahLst/>
              <a:cxnLst/>
              <a:rect l="l" t="t" r="r" b="b"/>
              <a:pathLst>
                <a:path w="54336" h="29237" extrusionOk="0">
                  <a:moveTo>
                    <a:pt x="40191" y="1"/>
                  </a:moveTo>
                  <a:cubicBezTo>
                    <a:pt x="31633" y="1"/>
                    <a:pt x="1714" y="10440"/>
                    <a:pt x="605" y="21864"/>
                  </a:cubicBezTo>
                  <a:cubicBezTo>
                    <a:pt x="570" y="22204"/>
                    <a:pt x="0" y="29236"/>
                    <a:pt x="10596" y="29236"/>
                  </a:cubicBezTo>
                  <a:cubicBezTo>
                    <a:pt x="11755" y="29236"/>
                    <a:pt x="13048" y="29152"/>
                    <a:pt x="14491" y="28965"/>
                  </a:cubicBezTo>
                  <a:cubicBezTo>
                    <a:pt x="24158" y="27712"/>
                    <a:pt x="44091" y="19894"/>
                    <a:pt x="48348" y="15697"/>
                  </a:cubicBezTo>
                  <a:cubicBezTo>
                    <a:pt x="54336" y="9769"/>
                    <a:pt x="49382" y="101"/>
                    <a:pt x="40311" y="2"/>
                  </a:cubicBezTo>
                  <a:cubicBezTo>
                    <a:pt x="40272" y="1"/>
                    <a:pt x="40232" y="1"/>
                    <a:pt x="40191" y="1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3783125" y="1984450"/>
              <a:ext cx="1353550" cy="710450"/>
            </a:xfrm>
            <a:custGeom>
              <a:avLst/>
              <a:gdLst/>
              <a:ahLst/>
              <a:cxnLst/>
              <a:rect l="l" t="t" r="r" b="b"/>
              <a:pathLst>
                <a:path w="54142" h="28418" extrusionOk="0">
                  <a:moveTo>
                    <a:pt x="41288" y="1"/>
                  </a:moveTo>
                  <a:cubicBezTo>
                    <a:pt x="40675" y="1"/>
                    <a:pt x="40035" y="36"/>
                    <a:pt x="39368" y="110"/>
                  </a:cubicBezTo>
                  <a:cubicBezTo>
                    <a:pt x="31431" y="965"/>
                    <a:pt x="0" y="12025"/>
                    <a:pt x="2447" y="23185"/>
                  </a:cubicBezTo>
                  <a:cubicBezTo>
                    <a:pt x="3278" y="26960"/>
                    <a:pt x="6981" y="28418"/>
                    <a:pt x="11999" y="28418"/>
                  </a:cubicBezTo>
                  <a:cubicBezTo>
                    <a:pt x="24992" y="28418"/>
                    <a:pt x="46809" y="18644"/>
                    <a:pt x="50468" y="13995"/>
                  </a:cubicBezTo>
                  <a:cubicBezTo>
                    <a:pt x="54142" y="9347"/>
                    <a:pt x="51281" y="1"/>
                    <a:pt x="4128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3812950" y="1989850"/>
              <a:ext cx="1309050" cy="692275"/>
            </a:xfrm>
            <a:custGeom>
              <a:avLst/>
              <a:gdLst/>
              <a:ahLst/>
              <a:cxnLst/>
              <a:rect l="l" t="t" r="r" b="b"/>
              <a:pathLst>
                <a:path w="52362" h="27691" extrusionOk="0">
                  <a:moveTo>
                    <a:pt x="40419" y="0"/>
                  </a:moveTo>
                  <a:cubicBezTo>
                    <a:pt x="39789" y="0"/>
                    <a:pt x="39128" y="36"/>
                    <a:pt x="38434" y="113"/>
                  </a:cubicBezTo>
                  <a:cubicBezTo>
                    <a:pt x="30775" y="968"/>
                    <a:pt x="1" y="11770"/>
                    <a:pt x="1751" y="22671"/>
                  </a:cubicBezTo>
                  <a:cubicBezTo>
                    <a:pt x="2338" y="26282"/>
                    <a:pt x="5908" y="27691"/>
                    <a:pt x="10860" y="27691"/>
                  </a:cubicBezTo>
                  <a:cubicBezTo>
                    <a:pt x="23532" y="27691"/>
                    <a:pt x="45259" y="18465"/>
                    <a:pt x="49235" y="13301"/>
                  </a:cubicBezTo>
                  <a:cubicBezTo>
                    <a:pt x="52362" y="9276"/>
                    <a:pt x="50484" y="0"/>
                    <a:pt x="40419" y="0"/>
                  </a:cubicBez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3661775" y="1955050"/>
              <a:ext cx="1447225" cy="925675"/>
            </a:xfrm>
            <a:custGeom>
              <a:avLst/>
              <a:gdLst/>
              <a:ahLst/>
              <a:cxnLst/>
              <a:rect l="l" t="t" r="r" b="b"/>
              <a:pathLst>
                <a:path w="57889" h="37027" extrusionOk="0">
                  <a:moveTo>
                    <a:pt x="60" y="26530"/>
                  </a:moveTo>
                  <a:cubicBezTo>
                    <a:pt x="65" y="26641"/>
                    <a:pt x="74" y="26753"/>
                    <a:pt x="88" y="26865"/>
                  </a:cubicBezTo>
                  <a:lnTo>
                    <a:pt x="88" y="26865"/>
                  </a:lnTo>
                  <a:cubicBezTo>
                    <a:pt x="78" y="26754"/>
                    <a:pt x="68" y="26642"/>
                    <a:pt x="60" y="26530"/>
                  </a:cubicBezTo>
                  <a:close/>
                  <a:moveTo>
                    <a:pt x="44205" y="0"/>
                  </a:moveTo>
                  <a:cubicBezTo>
                    <a:pt x="43038" y="0"/>
                    <a:pt x="41986" y="85"/>
                    <a:pt x="41139" y="152"/>
                  </a:cubicBezTo>
                  <a:cubicBezTo>
                    <a:pt x="36822" y="510"/>
                    <a:pt x="28527" y="2997"/>
                    <a:pt x="20947" y="6219"/>
                  </a:cubicBezTo>
                  <a:cubicBezTo>
                    <a:pt x="11916" y="10078"/>
                    <a:pt x="7301" y="13798"/>
                    <a:pt x="5372" y="15668"/>
                  </a:cubicBezTo>
                  <a:cubicBezTo>
                    <a:pt x="1632" y="19289"/>
                    <a:pt x="0" y="22611"/>
                    <a:pt x="60" y="26450"/>
                  </a:cubicBezTo>
                  <a:cubicBezTo>
                    <a:pt x="100" y="27524"/>
                    <a:pt x="538" y="28559"/>
                    <a:pt x="1373" y="29553"/>
                  </a:cubicBezTo>
                  <a:cubicBezTo>
                    <a:pt x="631" y="28670"/>
                    <a:pt x="203" y="27755"/>
                    <a:pt x="88" y="26865"/>
                  </a:cubicBezTo>
                  <a:lnTo>
                    <a:pt x="88" y="26865"/>
                  </a:lnTo>
                  <a:cubicBezTo>
                    <a:pt x="346" y="29502"/>
                    <a:pt x="1391" y="31716"/>
                    <a:pt x="3223" y="33472"/>
                  </a:cubicBezTo>
                  <a:cubicBezTo>
                    <a:pt x="6503" y="36622"/>
                    <a:pt x="11309" y="37027"/>
                    <a:pt x="14073" y="37027"/>
                  </a:cubicBezTo>
                  <a:cubicBezTo>
                    <a:pt x="14678" y="37027"/>
                    <a:pt x="15185" y="37007"/>
                    <a:pt x="15557" y="36993"/>
                  </a:cubicBezTo>
                  <a:cubicBezTo>
                    <a:pt x="18441" y="36894"/>
                    <a:pt x="24707" y="36138"/>
                    <a:pt x="34435" y="32318"/>
                  </a:cubicBezTo>
                  <a:cubicBezTo>
                    <a:pt x="51145" y="25734"/>
                    <a:pt x="57888" y="19846"/>
                    <a:pt x="57689" y="12008"/>
                  </a:cubicBezTo>
                  <a:cubicBezTo>
                    <a:pt x="57630" y="9720"/>
                    <a:pt x="56615" y="6140"/>
                    <a:pt x="53989" y="3514"/>
                  </a:cubicBezTo>
                  <a:cubicBezTo>
                    <a:pt x="51018" y="571"/>
                    <a:pt x="47228" y="0"/>
                    <a:pt x="44205" y="0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3686650" y="1954650"/>
              <a:ext cx="1417375" cy="883300"/>
            </a:xfrm>
            <a:custGeom>
              <a:avLst/>
              <a:gdLst/>
              <a:ahLst/>
              <a:cxnLst/>
              <a:rect l="l" t="t" r="r" b="b"/>
              <a:pathLst>
                <a:path w="56695" h="35332" extrusionOk="0">
                  <a:moveTo>
                    <a:pt x="43399" y="0"/>
                  </a:moveTo>
                  <a:cubicBezTo>
                    <a:pt x="42939" y="0"/>
                    <a:pt x="42441" y="15"/>
                    <a:pt x="42033" y="29"/>
                  </a:cubicBezTo>
                  <a:lnTo>
                    <a:pt x="40243" y="168"/>
                  </a:lnTo>
                  <a:cubicBezTo>
                    <a:pt x="39646" y="228"/>
                    <a:pt x="38851" y="347"/>
                    <a:pt x="38254" y="446"/>
                  </a:cubicBezTo>
                  <a:lnTo>
                    <a:pt x="36264" y="824"/>
                  </a:lnTo>
                  <a:cubicBezTo>
                    <a:pt x="35628" y="944"/>
                    <a:pt x="34773" y="1162"/>
                    <a:pt x="34136" y="1322"/>
                  </a:cubicBezTo>
                  <a:lnTo>
                    <a:pt x="32007" y="1899"/>
                  </a:lnTo>
                  <a:cubicBezTo>
                    <a:pt x="31311" y="2097"/>
                    <a:pt x="30416" y="2396"/>
                    <a:pt x="29740" y="2595"/>
                  </a:cubicBezTo>
                  <a:lnTo>
                    <a:pt x="27452" y="3371"/>
                  </a:lnTo>
                  <a:cubicBezTo>
                    <a:pt x="25065" y="4206"/>
                    <a:pt x="23235" y="4922"/>
                    <a:pt x="22359" y="5260"/>
                  </a:cubicBezTo>
                  <a:cubicBezTo>
                    <a:pt x="22021" y="5400"/>
                    <a:pt x="21564" y="5579"/>
                    <a:pt x="21226" y="5718"/>
                  </a:cubicBezTo>
                  <a:cubicBezTo>
                    <a:pt x="13249" y="8960"/>
                    <a:pt x="0" y="15764"/>
                    <a:pt x="895" y="24934"/>
                  </a:cubicBezTo>
                  <a:cubicBezTo>
                    <a:pt x="1635" y="32515"/>
                    <a:pt x="7666" y="35331"/>
                    <a:pt x="15477" y="35331"/>
                  </a:cubicBezTo>
                  <a:cubicBezTo>
                    <a:pt x="29312" y="35331"/>
                    <a:pt x="48728" y="26496"/>
                    <a:pt x="54208" y="19643"/>
                  </a:cubicBezTo>
                  <a:lnTo>
                    <a:pt x="55003" y="18489"/>
                  </a:lnTo>
                  <a:cubicBezTo>
                    <a:pt x="55242" y="18051"/>
                    <a:pt x="55540" y="17475"/>
                    <a:pt x="55739" y="17037"/>
                  </a:cubicBezTo>
                  <a:lnTo>
                    <a:pt x="56157" y="15983"/>
                  </a:lnTo>
                  <a:cubicBezTo>
                    <a:pt x="56555" y="14670"/>
                    <a:pt x="56635" y="13854"/>
                    <a:pt x="56694" y="12760"/>
                  </a:cubicBezTo>
                  <a:lnTo>
                    <a:pt x="56694" y="12024"/>
                  </a:lnTo>
                  <a:cubicBezTo>
                    <a:pt x="56674" y="11865"/>
                    <a:pt x="56654" y="11646"/>
                    <a:pt x="56654" y="11467"/>
                  </a:cubicBezTo>
                  <a:lnTo>
                    <a:pt x="56595" y="10950"/>
                  </a:lnTo>
                  <a:cubicBezTo>
                    <a:pt x="56575" y="10810"/>
                    <a:pt x="56535" y="10631"/>
                    <a:pt x="56515" y="10492"/>
                  </a:cubicBezTo>
                  <a:lnTo>
                    <a:pt x="56436" y="10055"/>
                  </a:lnTo>
                  <a:cubicBezTo>
                    <a:pt x="56416" y="9935"/>
                    <a:pt x="56376" y="9776"/>
                    <a:pt x="56356" y="9657"/>
                  </a:cubicBezTo>
                  <a:lnTo>
                    <a:pt x="56257" y="9259"/>
                  </a:lnTo>
                  <a:cubicBezTo>
                    <a:pt x="56217" y="9139"/>
                    <a:pt x="56177" y="9000"/>
                    <a:pt x="56137" y="8901"/>
                  </a:cubicBezTo>
                  <a:lnTo>
                    <a:pt x="56038" y="8543"/>
                  </a:lnTo>
                  <a:cubicBezTo>
                    <a:pt x="55998" y="8423"/>
                    <a:pt x="55938" y="8284"/>
                    <a:pt x="55918" y="8185"/>
                  </a:cubicBezTo>
                  <a:lnTo>
                    <a:pt x="55779" y="7846"/>
                  </a:lnTo>
                  <a:cubicBezTo>
                    <a:pt x="55739" y="7747"/>
                    <a:pt x="55680" y="7608"/>
                    <a:pt x="55640" y="7508"/>
                  </a:cubicBezTo>
                  <a:lnTo>
                    <a:pt x="55501" y="7170"/>
                  </a:lnTo>
                  <a:cubicBezTo>
                    <a:pt x="55441" y="7071"/>
                    <a:pt x="55381" y="6931"/>
                    <a:pt x="55322" y="6832"/>
                  </a:cubicBezTo>
                  <a:lnTo>
                    <a:pt x="55163" y="6494"/>
                  </a:lnTo>
                  <a:cubicBezTo>
                    <a:pt x="55103" y="6374"/>
                    <a:pt x="55023" y="6235"/>
                    <a:pt x="54964" y="6136"/>
                  </a:cubicBezTo>
                  <a:lnTo>
                    <a:pt x="54745" y="5778"/>
                  </a:lnTo>
                  <a:cubicBezTo>
                    <a:pt x="54685" y="5658"/>
                    <a:pt x="54586" y="5499"/>
                    <a:pt x="54506" y="5380"/>
                  </a:cubicBezTo>
                  <a:lnTo>
                    <a:pt x="54247" y="5002"/>
                  </a:lnTo>
                  <a:cubicBezTo>
                    <a:pt x="54148" y="4863"/>
                    <a:pt x="54009" y="4703"/>
                    <a:pt x="53909" y="4564"/>
                  </a:cubicBezTo>
                  <a:lnTo>
                    <a:pt x="53551" y="4146"/>
                  </a:lnTo>
                  <a:cubicBezTo>
                    <a:pt x="52636" y="3092"/>
                    <a:pt x="51960" y="2615"/>
                    <a:pt x="51184" y="2078"/>
                  </a:cubicBezTo>
                  <a:lnTo>
                    <a:pt x="50488" y="1660"/>
                  </a:lnTo>
                  <a:cubicBezTo>
                    <a:pt x="49911" y="1361"/>
                    <a:pt x="49115" y="1023"/>
                    <a:pt x="48518" y="785"/>
                  </a:cubicBezTo>
                  <a:lnTo>
                    <a:pt x="47345" y="446"/>
                  </a:lnTo>
                  <a:cubicBezTo>
                    <a:pt x="46788" y="327"/>
                    <a:pt x="46032" y="208"/>
                    <a:pt x="45475" y="128"/>
                  </a:cubicBezTo>
                  <a:lnTo>
                    <a:pt x="43943" y="9"/>
                  </a:lnTo>
                  <a:cubicBezTo>
                    <a:pt x="43774" y="3"/>
                    <a:pt x="43590" y="0"/>
                    <a:pt x="43399" y="0"/>
                  </a:cubicBezTo>
                  <a:close/>
                </a:path>
              </a:pathLst>
            </a:custGeom>
            <a:solidFill>
              <a:srgbClr val="858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3584200" y="1954425"/>
              <a:ext cx="1519825" cy="870750"/>
            </a:xfrm>
            <a:custGeom>
              <a:avLst/>
              <a:gdLst/>
              <a:ahLst/>
              <a:cxnLst/>
              <a:rect l="l" t="t" r="r" b="b"/>
              <a:pathLst>
                <a:path w="60793" h="34830" extrusionOk="0">
                  <a:moveTo>
                    <a:pt x="47200" y="0"/>
                  </a:moveTo>
                  <a:cubicBezTo>
                    <a:pt x="46552" y="0"/>
                    <a:pt x="46021" y="46"/>
                    <a:pt x="44341" y="177"/>
                  </a:cubicBezTo>
                  <a:lnTo>
                    <a:pt x="44082" y="197"/>
                  </a:lnTo>
                  <a:lnTo>
                    <a:pt x="42173" y="475"/>
                  </a:lnTo>
                  <a:cubicBezTo>
                    <a:pt x="36464" y="1490"/>
                    <a:pt x="0" y="11754"/>
                    <a:pt x="6227" y="27470"/>
                  </a:cubicBezTo>
                  <a:cubicBezTo>
                    <a:pt x="8462" y="33120"/>
                    <a:pt x="13753" y="34829"/>
                    <a:pt x="19339" y="34829"/>
                  </a:cubicBezTo>
                  <a:cubicBezTo>
                    <a:pt x="21954" y="34829"/>
                    <a:pt x="24633" y="34455"/>
                    <a:pt x="27094" y="33935"/>
                  </a:cubicBezTo>
                  <a:cubicBezTo>
                    <a:pt x="27373" y="33875"/>
                    <a:pt x="55521" y="27609"/>
                    <a:pt x="60235" y="15992"/>
                  </a:cubicBezTo>
                  <a:lnTo>
                    <a:pt x="60255" y="15952"/>
                  </a:lnTo>
                  <a:cubicBezTo>
                    <a:pt x="60693" y="14579"/>
                    <a:pt x="60733" y="13704"/>
                    <a:pt x="60792" y="12769"/>
                  </a:cubicBezTo>
                  <a:lnTo>
                    <a:pt x="60772" y="12033"/>
                  </a:lnTo>
                  <a:cubicBezTo>
                    <a:pt x="60772" y="11874"/>
                    <a:pt x="60752" y="11655"/>
                    <a:pt x="60752" y="11476"/>
                  </a:cubicBezTo>
                  <a:lnTo>
                    <a:pt x="60693" y="10959"/>
                  </a:lnTo>
                  <a:cubicBezTo>
                    <a:pt x="60673" y="10819"/>
                    <a:pt x="60633" y="10640"/>
                    <a:pt x="60613" y="10501"/>
                  </a:cubicBezTo>
                  <a:lnTo>
                    <a:pt x="60534" y="10064"/>
                  </a:lnTo>
                  <a:cubicBezTo>
                    <a:pt x="60514" y="9944"/>
                    <a:pt x="60474" y="9785"/>
                    <a:pt x="60454" y="9666"/>
                  </a:cubicBezTo>
                  <a:lnTo>
                    <a:pt x="60355" y="9268"/>
                  </a:lnTo>
                  <a:cubicBezTo>
                    <a:pt x="60315" y="9148"/>
                    <a:pt x="60275" y="9009"/>
                    <a:pt x="60235" y="8910"/>
                  </a:cubicBezTo>
                  <a:lnTo>
                    <a:pt x="60136" y="8552"/>
                  </a:lnTo>
                  <a:cubicBezTo>
                    <a:pt x="60096" y="8432"/>
                    <a:pt x="60036" y="8293"/>
                    <a:pt x="60016" y="8194"/>
                  </a:cubicBezTo>
                  <a:lnTo>
                    <a:pt x="59877" y="7855"/>
                  </a:lnTo>
                  <a:cubicBezTo>
                    <a:pt x="59837" y="7756"/>
                    <a:pt x="59778" y="7617"/>
                    <a:pt x="59738" y="7517"/>
                  </a:cubicBezTo>
                  <a:lnTo>
                    <a:pt x="59599" y="7179"/>
                  </a:lnTo>
                  <a:cubicBezTo>
                    <a:pt x="59539" y="7080"/>
                    <a:pt x="59479" y="6940"/>
                    <a:pt x="59420" y="6841"/>
                  </a:cubicBezTo>
                  <a:lnTo>
                    <a:pt x="59261" y="6503"/>
                  </a:lnTo>
                  <a:cubicBezTo>
                    <a:pt x="59201" y="6383"/>
                    <a:pt x="59121" y="6244"/>
                    <a:pt x="59062" y="6145"/>
                  </a:cubicBezTo>
                  <a:lnTo>
                    <a:pt x="58843" y="5787"/>
                  </a:lnTo>
                  <a:cubicBezTo>
                    <a:pt x="58783" y="5667"/>
                    <a:pt x="58684" y="5508"/>
                    <a:pt x="58604" y="5389"/>
                  </a:cubicBezTo>
                  <a:lnTo>
                    <a:pt x="58345" y="5011"/>
                  </a:lnTo>
                  <a:cubicBezTo>
                    <a:pt x="58246" y="4872"/>
                    <a:pt x="58107" y="4712"/>
                    <a:pt x="58007" y="4573"/>
                  </a:cubicBezTo>
                  <a:lnTo>
                    <a:pt x="57649" y="4155"/>
                  </a:lnTo>
                  <a:cubicBezTo>
                    <a:pt x="56734" y="3101"/>
                    <a:pt x="56058" y="2624"/>
                    <a:pt x="55282" y="2087"/>
                  </a:cubicBezTo>
                  <a:lnTo>
                    <a:pt x="54586" y="1669"/>
                  </a:lnTo>
                  <a:cubicBezTo>
                    <a:pt x="54009" y="1370"/>
                    <a:pt x="53213" y="1032"/>
                    <a:pt x="52616" y="794"/>
                  </a:cubicBezTo>
                  <a:lnTo>
                    <a:pt x="51443" y="455"/>
                  </a:lnTo>
                  <a:cubicBezTo>
                    <a:pt x="50886" y="336"/>
                    <a:pt x="50130" y="217"/>
                    <a:pt x="49573" y="137"/>
                  </a:cubicBezTo>
                  <a:lnTo>
                    <a:pt x="48041" y="18"/>
                  </a:lnTo>
                  <a:cubicBezTo>
                    <a:pt x="47700" y="7"/>
                    <a:pt x="47442" y="0"/>
                    <a:pt x="47200" y="0"/>
                  </a:cubicBezTo>
                  <a:close/>
                </a:path>
              </a:pathLst>
            </a:custGeom>
            <a:solidFill>
              <a:srgbClr val="8A8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3539425" y="1954350"/>
              <a:ext cx="1564600" cy="856225"/>
            </a:xfrm>
            <a:custGeom>
              <a:avLst/>
              <a:gdLst/>
              <a:ahLst/>
              <a:cxnLst/>
              <a:rect l="l" t="t" r="r" b="b"/>
              <a:pathLst>
                <a:path w="62584" h="34249" extrusionOk="0">
                  <a:moveTo>
                    <a:pt x="48698" y="1"/>
                  </a:moveTo>
                  <a:cubicBezTo>
                    <a:pt x="39528" y="220"/>
                    <a:pt x="1" y="12573"/>
                    <a:pt x="9152" y="28607"/>
                  </a:cubicBezTo>
                  <a:cubicBezTo>
                    <a:pt x="11315" y="32377"/>
                    <a:pt x="15210" y="34249"/>
                    <a:pt x="20955" y="34249"/>
                  </a:cubicBezTo>
                  <a:cubicBezTo>
                    <a:pt x="24030" y="34249"/>
                    <a:pt x="27635" y="33713"/>
                    <a:pt x="31789" y="32645"/>
                  </a:cubicBezTo>
                  <a:cubicBezTo>
                    <a:pt x="34614" y="31909"/>
                    <a:pt x="59520" y="25225"/>
                    <a:pt x="62325" y="14900"/>
                  </a:cubicBezTo>
                  <a:lnTo>
                    <a:pt x="62404" y="14503"/>
                  </a:lnTo>
                  <a:cubicBezTo>
                    <a:pt x="62524" y="13826"/>
                    <a:pt x="62524" y="13707"/>
                    <a:pt x="62583" y="12772"/>
                  </a:cubicBezTo>
                  <a:lnTo>
                    <a:pt x="62563" y="12036"/>
                  </a:lnTo>
                  <a:cubicBezTo>
                    <a:pt x="62563" y="11877"/>
                    <a:pt x="62543" y="11658"/>
                    <a:pt x="62543" y="11479"/>
                  </a:cubicBezTo>
                  <a:lnTo>
                    <a:pt x="62484" y="10962"/>
                  </a:lnTo>
                  <a:cubicBezTo>
                    <a:pt x="62464" y="10822"/>
                    <a:pt x="62424" y="10643"/>
                    <a:pt x="62404" y="10504"/>
                  </a:cubicBezTo>
                  <a:lnTo>
                    <a:pt x="62325" y="10067"/>
                  </a:lnTo>
                  <a:cubicBezTo>
                    <a:pt x="62305" y="9947"/>
                    <a:pt x="62265" y="9788"/>
                    <a:pt x="62245" y="9669"/>
                  </a:cubicBezTo>
                  <a:lnTo>
                    <a:pt x="62146" y="9271"/>
                  </a:lnTo>
                  <a:cubicBezTo>
                    <a:pt x="62106" y="9151"/>
                    <a:pt x="62066" y="9012"/>
                    <a:pt x="62026" y="8913"/>
                  </a:cubicBezTo>
                  <a:lnTo>
                    <a:pt x="61927" y="8555"/>
                  </a:lnTo>
                  <a:cubicBezTo>
                    <a:pt x="61887" y="8435"/>
                    <a:pt x="61827" y="8296"/>
                    <a:pt x="61807" y="8197"/>
                  </a:cubicBezTo>
                  <a:lnTo>
                    <a:pt x="61668" y="7858"/>
                  </a:lnTo>
                  <a:cubicBezTo>
                    <a:pt x="61628" y="7759"/>
                    <a:pt x="61569" y="7620"/>
                    <a:pt x="61529" y="7520"/>
                  </a:cubicBezTo>
                  <a:lnTo>
                    <a:pt x="61390" y="7182"/>
                  </a:lnTo>
                  <a:cubicBezTo>
                    <a:pt x="61330" y="7083"/>
                    <a:pt x="61270" y="6943"/>
                    <a:pt x="61211" y="6844"/>
                  </a:cubicBezTo>
                  <a:lnTo>
                    <a:pt x="61052" y="6506"/>
                  </a:lnTo>
                  <a:cubicBezTo>
                    <a:pt x="60992" y="6386"/>
                    <a:pt x="60912" y="6247"/>
                    <a:pt x="60853" y="6148"/>
                  </a:cubicBezTo>
                  <a:lnTo>
                    <a:pt x="60634" y="5790"/>
                  </a:lnTo>
                  <a:cubicBezTo>
                    <a:pt x="60574" y="5670"/>
                    <a:pt x="60475" y="5511"/>
                    <a:pt x="60395" y="5392"/>
                  </a:cubicBezTo>
                  <a:lnTo>
                    <a:pt x="60136" y="5014"/>
                  </a:lnTo>
                  <a:cubicBezTo>
                    <a:pt x="60037" y="4875"/>
                    <a:pt x="59898" y="4715"/>
                    <a:pt x="59798" y="4576"/>
                  </a:cubicBezTo>
                  <a:lnTo>
                    <a:pt x="59440" y="4158"/>
                  </a:lnTo>
                  <a:cubicBezTo>
                    <a:pt x="58525" y="3104"/>
                    <a:pt x="57849" y="2627"/>
                    <a:pt x="57073" y="2090"/>
                  </a:cubicBezTo>
                  <a:lnTo>
                    <a:pt x="56377" y="1672"/>
                  </a:lnTo>
                  <a:cubicBezTo>
                    <a:pt x="55800" y="1373"/>
                    <a:pt x="55004" y="1035"/>
                    <a:pt x="54407" y="797"/>
                  </a:cubicBezTo>
                  <a:lnTo>
                    <a:pt x="53234" y="458"/>
                  </a:lnTo>
                  <a:cubicBezTo>
                    <a:pt x="51583" y="100"/>
                    <a:pt x="50528" y="41"/>
                    <a:pt x="49832" y="21"/>
                  </a:cubicBezTo>
                  <a:cubicBezTo>
                    <a:pt x="49663" y="11"/>
                    <a:pt x="49464" y="11"/>
                    <a:pt x="49265" y="11"/>
                  </a:cubicBezTo>
                  <a:cubicBezTo>
                    <a:pt x="49066" y="11"/>
                    <a:pt x="48867" y="11"/>
                    <a:pt x="48698" y="1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3528300" y="1956250"/>
              <a:ext cx="1575225" cy="840100"/>
            </a:xfrm>
            <a:custGeom>
              <a:avLst/>
              <a:gdLst/>
              <a:ahLst/>
              <a:cxnLst/>
              <a:rect l="l" t="t" r="r" b="b"/>
              <a:pathLst>
                <a:path w="63009" h="33604" extrusionOk="0">
                  <a:moveTo>
                    <a:pt x="50181" y="1"/>
                  </a:moveTo>
                  <a:cubicBezTo>
                    <a:pt x="35785" y="1"/>
                    <a:pt x="1" y="15189"/>
                    <a:pt x="10671" y="29227"/>
                  </a:cubicBezTo>
                  <a:cubicBezTo>
                    <a:pt x="13127" y="32455"/>
                    <a:pt x="17215" y="33603"/>
                    <a:pt x="21786" y="33603"/>
                  </a:cubicBezTo>
                  <a:cubicBezTo>
                    <a:pt x="26397" y="33603"/>
                    <a:pt x="31499" y="32435"/>
                    <a:pt x="35915" y="31057"/>
                  </a:cubicBezTo>
                  <a:cubicBezTo>
                    <a:pt x="61874" y="22961"/>
                    <a:pt x="62710" y="15660"/>
                    <a:pt x="63008" y="12895"/>
                  </a:cubicBezTo>
                  <a:lnTo>
                    <a:pt x="63008" y="11960"/>
                  </a:lnTo>
                  <a:cubicBezTo>
                    <a:pt x="63008" y="11801"/>
                    <a:pt x="62988" y="11582"/>
                    <a:pt x="62988" y="11403"/>
                  </a:cubicBezTo>
                  <a:lnTo>
                    <a:pt x="62929" y="10886"/>
                  </a:lnTo>
                  <a:cubicBezTo>
                    <a:pt x="62909" y="10746"/>
                    <a:pt x="62869" y="10567"/>
                    <a:pt x="62849" y="10428"/>
                  </a:cubicBezTo>
                  <a:lnTo>
                    <a:pt x="62770" y="9991"/>
                  </a:lnTo>
                  <a:cubicBezTo>
                    <a:pt x="62750" y="9871"/>
                    <a:pt x="62710" y="9712"/>
                    <a:pt x="62690" y="9593"/>
                  </a:cubicBezTo>
                  <a:lnTo>
                    <a:pt x="62591" y="9195"/>
                  </a:lnTo>
                  <a:cubicBezTo>
                    <a:pt x="62551" y="9075"/>
                    <a:pt x="62511" y="8936"/>
                    <a:pt x="62471" y="8837"/>
                  </a:cubicBezTo>
                  <a:lnTo>
                    <a:pt x="62372" y="8479"/>
                  </a:lnTo>
                  <a:cubicBezTo>
                    <a:pt x="62332" y="8359"/>
                    <a:pt x="62272" y="8220"/>
                    <a:pt x="62252" y="8121"/>
                  </a:cubicBezTo>
                  <a:lnTo>
                    <a:pt x="62113" y="7782"/>
                  </a:lnTo>
                  <a:cubicBezTo>
                    <a:pt x="62073" y="7683"/>
                    <a:pt x="62014" y="7544"/>
                    <a:pt x="61974" y="7444"/>
                  </a:cubicBezTo>
                  <a:lnTo>
                    <a:pt x="61835" y="7106"/>
                  </a:lnTo>
                  <a:cubicBezTo>
                    <a:pt x="61775" y="7007"/>
                    <a:pt x="61715" y="6867"/>
                    <a:pt x="61656" y="6768"/>
                  </a:cubicBezTo>
                  <a:lnTo>
                    <a:pt x="61497" y="6430"/>
                  </a:lnTo>
                  <a:cubicBezTo>
                    <a:pt x="61437" y="6310"/>
                    <a:pt x="61357" y="6171"/>
                    <a:pt x="61298" y="6072"/>
                  </a:cubicBezTo>
                  <a:lnTo>
                    <a:pt x="61079" y="5714"/>
                  </a:lnTo>
                  <a:cubicBezTo>
                    <a:pt x="61019" y="5594"/>
                    <a:pt x="60920" y="5435"/>
                    <a:pt x="60840" y="5316"/>
                  </a:cubicBezTo>
                  <a:lnTo>
                    <a:pt x="60581" y="4938"/>
                  </a:lnTo>
                  <a:cubicBezTo>
                    <a:pt x="60482" y="4799"/>
                    <a:pt x="60343" y="4639"/>
                    <a:pt x="60243" y="4500"/>
                  </a:cubicBezTo>
                  <a:lnTo>
                    <a:pt x="59885" y="4082"/>
                  </a:lnTo>
                  <a:cubicBezTo>
                    <a:pt x="58970" y="3028"/>
                    <a:pt x="58294" y="2551"/>
                    <a:pt x="57518" y="2014"/>
                  </a:cubicBezTo>
                  <a:lnTo>
                    <a:pt x="56822" y="1596"/>
                  </a:lnTo>
                  <a:cubicBezTo>
                    <a:pt x="56245" y="1297"/>
                    <a:pt x="55449" y="959"/>
                    <a:pt x="54852" y="721"/>
                  </a:cubicBezTo>
                  <a:cubicBezTo>
                    <a:pt x="54136" y="522"/>
                    <a:pt x="53181" y="283"/>
                    <a:pt x="52465" y="144"/>
                  </a:cubicBezTo>
                  <a:lnTo>
                    <a:pt x="52227" y="124"/>
                  </a:lnTo>
                  <a:cubicBezTo>
                    <a:pt x="51608" y="41"/>
                    <a:pt x="50923" y="1"/>
                    <a:pt x="50181" y="1"/>
                  </a:cubicBezTo>
                  <a:close/>
                </a:path>
              </a:pathLst>
            </a:custGeom>
            <a:solidFill>
              <a:srgbClr val="94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3490700" y="1956525"/>
              <a:ext cx="1625250" cy="827450"/>
            </a:xfrm>
            <a:custGeom>
              <a:avLst/>
              <a:gdLst/>
              <a:ahLst/>
              <a:cxnLst/>
              <a:rect l="l" t="t" r="r" b="b"/>
              <a:pathLst>
                <a:path w="65010" h="33098" extrusionOk="0">
                  <a:moveTo>
                    <a:pt x="51591" y="1"/>
                  </a:moveTo>
                  <a:cubicBezTo>
                    <a:pt x="50641" y="1"/>
                    <a:pt x="49551" y="66"/>
                    <a:pt x="48399" y="232"/>
                  </a:cubicBezTo>
                  <a:cubicBezTo>
                    <a:pt x="29064" y="2938"/>
                    <a:pt x="0" y="19488"/>
                    <a:pt x="14442" y="30767"/>
                  </a:cubicBezTo>
                  <a:cubicBezTo>
                    <a:pt x="15876" y="31887"/>
                    <a:pt x="18511" y="33098"/>
                    <a:pt x="23192" y="33098"/>
                  </a:cubicBezTo>
                  <a:cubicBezTo>
                    <a:pt x="27996" y="33098"/>
                    <a:pt x="34953" y="31822"/>
                    <a:pt x="44978" y="27863"/>
                  </a:cubicBezTo>
                  <a:cubicBezTo>
                    <a:pt x="60275" y="21816"/>
                    <a:pt x="65010" y="17738"/>
                    <a:pt x="64453" y="11014"/>
                  </a:cubicBezTo>
                  <a:lnTo>
                    <a:pt x="64373" y="10437"/>
                  </a:lnTo>
                  <a:lnTo>
                    <a:pt x="64353" y="10417"/>
                  </a:lnTo>
                  <a:lnTo>
                    <a:pt x="64274" y="9980"/>
                  </a:lnTo>
                  <a:cubicBezTo>
                    <a:pt x="64254" y="9860"/>
                    <a:pt x="64214" y="9701"/>
                    <a:pt x="64194" y="9582"/>
                  </a:cubicBezTo>
                  <a:lnTo>
                    <a:pt x="64095" y="9184"/>
                  </a:lnTo>
                  <a:cubicBezTo>
                    <a:pt x="64055" y="9064"/>
                    <a:pt x="64015" y="8925"/>
                    <a:pt x="63975" y="8826"/>
                  </a:cubicBezTo>
                  <a:lnTo>
                    <a:pt x="63876" y="8468"/>
                  </a:lnTo>
                  <a:cubicBezTo>
                    <a:pt x="63836" y="8348"/>
                    <a:pt x="63776" y="8209"/>
                    <a:pt x="63756" y="8110"/>
                  </a:cubicBezTo>
                  <a:lnTo>
                    <a:pt x="63617" y="7771"/>
                  </a:lnTo>
                  <a:cubicBezTo>
                    <a:pt x="63577" y="7672"/>
                    <a:pt x="63518" y="7533"/>
                    <a:pt x="63478" y="7433"/>
                  </a:cubicBezTo>
                  <a:lnTo>
                    <a:pt x="63339" y="7095"/>
                  </a:lnTo>
                  <a:cubicBezTo>
                    <a:pt x="63279" y="6996"/>
                    <a:pt x="63219" y="6856"/>
                    <a:pt x="63160" y="6757"/>
                  </a:cubicBezTo>
                  <a:lnTo>
                    <a:pt x="63001" y="6419"/>
                  </a:lnTo>
                  <a:cubicBezTo>
                    <a:pt x="62941" y="6299"/>
                    <a:pt x="62861" y="6160"/>
                    <a:pt x="62802" y="6061"/>
                  </a:cubicBezTo>
                  <a:lnTo>
                    <a:pt x="62583" y="5703"/>
                  </a:lnTo>
                  <a:cubicBezTo>
                    <a:pt x="62523" y="5583"/>
                    <a:pt x="62424" y="5424"/>
                    <a:pt x="62344" y="5305"/>
                  </a:cubicBezTo>
                  <a:lnTo>
                    <a:pt x="62085" y="4927"/>
                  </a:lnTo>
                  <a:cubicBezTo>
                    <a:pt x="61986" y="4788"/>
                    <a:pt x="61847" y="4628"/>
                    <a:pt x="61747" y="4489"/>
                  </a:cubicBezTo>
                  <a:lnTo>
                    <a:pt x="61389" y="4071"/>
                  </a:lnTo>
                  <a:cubicBezTo>
                    <a:pt x="60474" y="3017"/>
                    <a:pt x="59798" y="2540"/>
                    <a:pt x="59022" y="2003"/>
                  </a:cubicBezTo>
                  <a:lnTo>
                    <a:pt x="58326" y="1585"/>
                  </a:lnTo>
                  <a:cubicBezTo>
                    <a:pt x="58027" y="1406"/>
                    <a:pt x="57590" y="1207"/>
                    <a:pt x="57252" y="1068"/>
                  </a:cubicBezTo>
                  <a:lnTo>
                    <a:pt x="56157" y="650"/>
                  </a:lnTo>
                  <a:cubicBezTo>
                    <a:pt x="55342" y="391"/>
                    <a:pt x="54467" y="232"/>
                    <a:pt x="54009" y="172"/>
                  </a:cubicBezTo>
                  <a:cubicBezTo>
                    <a:pt x="53411" y="71"/>
                    <a:pt x="52576" y="1"/>
                    <a:pt x="5159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3623475" y="1958775"/>
              <a:ext cx="1521825" cy="812950"/>
            </a:xfrm>
            <a:custGeom>
              <a:avLst/>
              <a:gdLst/>
              <a:ahLst/>
              <a:cxnLst/>
              <a:rect l="l" t="t" r="r" b="b"/>
              <a:pathLst>
                <a:path w="60873" h="32518" extrusionOk="0">
                  <a:moveTo>
                    <a:pt x="46423" y="1"/>
                  </a:moveTo>
                  <a:cubicBezTo>
                    <a:pt x="44213" y="1"/>
                    <a:pt x="40929" y="551"/>
                    <a:pt x="37757" y="1435"/>
                  </a:cubicBezTo>
                  <a:cubicBezTo>
                    <a:pt x="5491" y="10506"/>
                    <a:pt x="1" y="24948"/>
                    <a:pt x="10385" y="30896"/>
                  </a:cubicBezTo>
                  <a:cubicBezTo>
                    <a:pt x="12402" y="32048"/>
                    <a:pt x="14979" y="32517"/>
                    <a:pt x="17841" y="32517"/>
                  </a:cubicBezTo>
                  <a:cubicBezTo>
                    <a:pt x="28135" y="32517"/>
                    <a:pt x="42120" y="26445"/>
                    <a:pt x="47007" y="24173"/>
                  </a:cubicBezTo>
                  <a:cubicBezTo>
                    <a:pt x="55859" y="20035"/>
                    <a:pt x="60872" y="15977"/>
                    <a:pt x="58585" y="8417"/>
                  </a:cubicBezTo>
                  <a:lnTo>
                    <a:pt x="58445" y="8059"/>
                  </a:lnTo>
                  <a:lnTo>
                    <a:pt x="58445" y="8020"/>
                  </a:lnTo>
                  <a:lnTo>
                    <a:pt x="58306" y="7681"/>
                  </a:lnTo>
                  <a:cubicBezTo>
                    <a:pt x="58266" y="7582"/>
                    <a:pt x="58207" y="7443"/>
                    <a:pt x="58167" y="7343"/>
                  </a:cubicBezTo>
                  <a:lnTo>
                    <a:pt x="58028" y="7005"/>
                  </a:lnTo>
                  <a:cubicBezTo>
                    <a:pt x="57968" y="6906"/>
                    <a:pt x="57908" y="6766"/>
                    <a:pt x="57849" y="6667"/>
                  </a:cubicBezTo>
                  <a:lnTo>
                    <a:pt x="57690" y="6329"/>
                  </a:lnTo>
                  <a:cubicBezTo>
                    <a:pt x="57630" y="6209"/>
                    <a:pt x="57550" y="6070"/>
                    <a:pt x="57491" y="5971"/>
                  </a:cubicBezTo>
                  <a:lnTo>
                    <a:pt x="57272" y="5613"/>
                  </a:lnTo>
                  <a:cubicBezTo>
                    <a:pt x="57212" y="5493"/>
                    <a:pt x="57113" y="5334"/>
                    <a:pt x="57033" y="5215"/>
                  </a:cubicBezTo>
                  <a:lnTo>
                    <a:pt x="56774" y="4837"/>
                  </a:lnTo>
                  <a:cubicBezTo>
                    <a:pt x="56675" y="4698"/>
                    <a:pt x="56536" y="4538"/>
                    <a:pt x="56436" y="4399"/>
                  </a:cubicBezTo>
                  <a:lnTo>
                    <a:pt x="56078" y="3981"/>
                  </a:lnTo>
                  <a:cubicBezTo>
                    <a:pt x="55223" y="3027"/>
                    <a:pt x="54845" y="2728"/>
                    <a:pt x="54009" y="2111"/>
                  </a:cubicBezTo>
                  <a:lnTo>
                    <a:pt x="53353" y="1674"/>
                  </a:lnTo>
                  <a:cubicBezTo>
                    <a:pt x="50906" y="261"/>
                    <a:pt x="48579" y="23"/>
                    <a:pt x="46649" y="3"/>
                  </a:cubicBezTo>
                  <a:cubicBezTo>
                    <a:pt x="46575" y="2"/>
                    <a:pt x="46500" y="1"/>
                    <a:pt x="46423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3775750" y="1961775"/>
              <a:ext cx="1419775" cy="793425"/>
            </a:xfrm>
            <a:custGeom>
              <a:avLst/>
              <a:gdLst/>
              <a:ahLst/>
              <a:cxnLst/>
              <a:rect l="l" t="t" r="r" b="b"/>
              <a:pathLst>
                <a:path w="56791" h="31737" extrusionOk="0">
                  <a:moveTo>
                    <a:pt x="40639" y="0"/>
                  </a:moveTo>
                  <a:cubicBezTo>
                    <a:pt x="31396" y="0"/>
                    <a:pt x="472" y="10872"/>
                    <a:pt x="156" y="22978"/>
                  </a:cubicBezTo>
                  <a:cubicBezTo>
                    <a:pt x="0" y="29362"/>
                    <a:pt x="5081" y="31737"/>
                    <a:pt x="12110" y="31737"/>
                  </a:cubicBezTo>
                  <a:cubicBezTo>
                    <a:pt x="24839" y="31737"/>
                    <a:pt x="43955" y="23947"/>
                    <a:pt x="49928" y="18065"/>
                  </a:cubicBezTo>
                  <a:cubicBezTo>
                    <a:pt x="56791" y="11321"/>
                    <a:pt x="51181" y="161"/>
                    <a:pt x="40837" y="2"/>
                  </a:cubicBezTo>
                  <a:cubicBezTo>
                    <a:pt x="40772" y="1"/>
                    <a:pt x="40706" y="0"/>
                    <a:pt x="40639" y="0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3775050" y="1965275"/>
              <a:ext cx="1416500" cy="776400"/>
            </a:xfrm>
            <a:custGeom>
              <a:avLst/>
              <a:gdLst/>
              <a:ahLst/>
              <a:cxnLst/>
              <a:rect l="l" t="t" r="r" b="b"/>
              <a:pathLst>
                <a:path w="56660" h="31056" extrusionOk="0">
                  <a:moveTo>
                    <a:pt x="40934" y="0"/>
                  </a:moveTo>
                  <a:cubicBezTo>
                    <a:pt x="32190" y="0"/>
                    <a:pt x="1907" y="10502"/>
                    <a:pt x="681" y="22182"/>
                  </a:cubicBezTo>
                  <a:cubicBezTo>
                    <a:pt x="0" y="28648"/>
                    <a:pt x="4977" y="31056"/>
                    <a:pt x="12065" y="31056"/>
                  </a:cubicBezTo>
                  <a:cubicBezTo>
                    <a:pt x="24648" y="31056"/>
                    <a:pt x="43886" y="23469"/>
                    <a:pt x="49956" y="17527"/>
                  </a:cubicBezTo>
                  <a:cubicBezTo>
                    <a:pt x="56659" y="10962"/>
                    <a:pt x="51209" y="161"/>
                    <a:pt x="41103" y="1"/>
                  </a:cubicBezTo>
                  <a:cubicBezTo>
                    <a:pt x="41048" y="1"/>
                    <a:pt x="40991" y="0"/>
                    <a:pt x="40934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3799925" y="1968750"/>
              <a:ext cx="1384650" cy="764550"/>
            </a:xfrm>
            <a:custGeom>
              <a:avLst/>
              <a:gdLst/>
              <a:ahLst/>
              <a:cxnLst/>
              <a:rect l="l" t="t" r="r" b="b"/>
              <a:pathLst>
                <a:path w="55386" h="30582" extrusionOk="0">
                  <a:moveTo>
                    <a:pt x="40234" y="1"/>
                  </a:moveTo>
                  <a:cubicBezTo>
                    <a:pt x="32456" y="1"/>
                    <a:pt x="441" y="10239"/>
                    <a:pt x="144" y="22779"/>
                  </a:cubicBezTo>
                  <a:cubicBezTo>
                    <a:pt x="1" y="28450"/>
                    <a:pt x="4630" y="30582"/>
                    <a:pt x="11138" y="30582"/>
                  </a:cubicBezTo>
                  <a:cubicBezTo>
                    <a:pt x="23647" y="30582"/>
                    <a:pt x="43099" y="22708"/>
                    <a:pt x="48961" y="16950"/>
                  </a:cubicBezTo>
                  <a:cubicBezTo>
                    <a:pt x="55386" y="10624"/>
                    <a:pt x="50094" y="161"/>
                    <a:pt x="40367" y="2"/>
                  </a:cubicBezTo>
                  <a:cubicBezTo>
                    <a:pt x="40324" y="1"/>
                    <a:pt x="40279" y="1"/>
                    <a:pt x="40234" y="1"/>
                  </a:cubicBez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3804575" y="1973225"/>
              <a:ext cx="1373050" cy="746650"/>
            </a:xfrm>
            <a:custGeom>
              <a:avLst/>
              <a:gdLst/>
              <a:ahLst/>
              <a:cxnLst/>
              <a:rect l="l" t="t" r="r" b="b"/>
              <a:pathLst>
                <a:path w="54922" h="29866" extrusionOk="0">
                  <a:moveTo>
                    <a:pt x="40270" y="0"/>
                  </a:moveTo>
                  <a:cubicBezTo>
                    <a:pt x="32475" y="0"/>
                    <a:pt x="1" y="10566"/>
                    <a:pt x="455" y="22918"/>
                  </a:cubicBezTo>
                  <a:cubicBezTo>
                    <a:pt x="650" y="27978"/>
                    <a:pt x="4850" y="29866"/>
                    <a:pt x="10724" y="29866"/>
                  </a:cubicBezTo>
                  <a:cubicBezTo>
                    <a:pt x="23442" y="29866"/>
                    <a:pt x="44006" y="21015"/>
                    <a:pt x="48755" y="16334"/>
                  </a:cubicBezTo>
                  <a:cubicBezTo>
                    <a:pt x="54921" y="10246"/>
                    <a:pt x="49789" y="161"/>
                    <a:pt x="40420" y="2"/>
                  </a:cubicBezTo>
                  <a:cubicBezTo>
                    <a:pt x="40371" y="1"/>
                    <a:pt x="40321" y="0"/>
                    <a:pt x="40270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3813750" y="1978200"/>
              <a:ext cx="1358400" cy="730925"/>
            </a:xfrm>
            <a:custGeom>
              <a:avLst/>
              <a:gdLst/>
              <a:ahLst/>
              <a:cxnLst/>
              <a:rect l="l" t="t" r="r" b="b"/>
              <a:pathLst>
                <a:path w="54336" h="29237" extrusionOk="0">
                  <a:moveTo>
                    <a:pt x="40191" y="1"/>
                  </a:moveTo>
                  <a:cubicBezTo>
                    <a:pt x="31633" y="1"/>
                    <a:pt x="1714" y="10440"/>
                    <a:pt x="605" y="21864"/>
                  </a:cubicBezTo>
                  <a:cubicBezTo>
                    <a:pt x="570" y="22204"/>
                    <a:pt x="0" y="29236"/>
                    <a:pt x="10596" y="29236"/>
                  </a:cubicBezTo>
                  <a:cubicBezTo>
                    <a:pt x="11755" y="29236"/>
                    <a:pt x="13048" y="29152"/>
                    <a:pt x="14491" y="28965"/>
                  </a:cubicBezTo>
                  <a:cubicBezTo>
                    <a:pt x="24158" y="27712"/>
                    <a:pt x="44091" y="19894"/>
                    <a:pt x="48348" y="15697"/>
                  </a:cubicBezTo>
                  <a:cubicBezTo>
                    <a:pt x="54336" y="9769"/>
                    <a:pt x="49382" y="101"/>
                    <a:pt x="40311" y="2"/>
                  </a:cubicBezTo>
                  <a:cubicBezTo>
                    <a:pt x="40272" y="1"/>
                    <a:pt x="40232" y="1"/>
                    <a:pt x="40191" y="1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3783125" y="1984450"/>
              <a:ext cx="1353550" cy="710450"/>
            </a:xfrm>
            <a:custGeom>
              <a:avLst/>
              <a:gdLst/>
              <a:ahLst/>
              <a:cxnLst/>
              <a:rect l="l" t="t" r="r" b="b"/>
              <a:pathLst>
                <a:path w="54142" h="28418" extrusionOk="0">
                  <a:moveTo>
                    <a:pt x="41288" y="1"/>
                  </a:moveTo>
                  <a:cubicBezTo>
                    <a:pt x="40675" y="1"/>
                    <a:pt x="40035" y="36"/>
                    <a:pt x="39368" y="110"/>
                  </a:cubicBezTo>
                  <a:cubicBezTo>
                    <a:pt x="31431" y="965"/>
                    <a:pt x="0" y="12025"/>
                    <a:pt x="2447" y="23185"/>
                  </a:cubicBezTo>
                  <a:cubicBezTo>
                    <a:pt x="3278" y="26960"/>
                    <a:pt x="6981" y="28418"/>
                    <a:pt x="11999" y="28418"/>
                  </a:cubicBezTo>
                  <a:cubicBezTo>
                    <a:pt x="24992" y="28418"/>
                    <a:pt x="46809" y="18644"/>
                    <a:pt x="50468" y="13995"/>
                  </a:cubicBezTo>
                  <a:cubicBezTo>
                    <a:pt x="54142" y="9347"/>
                    <a:pt x="51281" y="1"/>
                    <a:pt x="4128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3812950" y="1989850"/>
              <a:ext cx="1309050" cy="692275"/>
            </a:xfrm>
            <a:custGeom>
              <a:avLst/>
              <a:gdLst/>
              <a:ahLst/>
              <a:cxnLst/>
              <a:rect l="l" t="t" r="r" b="b"/>
              <a:pathLst>
                <a:path w="52362" h="27691" extrusionOk="0">
                  <a:moveTo>
                    <a:pt x="40419" y="0"/>
                  </a:moveTo>
                  <a:cubicBezTo>
                    <a:pt x="39789" y="0"/>
                    <a:pt x="39128" y="36"/>
                    <a:pt x="38434" y="113"/>
                  </a:cubicBezTo>
                  <a:cubicBezTo>
                    <a:pt x="30775" y="968"/>
                    <a:pt x="1" y="11770"/>
                    <a:pt x="1751" y="22671"/>
                  </a:cubicBezTo>
                  <a:cubicBezTo>
                    <a:pt x="2338" y="26282"/>
                    <a:pt x="5908" y="27691"/>
                    <a:pt x="10860" y="27691"/>
                  </a:cubicBezTo>
                  <a:cubicBezTo>
                    <a:pt x="23532" y="27691"/>
                    <a:pt x="45259" y="18465"/>
                    <a:pt x="49235" y="13301"/>
                  </a:cubicBezTo>
                  <a:cubicBezTo>
                    <a:pt x="52362" y="9276"/>
                    <a:pt x="50484" y="0"/>
                    <a:pt x="40419" y="0"/>
                  </a:cubicBez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3831850" y="1996425"/>
              <a:ext cx="1280150" cy="671700"/>
            </a:xfrm>
            <a:custGeom>
              <a:avLst/>
              <a:gdLst/>
              <a:ahLst/>
              <a:cxnLst/>
              <a:rect l="l" t="t" r="r" b="b"/>
              <a:pathLst>
                <a:path w="51206" h="26868" extrusionOk="0">
                  <a:moveTo>
                    <a:pt x="39804" y="0"/>
                  </a:moveTo>
                  <a:cubicBezTo>
                    <a:pt x="39211" y="0"/>
                    <a:pt x="38589" y="35"/>
                    <a:pt x="37936" y="108"/>
                  </a:cubicBezTo>
                  <a:cubicBezTo>
                    <a:pt x="29780" y="1043"/>
                    <a:pt x="1" y="12004"/>
                    <a:pt x="1513" y="22110"/>
                  </a:cubicBezTo>
                  <a:cubicBezTo>
                    <a:pt x="2025" y="25535"/>
                    <a:pt x="5320" y="26867"/>
                    <a:pt x="9953" y="26867"/>
                  </a:cubicBezTo>
                  <a:cubicBezTo>
                    <a:pt x="22589" y="26867"/>
                    <a:pt x="45177" y="16958"/>
                    <a:pt x="48380" y="12621"/>
                  </a:cubicBezTo>
                  <a:cubicBezTo>
                    <a:pt x="51206" y="8784"/>
                    <a:pt x="49225" y="0"/>
                    <a:pt x="39804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3866675" y="2003375"/>
              <a:ext cx="1237075" cy="661200"/>
            </a:xfrm>
            <a:custGeom>
              <a:avLst/>
              <a:gdLst/>
              <a:ahLst/>
              <a:cxnLst/>
              <a:rect l="l" t="t" r="r" b="b"/>
              <a:pathLst>
                <a:path w="49483" h="26448" extrusionOk="0">
                  <a:moveTo>
                    <a:pt x="38659" y="0"/>
                  </a:moveTo>
                  <a:cubicBezTo>
                    <a:pt x="38076" y="0"/>
                    <a:pt x="37464" y="35"/>
                    <a:pt x="36822" y="109"/>
                  </a:cubicBezTo>
                  <a:cubicBezTo>
                    <a:pt x="30416" y="845"/>
                    <a:pt x="0" y="11229"/>
                    <a:pt x="597" y="21414"/>
                  </a:cubicBezTo>
                  <a:cubicBezTo>
                    <a:pt x="661" y="22771"/>
                    <a:pt x="1532" y="26447"/>
                    <a:pt x="8640" y="26447"/>
                  </a:cubicBezTo>
                  <a:cubicBezTo>
                    <a:pt x="10389" y="26447"/>
                    <a:pt x="12515" y="26225"/>
                    <a:pt x="15099" y="25691"/>
                  </a:cubicBezTo>
                  <a:cubicBezTo>
                    <a:pt x="20430" y="24577"/>
                    <a:pt x="43148" y="17137"/>
                    <a:pt x="46887" y="11845"/>
                  </a:cubicBezTo>
                  <a:cubicBezTo>
                    <a:pt x="49483" y="8149"/>
                    <a:pt x="47557" y="0"/>
                    <a:pt x="38659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3844775" y="2011000"/>
              <a:ext cx="1248700" cy="643625"/>
            </a:xfrm>
            <a:custGeom>
              <a:avLst/>
              <a:gdLst/>
              <a:ahLst/>
              <a:cxnLst/>
              <a:rect l="l" t="t" r="r" b="b"/>
              <a:pathLst>
                <a:path w="49948" h="25745" extrusionOk="0">
                  <a:moveTo>
                    <a:pt x="39736" y="1"/>
                  </a:moveTo>
                  <a:cubicBezTo>
                    <a:pt x="39179" y="1"/>
                    <a:pt x="38592" y="33"/>
                    <a:pt x="37976" y="102"/>
                  </a:cubicBezTo>
                  <a:cubicBezTo>
                    <a:pt x="31412" y="858"/>
                    <a:pt x="1" y="11660"/>
                    <a:pt x="2149" y="21725"/>
                  </a:cubicBezTo>
                  <a:cubicBezTo>
                    <a:pt x="2713" y="24388"/>
                    <a:pt x="5266" y="25744"/>
                    <a:pt x="9521" y="25744"/>
                  </a:cubicBezTo>
                  <a:cubicBezTo>
                    <a:pt x="11721" y="25744"/>
                    <a:pt x="14376" y="25382"/>
                    <a:pt x="17447" y="24650"/>
                  </a:cubicBezTo>
                  <a:cubicBezTo>
                    <a:pt x="17705" y="24590"/>
                    <a:pt x="43506" y="17230"/>
                    <a:pt x="47763" y="10844"/>
                  </a:cubicBezTo>
                  <a:cubicBezTo>
                    <a:pt x="49947" y="7559"/>
                    <a:pt x="48208" y="1"/>
                    <a:pt x="39736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3819925" y="2019925"/>
              <a:ext cx="1257775" cy="622275"/>
            </a:xfrm>
            <a:custGeom>
              <a:avLst/>
              <a:gdLst/>
              <a:ahLst/>
              <a:cxnLst/>
              <a:rect l="l" t="t" r="r" b="b"/>
              <a:pathLst>
                <a:path w="50311" h="24891" extrusionOk="0">
                  <a:moveTo>
                    <a:pt x="41036" y="1"/>
                  </a:moveTo>
                  <a:cubicBezTo>
                    <a:pt x="40480" y="1"/>
                    <a:pt x="39892" y="34"/>
                    <a:pt x="39269" y="103"/>
                  </a:cubicBezTo>
                  <a:cubicBezTo>
                    <a:pt x="31212" y="998"/>
                    <a:pt x="0" y="12695"/>
                    <a:pt x="3700" y="21906"/>
                  </a:cubicBezTo>
                  <a:cubicBezTo>
                    <a:pt x="4549" y="24022"/>
                    <a:pt x="7175" y="24890"/>
                    <a:pt x="10765" y="24890"/>
                  </a:cubicBezTo>
                  <a:cubicBezTo>
                    <a:pt x="22660" y="24890"/>
                    <a:pt x="45131" y="15360"/>
                    <a:pt x="48539" y="10149"/>
                  </a:cubicBezTo>
                  <a:cubicBezTo>
                    <a:pt x="50310" y="7444"/>
                    <a:pt x="49389" y="1"/>
                    <a:pt x="41036" y="1"/>
                  </a:cubicBez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3837325" y="2029750"/>
              <a:ext cx="1222300" cy="607975"/>
            </a:xfrm>
            <a:custGeom>
              <a:avLst/>
              <a:gdLst/>
              <a:ahLst/>
              <a:cxnLst/>
              <a:rect l="l" t="t" r="r" b="b"/>
              <a:pathLst>
                <a:path w="48892" h="24319" extrusionOk="0">
                  <a:moveTo>
                    <a:pt x="40669" y="1"/>
                  </a:moveTo>
                  <a:cubicBezTo>
                    <a:pt x="39414" y="1"/>
                    <a:pt x="37968" y="162"/>
                    <a:pt x="36305" y="526"/>
                  </a:cubicBezTo>
                  <a:cubicBezTo>
                    <a:pt x="28785" y="2157"/>
                    <a:pt x="1" y="12859"/>
                    <a:pt x="3542" y="21433"/>
                  </a:cubicBezTo>
                  <a:cubicBezTo>
                    <a:pt x="4152" y="22921"/>
                    <a:pt x="5794" y="24319"/>
                    <a:pt x="9829" y="24319"/>
                  </a:cubicBezTo>
                  <a:cubicBezTo>
                    <a:pt x="12107" y="24319"/>
                    <a:pt x="15148" y="23873"/>
                    <a:pt x="19197" y="22746"/>
                  </a:cubicBezTo>
                  <a:cubicBezTo>
                    <a:pt x="19436" y="22686"/>
                    <a:pt x="44381" y="15226"/>
                    <a:pt x="47683" y="9139"/>
                  </a:cubicBezTo>
                  <a:cubicBezTo>
                    <a:pt x="48891" y="6913"/>
                    <a:pt x="48887" y="1"/>
                    <a:pt x="40669" y="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3848275" y="2039675"/>
              <a:ext cx="1202425" cy="589800"/>
            </a:xfrm>
            <a:custGeom>
              <a:avLst/>
              <a:gdLst/>
              <a:ahLst/>
              <a:cxnLst/>
              <a:rect l="l" t="t" r="r" b="b"/>
              <a:pathLst>
                <a:path w="48097" h="23592" extrusionOk="0">
                  <a:moveTo>
                    <a:pt x="40220" y="1"/>
                  </a:moveTo>
                  <a:cubicBezTo>
                    <a:pt x="39044" y="1"/>
                    <a:pt x="37693" y="150"/>
                    <a:pt x="36145" y="487"/>
                  </a:cubicBezTo>
                  <a:cubicBezTo>
                    <a:pt x="30595" y="1700"/>
                    <a:pt x="0" y="12025"/>
                    <a:pt x="3501" y="20857"/>
                  </a:cubicBezTo>
                  <a:cubicBezTo>
                    <a:pt x="4322" y="22917"/>
                    <a:pt x="6636" y="23592"/>
                    <a:pt x="9354" y="23592"/>
                  </a:cubicBezTo>
                  <a:cubicBezTo>
                    <a:pt x="13226" y="23592"/>
                    <a:pt x="17918" y="22223"/>
                    <a:pt x="20291" y="21533"/>
                  </a:cubicBezTo>
                  <a:cubicBezTo>
                    <a:pt x="20529" y="21454"/>
                    <a:pt x="43665" y="14451"/>
                    <a:pt x="47046" y="8106"/>
                  </a:cubicBezTo>
                  <a:cubicBezTo>
                    <a:pt x="48097" y="6177"/>
                    <a:pt x="47791" y="1"/>
                    <a:pt x="4022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3886550" y="2051250"/>
              <a:ext cx="1177525" cy="569250"/>
            </a:xfrm>
            <a:custGeom>
              <a:avLst/>
              <a:gdLst/>
              <a:ahLst/>
              <a:cxnLst/>
              <a:rect l="l" t="t" r="r" b="b"/>
              <a:pathLst>
                <a:path w="47101" h="22770" extrusionOk="0">
                  <a:moveTo>
                    <a:pt x="38969" y="1"/>
                  </a:moveTo>
                  <a:cubicBezTo>
                    <a:pt x="37203" y="1"/>
                    <a:pt x="34969" y="332"/>
                    <a:pt x="32148" y="1138"/>
                  </a:cubicBezTo>
                  <a:cubicBezTo>
                    <a:pt x="18760" y="4937"/>
                    <a:pt x="1" y="13591"/>
                    <a:pt x="2289" y="20056"/>
                  </a:cubicBezTo>
                  <a:cubicBezTo>
                    <a:pt x="3000" y="22101"/>
                    <a:pt x="5242" y="22770"/>
                    <a:pt x="7896" y="22770"/>
                  </a:cubicBezTo>
                  <a:cubicBezTo>
                    <a:pt x="11773" y="22770"/>
                    <a:pt x="16531" y="21342"/>
                    <a:pt x="18680" y="20692"/>
                  </a:cubicBezTo>
                  <a:cubicBezTo>
                    <a:pt x="18919" y="20613"/>
                    <a:pt x="42512" y="13372"/>
                    <a:pt x="45257" y="7125"/>
                  </a:cubicBezTo>
                  <a:cubicBezTo>
                    <a:pt x="45306" y="7027"/>
                    <a:pt x="47100" y="1"/>
                    <a:pt x="3896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3903975" y="2062800"/>
              <a:ext cx="1164700" cy="546875"/>
            </a:xfrm>
            <a:custGeom>
              <a:avLst/>
              <a:gdLst/>
              <a:ahLst/>
              <a:cxnLst/>
              <a:rect l="l" t="t" r="r" b="b"/>
              <a:pathLst>
                <a:path w="46588" h="21875" extrusionOk="0">
                  <a:moveTo>
                    <a:pt x="38406" y="0"/>
                  </a:moveTo>
                  <a:cubicBezTo>
                    <a:pt x="36129" y="0"/>
                    <a:pt x="33000" y="543"/>
                    <a:pt x="28725" y="1929"/>
                  </a:cubicBezTo>
                  <a:cubicBezTo>
                    <a:pt x="15119" y="6345"/>
                    <a:pt x="0" y="13606"/>
                    <a:pt x="2089" y="19554"/>
                  </a:cubicBezTo>
                  <a:cubicBezTo>
                    <a:pt x="2672" y="21193"/>
                    <a:pt x="4603" y="21874"/>
                    <a:pt x="7337" y="21874"/>
                  </a:cubicBezTo>
                  <a:cubicBezTo>
                    <a:pt x="18142" y="21874"/>
                    <a:pt x="41486" y="11244"/>
                    <a:pt x="43724" y="7101"/>
                  </a:cubicBezTo>
                  <a:cubicBezTo>
                    <a:pt x="43787" y="7008"/>
                    <a:pt x="46588" y="0"/>
                    <a:pt x="38406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3936300" y="2074950"/>
              <a:ext cx="1125050" cy="529650"/>
            </a:xfrm>
            <a:custGeom>
              <a:avLst/>
              <a:gdLst/>
              <a:ahLst/>
              <a:cxnLst/>
              <a:rect l="l" t="t" r="r" b="b"/>
              <a:pathLst>
                <a:path w="45002" h="21186" extrusionOk="0">
                  <a:moveTo>
                    <a:pt x="37095" y="1"/>
                  </a:moveTo>
                  <a:cubicBezTo>
                    <a:pt x="34393" y="1"/>
                    <a:pt x="30382" y="782"/>
                    <a:pt x="24488" y="2875"/>
                  </a:cubicBezTo>
                  <a:cubicBezTo>
                    <a:pt x="5491" y="9599"/>
                    <a:pt x="0" y="15567"/>
                    <a:pt x="1194" y="18889"/>
                  </a:cubicBezTo>
                  <a:cubicBezTo>
                    <a:pt x="1781" y="20515"/>
                    <a:pt x="3613" y="21186"/>
                    <a:pt x="6194" y="21186"/>
                  </a:cubicBezTo>
                  <a:cubicBezTo>
                    <a:pt x="16818" y="21186"/>
                    <a:pt x="40139" y="9815"/>
                    <a:pt x="41675" y="6774"/>
                  </a:cubicBezTo>
                  <a:cubicBezTo>
                    <a:pt x="41720" y="6685"/>
                    <a:pt x="45001" y="1"/>
                    <a:pt x="37095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3950725" y="2085325"/>
              <a:ext cx="1083175" cy="509725"/>
            </a:xfrm>
            <a:custGeom>
              <a:avLst/>
              <a:gdLst/>
              <a:ahLst/>
              <a:cxnLst/>
              <a:rect l="l" t="t" r="r" b="b"/>
              <a:pathLst>
                <a:path w="43327" h="20389" extrusionOk="0">
                  <a:moveTo>
                    <a:pt x="35446" y="0"/>
                  </a:moveTo>
                  <a:cubicBezTo>
                    <a:pt x="33779" y="0"/>
                    <a:pt x="29829" y="602"/>
                    <a:pt x="20748" y="4012"/>
                  </a:cubicBezTo>
                  <a:cubicBezTo>
                    <a:pt x="4754" y="10059"/>
                    <a:pt x="0" y="15271"/>
                    <a:pt x="895" y="18156"/>
                  </a:cubicBezTo>
                  <a:cubicBezTo>
                    <a:pt x="1377" y="19727"/>
                    <a:pt x="3268" y="20388"/>
                    <a:pt x="5986" y="20388"/>
                  </a:cubicBezTo>
                  <a:cubicBezTo>
                    <a:pt x="16177" y="20388"/>
                    <a:pt x="37998" y="11095"/>
                    <a:pt x="40840" y="5583"/>
                  </a:cubicBezTo>
                  <a:cubicBezTo>
                    <a:pt x="40939" y="5385"/>
                    <a:pt x="43326" y="590"/>
                    <a:pt x="35847" y="13"/>
                  </a:cubicBezTo>
                  <a:cubicBezTo>
                    <a:pt x="35731" y="5"/>
                    <a:pt x="35598" y="0"/>
                    <a:pt x="35446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3959175" y="2098950"/>
              <a:ext cx="1019025" cy="493525"/>
            </a:xfrm>
            <a:custGeom>
              <a:avLst/>
              <a:gdLst/>
              <a:ahLst/>
              <a:cxnLst/>
              <a:rect l="l" t="t" r="r" b="b"/>
              <a:pathLst>
                <a:path w="40761" h="19741" extrusionOk="0">
                  <a:moveTo>
                    <a:pt x="35461" y="0"/>
                  </a:moveTo>
                  <a:cubicBezTo>
                    <a:pt x="31330" y="0"/>
                    <a:pt x="25651" y="1912"/>
                    <a:pt x="20629" y="3805"/>
                  </a:cubicBezTo>
                  <a:cubicBezTo>
                    <a:pt x="7182" y="8818"/>
                    <a:pt x="0" y="13791"/>
                    <a:pt x="895" y="17452"/>
                  </a:cubicBezTo>
                  <a:cubicBezTo>
                    <a:pt x="1122" y="18335"/>
                    <a:pt x="2043" y="19740"/>
                    <a:pt x="5677" y="19740"/>
                  </a:cubicBezTo>
                  <a:cubicBezTo>
                    <a:pt x="8101" y="19740"/>
                    <a:pt x="11732" y="19115"/>
                    <a:pt x="17168" y="17292"/>
                  </a:cubicBezTo>
                  <a:cubicBezTo>
                    <a:pt x="34395" y="11523"/>
                    <a:pt x="39209" y="7028"/>
                    <a:pt x="40223" y="4283"/>
                  </a:cubicBezTo>
                  <a:cubicBezTo>
                    <a:pt x="40760" y="2830"/>
                    <a:pt x="39706" y="85"/>
                    <a:pt x="35827" y="6"/>
                  </a:cubicBezTo>
                  <a:cubicBezTo>
                    <a:pt x="35706" y="2"/>
                    <a:pt x="35584" y="0"/>
                    <a:pt x="3546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3978075" y="2111400"/>
              <a:ext cx="982750" cy="465900"/>
            </a:xfrm>
            <a:custGeom>
              <a:avLst/>
              <a:gdLst/>
              <a:ahLst/>
              <a:cxnLst/>
              <a:rect l="l" t="t" r="r" b="b"/>
              <a:pathLst>
                <a:path w="39310" h="18636" extrusionOk="0">
                  <a:moveTo>
                    <a:pt x="34689" y="0"/>
                  </a:moveTo>
                  <a:cubicBezTo>
                    <a:pt x="30930" y="0"/>
                    <a:pt x="25251" y="1707"/>
                    <a:pt x="20072" y="3625"/>
                  </a:cubicBezTo>
                  <a:cubicBezTo>
                    <a:pt x="1850" y="10369"/>
                    <a:pt x="0" y="14765"/>
                    <a:pt x="498" y="16794"/>
                  </a:cubicBezTo>
                  <a:cubicBezTo>
                    <a:pt x="826" y="18083"/>
                    <a:pt x="2489" y="18635"/>
                    <a:pt x="4955" y="18635"/>
                  </a:cubicBezTo>
                  <a:cubicBezTo>
                    <a:pt x="14902" y="18635"/>
                    <a:pt x="37898" y="9639"/>
                    <a:pt x="38871" y="3645"/>
                  </a:cubicBezTo>
                  <a:cubicBezTo>
                    <a:pt x="39310" y="994"/>
                    <a:pt x="37558" y="0"/>
                    <a:pt x="34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3990500" y="2121650"/>
              <a:ext cx="1029825" cy="456450"/>
            </a:xfrm>
            <a:custGeom>
              <a:avLst/>
              <a:gdLst/>
              <a:ahLst/>
              <a:cxnLst/>
              <a:rect l="l" t="t" r="r" b="b"/>
              <a:pathLst>
                <a:path w="41193" h="18258" extrusionOk="0">
                  <a:moveTo>
                    <a:pt x="33412" y="0"/>
                  </a:moveTo>
                  <a:cubicBezTo>
                    <a:pt x="28564" y="0"/>
                    <a:pt x="21020" y="2922"/>
                    <a:pt x="16770" y="4568"/>
                  </a:cubicBezTo>
                  <a:cubicBezTo>
                    <a:pt x="836" y="10715"/>
                    <a:pt x="1" y="14773"/>
                    <a:pt x="379" y="16225"/>
                  </a:cubicBezTo>
                  <a:cubicBezTo>
                    <a:pt x="558" y="16941"/>
                    <a:pt x="1194" y="17856"/>
                    <a:pt x="3183" y="18175"/>
                  </a:cubicBezTo>
                  <a:cubicBezTo>
                    <a:pt x="3512" y="18231"/>
                    <a:pt x="3895" y="18257"/>
                    <a:pt x="4327" y="18257"/>
                  </a:cubicBezTo>
                  <a:cubicBezTo>
                    <a:pt x="12983" y="18257"/>
                    <a:pt x="41193" y="7458"/>
                    <a:pt x="37498" y="1584"/>
                  </a:cubicBezTo>
                  <a:cubicBezTo>
                    <a:pt x="36784" y="445"/>
                    <a:pt x="35303" y="0"/>
                    <a:pt x="33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4001950" y="2130775"/>
              <a:ext cx="998900" cy="440000"/>
            </a:xfrm>
            <a:custGeom>
              <a:avLst/>
              <a:gdLst/>
              <a:ahLst/>
              <a:cxnLst/>
              <a:rect l="l" t="t" r="r" b="b"/>
              <a:pathLst>
                <a:path w="39956" h="17600" extrusionOk="0">
                  <a:moveTo>
                    <a:pt x="32628" y="0"/>
                  </a:moveTo>
                  <a:cubicBezTo>
                    <a:pt x="27988" y="0"/>
                    <a:pt x="20587" y="2829"/>
                    <a:pt x="16431" y="4402"/>
                  </a:cubicBezTo>
                  <a:cubicBezTo>
                    <a:pt x="1015" y="10290"/>
                    <a:pt x="0" y="14249"/>
                    <a:pt x="279" y="15681"/>
                  </a:cubicBezTo>
                  <a:cubicBezTo>
                    <a:pt x="279" y="15701"/>
                    <a:pt x="816" y="17213"/>
                    <a:pt x="2606" y="17511"/>
                  </a:cubicBezTo>
                  <a:cubicBezTo>
                    <a:pt x="2945" y="17571"/>
                    <a:pt x="3344" y="17600"/>
                    <a:pt x="3796" y="17600"/>
                  </a:cubicBezTo>
                  <a:cubicBezTo>
                    <a:pt x="12378" y="17600"/>
                    <a:pt x="39956" y="7221"/>
                    <a:pt x="36384" y="1438"/>
                  </a:cubicBezTo>
                  <a:cubicBezTo>
                    <a:pt x="35745" y="406"/>
                    <a:pt x="34384" y="0"/>
                    <a:pt x="32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4014375" y="2142725"/>
              <a:ext cx="894900" cy="423825"/>
            </a:xfrm>
            <a:custGeom>
              <a:avLst/>
              <a:gdLst/>
              <a:ahLst/>
              <a:cxnLst/>
              <a:rect l="l" t="t" r="r" b="b"/>
              <a:pathLst>
                <a:path w="35796" h="16953" extrusionOk="0">
                  <a:moveTo>
                    <a:pt x="31818" y="0"/>
                  </a:moveTo>
                  <a:cubicBezTo>
                    <a:pt x="28798" y="0"/>
                    <a:pt x="23486" y="1196"/>
                    <a:pt x="14323" y="4819"/>
                  </a:cubicBezTo>
                  <a:cubicBezTo>
                    <a:pt x="0" y="10489"/>
                    <a:pt x="0" y="14328"/>
                    <a:pt x="160" y="15044"/>
                  </a:cubicBezTo>
                  <a:cubicBezTo>
                    <a:pt x="459" y="16479"/>
                    <a:pt x="2045" y="16953"/>
                    <a:pt x="4012" y="16953"/>
                  </a:cubicBezTo>
                  <a:cubicBezTo>
                    <a:pt x="7526" y="16953"/>
                    <a:pt x="12259" y="15438"/>
                    <a:pt x="13050" y="15183"/>
                  </a:cubicBezTo>
                  <a:cubicBezTo>
                    <a:pt x="13249" y="15104"/>
                    <a:pt x="33977" y="8121"/>
                    <a:pt x="35389" y="3367"/>
                  </a:cubicBezTo>
                  <a:cubicBezTo>
                    <a:pt x="35795" y="2038"/>
                    <a:pt x="35760" y="0"/>
                    <a:pt x="318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4014375" y="2151025"/>
              <a:ext cx="962175" cy="408950"/>
            </a:xfrm>
            <a:custGeom>
              <a:avLst/>
              <a:gdLst/>
              <a:ahLst/>
              <a:cxnLst/>
              <a:rect l="l" t="t" r="r" b="b"/>
              <a:pathLst>
                <a:path w="38487" h="16358" extrusionOk="0">
                  <a:moveTo>
                    <a:pt x="31359" y="0"/>
                  </a:moveTo>
                  <a:cubicBezTo>
                    <a:pt x="26423" y="0"/>
                    <a:pt x="17811" y="3371"/>
                    <a:pt x="14462" y="4686"/>
                  </a:cubicBezTo>
                  <a:cubicBezTo>
                    <a:pt x="0" y="10336"/>
                    <a:pt x="498" y="14175"/>
                    <a:pt x="597" y="14593"/>
                  </a:cubicBezTo>
                  <a:cubicBezTo>
                    <a:pt x="717" y="15070"/>
                    <a:pt x="1234" y="16184"/>
                    <a:pt x="3482" y="16343"/>
                  </a:cubicBezTo>
                  <a:cubicBezTo>
                    <a:pt x="3609" y="16353"/>
                    <a:pt x="3747" y="16358"/>
                    <a:pt x="3895" y="16358"/>
                  </a:cubicBezTo>
                  <a:cubicBezTo>
                    <a:pt x="10678" y="16358"/>
                    <a:pt x="38487" y="6264"/>
                    <a:pt x="34574" y="1066"/>
                  </a:cubicBezTo>
                  <a:cubicBezTo>
                    <a:pt x="33998" y="306"/>
                    <a:pt x="32845" y="0"/>
                    <a:pt x="31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4021325" y="2160600"/>
              <a:ext cx="890225" cy="395925"/>
            </a:xfrm>
            <a:custGeom>
              <a:avLst/>
              <a:gdLst/>
              <a:ahLst/>
              <a:cxnLst/>
              <a:rect l="l" t="t" r="r" b="b"/>
              <a:pathLst>
                <a:path w="35609" h="15837" extrusionOk="0">
                  <a:moveTo>
                    <a:pt x="30820" y="0"/>
                  </a:moveTo>
                  <a:cubicBezTo>
                    <a:pt x="28109" y="0"/>
                    <a:pt x="23160" y="1089"/>
                    <a:pt x="14304" y="4502"/>
                  </a:cubicBezTo>
                  <a:cubicBezTo>
                    <a:pt x="1" y="10032"/>
                    <a:pt x="637" y="13931"/>
                    <a:pt x="657" y="13971"/>
                  </a:cubicBezTo>
                  <a:lnTo>
                    <a:pt x="2149" y="15562"/>
                  </a:lnTo>
                  <a:cubicBezTo>
                    <a:pt x="2284" y="15630"/>
                    <a:pt x="2780" y="15837"/>
                    <a:pt x="3949" y="15837"/>
                  </a:cubicBezTo>
                  <a:cubicBezTo>
                    <a:pt x="6577" y="15837"/>
                    <a:pt x="12605" y="14790"/>
                    <a:pt x="25563" y="8759"/>
                  </a:cubicBezTo>
                  <a:cubicBezTo>
                    <a:pt x="29422" y="6969"/>
                    <a:pt x="35609" y="3547"/>
                    <a:pt x="33639" y="901"/>
                  </a:cubicBezTo>
                  <a:cubicBezTo>
                    <a:pt x="33260" y="388"/>
                    <a:pt x="32439" y="0"/>
                    <a:pt x="30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4035750" y="2174025"/>
              <a:ext cx="812150" cy="370275"/>
            </a:xfrm>
            <a:custGeom>
              <a:avLst/>
              <a:gdLst/>
              <a:ahLst/>
              <a:cxnLst/>
              <a:rect l="l" t="t" r="r" b="b"/>
              <a:pathLst>
                <a:path w="32486" h="14811" extrusionOk="0">
                  <a:moveTo>
                    <a:pt x="29340" y="1"/>
                  </a:moveTo>
                  <a:cubicBezTo>
                    <a:pt x="28317" y="1"/>
                    <a:pt x="26989" y="115"/>
                    <a:pt x="25284" y="444"/>
                  </a:cubicBezTo>
                  <a:cubicBezTo>
                    <a:pt x="23434" y="802"/>
                    <a:pt x="18402" y="2433"/>
                    <a:pt x="13846" y="4184"/>
                  </a:cubicBezTo>
                  <a:cubicBezTo>
                    <a:pt x="1" y="9475"/>
                    <a:pt x="478" y="13215"/>
                    <a:pt x="478" y="13255"/>
                  </a:cubicBezTo>
                  <a:cubicBezTo>
                    <a:pt x="663" y="14350"/>
                    <a:pt x="1820" y="14810"/>
                    <a:pt x="3594" y="14810"/>
                  </a:cubicBezTo>
                  <a:cubicBezTo>
                    <a:pt x="11391" y="14810"/>
                    <a:pt x="31097" y="5920"/>
                    <a:pt x="32426" y="2970"/>
                  </a:cubicBezTo>
                  <a:cubicBezTo>
                    <a:pt x="32486" y="2851"/>
                    <a:pt x="32466" y="683"/>
                    <a:pt x="32406" y="603"/>
                  </a:cubicBezTo>
                  <a:cubicBezTo>
                    <a:pt x="32406" y="589"/>
                    <a:pt x="31659" y="1"/>
                    <a:pt x="29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4058125" y="2184375"/>
              <a:ext cx="770875" cy="359850"/>
            </a:xfrm>
            <a:custGeom>
              <a:avLst/>
              <a:gdLst/>
              <a:ahLst/>
              <a:cxnLst/>
              <a:rect l="l" t="t" r="r" b="b"/>
              <a:pathLst>
                <a:path w="30835" h="14394" extrusionOk="0">
                  <a:moveTo>
                    <a:pt x="27550" y="1"/>
                  </a:moveTo>
                  <a:cubicBezTo>
                    <a:pt x="26676" y="1"/>
                    <a:pt x="25657" y="81"/>
                    <a:pt x="24529" y="309"/>
                  </a:cubicBezTo>
                  <a:cubicBezTo>
                    <a:pt x="20968" y="1025"/>
                    <a:pt x="13866" y="3690"/>
                    <a:pt x="13070" y="3989"/>
                  </a:cubicBezTo>
                  <a:cubicBezTo>
                    <a:pt x="1" y="8902"/>
                    <a:pt x="1" y="12622"/>
                    <a:pt x="1" y="12662"/>
                  </a:cubicBezTo>
                  <a:cubicBezTo>
                    <a:pt x="21" y="12682"/>
                    <a:pt x="1592" y="14233"/>
                    <a:pt x="1632" y="14253"/>
                  </a:cubicBezTo>
                  <a:cubicBezTo>
                    <a:pt x="1681" y="14270"/>
                    <a:pt x="2021" y="14393"/>
                    <a:pt x="2853" y="14393"/>
                  </a:cubicBezTo>
                  <a:cubicBezTo>
                    <a:pt x="5079" y="14393"/>
                    <a:pt x="10823" y="13508"/>
                    <a:pt x="23912" y="7311"/>
                  </a:cubicBezTo>
                  <a:cubicBezTo>
                    <a:pt x="24966" y="6813"/>
                    <a:pt x="28607" y="5003"/>
                    <a:pt x="30755" y="2875"/>
                  </a:cubicBezTo>
                  <a:cubicBezTo>
                    <a:pt x="30775" y="2835"/>
                    <a:pt x="30835" y="448"/>
                    <a:pt x="30815" y="428"/>
                  </a:cubicBezTo>
                  <a:cubicBezTo>
                    <a:pt x="30815" y="428"/>
                    <a:pt x="29573" y="1"/>
                    <a:pt x="275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4069075" y="2189275"/>
              <a:ext cx="742025" cy="348575"/>
            </a:xfrm>
            <a:custGeom>
              <a:avLst/>
              <a:gdLst/>
              <a:ahLst/>
              <a:cxnLst/>
              <a:rect l="l" t="t" r="r" b="b"/>
              <a:pathLst>
                <a:path w="29681" h="13943" extrusionOk="0">
                  <a:moveTo>
                    <a:pt x="27751" y="1"/>
                  </a:moveTo>
                  <a:cubicBezTo>
                    <a:pt x="25670" y="1"/>
                    <a:pt x="21423" y="774"/>
                    <a:pt x="12752" y="4012"/>
                  </a:cubicBezTo>
                  <a:cubicBezTo>
                    <a:pt x="219" y="8666"/>
                    <a:pt x="1" y="12247"/>
                    <a:pt x="1" y="12267"/>
                  </a:cubicBezTo>
                  <a:cubicBezTo>
                    <a:pt x="1" y="12327"/>
                    <a:pt x="1652" y="13819"/>
                    <a:pt x="1731" y="13839"/>
                  </a:cubicBezTo>
                  <a:cubicBezTo>
                    <a:pt x="1742" y="13844"/>
                    <a:pt x="2015" y="13943"/>
                    <a:pt x="2716" y="13943"/>
                  </a:cubicBezTo>
                  <a:cubicBezTo>
                    <a:pt x="4737" y="13943"/>
                    <a:pt x="10312" y="13122"/>
                    <a:pt x="23394" y="6876"/>
                  </a:cubicBezTo>
                  <a:cubicBezTo>
                    <a:pt x="27612" y="4867"/>
                    <a:pt x="29482" y="2997"/>
                    <a:pt x="29501" y="2997"/>
                  </a:cubicBezTo>
                  <a:cubicBezTo>
                    <a:pt x="29521" y="2957"/>
                    <a:pt x="29680" y="530"/>
                    <a:pt x="29661" y="490"/>
                  </a:cubicBezTo>
                  <a:cubicBezTo>
                    <a:pt x="29500" y="300"/>
                    <a:pt x="29045" y="1"/>
                    <a:pt x="277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4080525" y="2201875"/>
              <a:ext cx="713175" cy="329925"/>
            </a:xfrm>
            <a:custGeom>
              <a:avLst/>
              <a:gdLst/>
              <a:ahLst/>
              <a:cxnLst/>
              <a:rect l="l" t="t" r="r" b="b"/>
              <a:pathLst>
                <a:path w="28527" h="13197" extrusionOk="0">
                  <a:moveTo>
                    <a:pt x="26862" y="1"/>
                  </a:moveTo>
                  <a:cubicBezTo>
                    <a:pt x="24939" y="1"/>
                    <a:pt x="20838" y="614"/>
                    <a:pt x="12393" y="3706"/>
                  </a:cubicBezTo>
                  <a:cubicBezTo>
                    <a:pt x="716" y="8003"/>
                    <a:pt x="0" y="11544"/>
                    <a:pt x="0" y="11564"/>
                  </a:cubicBezTo>
                  <a:lnTo>
                    <a:pt x="1830" y="13136"/>
                  </a:lnTo>
                  <a:cubicBezTo>
                    <a:pt x="1835" y="13136"/>
                    <a:pt x="2042" y="13196"/>
                    <a:pt x="2554" y="13196"/>
                  </a:cubicBezTo>
                  <a:cubicBezTo>
                    <a:pt x="4316" y="13196"/>
                    <a:pt x="9689" y="12479"/>
                    <a:pt x="22837" y="6113"/>
                  </a:cubicBezTo>
                  <a:cubicBezTo>
                    <a:pt x="26398" y="4403"/>
                    <a:pt x="28148" y="2851"/>
                    <a:pt x="28168" y="2831"/>
                  </a:cubicBezTo>
                  <a:cubicBezTo>
                    <a:pt x="28268" y="2732"/>
                    <a:pt x="28526" y="364"/>
                    <a:pt x="28447" y="265"/>
                  </a:cubicBezTo>
                  <a:cubicBezTo>
                    <a:pt x="28439" y="257"/>
                    <a:pt x="28106" y="1"/>
                    <a:pt x="268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4092950" y="2210900"/>
              <a:ext cx="680850" cy="313550"/>
            </a:xfrm>
            <a:custGeom>
              <a:avLst/>
              <a:gdLst/>
              <a:ahLst/>
              <a:cxnLst/>
              <a:rect l="l" t="t" r="r" b="b"/>
              <a:pathLst>
                <a:path w="27234" h="12542" extrusionOk="0">
                  <a:moveTo>
                    <a:pt x="26203" y="1"/>
                  </a:moveTo>
                  <a:cubicBezTo>
                    <a:pt x="24020" y="1"/>
                    <a:pt x="18375" y="1055"/>
                    <a:pt x="10325" y="4221"/>
                  </a:cubicBezTo>
                  <a:cubicBezTo>
                    <a:pt x="1274" y="7782"/>
                    <a:pt x="0" y="10964"/>
                    <a:pt x="0" y="10984"/>
                  </a:cubicBezTo>
                  <a:cubicBezTo>
                    <a:pt x="20" y="11084"/>
                    <a:pt x="1811" y="12476"/>
                    <a:pt x="1950" y="12516"/>
                  </a:cubicBezTo>
                  <a:cubicBezTo>
                    <a:pt x="1957" y="12519"/>
                    <a:pt x="2083" y="12542"/>
                    <a:pt x="2360" y="12542"/>
                  </a:cubicBezTo>
                  <a:cubicBezTo>
                    <a:pt x="3763" y="12542"/>
                    <a:pt x="9027" y="11973"/>
                    <a:pt x="22260" y="5514"/>
                  </a:cubicBezTo>
                  <a:cubicBezTo>
                    <a:pt x="22300" y="5494"/>
                    <a:pt x="25901" y="3644"/>
                    <a:pt x="26597" y="2868"/>
                  </a:cubicBezTo>
                  <a:cubicBezTo>
                    <a:pt x="26677" y="2788"/>
                    <a:pt x="27234" y="242"/>
                    <a:pt x="27174" y="182"/>
                  </a:cubicBezTo>
                  <a:cubicBezTo>
                    <a:pt x="27078" y="67"/>
                    <a:pt x="26749" y="1"/>
                    <a:pt x="26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4105375" y="2220750"/>
              <a:ext cx="643550" cy="297150"/>
            </a:xfrm>
            <a:custGeom>
              <a:avLst/>
              <a:gdLst/>
              <a:ahLst/>
              <a:cxnLst/>
              <a:rect l="l" t="t" r="r" b="b"/>
              <a:pathLst>
                <a:path w="25742" h="11886" extrusionOk="0">
                  <a:moveTo>
                    <a:pt x="25023" y="0"/>
                  </a:moveTo>
                  <a:cubicBezTo>
                    <a:pt x="23045" y="0"/>
                    <a:pt x="17303" y="1236"/>
                    <a:pt x="9947" y="4085"/>
                  </a:cubicBezTo>
                  <a:cubicBezTo>
                    <a:pt x="1413" y="7388"/>
                    <a:pt x="1" y="10352"/>
                    <a:pt x="1" y="10371"/>
                  </a:cubicBezTo>
                  <a:lnTo>
                    <a:pt x="2129" y="11863"/>
                  </a:lnTo>
                  <a:cubicBezTo>
                    <a:pt x="2176" y="11877"/>
                    <a:pt x="2260" y="11885"/>
                    <a:pt x="2382" y="11885"/>
                  </a:cubicBezTo>
                  <a:cubicBezTo>
                    <a:pt x="3702" y="11885"/>
                    <a:pt x="9499" y="10907"/>
                    <a:pt x="21664" y="4861"/>
                  </a:cubicBezTo>
                  <a:cubicBezTo>
                    <a:pt x="21704" y="4861"/>
                    <a:pt x="24827" y="3130"/>
                    <a:pt x="24986" y="2932"/>
                  </a:cubicBezTo>
                  <a:cubicBezTo>
                    <a:pt x="25026" y="2892"/>
                    <a:pt x="25742" y="166"/>
                    <a:pt x="25742" y="147"/>
                  </a:cubicBezTo>
                  <a:cubicBezTo>
                    <a:pt x="25665" y="50"/>
                    <a:pt x="25420" y="0"/>
                    <a:pt x="25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3626950" y="1979775"/>
              <a:ext cx="1517350" cy="869450"/>
            </a:xfrm>
            <a:custGeom>
              <a:avLst/>
              <a:gdLst/>
              <a:ahLst/>
              <a:cxnLst/>
              <a:rect l="l" t="t" r="r" b="b"/>
              <a:pathLst>
                <a:path w="60694" h="34778" extrusionOk="0">
                  <a:moveTo>
                    <a:pt x="45791" y="0"/>
                  </a:moveTo>
                  <a:cubicBezTo>
                    <a:pt x="40426" y="0"/>
                    <a:pt x="33785" y="2041"/>
                    <a:pt x="26677" y="4872"/>
                  </a:cubicBezTo>
                  <a:cubicBezTo>
                    <a:pt x="12573" y="10482"/>
                    <a:pt x="1" y="19016"/>
                    <a:pt x="3621" y="28425"/>
                  </a:cubicBezTo>
                  <a:cubicBezTo>
                    <a:pt x="5374" y="33005"/>
                    <a:pt x="9690" y="34777"/>
                    <a:pt x="15246" y="34777"/>
                  </a:cubicBezTo>
                  <a:cubicBezTo>
                    <a:pt x="21418" y="34777"/>
                    <a:pt x="29122" y="32591"/>
                    <a:pt x="36544" y="29639"/>
                  </a:cubicBezTo>
                  <a:cubicBezTo>
                    <a:pt x="50628" y="24029"/>
                    <a:pt x="60694" y="16052"/>
                    <a:pt x="57133" y="7080"/>
                  </a:cubicBezTo>
                  <a:cubicBezTo>
                    <a:pt x="55093" y="1966"/>
                    <a:pt x="51057" y="0"/>
                    <a:pt x="457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3654325" y="1918550"/>
              <a:ext cx="1468100" cy="989200"/>
            </a:xfrm>
            <a:custGeom>
              <a:avLst/>
              <a:gdLst/>
              <a:ahLst/>
              <a:cxnLst/>
              <a:rect l="l" t="t" r="r" b="b"/>
              <a:pathLst>
                <a:path w="58724" h="39568" extrusionOk="0">
                  <a:moveTo>
                    <a:pt x="35230" y="31272"/>
                  </a:moveTo>
                  <a:cubicBezTo>
                    <a:pt x="21544" y="36723"/>
                    <a:pt x="6903" y="39567"/>
                    <a:pt x="3402" y="30456"/>
                  </a:cubicBezTo>
                  <a:cubicBezTo>
                    <a:pt x="0" y="21584"/>
                    <a:pt x="12254" y="13408"/>
                    <a:pt x="25940" y="7958"/>
                  </a:cubicBezTo>
                  <a:cubicBezTo>
                    <a:pt x="39626" y="2507"/>
                    <a:pt x="51502" y="1"/>
                    <a:pt x="55361" y="9728"/>
                  </a:cubicBezTo>
                  <a:cubicBezTo>
                    <a:pt x="58723" y="18163"/>
                    <a:pt x="48916" y="25821"/>
                    <a:pt x="35230" y="312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3679175" y="1942425"/>
              <a:ext cx="1418375" cy="941950"/>
            </a:xfrm>
            <a:custGeom>
              <a:avLst/>
              <a:gdLst/>
              <a:ahLst/>
              <a:cxnLst/>
              <a:rect l="l" t="t" r="r" b="b"/>
              <a:pathLst>
                <a:path w="56735" h="37678" extrusionOk="0">
                  <a:moveTo>
                    <a:pt x="33878" y="29521"/>
                  </a:moveTo>
                  <a:cubicBezTo>
                    <a:pt x="20590" y="34813"/>
                    <a:pt x="6426" y="37677"/>
                    <a:pt x="3164" y="29183"/>
                  </a:cubicBezTo>
                  <a:cubicBezTo>
                    <a:pt x="1" y="20908"/>
                    <a:pt x="11936" y="13090"/>
                    <a:pt x="25225" y="7798"/>
                  </a:cubicBezTo>
                  <a:cubicBezTo>
                    <a:pt x="38513" y="2487"/>
                    <a:pt x="49991" y="0"/>
                    <a:pt x="53612" y="9071"/>
                  </a:cubicBezTo>
                  <a:cubicBezTo>
                    <a:pt x="56735" y="16929"/>
                    <a:pt x="47166" y="24230"/>
                    <a:pt x="33878" y="29521"/>
                  </a:cubicBezTo>
                  <a:close/>
                </a:path>
              </a:pathLst>
            </a:custGeom>
            <a:solidFill>
              <a:srgbClr val="6CB3E0"/>
            </a:solidFill>
            <a:ln w="6950" cap="flat" cmpd="sng">
              <a:solidFill>
                <a:srgbClr val="0030F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3987525" y="2153775"/>
              <a:ext cx="930500" cy="507300"/>
            </a:xfrm>
            <a:custGeom>
              <a:avLst/>
              <a:gdLst/>
              <a:ahLst/>
              <a:cxnLst/>
              <a:rect l="l" t="t" r="r" b="b"/>
              <a:pathLst>
                <a:path w="37220" h="20292" extrusionOk="0">
                  <a:moveTo>
                    <a:pt x="16451" y="6804"/>
                  </a:moveTo>
                  <a:cubicBezTo>
                    <a:pt x="16352" y="6068"/>
                    <a:pt x="15497" y="5710"/>
                    <a:pt x="15735" y="4934"/>
                  </a:cubicBezTo>
                  <a:cubicBezTo>
                    <a:pt x="16054" y="3900"/>
                    <a:pt x="16869" y="4258"/>
                    <a:pt x="17287" y="4616"/>
                  </a:cubicBezTo>
                  <a:cubicBezTo>
                    <a:pt x="17884" y="5153"/>
                    <a:pt x="16909" y="5849"/>
                    <a:pt x="18023" y="6207"/>
                  </a:cubicBezTo>
                  <a:cubicBezTo>
                    <a:pt x="18799" y="6446"/>
                    <a:pt x="19217" y="5989"/>
                    <a:pt x="19614" y="5571"/>
                  </a:cubicBezTo>
                  <a:cubicBezTo>
                    <a:pt x="20510" y="4636"/>
                    <a:pt x="20191" y="1871"/>
                    <a:pt x="22121" y="2010"/>
                  </a:cubicBezTo>
                  <a:cubicBezTo>
                    <a:pt x="23772" y="2109"/>
                    <a:pt x="22718" y="4138"/>
                    <a:pt x="22857" y="5312"/>
                  </a:cubicBezTo>
                  <a:cubicBezTo>
                    <a:pt x="25622" y="4954"/>
                    <a:pt x="24647" y="2030"/>
                    <a:pt x="26617" y="1055"/>
                  </a:cubicBezTo>
                  <a:cubicBezTo>
                    <a:pt x="28765" y="1"/>
                    <a:pt x="28765" y="2288"/>
                    <a:pt x="28944" y="3741"/>
                  </a:cubicBezTo>
                  <a:cubicBezTo>
                    <a:pt x="31152" y="4178"/>
                    <a:pt x="32962" y="419"/>
                    <a:pt x="35111" y="1612"/>
                  </a:cubicBezTo>
                  <a:cubicBezTo>
                    <a:pt x="37219" y="2786"/>
                    <a:pt x="32545" y="4497"/>
                    <a:pt x="32346" y="6307"/>
                  </a:cubicBezTo>
                  <a:cubicBezTo>
                    <a:pt x="32167" y="7958"/>
                    <a:pt x="34096" y="8018"/>
                    <a:pt x="33858" y="9132"/>
                  </a:cubicBezTo>
                  <a:cubicBezTo>
                    <a:pt x="33679" y="9987"/>
                    <a:pt x="29581" y="10564"/>
                    <a:pt x="28745" y="10464"/>
                  </a:cubicBezTo>
                  <a:cubicBezTo>
                    <a:pt x="27691" y="10345"/>
                    <a:pt x="26835" y="9549"/>
                    <a:pt x="25940" y="10345"/>
                  </a:cubicBezTo>
                  <a:cubicBezTo>
                    <a:pt x="25045" y="11141"/>
                    <a:pt x="27114" y="12851"/>
                    <a:pt x="24946" y="14463"/>
                  </a:cubicBezTo>
                  <a:cubicBezTo>
                    <a:pt x="21544" y="13647"/>
                    <a:pt x="23135" y="11777"/>
                    <a:pt x="20888" y="11996"/>
                  </a:cubicBezTo>
                  <a:cubicBezTo>
                    <a:pt x="19197" y="12175"/>
                    <a:pt x="19097" y="15358"/>
                    <a:pt x="17446" y="16233"/>
                  </a:cubicBezTo>
                  <a:cubicBezTo>
                    <a:pt x="15676" y="17148"/>
                    <a:pt x="14860" y="15497"/>
                    <a:pt x="13448" y="15000"/>
                  </a:cubicBezTo>
                  <a:cubicBezTo>
                    <a:pt x="11916" y="14463"/>
                    <a:pt x="10981" y="15716"/>
                    <a:pt x="10006" y="16611"/>
                  </a:cubicBezTo>
                  <a:cubicBezTo>
                    <a:pt x="8256" y="18223"/>
                    <a:pt x="6207" y="20291"/>
                    <a:pt x="6087" y="16532"/>
                  </a:cubicBezTo>
                  <a:cubicBezTo>
                    <a:pt x="4377" y="15855"/>
                    <a:pt x="3621" y="18242"/>
                    <a:pt x="1989" y="17626"/>
                  </a:cubicBezTo>
                  <a:cubicBezTo>
                    <a:pt x="398" y="17029"/>
                    <a:pt x="0" y="14363"/>
                    <a:pt x="1134" y="13389"/>
                  </a:cubicBezTo>
                  <a:cubicBezTo>
                    <a:pt x="2467" y="12255"/>
                    <a:pt x="4655" y="12911"/>
                    <a:pt x="6187" y="12911"/>
                  </a:cubicBezTo>
                  <a:cubicBezTo>
                    <a:pt x="8813" y="12931"/>
                    <a:pt x="8335" y="12613"/>
                    <a:pt x="8295" y="10504"/>
                  </a:cubicBezTo>
                  <a:cubicBezTo>
                    <a:pt x="9728" y="10345"/>
                    <a:pt x="11200" y="10803"/>
                    <a:pt x="12592" y="10464"/>
                  </a:cubicBezTo>
                  <a:cubicBezTo>
                    <a:pt x="12692" y="10106"/>
                    <a:pt x="9668" y="6526"/>
                    <a:pt x="11896" y="6625"/>
                  </a:cubicBezTo>
                  <a:cubicBezTo>
                    <a:pt x="13070" y="6685"/>
                    <a:pt x="13129" y="9410"/>
                    <a:pt x="14820" y="9330"/>
                  </a:cubicBezTo>
                  <a:cubicBezTo>
                    <a:pt x="14940" y="8575"/>
                    <a:pt x="13666" y="6963"/>
                    <a:pt x="14025" y="6526"/>
                  </a:cubicBezTo>
                  <a:cubicBezTo>
                    <a:pt x="14601" y="5790"/>
                    <a:pt x="15735" y="7162"/>
                    <a:pt x="16451" y="7102"/>
                  </a:cubicBezTo>
                  <a:cubicBezTo>
                    <a:pt x="16471" y="6943"/>
                    <a:pt x="16412" y="6784"/>
                    <a:pt x="16451" y="6645"/>
                  </a:cubicBezTo>
                </a:path>
              </a:pathLst>
            </a:custGeom>
            <a:solidFill>
              <a:srgbClr val="FFD6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3987525" y="2153775"/>
              <a:ext cx="930500" cy="507300"/>
            </a:xfrm>
            <a:custGeom>
              <a:avLst/>
              <a:gdLst/>
              <a:ahLst/>
              <a:cxnLst/>
              <a:rect l="l" t="t" r="r" b="b"/>
              <a:pathLst>
                <a:path w="37220" h="20292" fill="none" extrusionOk="0">
                  <a:moveTo>
                    <a:pt x="16451" y="6804"/>
                  </a:moveTo>
                  <a:cubicBezTo>
                    <a:pt x="16352" y="6068"/>
                    <a:pt x="15497" y="5710"/>
                    <a:pt x="15735" y="4934"/>
                  </a:cubicBezTo>
                  <a:cubicBezTo>
                    <a:pt x="16054" y="3900"/>
                    <a:pt x="16869" y="4258"/>
                    <a:pt x="17287" y="4616"/>
                  </a:cubicBezTo>
                  <a:cubicBezTo>
                    <a:pt x="17884" y="5153"/>
                    <a:pt x="16909" y="5849"/>
                    <a:pt x="18023" y="6207"/>
                  </a:cubicBezTo>
                  <a:cubicBezTo>
                    <a:pt x="18799" y="6446"/>
                    <a:pt x="19217" y="5989"/>
                    <a:pt x="19614" y="5571"/>
                  </a:cubicBezTo>
                  <a:cubicBezTo>
                    <a:pt x="20510" y="4636"/>
                    <a:pt x="20191" y="1871"/>
                    <a:pt x="22121" y="2010"/>
                  </a:cubicBezTo>
                  <a:cubicBezTo>
                    <a:pt x="23772" y="2109"/>
                    <a:pt x="22718" y="4138"/>
                    <a:pt x="22857" y="5312"/>
                  </a:cubicBezTo>
                  <a:cubicBezTo>
                    <a:pt x="25622" y="4954"/>
                    <a:pt x="24647" y="2030"/>
                    <a:pt x="26617" y="1055"/>
                  </a:cubicBezTo>
                  <a:cubicBezTo>
                    <a:pt x="28765" y="1"/>
                    <a:pt x="28765" y="2288"/>
                    <a:pt x="28944" y="3741"/>
                  </a:cubicBezTo>
                  <a:cubicBezTo>
                    <a:pt x="31152" y="4178"/>
                    <a:pt x="32962" y="419"/>
                    <a:pt x="35111" y="1612"/>
                  </a:cubicBezTo>
                  <a:cubicBezTo>
                    <a:pt x="37219" y="2786"/>
                    <a:pt x="32545" y="4497"/>
                    <a:pt x="32346" y="6307"/>
                  </a:cubicBezTo>
                  <a:cubicBezTo>
                    <a:pt x="32167" y="7958"/>
                    <a:pt x="34096" y="8018"/>
                    <a:pt x="33858" y="9132"/>
                  </a:cubicBezTo>
                  <a:cubicBezTo>
                    <a:pt x="33679" y="9987"/>
                    <a:pt x="29581" y="10564"/>
                    <a:pt x="28745" y="10464"/>
                  </a:cubicBezTo>
                  <a:cubicBezTo>
                    <a:pt x="27691" y="10345"/>
                    <a:pt x="26835" y="9549"/>
                    <a:pt x="25940" y="10345"/>
                  </a:cubicBezTo>
                  <a:cubicBezTo>
                    <a:pt x="25045" y="11141"/>
                    <a:pt x="27114" y="12851"/>
                    <a:pt x="24946" y="14463"/>
                  </a:cubicBezTo>
                  <a:cubicBezTo>
                    <a:pt x="21544" y="13647"/>
                    <a:pt x="23135" y="11777"/>
                    <a:pt x="20888" y="11996"/>
                  </a:cubicBezTo>
                  <a:cubicBezTo>
                    <a:pt x="19197" y="12175"/>
                    <a:pt x="19097" y="15358"/>
                    <a:pt x="17446" y="16233"/>
                  </a:cubicBezTo>
                  <a:cubicBezTo>
                    <a:pt x="15676" y="17148"/>
                    <a:pt x="14860" y="15497"/>
                    <a:pt x="13448" y="15000"/>
                  </a:cubicBezTo>
                  <a:cubicBezTo>
                    <a:pt x="11916" y="14463"/>
                    <a:pt x="10981" y="15716"/>
                    <a:pt x="10006" y="16611"/>
                  </a:cubicBezTo>
                  <a:cubicBezTo>
                    <a:pt x="8256" y="18223"/>
                    <a:pt x="6207" y="20291"/>
                    <a:pt x="6087" y="16532"/>
                  </a:cubicBezTo>
                  <a:cubicBezTo>
                    <a:pt x="4377" y="15855"/>
                    <a:pt x="3621" y="18242"/>
                    <a:pt x="1989" y="17626"/>
                  </a:cubicBezTo>
                  <a:cubicBezTo>
                    <a:pt x="398" y="17029"/>
                    <a:pt x="0" y="14363"/>
                    <a:pt x="1134" y="13389"/>
                  </a:cubicBezTo>
                  <a:cubicBezTo>
                    <a:pt x="2467" y="12255"/>
                    <a:pt x="4655" y="12911"/>
                    <a:pt x="6187" y="12911"/>
                  </a:cubicBezTo>
                  <a:cubicBezTo>
                    <a:pt x="8813" y="12931"/>
                    <a:pt x="8335" y="12613"/>
                    <a:pt x="8295" y="10504"/>
                  </a:cubicBezTo>
                  <a:cubicBezTo>
                    <a:pt x="9728" y="10345"/>
                    <a:pt x="11200" y="10803"/>
                    <a:pt x="12592" y="10464"/>
                  </a:cubicBezTo>
                  <a:cubicBezTo>
                    <a:pt x="12692" y="10106"/>
                    <a:pt x="9668" y="6526"/>
                    <a:pt x="11896" y="6625"/>
                  </a:cubicBezTo>
                  <a:cubicBezTo>
                    <a:pt x="13070" y="6685"/>
                    <a:pt x="13129" y="9410"/>
                    <a:pt x="14820" y="9330"/>
                  </a:cubicBezTo>
                  <a:cubicBezTo>
                    <a:pt x="14940" y="8575"/>
                    <a:pt x="13666" y="6963"/>
                    <a:pt x="14025" y="6526"/>
                  </a:cubicBezTo>
                  <a:cubicBezTo>
                    <a:pt x="14601" y="5790"/>
                    <a:pt x="15735" y="7162"/>
                    <a:pt x="16451" y="7102"/>
                  </a:cubicBezTo>
                  <a:cubicBezTo>
                    <a:pt x="16471" y="6943"/>
                    <a:pt x="16412" y="6784"/>
                    <a:pt x="16451" y="6645"/>
                  </a:cubicBezTo>
                </a:path>
              </a:pathLst>
            </a:custGeom>
            <a:noFill/>
            <a:ln w="6950" cap="flat" cmpd="sng">
              <a:solidFill>
                <a:srgbClr val="FF5D3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2467375" y="2834725"/>
              <a:ext cx="1364775" cy="460950"/>
            </a:xfrm>
            <a:custGeom>
              <a:avLst/>
              <a:gdLst/>
              <a:ahLst/>
              <a:cxnLst/>
              <a:rect l="l" t="t" r="r" b="b"/>
              <a:pathLst>
                <a:path w="54591" h="18438" extrusionOk="0">
                  <a:moveTo>
                    <a:pt x="54314" y="1"/>
                  </a:moveTo>
                  <a:cubicBezTo>
                    <a:pt x="54287" y="1"/>
                    <a:pt x="54257" y="5"/>
                    <a:pt x="54222" y="16"/>
                  </a:cubicBezTo>
                  <a:cubicBezTo>
                    <a:pt x="51417" y="792"/>
                    <a:pt x="48592" y="1488"/>
                    <a:pt x="45688" y="1786"/>
                  </a:cubicBezTo>
                  <a:cubicBezTo>
                    <a:pt x="44781" y="1880"/>
                    <a:pt x="43880" y="1921"/>
                    <a:pt x="42982" y="1921"/>
                  </a:cubicBezTo>
                  <a:cubicBezTo>
                    <a:pt x="41023" y="1921"/>
                    <a:pt x="39078" y="1727"/>
                    <a:pt x="37114" y="1468"/>
                  </a:cubicBezTo>
                  <a:cubicBezTo>
                    <a:pt x="36203" y="1351"/>
                    <a:pt x="35269" y="1240"/>
                    <a:pt x="34339" y="1240"/>
                  </a:cubicBezTo>
                  <a:cubicBezTo>
                    <a:pt x="33524" y="1240"/>
                    <a:pt x="32712" y="1326"/>
                    <a:pt x="31922" y="1567"/>
                  </a:cubicBezTo>
                  <a:cubicBezTo>
                    <a:pt x="30430" y="2025"/>
                    <a:pt x="29256" y="3139"/>
                    <a:pt x="28242" y="4273"/>
                  </a:cubicBezTo>
                  <a:cubicBezTo>
                    <a:pt x="24681" y="8192"/>
                    <a:pt x="21399" y="12250"/>
                    <a:pt x="16505" y="14538"/>
                  </a:cubicBezTo>
                  <a:cubicBezTo>
                    <a:pt x="15118" y="15193"/>
                    <a:pt x="13730" y="15493"/>
                    <a:pt x="12234" y="15493"/>
                  </a:cubicBezTo>
                  <a:cubicBezTo>
                    <a:pt x="12186" y="15493"/>
                    <a:pt x="12137" y="15493"/>
                    <a:pt x="12089" y="15492"/>
                  </a:cubicBezTo>
                  <a:cubicBezTo>
                    <a:pt x="10557" y="15472"/>
                    <a:pt x="9065" y="15214"/>
                    <a:pt x="7534" y="15214"/>
                  </a:cubicBezTo>
                  <a:cubicBezTo>
                    <a:pt x="4888" y="15234"/>
                    <a:pt x="2580" y="16706"/>
                    <a:pt x="293" y="17880"/>
                  </a:cubicBezTo>
                  <a:cubicBezTo>
                    <a:pt x="37" y="17999"/>
                    <a:pt x="0" y="18438"/>
                    <a:pt x="244" y="18438"/>
                  </a:cubicBezTo>
                  <a:cubicBezTo>
                    <a:pt x="285" y="18438"/>
                    <a:pt x="335" y="18425"/>
                    <a:pt x="392" y="18397"/>
                  </a:cubicBezTo>
                  <a:cubicBezTo>
                    <a:pt x="3004" y="17082"/>
                    <a:pt x="5243" y="15837"/>
                    <a:pt x="8182" y="15837"/>
                  </a:cubicBezTo>
                  <a:cubicBezTo>
                    <a:pt x="8354" y="15837"/>
                    <a:pt x="8529" y="15842"/>
                    <a:pt x="8707" y="15850"/>
                  </a:cubicBezTo>
                  <a:cubicBezTo>
                    <a:pt x="9964" y="15916"/>
                    <a:pt x="11194" y="16075"/>
                    <a:pt x="12431" y="16075"/>
                  </a:cubicBezTo>
                  <a:cubicBezTo>
                    <a:pt x="12701" y="16075"/>
                    <a:pt x="12972" y="16067"/>
                    <a:pt x="13243" y="16049"/>
                  </a:cubicBezTo>
                  <a:cubicBezTo>
                    <a:pt x="14297" y="15990"/>
                    <a:pt x="15292" y="15612"/>
                    <a:pt x="16247" y="15214"/>
                  </a:cubicBezTo>
                  <a:cubicBezTo>
                    <a:pt x="20722" y="13384"/>
                    <a:pt x="24403" y="9584"/>
                    <a:pt x="27446" y="5964"/>
                  </a:cubicBezTo>
                  <a:cubicBezTo>
                    <a:pt x="28719" y="4452"/>
                    <a:pt x="29953" y="2821"/>
                    <a:pt x="31882" y="2144"/>
                  </a:cubicBezTo>
                  <a:cubicBezTo>
                    <a:pt x="32605" y="1898"/>
                    <a:pt x="33379" y="1810"/>
                    <a:pt x="34164" y="1810"/>
                  </a:cubicBezTo>
                  <a:cubicBezTo>
                    <a:pt x="35345" y="1810"/>
                    <a:pt x="36552" y="2009"/>
                    <a:pt x="37651" y="2164"/>
                  </a:cubicBezTo>
                  <a:cubicBezTo>
                    <a:pt x="39159" y="2370"/>
                    <a:pt x="40643" y="2465"/>
                    <a:pt x="42113" y="2465"/>
                  </a:cubicBezTo>
                  <a:cubicBezTo>
                    <a:pt x="46186" y="2465"/>
                    <a:pt x="50142" y="1733"/>
                    <a:pt x="54162" y="593"/>
                  </a:cubicBezTo>
                  <a:cubicBezTo>
                    <a:pt x="54434" y="520"/>
                    <a:pt x="54591" y="1"/>
                    <a:pt x="54314" y="1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2378125" y="2595350"/>
              <a:ext cx="1291675" cy="745100"/>
            </a:xfrm>
            <a:custGeom>
              <a:avLst/>
              <a:gdLst/>
              <a:ahLst/>
              <a:cxnLst/>
              <a:rect l="l" t="t" r="r" b="b"/>
              <a:pathLst>
                <a:path w="51667" h="29804" extrusionOk="0">
                  <a:moveTo>
                    <a:pt x="51341" y="1"/>
                  </a:moveTo>
                  <a:cubicBezTo>
                    <a:pt x="51330" y="1"/>
                    <a:pt x="51319" y="1"/>
                    <a:pt x="51307" y="3"/>
                  </a:cubicBezTo>
                  <a:cubicBezTo>
                    <a:pt x="46930" y="500"/>
                    <a:pt x="44066" y="4478"/>
                    <a:pt x="41022" y="7224"/>
                  </a:cubicBezTo>
                  <a:cubicBezTo>
                    <a:pt x="38914" y="9133"/>
                    <a:pt x="36646" y="10188"/>
                    <a:pt x="33781" y="10486"/>
                  </a:cubicBezTo>
                  <a:cubicBezTo>
                    <a:pt x="30917" y="10784"/>
                    <a:pt x="27992" y="10566"/>
                    <a:pt x="25227" y="11540"/>
                  </a:cubicBezTo>
                  <a:cubicBezTo>
                    <a:pt x="20652" y="13132"/>
                    <a:pt x="19319" y="18761"/>
                    <a:pt x="16216" y="21984"/>
                  </a:cubicBezTo>
                  <a:cubicBezTo>
                    <a:pt x="12158" y="26161"/>
                    <a:pt x="6230" y="28429"/>
                    <a:pt x="541" y="29185"/>
                  </a:cubicBezTo>
                  <a:cubicBezTo>
                    <a:pt x="271" y="29224"/>
                    <a:pt x="1" y="29804"/>
                    <a:pt x="310" y="29804"/>
                  </a:cubicBezTo>
                  <a:cubicBezTo>
                    <a:pt x="320" y="29804"/>
                    <a:pt x="330" y="29803"/>
                    <a:pt x="342" y="29802"/>
                  </a:cubicBezTo>
                  <a:cubicBezTo>
                    <a:pt x="5474" y="29106"/>
                    <a:pt x="10447" y="27275"/>
                    <a:pt x="14545" y="24093"/>
                  </a:cubicBezTo>
                  <a:cubicBezTo>
                    <a:pt x="16415" y="22640"/>
                    <a:pt x="17927" y="20910"/>
                    <a:pt x="19140" y="18901"/>
                  </a:cubicBezTo>
                  <a:cubicBezTo>
                    <a:pt x="20553" y="16593"/>
                    <a:pt x="21806" y="13987"/>
                    <a:pt x="24213" y="12555"/>
                  </a:cubicBezTo>
                  <a:cubicBezTo>
                    <a:pt x="26799" y="11003"/>
                    <a:pt x="30280" y="11321"/>
                    <a:pt x="33184" y="11123"/>
                  </a:cubicBezTo>
                  <a:cubicBezTo>
                    <a:pt x="35611" y="10944"/>
                    <a:pt x="37800" y="10287"/>
                    <a:pt x="39789" y="8855"/>
                  </a:cubicBezTo>
                  <a:cubicBezTo>
                    <a:pt x="43469" y="6229"/>
                    <a:pt x="46254" y="1156"/>
                    <a:pt x="51128" y="599"/>
                  </a:cubicBezTo>
                  <a:cubicBezTo>
                    <a:pt x="51397" y="561"/>
                    <a:pt x="51667" y="1"/>
                    <a:pt x="51341" y="1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2308025" y="2686000"/>
              <a:ext cx="1402550" cy="523025"/>
            </a:xfrm>
            <a:custGeom>
              <a:avLst/>
              <a:gdLst/>
              <a:ahLst/>
              <a:cxnLst/>
              <a:rect l="l" t="t" r="r" b="b"/>
              <a:pathLst>
                <a:path w="56102" h="20921" extrusionOk="0">
                  <a:moveTo>
                    <a:pt x="55805" y="0"/>
                  </a:moveTo>
                  <a:cubicBezTo>
                    <a:pt x="55728" y="0"/>
                    <a:pt x="55641" y="40"/>
                    <a:pt x="55563" y="136"/>
                  </a:cubicBezTo>
                  <a:cubicBezTo>
                    <a:pt x="53733" y="2344"/>
                    <a:pt x="51644" y="4294"/>
                    <a:pt x="48859" y="5209"/>
                  </a:cubicBezTo>
                  <a:cubicBezTo>
                    <a:pt x="47171" y="5776"/>
                    <a:pt x="45360" y="5915"/>
                    <a:pt x="43554" y="5915"/>
                  </a:cubicBezTo>
                  <a:cubicBezTo>
                    <a:pt x="42636" y="5915"/>
                    <a:pt x="41720" y="5879"/>
                    <a:pt x="40822" y="5845"/>
                  </a:cubicBezTo>
                  <a:cubicBezTo>
                    <a:pt x="39728" y="5790"/>
                    <a:pt x="38638" y="5697"/>
                    <a:pt x="37556" y="5697"/>
                  </a:cubicBezTo>
                  <a:cubicBezTo>
                    <a:pt x="36297" y="5697"/>
                    <a:pt x="35050" y="5823"/>
                    <a:pt x="33820" y="6283"/>
                  </a:cubicBezTo>
                  <a:cubicBezTo>
                    <a:pt x="32050" y="6920"/>
                    <a:pt x="30677" y="8272"/>
                    <a:pt x="29424" y="9625"/>
                  </a:cubicBezTo>
                  <a:cubicBezTo>
                    <a:pt x="27474" y="11714"/>
                    <a:pt x="25784" y="14061"/>
                    <a:pt x="23556" y="15871"/>
                  </a:cubicBezTo>
                  <a:cubicBezTo>
                    <a:pt x="21586" y="17483"/>
                    <a:pt x="19259" y="18040"/>
                    <a:pt x="16752" y="18040"/>
                  </a:cubicBezTo>
                  <a:cubicBezTo>
                    <a:pt x="16710" y="18040"/>
                    <a:pt x="16668" y="18040"/>
                    <a:pt x="16626" y="18040"/>
                  </a:cubicBezTo>
                  <a:cubicBezTo>
                    <a:pt x="13848" y="18040"/>
                    <a:pt x="11201" y="17397"/>
                    <a:pt x="8497" y="16985"/>
                  </a:cubicBezTo>
                  <a:cubicBezTo>
                    <a:pt x="7933" y="16897"/>
                    <a:pt x="7382" y="16849"/>
                    <a:pt x="6844" y="16849"/>
                  </a:cubicBezTo>
                  <a:cubicBezTo>
                    <a:pt x="5334" y="16849"/>
                    <a:pt x="3923" y="17225"/>
                    <a:pt x="2589" y="18119"/>
                  </a:cubicBezTo>
                  <a:cubicBezTo>
                    <a:pt x="1654" y="18736"/>
                    <a:pt x="878" y="19611"/>
                    <a:pt x="182" y="20467"/>
                  </a:cubicBezTo>
                  <a:cubicBezTo>
                    <a:pt x="1" y="20703"/>
                    <a:pt x="122" y="20920"/>
                    <a:pt x="299" y="20920"/>
                  </a:cubicBezTo>
                  <a:cubicBezTo>
                    <a:pt x="375" y="20920"/>
                    <a:pt x="462" y="20880"/>
                    <a:pt x="540" y="20785"/>
                  </a:cubicBezTo>
                  <a:cubicBezTo>
                    <a:pt x="2284" y="18649"/>
                    <a:pt x="4204" y="17453"/>
                    <a:pt x="6797" y="17453"/>
                  </a:cubicBezTo>
                  <a:cubicBezTo>
                    <a:pt x="7102" y="17453"/>
                    <a:pt x="7417" y="17469"/>
                    <a:pt x="7741" y="17503"/>
                  </a:cubicBezTo>
                  <a:cubicBezTo>
                    <a:pt x="10486" y="17801"/>
                    <a:pt x="13132" y="18537"/>
                    <a:pt x="15897" y="18636"/>
                  </a:cubicBezTo>
                  <a:cubicBezTo>
                    <a:pt x="16126" y="18645"/>
                    <a:pt x="16355" y="18649"/>
                    <a:pt x="16583" y="18649"/>
                  </a:cubicBezTo>
                  <a:cubicBezTo>
                    <a:pt x="18533" y="18649"/>
                    <a:pt x="20438" y="18327"/>
                    <a:pt x="22183" y="17383"/>
                  </a:cubicBezTo>
                  <a:cubicBezTo>
                    <a:pt x="24351" y="16229"/>
                    <a:pt x="26002" y="14240"/>
                    <a:pt x="27594" y="12410"/>
                  </a:cubicBezTo>
                  <a:cubicBezTo>
                    <a:pt x="29165" y="10600"/>
                    <a:pt x="30737" y="8531"/>
                    <a:pt x="32845" y="7298"/>
                  </a:cubicBezTo>
                  <a:cubicBezTo>
                    <a:pt x="34229" y="6481"/>
                    <a:pt x="35839" y="6257"/>
                    <a:pt x="37445" y="6257"/>
                  </a:cubicBezTo>
                  <a:cubicBezTo>
                    <a:pt x="38264" y="6257"/>
                    <a:pt x="39082" y="6315"/>
                    <a:pt x="39868" y="6383"/>
                  </a:cubicBezTo>
                  <a:cubicBezTo>
                    <a:pt x="40884" y="6467"/>
                    <a:pt x="41892" y="6519"/>
                    <a:pt x="42887" y="6519"/>
                  </a:cubicBezTo>
                  <a:cubicBezTo>
                    <a:pt x="46821" y="6519"/>
                    <a:pt x="50541" y="5708"/>
                    <a:pt x="53653" y="2881"/>
                  </a:cubicBezTo>
                  <a:cubicBezTo>
                    <a:pt x="54469" y="2145"/>
                    <a:pt x="55205" y="1290"/>
                    <a:pt x="55921" y="435"/>
                  </a:cubicBezTo>
                  <a:cubicBezTo>
                    <a:pt x="56101" y="213"/>
                    <a:pt x="55982" y="0"/>
                    <a:pt x="55805" y="0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3881600" y="2577500"/>
              <a:ext cx="19900" cy="19925"/>
            </a:xfrm>
            <a:custGeom>
              <a:avLst/>
              <a:gdLst/>
              <a:ahLst/>
              <a:cxnLst/>
              <a:rect l="l" t="t" r="r" b="b"/>
              <a:pathLst>
                <a:path w="796" h="797" extrusionOk="0">
                  <a:moveTo>
                    <a:pt x="796" y="398"/>
                  </a:moveTo>
                  <a:cubicBezTo>
                    <a:pt x="796" y="617"/>
                    <a:pt x="617" y="796"/>
                    <a:pt x="398" y="796"/>
                  </a:cubicBezTo>
                  <a:cubicBezTo>
                    <a:pt x="179" y="796"/>
                    <a:pt x="0" y="617"/>
                    <a:pt x="0" y="398"/>
                  </a:cubicBezTo>
                  <a:cubicBezTo>
                    <a:pt x="0" y="179"/>
                    <a:pt x="179" y="0"/>
                    <a:pt x="398" y="0"/>
                  </a:cubicBezTo>
                  <a:cubicBezTo>
                    <a:pt x="617" y="0"/>
                    <a:pt x="796" y="179"/>
                    <a:pt x="796" y="398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4050675" y="2365150"/>
              <a:ext cx="19925" cy="19900"/>
            </a:xfrm>
            <a:custGeom>
              <a:avLst/>
              <a:gdLst/>
              <a:ahLst/>
              <a:cxnLst/>
              <a:rect l="l" t="t" r="r" b="b"/>
              <a:pathLst>
                <a:path w="797" h="796" extrusionOk="0">
                  <a:moveTo>
                    <a:pt x="796" y="398"/>
                  </a:moveTo>
                  <a:cubicBezTo>
                    <a:pt x="796" y="617"/>
                    <a:pt x="617" y="796"/>
                    <a:pt x="398" y="796"/>
                  </a:cubicBezTo>
                  <a:cubicBezTo>
                    <a:pt x="180" y="796"/>
                    <a:pt x="1" y="617"/>
                    <a:pt x="1" y="398"/>
                  </a:cubicBezTo>
                  <a:cubicBezTo>
                    <a:pt x="1" y="179"/>
                    <a:pt x="180" y="0"/>
                    <a:pt x="398" y="0"/>
                  </a:cubicBezTo>
                  <a:cubicBezTo>
                    <a:pt x="617" y="0"/>
                    <a:pt x="796" y="179"/>
                    <a:pt x="796" y="398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4223250" y="233182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796" y="398"/>
                  </a:moveTo>
                  <a:cubicBezTo>
                    <a:pt x="796" y="617"/>
                    <a:pt x="617" y="796"/>
                    <a:pt x="398" y="796"/>
                  </a:cubicBezTo>
                  <a:cubicBezTo>
                    <a:pt x="179" y="796"/>
                    <a:pt x="0" y="617"/>
                    <a:pt x="0" y="398"/>
                  </a:cubicBezTo>
                  <a:cubicBezTo>
                    <a:pt x="0" y="179"/>
                    <a:pt x="179" y="0"/>
                    <a:pt x="398" y="0"/>
                  </a:cubicBezTo>
                  <a:cubicBezTo>
                    <a:pt x="617" y="0"/>
                    <a:pt x="796" y="179"/>
                    <a:pt x="796" y="398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4588275" y="2179150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796" y="398"/>
                  </a:moveTo>
                  <a:cubicBezTo>
                    <a:pt x="796" y="617"/>
                    <a:pt x="617" y="796"/>
                    <a:pt x="398" y="796"/>
                  </a:cubicBezTo>
                  <a:cubicBezTo>
                    <a:pt x="180" y="796"/>
                    <a:pt x="1" y="617"/>
                    <a:pt x="1" y="398"/>
                  </a:cubicBezTo>
                  <a:cubicBezTo>
                    <a:pt x="1" y="179"/>
                    <a:pt x="180" y="0"/>
                    <a:pt x="398" y="0"/>
                  </a:cubicBezTo>
                  <a:cubicBezTo>
                    <a:pt x="617" y="0"/>
                    <a:pt x="796" y="179"/>
                    <a:pt x="796" y="398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4886675" y="2106050"/>
              <a:ext cx="19900" cy="19900"/>
            </a:xfrm>
            <a:custGeom>
              <a:avLst/>
              <a:gdLst/>
              <a:ahLst/>
              <a:cxnLst/>
              <a:rect l="l" t="t" r="r" b="b"/>
              <a:pathLst>
                <a:path w="796" h="796" extrusionOk="0">
                  <a:moveTo>
                    <a:pt x="796" y="398"/>
                  </a:moveTo>
                  <a:cubicBezTo>
                    <a:pt x="796" y="637"/>
                    <a:pt x="617" y="796"/>
                    <a:pt x="398" y="796"/>
                  </a:cubicBezTo>
                  <a:cubicBezTo>
                    <a:pt x="179" y="796"/>
                    <a:pt x="0" y="637"/>
                    <a:pt x="0" y="398"/>
                  </a:cubicBezTo>
                  <a:cubicBezTo>
                    <a:pt x="0" y="179"/>
                    <a:pt x="179" y="0"/>
                    <a:pt x="398" y="0"/>
                  </a:cubicBezTo>
                  <a:cubicBezTo>
                    <a:pt x="617" y="0"/>
                    <a:pt x="796" y="179"/>
                    <a:pt x="796" y="398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4886675" y="2318400"/>
              <a:ext cx="19900" cy="19900"/>
            </a:xfrm>
            <a:custGeom>
              <a:avLst/>
              <a:gdLst/>
              <a:ahLst/>
              <a:cxnLst/>
              <a:rect l="l" t="t" r="r" b="b"/>
              <a:pathLst>
                <a:path w="796" h="796" extrusionOk="0">
                  <a:moveTo>
                    <a:pt x="796" y="398"/>
                  </a:moveTo>
                  <a:cubicBezTo>
                    <a:pt x="796" y="617"/>
                    <a:pt x="617" y="796"/>
                    <a:pt x="398" y="796"/>
                  </a:cubicBezTo>
                  <a:cubicBezTo>
                    <a:pt x="179" y="796"/>
                    <a:pt x="0" y="617"/>
                    <a:pt x="0" y="398"/>
                  </a:cubicBezTo>
                  <a:cubicBezTo>
                    <a:pt x="0" y="179"/>
                    <a:pt x="179" y="0"/>
                    <a:pt x="398" y="0"/>
                  </a:cubicBezTo>
                  <a:cubicBezTo>
                    <a:pt x="617" y="0"/>
                    <a:pt x="796" y="179"/>
                    <a:pt x="796" y="398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9"/>
            <p:cNvSpPr/>
            <p:nvPr/>
          </p:nvSpPr>
          <p:spPr>
            <a:xfrm>
              <a:off x="4727525" y="240492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796" y="398"/>
                  </a:moveTo>
                  <a:cubicBezTo>
                    <a:pt x="796" y="617"/>
                    <a:pt x="617" y="796"/>
                    <a:pt x="398" y="796"/>
                  </a:cubicBezTo>
                  <a:cubicBezTo>
                    <a:pt x="180" y="796"/>
                    <a:pt x="1" y="617"/>
                    <a:pt x="1" y="398"/>
                  </a:cubicBezTo>
                  <a:cubicBezTo>
                    <a:pt x="1" y="180"/>
                    <a:pt x="180" y="1"/>
                    <a:pt x="398" y="1"/>
                  </a:cubicBezTo>
                  <a:cubicBezTo>
                    <a:pt x="617" y="1"/>
                    <a:pt x="796" y="180"/>
                    <a:pt x="796" y="398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9"/>
            <p:cNvSpPr/>
            <p:nvPr/>
          </p:nvSpPr>
          <p:spPr>
            <a:xfrm>
              <a:off x="4515175" y="2530750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796" y="398"/>
                  </a:moveTo>
                  <a:cubicBezTo>
                    <a:pt x="796" y="617"/>
                    <a:pt x="617" y="796"/>
                    <a:pt x="398" y="796"/>
                  </a:cubicBezTo>
                  <a:cubicBezTo>
                    <a:pt x="179" y="796"/>
                    <a:pt x="0" y="617"/>
                    <a:pt x="0" y="398"/>
                  </a:cubicBezTo>
                  <a:cubicBezTo>
                    <a:pt x="0" y="180"/>
                    <a:pt x="179" y="0"/>
                    <a:pt x="398" y="0"/>
                  </a:cubicBezTo>
                  <a:cubicBezTo>
                    <a:pt x="617" y="0"/>
                    <a:pt x="796" y="180"/>
                    <a:pt x="796" y="398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4282925" y="2583975"/>
              <a:ext cx="19925" cy="19900"/>
            </a:xfrm>
            <a:custGeom>
              <a:avLst/>
              <a:gdLst/>
              <a:ahLst/>
              <a:cxnLst/>
              <a:rect l="l" t="t" r="r" b="b"/>
              <a:pathLst>
                <a:path w="797" h="796" extrusionOk="0">
                  <a:moveTo>
                    <a:pt x="796" y="398"/>
                  </a:moveTo>
                  <a:cubicBezTo>
                    <a:pt x="796" y="617"/>
                    <a:pt x="617" y="796"/>
                    <a:pt x="398" y="796"/>
                  </a:cubicBezTo>
                  <a:cubicBezTo>
                    <a:pt x="179" y="796"/>
                    <a:pt x="0" y="617"/>
                    <a:pt x="0" y="398"/>
                  </a:cubicBezTo>
                  <a:cubicBezTo>
                    <a:pt x="0" y="179"/>
                    <a:pt x="179" y="0"/>
                    <a:pt x="398" y="0"/>
                  </a:cubicBezTo>
                  <a:cubicBezTo>
                    <a:pt x="617" y="0"/>
                    <a:pt x="796" y="179"/>
                    <a:pt x="796" y="398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4057650" y="2663525"/>
              <a:ext cx="19900" cy="19925"/>
            </a:xfrm>
            <a:custGeom>
              <a:avLst/>
              <a:gdLst/>
              <a:ahLst/>
              <a:cxnLst/>
              <a:rect l="l" t="t" r="r" b="b"/>
              <a:pathLst>
                <a:path w="796" h="797" extrusionOk="0">
                  <a:moveTo>
                    <a:pt x="796" y="399"/>
                  </a:moveTo>
                  <a:cubicBezTo>
                    <a:pt x="796" y="618"/>
                    <a:pt x="617" y="797"/>
                    <a:pt x="398" y="797"/>
                  </a:cubicBezTo>
                  <a:cubicBezTo>
                    <a:pt x="179" y="797"/>
                    <a:pt x="0" y="618"/>
                    <a:pt x="0" y="399"/>
                  </a:cubicBezTo>
                  <a:cubicBezTo>
                    <a:pt x="0" y="180"/>
                    <a:pt x="179" y="1"/>
                    <a:pt x="398" y="1"/>
                  </a:cubicBezTo>
                  <a:cubicBezTo>
                    <a:pt x="617" y="1"/>
                    <a:pt x="796" y="180"/>
                    <a:pt x="796" y="399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3885075" y="2663525"/>
              <a:ext cx="19900" cy="19925"/>
            </a:xfrm>
            <a:custGeom>
              <a:avLst/>
              <a:gdLst/>
              <a:ahLst/>
              <a:cxnLst/>
              <a:rect l="l" t="t" r="r" b="b"/>
              <a:pathLst>
                <a:path w="796" h="797" extrusionOk="0">
                  <a:moveTo>
                    <a:pt x="796" y="399"/>
                  </a:moveTo>
                  <a:cubicBezTo>
                    <a:pt x="796" y="618"/>
                    <a:pt x="617" y="797"/>
                    <a:pt x="398" y="797"/>
                  </a:cubicBezTo>
                  <a:cubicBezTo>
                    <a:pt x="179" y="797"/>
                    <a:pt x="0" y="618"/>
                    <a:pt x="0" y="399"/>
                  </a:cubicBezTo>
                  <a:cubicBezTo>
                    <a:pt x="0" y="180"/>
                    <a:pt x="179" y="1"/>
                    <a:pt x="398" y="1"/>
                  </a:cubicBezTo>
                  <a:cubicBezTo>
                    <a:pt x="617" y="1"/>
                    <a:pt x="796" y="180"/>
                    <a:pt x="796" y="399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4209825" y="2650100"/>
              <a:ext cx="19900" cy="19925"/>
            </a:xfrm>
            <a:custGeom>
              <a:avLst/>
              <a:gdLst/>
              <a:ahLst/>
              <a:cxnLst/>
              <a:rect l="l" t="t" r="r" b="b"/>
              <a:pathLst>
                <a:path w="796" h="797" extrusionOk="0">
                  <a:moveTo>
                    <a:pt x="796" y="399"/>
                  </a:moveTo>
                  <a:cubicBezTo>
                    <a:pt x="796" y="637"/>
                    <a:pt x="617" y="796"/>
                    <a:pt x="398" y="796"/>
                  </a:cubicBezTo>
                  <a:cubicBezTo>
                    <a:pt x="179" y="796"/>
                    <a:pt x="0" y="637"/>
                    <a:pt x="0" y="399"/>
                  </a:cubicBezTo>
                  <a:cubicBezTo>
                    <a:pt x="0" y="180"/>
                    <a:pt x="179" y="1"/>
                    <a:pt x="398" y="1"/>
                  </a:cubicBezTo>
                  <a:cubicBezTo>
                    <a:pt x="617" y="1"/>
                    <a:pt x="796" y="180"/>
                    <a:pt x="796" y="399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4429125" y="2623750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797" y="398"/>
                  </a:moveTo>
                  <a:cubicBezTo>
                    <a:pt x="797" y="617"/>
                    <a:pt x="618" y="796"/>
                    <a:pt x="399" y="796"/>
                  </a:cubicBezTo>
                  <a:cubicBezTo>
                    <a:pt x="180" y="796"/>
                    <a:pt x="1" y="617"/>
                    <a:pt x="1" y="398"/>
                  </a:cubicBezTo>
                  <a:cubicBezTo>
                    <a:pt x="1" y="179"/>
                    <a:pt x="180" y="0"/>
                    <a:pt x="399" y="0"/>
                  </a:cubicBezTo>
                  <a:cubicBezTo>
                    <a:pt x="618" y="0"/>
                    <a:pt x="797" y="179"/>
                    <a:pt x="797" y="398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4395825" y="2199050"/>
              <a:ext cx="19900" cy="19900"/>
            </a:xfrm>
            <a:custGeom>
              <a:avLst/>
              <a:gdLst/>
              <a:ahLst/>
              <a:cxnLst/>
              <a:rect l="l" t="t" r="r" b="b"/>
              <a:pathLst>
                <a:path w="796" h="796" extrusionOk="0">
                  <a:moveTo>
                    <a:pt x="796" y="398"/>
                  </a:moveTo>
                  <a:cubicBezTo>
                    <a:pt x="796" y="617"/>
                    <a:pt x="617" y="796"/>
                    <a:pt x="398" y="796"/>
                  </a:cubicBezTo>
                  <a:cubicBezTo>
                    <a:pt x="179" y="796"/>
                    <a:pt x="0" y="617"/>
                    <a:pt x="0" y="398"/>
                  </a:cubicBezTo>
                  <a:cubicBezTo>
                    <a:pt x="0" y="179"/>
                    <a:pt x="179" y="0"/>
                    <a:pt x="398" y="0"/>
                  </a:cubicBezTo>
                  <a:cubicBezTo>
                    <a:pt x="617" y="0"/>
                    <a:pt x="796" y="179"/>
                    <a:pt x="796" y="398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3941275" y="2458150"/>
              <a:ext cx="19900" cy="19900"/>
            </a:xfrm>
            <a:custGeom>
              <a:avLst/>
              <a:gdLst/>
              <a:ahLst/>
              <a:cxnLst/>
              <a:rect l="l" t="t" r="r" b="b"/>
              <a:pathLst>
                <a:path w="796" h="796" extrusionOk="0">
                  <a:moveTo>
                    <a:pt x="796" y="398"/>
                  </a:moveTo>
                  <a:cubicBezTo>
                    <a:pt x="796" y="617"/>
                    <a:pt x="617" y="796"/>
                    <a:pt x="398" y="796"/>
                  </a:cubicBezTo>
                  <a:cubicBezTo>
                    <a:pt x="179" y="796"/>
                    <a:pt x="0" y="617"/>
                    <a:pt x="0" y="398"/>
                  </a:cubicBezTo>
                  <a:cubicBezTo>
                    <a:pt x="0" y="179"/>
                    <a:pt x="179" y="0"/>
                    <a:pt x="398" y="0"/>
                  </a:cubicBezTo>
                  <a:cubicBezTo>
                    <a:pt x="617" y="0"/>
                    <a:pt x="796" y="179"/>
                    <a:pt x="796" y="398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3981050" y="2564075"/>
              <a:ext cx="19925" cy="19900"/>
            </a:xfrm>
            <a:custGeom>
              <a:avLst/>
              <a:gdLst/>
              <a:ahLst/>
              <a:cxnLst/>
              <a:rect l="l" t="t" r="r" b="b"/>
              <a:pathLst>
                <a:path w="797" h="796" extrusionOk="0">
                  <a:moveTo>
                    <a:pt x="796" y="398"/>
                  </a:moveTo>
                  <a:cubicBezTo>
                    <a:pt x="796" y="617"/>
                    <a:pt x="617" y="796"/>
                    <a:pt x="398" y="796"/>
                  </a:cubicBezTo>
                  <a:cubicBezTo>
                    <a:pt x="180" y="796"/>
                    <a:pt x="1" y="617"/>
                    <a:pt x="1" y="398"/>
                  </a:cubicBezTo>
                  <a:cubicBezTo>
                    <a:pt x="1" y="179"/>
                    <a:pt x="180" y="0"/>
                    <a:pt x="398" y="0"/>
                  </a:cubicBezTo>
                  <a:cubicBezTo>
                    <a:pt x="617" y="0"/>
                    <a:pt x="796" y="179"/>
                    <a:pt x="796" y="398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4618125" y="2537700"/>
              <a:ext cx="19900" cy="19925"/>
            </a:xfrm>
            <a:custGeom>
              <a:avLst/>
              <a:gdLst/>
              <a:ahLst/>
              <a:cxnLst/>
              <a:rect l="l" t="t" r="r" b="b"/>
              <a:pathLst>
                <a:path w="796" h="797" extrusionOk="0">
                  <a:moveTo>
                    <a:pt x="796" y="399"/>
                  </a:moveTo>
                  <a:cubicBezTo>
                    <a:pt x="796" y="618"/>
                    <a:pt x="617" y="797"/>
                    <a:pt x="398" y="797"/>
                  </a:cubicBezTo>
                  <a:cubicBezTo>
                    <a:pt x="179" y="797"/>
                    <a:pt x="0" y="618"/>
                    <a:pt x="0" y="399"/>
                  </a:cubicBezTo>
                  <a:cubicBezTo>
                    <a:pt x="0" y="180"/>
                    <a:pt x="179" y="1"/>
                    <a:pt x="398" y="1"/>
                  </a:cubicBezTo>
                  <a:cubicBezTo>
                    <a:pt x="617" y="1"/>
                    <a:pt x="796" y="180"/>
                    <a:pt x="796" y="399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4485325" y="2139350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796" y="399"/>
                  </a:moveTo>
                  <a:cubicBezTo>
                    <a:pt x="796" y="618"/>
                    <a:pt x="617" y="797"/>
                    <a:pt x="399" y="797"/>
                  </a:cubicBezTo>
                  <a:cubicBezTo>
                    <a:pt x="180" y="797"/>
                    <a:pt x="1" y="618"/>
                    <a:pt x="1" y="399"/>
                  </a:cubicBezTo>
                  <a:cubicBezTo>
                    <a:pt x="1" y="180"/>
                    <a:pt x="180" y="1"/>
                    <a:pt x="399" y="1"/>
                  </a:cubicBezTo>
                  <a:cubicBezTo>
                    <a:pt x="617" y="1"/>
                    <a:pt x="796" y="180"/>
                    <a:pt x="796" y="399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4219775" y="2238825"/>
              <a:ext cx="19900" cy="19925"/>
            </a:xfrm>
            <a:custGeom>
              <a:avLst/>
              <a:gdLst/>
              <a:ahLst/>
              <a:cxnLst/>
              <a:rect l="l" t="t" r="r" b="b"/>
              <a:pathLst>
                <a:path w="796" h="797" extrusionOk="0">
                  <a:moveTo>
                    <a:pt x="796" y="398"/>
                  </a:moveTo>
                  <a:cubicBezTo>
                    <a:pt x="796" y="617"/>
                    <a:pt x="617" y="796"/>
                    <a:pt x="398" y="796"/>
                  </a:cubicBezTo>
                  <a:cubicBezTo>
                    <a:pt x="179" y="796"/>
                    <a:pt x="0" y="617"/>
                    <a:pt x="0" y="398"/>
                  </a:cubicBezTo>
                  <a:cubicBezTo>
                    <a:pt x="0" y="179"/>
                    <a:pt x="179" y="0"/>
                    <a:pt x="398" y="0"/>
                  </a:cubicBezTo>
                  <a:cubicBezTo>
                    <a:pt x="617" y="0"/>
                    <a:pt x="796" y="179"/>
                    <a:pt x="796" y="398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4737475" y="2152800"/>
              <a:ext cx="19925" cy="19900"/>
            </a:xfrm>
            <a:custGeom>
              <a:avLst/>
              <a:gdLst/>
              <a:ahLst/>
              <a:cxnLst/>
              <a:rect l="l" t="t" r="r" b="b"/>
              <a:pathLst>
                <a:path w="797" h="796" extrusionOk="0">
                  <a:moveTo>
                    <a:pt x="796" y="398"/>
                  </a:moveTo>
                  <a:cubicBezTo>
                    <a:pt x="796" y="617"/>
                    <a:pt x="617" y="796"/>
                    <a:pt x="398" y="796"/>
                  </a:cubicBezTo>
                  <a:cubicBezTo>
                    <a:pt x="179" y="796"/>
                    <a:pt x="0" y="617"/>
                    <a:pt x="0" y="398"/>
                  </a:cubicBezTo>
                  <a:cubicBezTo>
                    <a:pt x="0" y="179"/>
                    <a:pt x="179" y="0"/>
                    <a:pt x="398" y="0"/>
                  </a:cubicBezTo>
                  <a:cubicBezTo>
                    <a:pt x="617" y="0"/>
                    <a:pt x="796" y="179"/>
                    <a:pt x="796" y="398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4667850" y="2086150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796" y="398"/>
                  </a:moveTo>
                  <a:cubicBezTo>
                    <a:pt x="796" y="617"/>
                    <a:pt x="617" y="796"/>
                    <a:pt x="398" y="796"/>
                  </a:cubicBezTo>
                  <a:cubicBezTo>
                    <a:pt x="179" y="796"/>
                    <a:pt x="0" y="617"/>
                    <a:pt x="0" y="398"/>
                  </a:cubicBezTo>
                  <a:cubicBezTo>
                    <a:pt x="0" y="179"/>
                    <a:pt x="179" y="0"/>
                    <a:pt x="398" y="0"/>
                  </a:cubicBezTo>
                  <a:cubicBezTo>
                    <a:pt x="617" y="0"/>
                    <a:pt x="796" y="179"/>
                    <a:pt x="796" y="398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4900100" y="2172675"/>
              <a:ext cx="19900" cy="19925"/>
            </a:xfrm>
            <a:custGeom>
              <a:avLst/>
              <a:gdLst/>
              <a:ahLst/>
              <a:cxnLst/>
              <a:rect l="l" t="t" r="r" b="b"/>
              <a:pathLst>
                <a:path w="796" h="797" extrusionOk="0">
                  <a:moveTo>
                    <a:pt x="796" y="399"/>
                  </a:moveTo>
                  <a:cubicBezTo>
                    <a:pt x="796" y="617"/>
                    <a:pt x="617" y="796"/>
                    <a:pt x="398" y="796"/>
                  </a:cubicBezTo>
                  <a:cubicBezTo>
                    <a:pt x="179" y="796"/>
                    <a:pt x="0" y="617"/>
                    <a:pt x="0" y="399"/>
                  </a:cubicBezTo>
                  <a:cubicBezTo>
                    <a:pt x="0" y="180"/>
                    <a:pt x="179" y="1"/>
                    <a:pt x="398" y="1"/>
                  </a:cubicBezTo>
                  <a:cubicBezTo>
                    <a:pt x="617" y="1"/>
                    <a:pt x="796" y="180"/>
                    <a:pt x="796" y="399"/>
                  </a:cubicBezTo>
                  <a:close/>
                </a:path>
              </a:pathLst>
            </a:custGeom>
            <a:solidFill>
              <a:srgbClr val="53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3930325" y="2635675"/>
              <a:ext cx="105450" cy="130325"/>
            </a:xfrm>
            <a:custGeom>
              <a:avLst/>
              <a:gdLst/>
              <a:ahLst/>
              <a:cxnLst/>
              <a:rect l="l" t="t" r="r" b="b"/>
              <a:pathLst>
                <a:path w="4218" h="5213" fill="none" extrusionOk="0">
                  <a:moveTo>
                    <a:pt x="3522" y="2846"/>
                  </a:moveTo>
                  <a:cubicBezTo>
                    <a:pt x="3522" y="3144"/>
                    <a:pt x="3820" y="3283"/>
                    <a:pt x="3701" y="3542"/>
                  </a:cubicBezTo>
                  <a:cubicBezTo>
                    <a:pt x="3601" y="3800"/>
                    <a:pt x="3880" y="4238"/>
                    <a:pt x="3681" y="4437"/>
                  </a:cubicBezTo>
                  <a:cubicBezTo>
                    <a:pt x="3482" y="4636"/>
                    <a:pt x="2885" y="3979"/>
                    <a:pt x="2626" y="4099"/>
                  </a:cubicBezTo>
                  <a:cubicBezTo>
                    <a:pt x="2368" y="4198"/>
                    <a:pt x="2408" y="5213"/>
                    <a:pt x="2109" y="5213"/>
                  </a:cubicBezTo>
                  <a:cubicBezTo>
                    <a:pt x="1811" y="5213"/>
                    <a:pt x="1672" y="4596"/>
                    <a:pt x="1413" y="4477"/>
                  </a:cubicBezTo>
                  <a:cubicBezTo>
                    <a:pt x="1154" y="4377"/>
                    <a:pt x="995" y="4357"/>
                    <a:pt x="796" y="4158"/>
                  </a:cubicBezTo>
                  <a:cubicBezTo>
                    <a:pt x="597" y="3960"/>
                    <a:pt x="597" y="3800"/>
                    <a:pt x="498" y="3542"/>
                  </a:cubicBezTo>
                  <a:cubicBezTo>
                    <a:pt x="378" y="3283"/>
                    <a:pt x="737" y="3144"/>
                    <a:pt x="737" y="2846"/>
                  </a:cubicBezTo>
                  <a:cubicBezTo>
                    <a:pt x="737" y="2567"/>
                    <a:pt x="1" y="2269"/>
                    <a:pt x="120" y="2010"/>
                  </a:cubicBezTo>
                  <a:cubicBezTo>
                    <a:pt x="219" y="1751"/>
                    <a:pt x="657" y="1791"/>
                    <a:pt x="836" y="1592"/>
                  </a:cubicBezTo>
                  <a:cubicBezTo>
                    <a:pt x="1035" y="1393"/>
                    <a:pt x="955" y="876"/>
                    <a:pt x="1214" y="757"/>
                  </a:cubicBezTo>
                  <a:cubicBezTo>
                    <a:pt x="1473" y="657"/>
                    <a:pt x="1811" y="1"/>
                    <a:pt x="2109" y="1"/>
                  </a:cubicBezTo>
                  <a:cubicBezTo>
                    <a:pt x="2408" y="1"/>
                    <a:pt x="2567" y="1035"/>
                    <a:pt x="2825" y="1135"/>
                  </a:cubicBezTo>
                  <a:cubicBezTo>
                    <a:pt x="3084" y="1254"/>
                    <a:pt x="3840" y="737"/>
                    <a:pt x="4019" y="936"/>
                  </a:cubicBezTo>
                  <a:cubicBezTo>
                    <a:pt x="4218" y="1115"/>
                    <a:pt x="3800" y="1831"/>
                    <a:pt x="3919" y="2090"/>
                  </a:cubicBezTo>
                  <a:cubicBezTo>
                    <a:pt x="4019" y="2348"/>
                    <a:pt x="3522" y="2567"/>
                    <a:pt x="3522" y="2846"/>
                  </a:cubicBezTo>
                  <a:close/>
                </a:path>
              </a:pathLst>
            </a:custGeom>
            <a:noFill/>
            <a:ln w="6950" cap="rnd" cmpd="sng">
              <a:solidFill>
                <a:srgbClr val="FF5D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4383875" y="2048350"/>
              <a:ext cx="349150" cy="138275"/>
            </a:xfrm>
            <a:custGeom>
              <a:avLst/>
              <a:gdLst/>
              <a:ahLst/>
              <a:cxnLst/>
              <a:rect l="l" t="t" r="r" b="b"/>
              <a:pathLst>
                <a:path w="13966" h="5531" extrusionOk="0">
                  <a:moveTo>
                    <a:pt x="6506" y="1"/>
                  </a:moveTo>
                  <a:lnTo>
                    <a:pt x="6864" y="1214"/>
                  </a:lnTo>
                  <a:cubicBezTo>
                    <a:pt x="7659" y="1592"/>
                    <a:pt x="10663" y="359"/>
                    <a:pt x="12076" y="955"/>
                  </a:cubicBezTo>
                  <a:cubicBezTo>
                    <a:pt x="13965" y="1771"/>
                    <a:pt x="10544" y="3104"/>
                    <a:pt x="9549" y="3203"/>
                  </a:cubicBezTo>
                  <a:cubicBezTo>
                    <a:pt x="8574" y="3283"/>
                    <a:pt x="6148" y="4098"/>
                    <a:pt x="4874" y="4457"/>
                  </a:cubicBezTo>
                  <a:cubicBezTo>
                    <a:pt x="3621" y="4815"/>
                    <a:pt x="1552" y="5531"/>
                    <a:pt x="737" y="4636"/>
                  </a:cubicBezTo>
                  <a:cubicBezTo>
                    <a:pt x="1" y="3820"/>
                    <a:pt x="4337" y="1950"/>
                    <a:pt x="4616" y="1672"/>
                  </a:cubicBezTo>
                  <a:cubicBezTo>
                    <a:pt x="4616" y="1672"/>
                    <a:pt x="5153" y="677"/>
                    <a:pt x="4337" y="677"/>
                  </a:cubicBezTo>
                </a:path>
              </a:pathLst>
            </a:custGeom>
            <a:solidFill>
              <a:srgbClr val="8D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4383875" y="2048350"/>
              <a:ext cx="349150" cy="138275"/>
            </a:xfrm>
            <a:custGeom>
              <a:avLst/>
              <a:gdLst/>
              <a:ahLst/>
              <a:cxnLst/>
              <a:rect l="l" t="t" r="r" b="b"/>
              <a:pathLst>
                <a:path w="13966" h="5531" fill="none" extrusionOk="0">
                  <a:moveTo>
                    <a:pt x="6506" y="1"/>
                  </a:moveTo>
                  <a:lnTo>
                    <a:pt x="6864" y="1214"/>
                  </a:lnTo>
                  <a:cubicBezTo>
                    <a:pt x="7659" y="1592"/>
                    <a:pt x="10663" y="359"/>
                    <a:pt x="12076" y="955"/>
                  </a:cubicBezTo>
                  <a:cubicBezTo>
                    <a:pt x="13965" y="1771"/>
                    <a:pt x="10544" y="3104"/>
                    <a:pt x="9549" y="3203"/>
                  </a:cubicBezTo>
                  <a:cubicBezTo>
                    <a:pt x="8574" y="3283"/>
                    <a:pt x="6148" y="4098"/>
                    <a:pt x="4874" y="4457"/>
                  </a:cubicBezTo>
                  <a:cubicBezTo>
                    <a:pt x="3621" y="4815"/>
                    <a:pt x="1552" y="5531"/>
                    <a:pt x="737" y="4636"/>
                  </a:cubicBezTo>
                  <a:cubicBezTo>
                    <a:pt x="1" y="3820"/>
                    <a:pt x="4337" y="1950"/>
                    <a:pt x="4616" y="1672"/>
                  </a:cubicBezTo>
                  <a:cubicBezTo>
                    <a:pt x="4616" y="1672"/>
                    <a:pt x="5153" y="677"/>
                    <a:pt x="4337" y="677"/>
                  </a:cubicBezTo>
                </a:path>
              </a:pathLst>
            </a:custGeom>
            <a:noFill/>
            <a:ln w="6950" cap="flat" cmpd="sng">
              <a:solidFill>
                <a:srgbClr val="1F28F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3848775" y="2452675"/>
              <a:ext cx="45275" cy="43275"/>
            </a:xfrm>
            <a:custGeom>
              <a:avLst/>
              <a:gdLst/>
              <a:ahLst/>
              <a:cxnLst/>
              <a:rect l="l" t="t" r="r" b="b"/>
              <a:pathLst>
                <a:path w="1811" h="1731" extrusionOk="0">
                  <a:moveTo>
                    <a:pt x="1810" y="876"/>
                  </a:moveTo>
                  <a:cubicBezTo>
                    <a:pt x="1810" y="1353"/>
                    <a:pt x="1413" y="1731"/>
                    <a:pt x="915" y="1731"/>
                  </a:cubicBezTo>
                  <a:cubicBezTo>
                    <a:pt x="398" y="1731"/>
                    <a:pt x="0" y="1353"/>
                    <a:pt x="0" y="876"/>
                  </a:cubicBezTo>
                  <a:cubicBezTo>
                    <a:pt x="0" y="398"/>
                    <a:pt x="398" y="0"/>
                    <a:pt x="915" y="0"/>
                  </a:cubicBezTo>
                  <a:cubicBezTo>
                    <a:pt x="1413" y="0"/>
                    <a:pt x="1810" y="398"/>
                    <a:pt x="1810" y="876"/>
                  </a:cubicBezTo>
                  <a:close/>
                </a:path>
              </a:pathLst>
            </a:custGeom>
            <a:solidFill>
              <a:srgbClr val="8DE0E0"/>
            </a:solidFill>
            <a:ln w="2475" cap="flat" cmpd="sng">
              <a:solidFill>
                <a:srgbClr val="1F28F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4334650" y="2656075"/>
              <a:ext cx="45775" cy="43300"/>
            </a:xfrm>
            <a:custGeom>
              <a:avLst/>
              <a:gdLst/>
              <a:ahLst/>
              <a:cxnLst/>
              <a:rect l="l" t="t" r="r" b="b"/>
              <a:pathLst>
                <a:path w="1831" h="1732" extrusionOk="0">
                  <a:moveTo>
                    <a:pt x="1830" y="856"/>
                  </a:moveTo>
                  <a:cubicBezTo>
                    <a:pt x="1830" y="1333"/>
                    <a:pt x="1413" y="1731"/>
                    <a:pt x="915" y="1731"/>
                  </a:cubicBezTo>
                  <a:cubicBezTo>
                    <a:pt x="418" y="1731"/>
                    <a:pt x="0" y="1333"/>
                    <a:pt x="0" y="856"/>
                  </a:cubicBezTo>
                  <a:cubicBezTo>
                    <a:pt x="0" y="378"/>
                    <a:pt x="418" y="0"/>
                    <a:pt x="915" y="0"/>
                  </a:cubicBezTo>
                  <a:cubicBezTo>
                    <a:pt x="1413" y="0"/>
                    <a:pt x="1830" y="378"/>
                    <a:pt x="1830" y="856"/>
                  </a:cubicBezTo>
                  <a:close/>
                </a:path>
              </a:pathLst>
            </a:custGeom>
            <a:solidFill>
              <a:srgbClr val="8DE0E0"/>
            </a:solidFill>
            <a:ln w="2475" cap="flat" cmpd="sng">
              <a:solidFill>
                <a:srgbClr val="1F28F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4287400" y="2231375"/>
              <a:ext cx="45775" cy="43275"/>
            </a:xfrm>
            <a:custGeom>
              <a:avLst/>
              <a:gdLst/>
              <a:ahLst/>
              <a:cxnLst/>
              <a:rect l="l" t="t" r="r" b="b"/>
              <a:pathLst>
                <a:path w="1831" h="1731" extrusionOk="0">
                  <a:moveTo>
                    <a:pt x="1831" y="855"/>
                  </a:moveTo>
                  <a:cubicBezTo>
                    <a:pt x="1831" y="1333"/>
                    <a:pt x="1413" y="1731"/>
                    <a:pt x="916" y="1731"/>
                  </a:cubicBezTo>
                  <a:cubicBezTo>
                    <a:pt x="418" y="1731"/>
                    <a:pt x="0" y="1333"/>
                    <a:pt x="0" y="855"/>
                  </a:cubicBezTo>
                  <a:cubicBezTo>
                    <a:pt x="0" y="378"/>
                    <a:pt x="418" y="0"/>
                    <a:pt x="916" y="0"/>
                  </a:cubicBezTo>
                  <a:cubicBezTo>
                    <a:pt x="1413" y="0"/>
                    <a:pt x="1831" y="378"/>
                    <a:pt x="1831" y="855"/>
                  </a:cubicBezTo>
                  <a:close/>
                </a:path>
              </a:pathLst>
            </a:custGeom>
            <a:solidFill>
              <a:srgbClr val="8DE0E0"/>
            </a:solidFill>
            <a:ln w="2475" cap="flat" cmpd="sng">
              <a:solidFill>
                <a:srgbClr val="1F28F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4793175" y="2096100"/>
              <a:ext cx="45775" cy="43775"/>
            </a:xfrm>
            <a:custGeom>
              <a:avLst/>
              <a:gdLst/>
              <a:ahLst/>
              <a:cxnLst/>
              <a:rect l="l" t="t" r="r" b="b"/>
              <a:pathLst>
                <a:path w="1831" h="1751" extrusionOk="0">
                  <a:moveTo>
                    <a:pt x="1830" y="876"/>
                  </a:moveTo>
                  <a:cubicBezTo>
                    <a:pt x="1830" y="1353"/>
                    <a:pt x="1413" y="1751"/>
                    <a:pt x="915" y="1751"/>
                  </a:cubicBezTo>
                  <a:cubicBezTo>
                    <a:pt x="418" y="1751"/>
                    <a:pt x="0" y="1353"/>
                    <a:pt x="0" y="876"/>
                  </a:cubicBezTo>
                  <a:cubicBezTo>
                    <a:pt x="0" y="398"/>
                    <a:pt x="418" y="0"/>
                    <a:pt x="915" y="0"/>
                  </a:cubicBezTo>
                  <a:cubicBezTo>
                    <a:pt x="1413" y="0"/>
                    <a:pt x="1830" y="398"/>
                    <a:pt x="1830" y="876"/>
                  </a:cubicBezTo>
                  <a:close/>
                </a:path>
              </a:pathLst>
            </a:custGeom>
            <a:solidFill>
              <a:srgbClr val="8DE0E0"/>
            </a:solidFill>
            <a:ln w="2475" cap="flat" cmpd="sng">
              <a:solidFill>
                <a:srgbClr val="1F28F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4732500" y="2446700"/>
              <a:ext cx="45775" cy="43800"/>
            </a:xfrm>
            <a:custGeom>
              <a:avLst/>
              <a:gdLst/>
              <a:ahLst/>
              <a:cxnLst/>
              <a:rect l="l" t="t" r="r" b="b"/>
              <a:pathLst>
                <a:path w="1831" h="1752" extrusionOk="0">
                  <a:moveTo>
                    <a:pt x="1831" y="876"/>
                  </a:moveTo>
                  <a:cubicBezTo>
                    <a:pt x="1831" y="1353"/>
                    <a:pt x="1413" y="1751"/>
                    <a:pt x="916" y="1751"/>
                  </a:cubicBezTo>
                  <a:cubicBezTo>
                    <a:pt x="418" y="1751"/>
                    <a:pt x="0" y="1353"/>
                    <a:pt x="0" y="876"/>
                  </a:cubicBezTo>
                  <a:cubicBezTo>
                    <a:pt x="0" y="398"/>
                    <a:pt x="418" y="1"/>
                    <a:pt x="916" y="1"/>
                  </a:cubicBezTo>
                  <a:cubicBezTo>
                    <a:pt x="1413" y="1"/>
                    <a:pt x="1831" y="398"/>
                    <a:pt x="1831" y="876"/>
                  </a:cubicBezTo>
                  <a:close/>
                </a:path>
              </a:pathLst>
            </a:custGeom>
            <a:solidFill>
              <a:srgbClr val="8DE0E0"/>
            </a:solidFill>
            <a:ln w="2475" cap="flat" cmpd="sng">
              <a:solidFill>
                <a:srgbClr val="1F28F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4261175" y="2799800"/>
              <a:ext cx="135150" cy="196825"/>
            </a:xfrm>
            <a:custGeom>
              <a:avLst/>
              <a:gdLst/>
              <a:ahLst/>
              <a:cxnLst/>
              <a:rect l="l" t="t" r="r" b="b"/>
              <a:pathLst>
                <a:path w="5406" h="7873" extrusionOk="0">
                  <a:moveTo>
                    <a:pt x="4793" y="0"/>
                  </a:moveTo>
                  <a:cubicBezTo>
                    <a:pt x="4617" y="0"/>
                    <a:pt x="4364" y="244"/>
                    <a:pt x="4391" y="438"/>
                  </a:cubicBezTo>
                  <a:cubicBezTo>
                    <a:pt x="4570" y="1910"/>
                    <a:pt x="4491" y="3342"/>
                    <a:pt x="3755" y="4655"/>
                  </a:cubicBezTo>
                  <a:cubicBezTo>
                    <a:pt x="3039" y="5968"/>
                    <a:pt x="1626" y="6744"/>
                    <a:pt x="294" y="7321"/>
                  </a:cubicBezTo>
                  <a:cubicBezTo>
                    <a:pt x="35" y="7425"/>
                    <a:pt x="0" y="7872"/>
                    <a:pt x="256" y="7872"/>
                  </a:cubicBezTo>
                  <a:cubicBezTo>
                    <a:pt x="295" y="7872"/>
                    <a:pt x="340" y="7862"/>
                    <a:pt x="393" y="7838"/>
                  </a:cubicBezTo>
                  <a:cubicBezTo>
                    <a:pt x="3735" y="6406"/>
                    <a:pt x="5406" y="3820"/>
                    <a:pt x="4948" y="160"/>
                  </a:cubicBezTo>
                  <a:cubicBezTo>
                    <a:pt x="4930" y="46"/>
                    <a:pt x="4869" y="0"/>
                    <a:pt x="4793" y="0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4746775" y="2631250"/>
              <a:ext cx="49400" cy="196575"/>
            </a:xfrm>
            <a:custGeom>
              <a:avLst/>
              <a:gdLst/>
              <a:ahLst/>
              <a:cxnLst/>
              <a:rect l="l" t="t" r="r" b="b"/>
              <a:pathLst>
                <a:path w="1976" h="7863" extrusionOk="0">
                  <a:moveTo>
                    <a:pt x="1802" y="0"/>
                  </a:moveTo>
                  <a:cubicBezTo>
                    <a:pt x="1638" y="0"/>
                    <a:pt x="1419" y="177"/>
                    <a:pt x="1419" y="377"/>
                  </a:cubicBezTo>
                  <a:cubicBezTo>
                    <a:pt x="1399" y="2824"/>
                    <a:pt x="1180" y="5250"/>
                    <a:pt x="106" y="7498"/>
                  </a:cubicBezTo>
                  <a:cubicBezTo>
                    <a:pt x="1" y="7732"/>
                    <a:pt x="128" y="7862"/>
                    <a:pt x="284" y="7862"/>
                  </a:cubicBezTo>
                  <a:cubicBezTo>
                    <a:pt x="394" y="7862"/>
                    <a:pt x="517" y="7797"/>
                    <a:pt x="583" y="7658"/>
                  </a:cubicBezTo>
                  <a:cubicBezTo>
                    <a:pt x="1697" y="5310"/>
                    <a:pt x="1956" y="2804"/>
                    <a:pt x="1976" y="218"/>
                  </a:cubicBezTo>
                  <a:cubicBezTo>
                    <a:pt x="1976" y="62"/>
                    <a:pt x="1899" y="0"/>
                    <a:pt x="1802" y="0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4962475" y="2522775"/>
              <a:ext cx="87575" cy="83025"/>
            </a:xfrm>
            <a:custGeom>
              <a:avLst/>
              <a:gdLst/>
              <a:ahLst/>
              <a:cxnLst/>
              <a:rect l="l" t="t" r="r" b="b"/>
              <a:pathLst>
                <a:path w="3503" h="3321" extrusionOk="0">
                  <a:moveTo>
                    <a:pt x="462" y="1"/>
                  </a:moveTo>
                  <a:cubicBezTo>
                    <a:pt x="268" y="1"/>
                    <a:pt x="0" y="306"/>
                    <a:pt x="91" y="518"/>
                  </a:cubicBezTo>
                  <a:cubicBezTo>
                    <a:pt x="648" y="1851"/>
                    <a:pt x="1563" y="2766"/>
                    <a:pt x="2876" y="3303"/>
                  </a:cubicBezTo>
                  <a:cubicBezTo>
                    <a:pt x="2903" y="3315"/>
                    <a:pt x="2930" y="3320"/>
                    <a:pt x="2958" y="3320"/>
                  </a:cubicBezTo>
                  <a:cubicBezTo>
                    <a:pt x="3221" y="3320"/>
                    <a:pt x="3502" y="2852"/>
                    <a:pt x="3214" y="2727"/>
                  </a:cubicBezTo>
                  <a:cubicBezTo>
                    <a:pt x="1961" y="2209"/>
                    <a:pt x="1126" y="1354"/>
                    <a:pt x="609" y="101"/>
                  </a:cubicBezTo>
                  <a:cubicBezTo>
                    <a:pt x="576" y="30"/>
                    <a:pt x="523" y="1"/>
                    <a:pt x="462" y="1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5040825" y="2395350"/>
              <a:ext cx="182075" cy="61250"/>
            </a:xfrm>
            <a:custGeom>
              <a:avLst/>
              <a:gdLst/>
              <a:ahLst/>
              <a:cxnLst/>
              <a:rect l="l" t="t" r="r" b="b"/>
              <a:pathLst>
                <a:path w="7283" h="2450" extrusionOk="0">
                  <a:moveTo>
                    <a:pt x="6988" y="0"/>
                  </a:moveTo>
                  <a:cubicBezTo>
                    <a:pt x="6911" y="0"/>
                    <a:pt x="6823" y="42"/>
                    <a:pt x="6745" y="145"/>
                  </a:cubicBezTo>
                  <a:cubicBezTo>
                    <a:pt x="5804" y="1300"/>
                    <a:pt x="4563" y="1856"/>
                    <a:pt x="3271" y="1856"/>
                  </a:cubicBezTo>
                  <a:cubicBezTo>
                    <a:pt x="2405" y="1856"/>
                    <a:pt x="1515" y="1607"/>
                    <a:pt x="677" y="1120"/>
                  </a:cubicBezTo>
                  <a:cubicBezTo>
                    <a:pt x="638" y="1095"/>
                    <a:pt x="596" y="1084"/>
                    <a:pt x="553" y="1084"/>
                  </a:cubicBezTo>
                  <a:cubicBezTo>
                    <a:pt x="290" y="1084"/>
                    <a:pt x="0" y="1500"/>
                    <a:pt x="240" y="1637"/>
                  </a:cubicBezTo>
                  <a:cubicBezTo>
                    <a:pt x="1176" y="2178"/>
                    <a:pt x="2157" y="2449"/>
                    <a:pt x="3109" y="2449"/>
                  </a:cubicBezTo>
                  <a:cubicBezTo>
                    <a:pt x="4606" y="2449"/>
                    <a:pt x="6033" y="1781"/>
                    <a:pt x="7103" y="443"/>
                  </a:cubicBezTo>
                  <a:cubicBezTo>
                    <a:pt x="7283" y="222"/>
                    <a:pt x="7164" y="0"/>
                    <a:pt x="6988" y="0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4554375" y="1850975"/>
              <a:ext cx="199600" cy="118775"/>
            </a:xfrm>
            <a:custGeom>
              <a:avLst/>
              <a:gdLst/>
              <a:ahLst/>
              <a:cxnLst/>
              <a:rect l="l" t="t" r="r" b="b"/>
              <a:pathLst>
                <a:path w="7984" h="4751" extrusionOk="0">
                  <a:moveTo>
                    <a:pt x="469" y="0"/>
                  </a:moveTo>
                  <a:cubicBezTo>
                    <a:pt x="255" y="0"/>
                    <a:pt x="1" y="316"/>
                    <a:pt x="123" y="515"/>
                  </a:cubicBezTo>
                  <a:cubicBezTo>
                    <a:pt x="760" y="1411"/>
                    <a:pt x="1754" y="1609"/>
                    <a:pt x="2789" y="1808"/>
                  </a:cubicBezTo>
                  <a:cubicBezTo>
                    <a:pt x="4738" y="2186"/>
                    <a:pt x="6230" y="2942"/>
                    <a:pt x="7344" y="4653"/>
                  </a:cubicBezTo>
                  <a:cubicBezTo>
                    <a:pt x="7390" y="4722"/>
                    <a:pt x="7451" y="4751"/>
                    <a:pt x="7516" y="4751"/>
                  </a:cubicBezTo>
                  <a:cubicBezTo>
                    <a:pt x="7730" y="4751"/>
                    <a:pt x="7984" y="4434"/>
                    <a:pt x="7861" y="4235"/>
                  </a:cubicBezTo>
                  <a:cubicBezTo>
                    <a:pt x="6986" y="2902"/>
                    <a:pt x="5872" y="1987"/>
                    <a:pt x="4340" y="1510"/>
                  </a:cubicBezTo>
                  <a:cubicBezTo>
                    <a:pt x="3127" y="1132"/>
                    <a:pt x="1436" y="1231"/>
                    <a:pt x="640" y="98"/>
                  </a:cubicBezTo>
                  <a:cubicBezTo>
                    <a:pt x="594" y="29"/>
                    <a:pt x="534" y="0"/>
                    <a:pt x="469" y="0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4591375" y="2712000"/>
              <a:ext cx="76000" cy="156575"/>
            </a:xfrm>
            <a:custGeom>
              <a:avLst/>
              <a:gdLst/>
              <a:ahLst/>
              <a:cxnLst/>
              <a:rect l="l" t="t" r="r" b="b"/>
              <a:pathLst>
                <a:path w="3040" h="6263" extrusionOk="0">
                  <a:moveTo>
                    <a:pt x="2657" y="1"/>
                  </a:moveTo>
                  <a:cubicBezTo>
                    <a:pt x="2482" y="1"/>
                    <a:pt x="2216" y="240"/>
                    <a:pt x="2244" y="449"/>
                  </a:cubicBezTo>
                  <a:cubicBezTo>
                    <a:pt x="2463" y="2518"/>
                    <a:pt x="1945" y="4447"/>
                    <a:pt x="235" y="5760"/>
                  </a:cubicBezTo>
                  <a:cubicBezTo>
                    <a:pt x="0" y="5932"/>
                    <a:pt x="60" y="6263"/>
                    <a:pt x="270" y="6263"/>
                  </a:cubicBezTo>
                  <a:cubicBezTo>
                    <a:pt x="327" y="6263"/>
                    <a:pt x="396" y="6238"/>
                    <a:pt x="473" y="6178"/>
                  </a:cubicBezTo>
                  <a:cubicBezTo>
                    <a:pt x="2403" y="4706"/>
                    <a:pt x="3039" y="2518"/>
                    <a:pt x="2801" y="151"/>
                  </a:cubicBezTo>
                  <a:cubicBezTo>
                    <a:pt x="2789" y="44"/>
                    <a:pt x="2731" y="1"/>
                    <a:pt x="2657" y="1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4836450" y="1822450"/>
              <a:ext cx="50050" cy="142650"/>
            </a:xfrm>
            <a:custGeom>
              <a:avLst/>
              <a:gdLst/>
              <a:ahLst/>
              <a:cxnLst/>
              <a:rect l="l" t="t" r="r" b="b"/>
              <a:pathLst>
                <a:path w="2002" h="5706" extrusionOk="0">
                  <a:moveTo>
                    <a:pt x="1683" y="1"/>
                  </a:moveTo>
                  <a:cubicBezTo>
                    <a:pt x="1604" y="1"/>
                    <a:pt x="1514" y="37"/>
                    <a:pt x="1432" y="125"/>
                  </a:cubicBezTo>
                  <a:cubicBezTo>
                    <a:pt x="40" y="1656"/>
                    <a:pt x="0" y="3606"/>
                    <a:pt x="259" y="5555"/>
                  </a:cubicBezTo>
                  <a:cubicBezTo>
                    <a:pt x="270" y="5662"/>
                    <a:pt x="328" y="5705"/>
                    <a:pt x="403" y="5705"/>
                  </a:cubicBezTo>
                  <a:cubicBezTo>
                    <a:pt x="577" y="5705"/>
                    <a:pt x="844" y="5466"/>
                    <a:pt x="816" y="5257"/>
                  </a:cubicBezTo>
                  <a:cubicBezTo>
                    <a:pt x="577" y="3526"/>
                    <a:pt x="537" y="1796"/>
                    <a:pt x="1790" y="423"/>
                  </a:cubicBezTo>
                  <a:cubicBezTo>
                    <a:pt x="2001" y="212"/>
                    <a:pt x="1874" y="1"/>
                    <a:pt x="1683" y="1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4969025" y="1849250"/>
              <a:ext cx="70725" cy="169700"/>
            </a:xfrm>
            <a:custGeom>
              <a:avLst/>
              <a:gdLst/>
              <a:ahLst/>
              <a:cxnLst/>
              <a:rect l="l" t="t" r="r" b="b"/>
              <a:pathLst>
                <a:path w="2829" h="6788" extrusionOk="0">
                  <a:moveTo>
                    <a:pt x="2620" y="1"/>
                  </a:moveTo>
                  <a:cubicBezTo>
                    <a:pt x="2481" y="1"/>
                    <a:pt x="2299" y="114"/>
                    <a:pt x="2256" y="286"/>
                  </a:cubicBezTo>
                  <a:cubicBezTo>
                    <a:pt x="1759" y="2355"/>
                    <a:pt x="1520" y="4603"/>
                    <a:pt x="167" y="6333"/>
                  </a:cubicBezTo>
                  <a:cubicBezTo>
                    <a:pt x="0" y="6570"/>
                    <a:pt x="126" y="6787"/>
                    <a:pt x="304" y="6787"/>
                  </a:cubicBezTo>
                  <a:cubicBezTo>
                    <a:pt x="381" y="6787"/>
                    <a:pt x="468" y="6747"/>
                    <a:pt x="545" y="6652"/>
                  </a:cubicBezTo>
                  <a:cubicBezTo>
                    <a:pt x="1958" y="4802"/>
                    <a:pt x="2256" y="2494"/>
                    <a:pt x="2773" y="286"/>
                  </a:cubicBezTo>
                  <a:cubicBezTo>
                    <a:pt x="2828" y="84"/>
                    <a:pt x="2740" y="1"/>
                    <a:pt x="2620" y="1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5040650" y="2030550"/>
              <a:ext cx="147450" cy="76575"/>
            </a:xfrm>
            <a:custGeom>
              <a:avLst/>
              <a:gdLst/>
              <a:ahLst/>
              <a:cxnLst/>
              <a:rect l="l" t="t" r="r" b="b"/>
              <a:pathLst>
                <a:path w="5898" h="3063" extrusionOk="0">
                  <a:moveTo>
                    <a:pt x="5657" y="1"/>
                  </a:moveTo>
                  <a:cubicBezTo>
                    <a:pt x="5601" y="1"/>
                    <a:pt x="5534" y="29"/>
                    <a:pt x="5458" y="96"/>
                  </a:cubicBezTo>
                  <a:cubicBezTo>
                    <a:pt x="4307" y="1210"/>
                    <a:pt x="2601" y="2463"/>
                    <a:pt x="907" y="2463"/>
                  </a:cubicBezTo>
                  <a:cubicBezTo>
                    <a:pt x="786" y="2463"/>
                    <a:pt x="665" y="2456"/>
                    <a:pt x="545" y="2443"/>
                  </a:cubicBezTo>
                  <a:cubicBezTo>
                    <a:pt x="536" y="2442"/>
                    <a:pt x="527" y="2441"/>
                    <a:pt x="518" y="2441"/>
                  </a:cubicBezTo>
                  <a:cubicBezTo>
                    <a:pt x="249" y="2441"/>
                    <a:pt x="0" y="3001"/>
                    <a:pt x="366" y="3040"/>
                  </a:cubicBezTo>
                  <a:cubicBezTo>
                    <a:pt x="500" y="3055"/>
                    <a:pt x="635" y="3062"/>
                    <a:pt x="770" y="3062"/>
                  </a:cubicBezTo>
                  <a:cubicBezTo>
                    <a:pt x="2594" y="3062"/>
                    <a:pt x="4456" y="1738"/>
                    <a:pt x="5697" y="534"/>
                  </a:cubicBezTo>
                  <a:cubicBezTo>
                    <a:pt x="5898" y="333"/>
                    <a:pt x="5847" y="1"/>
                    <a:pt x="5657" y="1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9"/>
            <p:cNvSpPr/>
            <p:nvPr/>
          </p:nvSpPr>
          <p:spPr>
            <a:xfrm>
              <a:off x="5080625" y="2213075"/>
              <a:ext cx="190275" cy="69050"/>
            </a:xfrm>
            <a:custGeom>
              <a:avLst/>
              <a:gdLst/>
              <a:ahLst/>
              <a:cxnLst/>
              <a:rect l="l" t="t" r="r" b="b"/>
              <a:pathLst>
                <a:path w="7611" h="2762" extrusionOk="0">
                  <a:moveTo>
                    <a:pt x="7333" y="1"/>
                  </a:moveTo>
                  <a:cubicBezTo>
                    <a:pt x="7307" y="1"/>
                    <a:pt x="7276" y="5"/>
                    <a:pt x="7241" y="16"/>
                  </a:cubicBezTo>
                  <a:cubicBezTo>
                    <a:pt x="6187" y="294"/>
                    <a:pt x="5252" y="712"/>
                    <a:pt x="4297" y="1249"/>
                  </a:cubicBezTo>
                  <a:cubicBezTo>
                    <a:pt x="3123" y="1926"/>
                    <a:pt x="1930" y="2144"/>
                    <a:pt x="577" y="2164"/>
                  </a:cubicBezTo>
                  <a:cubicBezTo>
                    <a:pt x="279" y="2164"/>
                    <a:pt x="0" y="2761"/>
                    <a:pt x="378" y="2761"/>
                  </a:cubicBezTo>
                  <a:cubicBezTo>
                    <a:pt x="1572" y="2741"/>
                    <a:pt x="2706" y="2602"/>
                    <a:pt x="3800" y="2105"/>
                  </a:cubicBezTo>
                  <a:cubicBezTo>
                    <a:pt x="4954" y="1548"/>
                    <a:pt x="5948" y="931"/>
                    <a:pt x="7201" y="593"/>
                  </a:cubicBezTo>
                  <a:cubicBezTo>
                    <a:pt x="7456" y="520"/>
                    <a:pt x="7610" y="1"/>
                    <a:pt x="7333" y="1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9"/>
            <p:cNvSpPr/>
            <p:nvPr/>
          </p:nvSpPr>
          <p:spPr>
            <a:xfrm>
              <a:off x="4088800" y="2844100"/>
              <a:ext cx="113225" cy="196350"/>
            </a:xfrm>
            <a:custGeom>
              <a:avLst/>
              <a:gdLst/>
              <a:ahLst/>
              <a:cxnLst/>
              <a:rect l="l" t="t" r="r" b="b"/>
              <a:pathLst>
                <a:path w="4529" h="7854" extrusionOk="0">
                  <a:moveTo>
                    <a:pt x="4312" y="0"/>
                  </a:moveTo>
                  <a:cubicBezTo>
                    <a:pt x="4168" y="0"/>
                    <a:pt x="3979" y="108"/>
                    <a:pt x="3926" y="277"/>
                  </a:cubicBezTo>
                  <a:cubicBezTo>
                    <a:pt x="3130" y="2764"/>
                    <a:pt x="2633" y="5768"/>
                    <a:pt x="266" y="7280"/>
                  </a:cubicBezTo>
                  <a:cubicBezTo>
                    <a:pt x="51" y="7429"/>
                    <a:pt x="1" y="7854"/>
                    <a:pt x="208" y="7854"/>
                  </a:cubicBezTo>
                  <a:cubicBezTo>
                    <a:pt x="250" y="7854"/>
                    <a:pt x="302" y="7837"/>
                    <a:pt x="365" y="7797"/>
                  </a:cubicBezTo>
                  <a:cubicBezTo>
                    <a:pt x="2991" y="6126"/>
                    <a:pt x="3568" y="3062"/>
                    <a:pt x="4463" y="277"/>
                  </a:cubicBezTo>
                  <a:cubicBezTo>
                    <a:pt x="4528" y="82"/>
                    <a:pt x="4437" y="0"/>
                    <a:pt x="4312" y="0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3937250" y="2881200"/>
              <a:ext cx="97925" cy="155775"/>
            </a:xfrm>
            <a:custGeom>
              <a:avLst/>
              <a:gdLst/>
              <a:ahLst/>
              <a:cxnLst/>
              <a:rect l="l" t="t" r="r" b="b"/>
              <a:pathLst>
                <a:path w="3917" h="6231" extrusionOk="0">
                  <a:moveTo>
                    <a:pt x="3706" y="0"/>
                  </a:moveTo>
                  <a:cubicBezTo>
                    <a:pt x="3564" y="0"/>
                    <a:pt x="3378" y="114"/>
                    <a:pt x="3324" y="285"/>
                  </a:cubicBezTo>
                  <a:cubicBezTo>
                    <a:pt x="2747" y="2374"/>
                    <a:pt x="1554" y="4125"/>
                    <a:pt x="181" y="5796"/>
                  </a:cubicBezTo>
                  <a:cubicBezTo>
                    <a:pt x="1" y="6018"/>
                    <a:pt x="120" y="6230"/>
                    <a:pt x="297" y="6230"/>
                  </a:cubicBezTo>
                  <a:cubicBezTo>
                    <a:pt x="374" y="6230"/>
                    <a:pt x="461" y="6190"/>
                    <a:pt x="539" y="6094"/>
                  </a:cubicBezTo>
                  <a:cubicBezTo>
                    <a:pt x="1971" y="4343"/>
                    <a:pt x="3264" y="2493"/>
                    <a:pt x="3861" y="285"/>
                  </a:cubicBezTo>
                  <a:cubicBezTo>
                    <a:pt x="3916" y="83"/>
                    <a:pt x="3827" y="0"/>
                    <a:pt x="3706" y="0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9"/>
            <p:cNvSpPr/>
            <p:nvPr/>
          </p:nvSpPr>
          <p:spPr>
            <a:xfrm>
              <a:off x="3619925" y="2334350"/>
              <a:ext cx="154700" cy="72375"/>
            </a:xfrm>
            <a:custGeom>
              <a:avLst/>
              <a:gdLst/>
              <a:ahLst/>
              <a:cxnLst/>
              <a:rect l="l" t="t" r="r" b="b"/>
              <a:pathLst>
                <a:path w="6188" h="2895" extrusionOk="0">
                  <a:moveTo>
                    <a:pt x="469" y="1"/>
                  </a:moveTo>
                  <a:cubicBezTo>
                    <a:pt x="254" y="1"/>
                    <a:pt x="0" y="317"/>
                    <a:pt x="123" y="516"/>
                  </a:cubicBezTo>
                  <a:cubicBezTo>
                    <a:pt x="1092" y="2105"/>
                    <a:pt x="2670" y="2894"/>
                    <a:pt x="4412" y="2894"/>
                  </a:cubicBezTo>
                  <a:cubicBezTo>
                    <a:pt x="4851" y="2894"/>
                    <a:pt x="5300" y="2844"/>
                    <a:pt x="5752" y="2744"/>
                  </a:cubicBezTo>
                  <a:cubicBezTo>
                    <a:pt x="6014" y="2688"/>
                    <a:pt x="6187" y="2160"/>
                    <a:pt x="5864" y="2160"/>
                  </a:cubicBezTo>
                  <a:cubicBezTo>
                    <a:pt x="5842" y="2160"/>
                    <a:pt x="5818" y="2162"/>
                    <a:pt x="5792" y="2167"/>
                  </a:cubicBezTo>
                  <a:cubicBezTo>
                    <a:pt x="5390" y="2257"/>
                    <a:pt x="4990" y="2302"/>
                    <a:pt x="4599" y="2302"/>
                  </a:cubicBezTo>
                  <a:cubicBezTo>
                    <a:pt x="2996" y="2302"/>
                    <a:pt x="1535" y="1553"/>
                    <a:pt x="640" y="98"/>
                  </a:cubicBezTo>
                  <a:cubicBezTo>
                    <a:pt x="594" y="29"/>
                    <a:pt x="533" y="1"/>
                    <a:pt x="469" y="1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9"/>
            <p:cNvSpPr/>
            <p:nvPr/>
          </p:nvSpPr>
          <p:spPr>
            <a:xfrm>
              <a:off x="3774175" y="2172350"/>
              <a:ext cx="106350" cy="129825"/>
            </a:xfrm>
            <a:custGeom>
              <a:avLst/>
              <a:gdLst/>
              <a:ahLst/>
              <a:cxnLst/>
              <a:rect l="l" t="t" r="r" b="b"/>
              <a:pathLst>
                <a:path w="4254" h="5193" extrusionOk="0">
                  <a:moveTo>
                    <a:pt x="492" y="1"/>
                  </a:moveTo>
                  <a:cubicBezTo>
                    <a:pt x="270" y="1"/>
                    <a:pt x="1" y="389"/>
                    <a:pt x="199" y="571"/>
                  </a:cubicBezTo>
                  <a:cubicBezTo>
                    <a:pt x="1572" y="1923"/>
                    <a:pt x="3103" y="3097"/>
                    <a:pt x="3641" y="5047"/>
                  </a:cubicBezTo>
                  <a:cubicBezTo>
                    <a:pt x="3670" y="5151"/>
                    <a:pt x="3736" y="5193"/>
                    <a:pt x="3813" y="5193"/>
                  </a:cubicBezTo>
                  <a:cubicBezTo>
                    <a:pt x="4001" y="5193"/>
                    <a:pt x="4254" y="4946"/>
                    <a:pt x="4198" y="4748"/>
                  </a:cubicBezTo>
                  <a:cubicBezTo>
                    <a:pt x="3621" y="2699"/>
                    <a:pt x="2089" y="1486"/>
                    <a:pt x="617" y="54"/>
                  </a:cubicBezTo>
                  <a:cubicBezTo>
                    <a:pt x="580" y="17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9"/>
            <p:cNvSpPr/>
            <p:nvPr/>
          </p:nvSpPr>
          <p:spPr>
            <a:xfrm>
              <a:off x="3896000" y="2111825"/>
              <a:ext cx="129350" cy="82750"/>
            </a:xfrm>
            <a:custGeom>
              <a:avLst/>
              <a:gdLst/>
              <a:ahLst/>
              <a:cxnLst/>
              <a:rect l="l" t="t" r="r" b="b"/>
              <a:pathLst>
                <a:path w="5174" h="3310" extrusionOk="0">
                  <a:moveTo>
                    <a:pt x="492" y="0"/>
                  </a:moveTo>
                  <a:cubicBezTo>
                    <a:pt x="272" y="0"/>
                    <a:pt x="1" y="319"/>
                    <a:pt x="140" y="505"/>
                  </a:cubicBezTo>
                  <a:cubicBezTo>
                    <a:pt x="1214" y="2097"/>
                    <a:pt x="2627" y="3250"/>
                    <a:pt x="4616" y="3310"/>
                  </a:cubicBezTo>
                  <a:cubicBezTo>
                    <a:pt x="4914" y="3310"/>
                    <a:pt x="5173" y="2713"/>
                    <a:pt x="4795" y="2693"/>
                  </a:cubicBezTo>
                  <a:cubicBezTo>
                    <a:pt x="2965" y="2654"/>
                    <a:pt x="1652" y="1559"/>
                    <a:pt x="657" y="87"/>
                  </a:cubicBezTo>
                  <a:cubicBezTo>
                    <a:pt x="613" y="26"/>
                    <a:pt x="555" y="0"/>
                    <a:pt x="492" y="0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9"/>
            <p:cNvSpPr/>
            <p:nvPr/>
          </p:nvSpPr>
          <p:spPr>
            <a:xfrm>
              <a:off x="3988925" y="2044625"/>
              <a:ext cx="245775" cy="61925"/>
            </a:xfrm>
            <a:custGeom>
              <a:avLst/>
              <a:gdLst/>
              <a:ahLst/>
              <a:cxnLst/>
              <a:rect l="l" t="t" r="r" b="b"/>
              <a:pathLst>
                <a:path w="9831" h="2477" extrusionOk="0">
                  <a:moveTo>
                    <a:pt x="552" y="0"/>
                  </a:moveTo>
                  <a:cubicBezTo>
                    <a:pt x="300" y="0"/>
                    <a:pt x="0" y="409"/>
                    <a:pt x="243" y="547"/>
                  </a:cubicBezTo>
                  <a:cubicBezTo>
                    <a:pt x="3067" y="2298"/>
                    <a:pt x="6011" y="2477"/>
                    <a:pt x="9254" y="2477"/>
                  </a:cubicBezTo>
                  <a:cubicBezTo>
                    <a:pt x="9552" y="2477"/>
                    <a:pt x="9831" y="1880"/>
                    <a:pt x="9453" y="1880"/>
                  </a:cubicBezTo>
                  <a:cubicBezTo>
                    <a:pt x="6310" y="1880"/>
                    <a:pt x="3406" y="1721"/>
                    <a:pt x="660" y="30"/>
                  </a:cubicBezTo>
                  <a:cubicBezTo>
                    <a:pt x="627" y="9"/>
                    <a:pt x="590" y="0"/>
                    <a:pt x="552" y="0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9"/>
            <p:cNvSpPr/>
            <p:nvPr/>
          </p:nvSpPr>
          <p:spPr>
            <a:xfrm>
              <a:off x="3775950" y="2867950"/>
              <a:ext cx="152375" cy="149250"/>
            </a:xfrm>
            <a:custGeom>
              <a:avLst/>
              <a:gdLst/>
              <a:ahLst/>
              <a:cxnLst/>
              <a:rect l="l" t="t" r="r" b="b"/>
              <a:pathLst>
                <a:path w="6095" h="5970" extrusionOk="0">
                  <a:moveTo>
                    <a:pt x="5833" y="1"/>
                  </a:moveTo>
                  <a:cubicBezTo>
                    <a:pt x="5720" y="1"/>
                    <a:pt x="5583" y="64"/>
                    <a:pt x="5499" y="199"/>
                  </a:cubicBezTo>
                  <a:cubicBezTo>
                    <a:pt x="4166" y="2287"/>
                    <a:pt x="2515" y="4237"/>
                    <a:pt x="287" y="5411"/>
                  </a:cubicBezTo>
                  <a:cubicBezTo>
                    <a:pt x="49" y="5530"/>
                    <a:pt x="0" y="5969"/>
                    <a:pt x="240" y="5969"/>
                  </a:cubicBezTo>
                  <a:cubicBezTo>
                    <a:pt x="280" y="5969"/>
                    <a:pt x="329" y="5957"/>
                    <a:pt x="387" y="5928"/>
                  </a:cubicBezTo>
                  <a:cubicBezTo>
                    <a:pt x="2754" y="4675"/>
                    <a:pt x="4544" y="2586"/>
                    <a:pt x="5957" y="338"/>
                  </a:cubicBezTo>
                  <a:cubicBezTo>
                    <a:pt x="6095" y="120"/>
                    <a:pt x="5987" y="1"/>
                    <a:pt x="5833" y="1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9"/>
            <p:cNvSpPr/>
            <p:nvPr/>
          </p:nvSpPr>
          <p:spPr>
            <a:xfrm>
              <a:off x="4505725" y="2752600"/>
              <a:ext cx="13950" cy="169900"/>
            </a:xfrm>
            <a:custGeom>
              <a:avLst/>
              <a:gdLst/>
              <a:ahLst/>
              <a:cxnLst/>
              <a:rect l="l" t="t" r="r" b="b"/>
              <a:pathLst>
                <a:path w="558" h="6796" extrusionOk="0">
                  <a:moveTo>
                    <a:pt x="384" y="0"/>
                  </a:moveTo>
                  <a:cubicBezTo>
                    <a:pt x="220" y="0"/>
                    <a:pt x="0" y="177"/>
                    <a:pt x="0" y="377"/>
                  </a:cubicBezTo>
                  <a:lnTo>
                    <a:pt x="0" y="6583"/>
                  </a:lnTo>
                  <a:cubicBezTo>
                    <a:pt x="0" y="6735"/>
                    <a:pt x="74" y="6795"/>
                    <a:pt x="168" y="6795"/>
                  </a:cubicBezTo>
                  <a:cubicBezTo>
                    <a:pt x="332" y="6795"/>
                    <a:pt x="557" y="6614"/>
                    <a:pt x="557" y="6424"/>
                  </a:cubicBezTo>
                  <a:lnTo>
                    <a:pt x="557" y="217"/>
                  </a:lnTo>
                  <a:cubicBezTo>
                    <a:pt x="557" y="62"/>
                    <a:pt x="480" y="0"/>
                    <a:pt x="384" y="0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9"/>
            <p:cNvSpPr/>
            <p:nvPr/>
          </p:nvSpPr>
          <p:spPr>
            <a:xfrm>
              <a:off x="4860250" y="2584025"/>
              <a:ext cx="88175" cy="75500"/>
            </a:xfrm>
            <a:custGeom>
              <a:avLst/>
              <a:gdLst/>
              <a:ahLst/>
              <a:cxnLst/>
              <a:rect l="l" t="t" r="r" b="b"/>
              <a:pathLst>
                <a:path w="3527" h="3020" extrusionOk="0">
                  <a:moveTo>
                    <a:pt x="486" y="1"/>
                  </a:moveTo>
                  <a:cubicBezTo>
                    <a:pt x="269" y="1"/>
                    <a:pt x="1" y="322"/>
                    <a:pt x="142" y="495"/>
                  </a:cubicBezTo>
                  <a:cubicBezTo>
                    <a:pt x="898" y="1490"/>
                    <a:pt x="1833" y="2286"/>
                    <a:pt x="2867" y="2982"/>
                  </a:cubicBezTo>
                  <a:cubicBezTo>
                    <a:pt x="2907" y="3008"/>
                    <a:pt x="2950" y="3019"/>
                    <a:pt x="2994" y="3019"/>
                  </a:cubicBezTo>
                  <a:cubicBezTo>
                    <a:pt x="3252" y="3019"/>
                    <a:pt x="3526" y="2618"/>
                    <a:pt x="3305" y="2465"/>
                  </a:cubicBezTo>
                  <a:cubicBezTo>
                    <a:pt x="2310" y="1808"/>
                    <a:pt x="1375" y="1032"/>
                    <a:pt x="639" y="78"/>
                  </a:cubicBezTo>
                  <a:cubicBezTo>
                    <a:pt x="598" y="23"/>
                    <a:pt x="544" y="1"/>
                    <a:pt x="486" y="1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9"/>
            <p:cNvSpPr/>
            <p:nvPr/>
          </p:nvSpPr>
          <p:spPr>
            <a:xfrm>
              <a:off x="4430225" y="1902425"/>
              <a:ext cx="114300" cy="82800"/>
            </a:xfrm>
            <a:custGeom>
              <a:avLst/>
              <a:gdLst/>
              <a:ahLst/>
              <a:cxnLst/>
              <a:rect l="l" t="t" r="r" b="b"/>
              <a:pathLst>
                <a:path w="4572" h="3312" extrusionOk="0">
                  <a:moveTo>
                    <a:pt x="455" y="0"/>
                  </a:moveTo>
                  <a:cubicBezTo>
                    <a:pt x="269" y="0"/>
                    <a:pt x="1" y="315"/>
                    <a:pt x="76" y="526"/>
                  </a:cubicBezTo>
                  <a:cubicBezTo>
                    <a:pt x="693" y="2277"/>
                    <a:pt x="2165" y="3271"/>
                    <a:pt x="4015" y="3311"/>
                  </a:cubicBezTo>
                  <a:cubicBezTo>
                    <a:pt x="4313" y="3311"/>
                    <a:pt x="4572" y="2714"/>
                    <a:pt x="4194" y="2714"/>
                  </a:cubicBezTo>
                  <a:cubicBezTo>
                    <a:pt x="2483" y="2675"/>
                    <a:pt x="1170" y="1720"/>
                    <a:pt x="593" y="108"/>
                  </a:cubicBezTo>
                  <a:cubicBezTo>
                    <a:pt x="565" y="32"/>
                    <a:pt x="514" y="0"/>
                    <a:pt x="455" y="0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9"/>
            <p:cNvSpPr/>
            <p:nvPr/>
          </p:nvSpPr>
          <p:spPr>
            <a:xfrm>
              <a:off x="4172525" y="1963625"/>
              <a:ext cx="203200" cy="83800"/>
            </a:xfrm>
            <a:custGeom>
              <a:avLst/>
              <a:gdLst/>
              <a:ahLst/>
              <a:cxnLst/>
              <a:rect l="l" t="t" r="r" b="b"/>
              <a:pathLst>
                <a:path w="8128" h="3352" extrusionOk="0">
                  <a:moveTo>
                    <a:pt x="474" y="0"/>
                  </a:moveTo>
                  <a:cubicBezTo>
                    <a:pt x="259" y="0"/>
                    <a:pt x="0" y="319"/>
                    <a:pt x="140" y="505"/>
                  </a:cubicBezTo>
                  <a:cubicBezTo>
                    <a:pt x="1726" y="2666"/>
                    <a:pt x="3814" y="3351"/>
                    <a:pt x="6246" y="3351"/>
                  </a:cubicBezTo>
                  <a:cubicBezTo>
                    <a:pt x="6680" y="3351"/>
                    <a:pt x="7124" y="3329"/>
                    <a:pt x="7579" y="3290"/>
                  </a:cubicBezTo>
                  <a:cubicBezTo>
                    <a:pt x="7853" y="3271"/>
                    <a:pt x="8127" y="2693"/>
                    <a:pt x="7776" y="2693"/>
                  </a:cubicBezTo>
                  <a:cubicBezTo>
                    <a:pt x="7771" y="2693"/>
                    <a:pt x="7765" y="2693"/>
                    <a:pt x="7758" y="2693"/>
                  </a:cubicBezTo>
                  <a:cubicBezTo>
                    <a:pt x="7313" y="2731"/>
                    <a:pt x="6876" y="2752"/>
                    <a:pt x="6450" y="2752"/>
                  </a:cubicBezTo>
                  <a:cubicBezTo>
                    <a:pt x="4152" y="2752"/>
                    <a:pt x="2147" y="2134"/>
                    <a:pt x="637" y="87"/>
                  </a:cubicBezTo>
                  <a:cubicBezTo>
                    <a:pt x="593" y="26"/>
                    <a:pt x="535" y="0"/>
                    <a:pt x="474" y="0"/>
                  </a:cubicBezTo>
                  <a:close/>
                </a:path>
              </a:pathLst>
            </a:custGeom>
            <a:solidFill>
              <a:srgbClr val="E3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2" name="Google Shape;972;p39"/>
          <p:cNvSpPr txBox="1"/>
          <p:nvPr/>
        </p:nvSpPr>
        <p:spPr>
          <a:xfrm>
            <a:off x="6070152" y="3378025"/>
            <a:ext cx="237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Transgenic </a:t>
            </a:r>
            <a:r>
              <a:rPr lang="en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E. coli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capable of creating human insulin protein.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AC6D024-5EFD-E3FC-F760-523C34FD4B1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B1C199E-69C1-9F41-D341-9E9158C999D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032FC-D5F3-0715-554D-96B00A22F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6522C9-BB58-2DCD-515F-55F883F638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Genetic Engineering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5.12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restriction enzymes are used to cut DNA at specific sites and ligase enzymes are used to join pieces of DNA together.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Organisms can be altered at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molecular level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DNA from one organism can be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inserted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into the DNA of another organism.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recipient organism will show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characteristics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possessed by the donor organism.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called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genetic engineering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Organisms that receive genetic material are said to be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genetically modified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GM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DNA that has been inserted into the GM organism is called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recombinant DNA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7F8A950-3DB9-758A-DF40-89BB77B8E52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52E8B57-7BAB-46AE-5AE4-9320ED1B0A0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9CC3A-F214-38CA-207C-3C9D85B58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8924B3-7EC4-C871-D06B-E675916163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/>
          <p:nvPr/>
        </p:nvSpPr>
        <p:spPr>
          <a:xfrm>
            <a:off x="0" y="0"/>
            <a:ext cx="5907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6268650" y="1906800"/>
            <a:ext cx="2322300" cy="18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These tobacco plants have been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genetically modified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glow in the dark.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achieve this, DNA from a </a:t>
            </a:r>
            <a:r>
              <a:rPr lang="en" b="1">
                <a:solidFill>
                  <a:srgbClr val="51FF01"/>
                </a:solidFill>
                <a:latin typeface="Cambria"/>
                <a:ea typeface="Cambria"/>
                <a:cs typeface="Cambria"/>
                <a:sym typeface="Cambria"/>
              </a:rPr>
              <a:t>bioluminescent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fungus was inserted into the plant genome.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6" name="Google Shape;11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17225"/>
            <a:ext cx="6360448" cy="402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109A2B2-C987-F4B1-066C-EA1A81600A4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DBC9A06-D64F-F6B1-AD00-01781E9A975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67DCA-8781-1F97-7A10-37AC9098D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22483A-DC52-2C0F-B854-3231C97312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Vectors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47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5.13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plasmids and viruses can act as vectors, which take up pieces of DNA, and then insert this recombinant DNA into other cells.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vector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a vehicle used to artificially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carry foreign DNA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into another cell.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Bacterial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plasmids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are often used as vectors.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Plasmids are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rings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DNA found in bacteria.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When bacteria reproduce, the plasmids are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copied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recombinant plasmid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will express the gene in a genetically modified bacterium.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Viruses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are also used as vectors.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Viruses will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infect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host organisms.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Viruses will force the host to express the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recombinant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DNA.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3" name="Google Shape;12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24" name="Google Shape;124;p28"/>
          <p:cNvGrpSpPr/>
          <p:nvPr/>
        </p:nvGrpSpPr>
        <p:grpSpPr>
          <a:xfrm>
            <a:off x="5881000" y="1551025"/>
            <a:ext cx="2556300" cy="2810450"/>
            <a:chOff x="5827225" y="1390500"/>
            <a:chExt cx="2556300" cy="2810450"/>
          </a:xfrm>
        </p:grpSpPr>
        <p:grpSp>
          <p:nvGrpSpPr>
            <p:cNvPr id="125" name="Google Shape;125;p28"/>
            <p:cNvGrpSpPr/>
            <p:nvPr/>
          </p:nvGrpSpPr>
          <p:grpSpPr>
            <a:xfrm>
              <a:off x="6182900" y="1390500"/>
              <a:ext cx="1865028" cy="1892107"/>
              <a:chOff x="1016650" y="-19025"/>
              <a:chExt cx="5382475" cy="5460625"/>
            </a:xfrm>
          </p:grpSpPr>
          <p:sp>
            <p:nvSpPr>
              <p:cNvPr id="126" name="Google Shape;126;p28"/>
              <p:cNvSpPr/>
              <p:nvPr/>
            </p:nvSpPr>
            <p:spPr>
              <a:xfrm>
                <a:off x="1016650" y="-19025"/>
                <a:ext cx="5324500" cy="5460625"/>
              </a:xfrm>
              <a:custGeom>
                <a:avLst/>
                <a:gdLst/>
                <a:ahLst/>
                <a:cxnLst/>
                <a:rect l="l" t="t" r="r" b="b"/>
                <a:pathLst>
                  <a:path w="212980" h="218425" fill="none" extrusionOk="0">
                    <a:moveTo>
                      <a:pt x="212980" y="132204"/>
                    </a:moveTo>
                    <a:cubicBezTo>
                      <a:pt x="204408" y="181213"/>
                      <a:pt x="162256" y="217113"/>
                      <a:pt x="112541" y="217819"/>
                    </a:cubicBezTo>
                    <a:cubicBezTo>
                      <a:pt x="62725" y="218424"/>
                      <a:pt x="19665" y="183634"/>
                      <a:pt x="9883" y="134826"/>
                    </a:cubicBezTo>
                    <a:cubicBezTo>
                      <a:pt x="1" y="86119"/>
                      <a:pt x="26321" y="37312"/>
                      <a:pt x="72406" y="18656"/>
                    </a:cubicBezTo>
                    <a:cubicBezTo>
                      <a:pt x="118591" y="0"/>
                      <a:pt x="171433" y="16942"/>
                      <a:pt x="198156" y="58791"/>
                    </a:cubicBezTo>
                    <a:lnTo>
                      <a:pt x="188878" y="64337"/>
                    </a:lnTo>
                    <a:lnTo>
                      <a:pt x="192912" y="73212"/>
                    </a:lnTo>
                    <a:lnTo>
                      <a:pt x="185248" y="76640"/>
                    </a:lnTo>
                    <a:cubicBezTo>
                      <a:pt x="167298" y="41043"/>
                      <a:pt x="126659" y="23496"/>
                      <a:pt x="88238" y="34488"/>
                    </a:cubicBezTo>
                    <a:cubicBezTo>
                      <a:pt x="49817" y="45480"/>
                      <a:pt x="24707" y="82186"/>
                      <a:pt x="28338" y="121918"/>
                    </a:cubicBezTo>
                    <a:cubicBezTo>
                      <a:pt x="31867" y="161751"/>
                      <a:pt x="63229" y="193315"/>
                      <a:pt x="102961" y="197247"/>
                    </a:cubicBezTo>
                    <a:cubicBezTo>
                      <a:pt x="142693" y="201180"/>
                      <a:pt x="179601" y="176373"/>
                      <a:pt x="190895" y="138053"/>
                    </a:cubicBezTo>
                    <a:lnTo>
                      <a:pt x="201685" y="140877"/>
                    </a:lnTo>
                    <a:lnTo>
                      <a:pt x="204811" y="13119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100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8"/>
              <p:cNvSpPr/>
              <p:nvPr/>
            </p:nvSpPr>
            <p:spPr>
              <a:xfrm>
                <a:off x="5675575" y="1506200"/>
                <a:ext cx="723550" cy="1910975"/>
              </a:xfrm>
              <a:custGeom>
                <a:avLst/>
                <a:gdLst/>
                <a:ahLst/>
                <a:cxnLst/>
                <a:rect l="l" t="t" r="r" b="b"/>
                <a:pathLst>
                  <a:path w="28942" h="76439" extrusionOk="0">
                    <a:moveTo>
                      <a:pt x="13311" y="1"/>
                    </a:moveTo>
                    <a:lnTo>
                      <a:pt x="5647" y="4337"/>
                    </a:lnTo>
                    <a:lnTo>
                      <a:pt x="9681" y="13312"/>
                    </a:lnTo>
                    <a:lnTo>
                      <a:pt x="0" y="17850"/>
                    </a:lnTo>
                    <a:cubicBezTo>
                      <a:pt x="8370" y="35497"/>
                      <a:pt x="10185" y="55565"/>
                      <a:pt x="5244" y="74422"/>
                    </a:cubicBezTo>
                    <a:lnTo>
                      <a:pt x="13715" y="76439"/>
                    </a:lnTo>
                    <a:lnTo>
                      <a:pt x="16639" y="67363"/>
                    </a:lnTo>
                    <a:lnTo>
                      <a:pt x="26925" y="68775"/>
                    </a:lnTo>
                    <a:cubicBezTo>
                      <a:pt x="27833" y="65649"/>
                      <a:pt x="27833" y="61918"/>
                      <a:pt x="27933" y="59497"/>
                    </a:cubicBezTo>
                    <a:cubicBezTo>
                      <a:pt x="28942" y="42758"/>
                      <a:pt x="25816" y="26018"/>
                      <a:pt x="18858" y="10589"/>
                    </a:cubicBezTo>
                    <a:cubicBezTo>
                      <a:pt x="17244" y="6656"/>
                      <a:pt x="15530" y="3732"/>
                      <a:pt x="13311" y="1"/>
                    </a:cubicBezTo>
                    <a:close/>
                  </a:path>
                </a:pathLst>
              </a:custGeom>
              <a:solidFill>
                <a:srgbClr val="FF003C"/>
              </a:solidFill>
              <a:ln w="9525" cap="flat" cmpd="sng">
                <a:solidFill>
                  <a:srgbClr val="FFFFFF"/>
                </a:solidFill>
                <a:prstDash val="solid"/>
                <a:miter lim="100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" name="Google Shape;128;p28"/>
            <p:cNvSpPr txBox="1"/>
            <p:nvPr/>
          </p:nvSpPr>
          <p:spPr>
            <a:xfrm>
              <a:off x="5827225" y="3339050"/>
              <a:ext cx="25563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Circular rings of bacterial DNA, called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plasmids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are often used as vectors.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Recombinant plasmids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carry </a:t>
              </a:r>
              <a:r>
                <a:rPr lang="en" sz="1100" b="1">
                  <a:solidFill>
                    <a:srgbClr val="FF003C"/>
                  </a:solidFill>
                  <a:latin typeface="Cambria"/>
                  <a:ea typeface="Cambria"/>
                  <a:cs typeface="Cambria"/>
                  <a:sym typeface="Cambria"/>
                </a:rPr>
                <a:t>genes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from foreign organisms.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72D6ADD-C1A2-EF20-4D93-E622526761A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C6B6203-BE5D-269F-0FBE-1BB5434D7C3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1C63D-939B-4D9C-6C41-A8BDE10AA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0CA36-9011-F8CD-201E-D20BE542D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Genetic Engineering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4" name="Google Shape;134;p29"/>
          <p:cNvSpPr txBox="1">
            <a:spLocks noGrp="1"/>
          </p:cNvSpPr>
          <p:nvPr>
            <p:ph type="body" idx="1"/>
          </p:nvPr>
        </p:nvSpPr>
        <p:spPr>
          <a:xfrm>
            <a:off x="247475" y="12468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is a standard protocol to creating GM organisms: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desired gene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located in the original organism.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One example is the gene that codes for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human insulin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Enzymes called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restriction endonucleases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isolate the gene by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cutting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at specific sites.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Restriction endonucleases create staggered cuts referred to as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sticky ends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vector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is cut with the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same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restriction enzyme.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Cutting the vector with the same restriction enzyme will create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complementary sticky ends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gene and the plasmid are joined together by an enzyme called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DNA ligase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creates a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phosphodiester bond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between the DNA of the gene and the vector.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vector is now referred to as a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recombinant vector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recombinant vector is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inserted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into the target organism.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Genetic engineering video.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5" name="Google Shape;13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4B9E213-1444-76F6-BE2E-3D1E2E1C92B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A08A5F7-1E72-08B3-536E-D456E526B0A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EEA06-2AE6-A212-D198-F924D876D4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8706C6-EE2C-0B8D-0E20-92B632B42C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41" name="Google Shape;141;p30"/>
          <p:cNvGrpSpPr/>
          <p:nvPr/>
        </p:nvGrpSpPr>
        <p:grpSpPr>
          <a:xfrm>
            <a:off x="1128250" y="207150"/>
            <a:ext cx="6887500" cy="4669488"/>
            <a:chOff x="277350" y="299025"/>
            <a:chExt cx="6887500" cy="4669488"/>
          </a:xfrm>
        </p:grpSpPr>
        <p:sp>
          <p:nvSpPr>
            <p:cNvPr id="142" name="Google Shape;142;p30"/>
            <p:cNvSpPr/>
            <p:nvPr/>
          </p:nvSpPr>
          <p:spPr>
            <a:xfrm>
              <a:off x="3391025" y="3994399"/>
              <a:ext cx="146714" cy="85278"/>
            </a:xfrm>
            <a:custGeom>
              <a:avLst/>
              <a:gdLst/>
              <a:ahLst/>
              <a:cxnLst/>
              <a:rect l="l" t="t" r="r" b="b"/>
              <a:pathLst>
                <a:path w="5822" h="3376" extrusionOk="0">
                  <a:moveTo>
                    <a:pt x="5058" y="1"/>
                  </a:moveTo>
                  <a:cubicBezTo>
                    <a:pt x="4028" y="1533"/>
                    <a:pt x="2305" y="2473"/>
                    <a:pt x="469" y="2473"/>
                  </a:cubicBezTo>
                  <a:cubicBezTo>
                    <a:pt x="341" y="2473"/>
                    <a:pt x="213" y="2468"/>
                    <a:pt x="85" y="2459"/>
                  </a:cubicBezTo>
                  <a:lnTo>
                    <a:pt x="0" y="3363"/>
                  </a:lnTo>
                  <a:cubicBezTo>
                    <a:pt x="136" y="3372"/>
                    <a:pt x="272" y="3376"/>
                    <a:pt x="407" y="3376"/>
                  </a:cubicBezTo>
                  <a:cubicBezTo>
                    <a:pt x="2573" y="3376"/>
                    <a:pt x="4597" y="2318"/>
                    <a:pt x="5821" y="510"/>
                  </a:cubicBezTo>
                  <a:lnTo>
                    <a:pt x="5058" y="1"/>
                  </a:ln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0"/>
            <p:cNvSpPr/>
            <p:nvPr/>
          </p:nvSpPr>
          <p:spPr>
            <a:xfrm>
              <a:off x="3341179" y="4046511"/>
              <a:ext cx="51988" cy="32863"/>
            </a:xfrm>
            <a:custGeom>
              <a:avLst/>
              <a:gdLst/>
              <a:ahLst/>
              <a:cxnLst/>
              <a:rect l="l" t="t" r="r" b="b"/>
              <a:pathLst>
                <a:path w="2063" h="1301" extrusionOk="0">
                  <a:moveTo>
                    <a:pt x="368" y="1"/>
                  </a:moveTo>
                  <a:lnTo>
                    <a:pt x="0" y="848"/>
                  </a:lnTo>
                  <a:lnTo>
                    <a:pt x="29" y="848"/>
                  </a:lnTo>
                  <a:cubicBezTo>
                    <a:pt x="650" y="1103"/>
                    <a:pt x="1300" y="1244"/>
                    <a:pt x="1978" y="1300"/>
                  </a:cubicBezTo>
                  <a:lnTo>
                    <a:pt x="2063" y="396"/>
                  </a:lnTo>
                  <a:cubicBezTo>
                    <a:pt x="1470" y="340"/>
                    <a:pt x="904" y="227"/>
                    <a:pt x="368" y="1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0"/>
            <p:cNvSpPr/>
            <p:nvPr/>
          </p:nvSpPr>
          <p:spPr>
            <a:xfrm>
              <a:off x="3442987" y="3759583"/>
              <a:ext cx="141725" cy="247700"/>
            </a:xfrm>
            <a:custGeom>
              <a:avLst/>
              <a:gdLst/>
              <a:ahLst/>
              <a:cxnLst/>
              <a:rect l="l" t="t" r="r" b="b"/>
              <a:pathLst>
                <a:path w="5624" h="9806" extrusionOk="0">
                  <a:moveTo>
                    <a:pt x="255" y="1"/>
                  </a:moveTo>
                  <a:lnTo>
                    <a:pt x="1" y="877"/>
                  </a:lnTo>
                  <a:cubicBezTo>
                    <a:pt x="3589" y="1979"/>
                    <a:pt x="5087" y="6189"/>
                    <a:pt x="2996" y="9297"/>
                  </a:cubicBezTo>
                  <a:lnTo>
                    <a:pt x="3759" y="9806"/>
                  </a:lnTo>
                  <a:cubicBezTo>
                    <a:pt x="4126" y="9269"/>
                    <a:pt x="4381" y="8704"/>
                    <a:pt x="4578" y="8082"/>
                  </a:cubicBezTo>
                  <a:cubicBezTo>
                    <a:pt x="5624" y="4663"/>
                    <a:pt x="3674" y="1046"/>
                    <a:pt x="255" y="1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0"/>
            <p:cNvSpPr/>
            <p:nvPr/>
          </p:nvSpPr>
          <p:spPr>
            <a:xfrm>
              <a:off x="3255726" y="3978006"/>
              <a:ext cx="94727" cy="89951"/>
            </a:xfrm>
            <a:custGeom>
              <a:avLst/>
              <a:gdLst/>
              <a:ahLst/>
              <a:cxnLst/>
              <a:rect l="l" t="t" r="r" b="b"/>
              <a:pathLst>
                <a:path w="3759" h="3561" extrusionOk="0">
                  <a:moveTo>
                    <a:pt x="848" y="0"/>
                  </a:moveTo>
                  <a:lnTo>
                    <a:pt x="29" y="396"/>
                  </a:lnTo>
                  <a:lnTo>
                    <a:pt x="1" y="396"/>
                  </a:lnTo>
                  <a:cubicBezTo>
                    <a:pt x="707" y="1837"/>
                    <a:pt x="1922" y="2967"/>
                    <a:pt x="3420" y="3560"/>
                  </a:cubicBezTo>
                  <a:lnTo>
                    <a:pt x="3759" y="2713"/>
                  </a:lnTo>
                  <a:cubicBezTo>
                    <a:pt x="2487" y="2204"/>
                    <a:pt x="1442" y="1243"/>
                    <a:pt x="848" y="0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0"/>
            <p:cNvSpPr/>
            <p:nvPr/>
          </p:nvSpPr>
          <p:spPr>
            <a:xfrm>
              <a:off x="3244335" y="3950169"/>
              <a:ext cx="32054" cy="37839"/>
            </a:xfrm>
            <a:custGeom>
              <a:avLst/>
              <a:gdLst/>
              <a:ahLst/>
              <a:cxnLst/>
              <a:rect l="l" t="t" r="r" b="b"/>
              <a:pathLst>
                <a:path w="1272" h="1498" extrusionOk="0">
                  <a:moveTo>
                    <a:pt x="876" y="0"/>
                  </a:moveTo>
                  <a:lnTo>
                    <a:pt x="0" y="226"/>
                  </a:lnTo>
                  <a:cubicBezTo>
                    <a:pt x="113" y="678"/>
                    <a:pt x="255" y="1102"/>
                    <a:pt x="453" y="1498"/>
                  </a:cubicBezTo>
                  <a:lnTo>
                    <a:pt x="1272" y="1102"/>
                  </a:lnTo>
                  <a:cubicBezTo>
                    <a:pt x="1102" y="763"/>
                    <a:pt x="961" y="396"/>
                    <a:pt x="876" y="0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0"/>
            <p:cNvSpPr/>
            <p:nvPr/>
          </p:nvSpPr>
          <p:spPr>
            <a:xfrm>
              <a:off x="3242899" y="3927309"/>
              <a:ext cx="23537" cy="28594"/>
            </a:xfrm>
            <a:custGeom>
              <a:avLst/>
              <a:gdLst/>
              <a:ahLst/>
              <a:cxnLst/>
              <a:rect l="l" t="t" r="r" b="b"/>
              <a:pathLst>
                <a:path w="934" h="1132" extrusionOk="0">
                  <a:moveTo>
                    <a:pt x="368" y="1"/>
                  </a:moveTo>
                  <a:cubicBezTo>
                    <a:pt x="368" y="312"/>
                    <a:pt x="425" y="594"/>
                    <a:pt x="481" y="849"/>
                  </a:cubicBezTo>
                  <a:lnTo>
                    <a:pt x="481" y="905"/>
                  </a:lnTo>
                  <a:lnTo>
                    <a:pt x="425" y="905"/>
                  </a:lnTo>
                  <a:lnTo>
                    <a:pt x="1" y="990"/>
                  </a:lnTo>
                  <a:cubicBezTo>
                    <a:pt x="1" y="1046"/>
                    <a:pt x="29" y="1103"/>
                    <a:pt x="29" y="1131"/>
                  </a:cubicBezTo>
                  <a:lnTo>
                    <a:pt x="57" y="1131"/>
                  </a:lnTo>
                  <a:lnTo>
                    <a:pt x="933" y="905"/>
                  </a:lnTo>
                  <a:cubicBezTo>
                    <a:pt x="877" y="736"/>
                    <a:pt x="849" y="538"/>
                    <a:pt x="820" y="340"/>
                  </a:cubicBezTo>
                  <a:cubicBezTo>
                    <a:pt x="820" y="227"/>
                    <a:pt x="792" y="114"/>
                    <a:pt x="792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0"/>
            <p:cNvSpPr/>
            <p:nvPr/>
          </p:nvSpPr>
          <p:spPr>
            <a:xfrm>
              <a:off x="3239346" y="3921600"/>
              <a:ext cx="23537" cy="28594"/>
            </a:xfrm>
            <a:custGeom>
              <a:avLst/>
              <a:gdLst/>
              <a:ahLst/>
              <a:cxnLst/>
              <a:rect l="l" t="t" r="r" b="b"/>
              <a:pathLst>
                <a:path w="934" h="1132" extrusionOk="0">
                  <a:moveTo>
                    <a:pt x="933" y="1"/>
                  </a:moveTo>
                  <a:lnTo>
                    <a:pt x="1" y="29"/>
                  </a:lnTo>
                  <a:cubicBezTo>
                    <a:pt x="29" y="255"/>
                    <a:pt x="29" y="481"/>
                    <a:pt x="57" y="707"/>
                  </a:cubicBezTo>
                  <a:cubicBezTo>
                    <a:pt x="85" y="848"/>
                    <a:pt x="114" y="990"/>
                    <a:pt x="142" y="1131"/>
                  </a:cubicBezTo>
                  <a:lnTo>
                    <a:pt x="537" y="1046"/>
                  </a:lnTo>
                  <a:cubicBezTo>
                    <a:pt x="453" y="764"/>
                    <a:pt x="424" y="481"/>
                    <a:pt x="424" y="170"/>
                  </a:cubicBezTo>
                  <a:lnTo>
                    <a:pt x="424" y="142"/>
                  </a:lnTo>
                  <a:lnTo>
                    <a:pt x="453" y="142"/>
                  </a:lnTo>
                  <a:lnTo>
                    <a:pt x="933" y="114"/>
                  </a:lnTo>
                  <a:lnTo>
                    <a:pt x="933" y="1"/>
                  </a:ln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0"/>
            <p:cNvSpPr/>
            <p:nvPr/>
          </p:nvSpPr>
          <p:spPr>
            <a:xfrm>
              <a:off x="3237204" y="3780296"/>
              <a:ext cx="86184" cy="142062"/>
            </a:xfrm>
            <a:custGeom>
              <a:avLst/>
              <a:gdLst/>
              <a:ahLst/>
              <a:cxnLst/>
              <a:rect l="l" t="t" r="r" b="b"/>
              <a:pathLst>
                <a:path w="3420" h="5624" extrusionOk="0">
                  <a:moveTo>
                    <a:pt x="2911" y="0"/>
                  </a:moveTo>
                  <a:cubicBezTo>
                    <a:pt x="1075" y="1272"/>
                    <a:pt x="1" y="3391"/>
                    <a:pt x="86" y="5595"/>
                  </a:cubicBezTo>
                  <a:lnTo>
                    <a:pt x="86" y="5623"/>
                  </a:lnTo>
                  <a:lnTo>
                    <a:pt x="990" y="5595"/>
                  </a:lnTo>
                  <a:cubicBezTo>
                    <a:pt x="905" y="3673"/>
                    <a:pt x="1838" y="1865"/>
                    <a:pt x="3420" y="763"/>
                  </a:cubicBezTo>
                  <a:lnTo>
                    <a:pt x="2911" y="0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0"/>
            <p:cNvSpPr/>
            <p:nvPr/>
          </p:nvSpPr>
          <p:spPr>
            <a:xfrm>
              <a:off x="3311267" y="3778149"/>
              <a:ext cx="34196" cy="21420"/>
            </a:xfrm>
            <a:custGeom>
              <a:avLst/>
              <a:gdLst/>
              <a:ahLst/>
              <a:cxnLst/>
              <a:rect l="l" t="t" r="r" b="b"/>
              <a:pathLst>
                <a:path w="1357" h="848" extrusionOk="0">
                  <a:moveTo>
                    <a:pt x="1159" y="0"/>
                  </a:moveTo>
                  <a:cubicBezTo>
                    <a:pt x="905" y="113"/>
                    <a:pt x="650" y="255"/>
                    <a:pt x="424" y="424"/>
                  </a:cubicBezTo>
                  <a:lnTo>
                    <a:pt x="396" y="452"/>
                  </a:lnTo>
                  <a:lnTo>
                    <a:pt x="368" y="396"/>
                  </a:lnTo>
                  <a:lnTo>
                    <a:pt x="85" y="29"/>
                  </a:lnTo>
                  <a:lnTo>
                    <a:pt x="1" y="85"/>
                  </a:lnTo>
                  <a:lnTo>
                    <a:pt x="509" y="848"/>
                  </a:lnTo>
                  <a:cubicBezTo>
                    <a:pt x="650" y="735"/>
                    <a:pt x="820" y="650"/>
                    <a:pt x="989" y="537"/>
                  </a:cubicBezTo>
                  <a:cubicBezTo>
                    <a:pt x="1103" y="481"/>
                    <a:pt x="1216" y="424"/>
                    <a:pt x="1357" y="396"/>
                  </a:cubicBezTo>
                  <a:lnTo>
                    <a:pt x="1159" y="0"/>
                  </a:ln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0"/>
            <p:cNvSpPr/>
            <p:nvPr/>
          </p:nvSpPr>
          <p:spPr>
            <a:xfrm>
              <a:off x="3315551" y="3764584"/>
              <a:ext cx="34196" cy="22860"/>
            </a:xfrm>
            <a:custGeom>
              <a:avLst/>
              <a:gdLst/>
              <a:ahLst/>
              <a:cxnLst/>
              <a:rect l="l" t="t" r="r" b="b"/>
              <a:pathLst>
                <a:path w="1357" h="905" extrusionOk="0">
                  <a:moveTo>
                    <a:pt x="989" y="0"/>
                  </a:moveTo>
                  <a:cubicBezTo>
                    <a:pt x="791" y="85"/>
                    <a:pt x="593" y="198"/>
                    <a:pt x="396" y="283"/>
                  </a:cubicBezTo>
                  <a:cubicBezTo>
                    <a:pt x="254" y="368"/>
                    <a:pt x="113" y="452"/>
                    <a:pt x="0" y="537"/>
                  </a:cubicBezTo>
                  <a:lnTo>
                    <a:pt x="226" y="848"/>
                  </a:lnTo>
                  <a:cubicBezTo>
                    <a:pt x="480" y="707"/>
                    <a:pt x="735" y="566"/>
                    <a:pt x="989" y="424"/>
                  </a:cubicBezTo>
                  <a:lnTo>
                    <a:pt x="1017" y="424"/>
                  </a:lnTo>
                  <a:lnTo>
                    <a:pt x="1046" y="452"/>
                  </a:lnTo>
                  <a:lnTo>
                    <a:pt x="1243" y="905"/>
                  </a:lnTo>
                  <a:lnTo>
                    <a:pt x="1356" y="848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0"/>
            <p:cNvSpPr/>
            <p:nvPr/>
          </p:nvSpPr>
          <p:spPr>
            <a:xfrm>
              <a:off x="3341179" y="3754581"/>
              <a:ext cx="42034" cy="31449"/>
            </a:xfrm>
            <a:custGeom>
              <a:avLst/>
              <a:gdLst/>
              <a:ahLst/>
              <a:cxnLst/>
              <a:rect l="l" t="t" r="r" b="b"/>
              <a:pathLst>
                <a:path w="1668" h="1245" extrusionOk="0">
                  <a:moveTo>
                    <a:pt x="1526" y="1"/>
                  </a:moveTo>
                  <a:cubicBezTo>
                    <a:pt x="989" y="57"/>
                    <a:pt x="481" y="199"/>
                    <a:pt x="0" y="396"/>
                  </a:cubicBezTo>
                  <a:lnTo>
                    <a:pt x="339" y="1244"/>
                  </a:lnTo>
                  <a:cubicBezTo>
                    <a:pt x="763" y="1075"/>
                    <a:pt x="1215" y="962"/>
                    <a:pt x="1667" y="905"/>
                  </a:cubicBezTo>
                  <a:lnTo>
                    <a:pt x="1526" y="1"/>
                  </a:ln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0"/>
            <p:cNvSpPr/>
            <p:nvPr/>
          </p:nvSpPr>
          <p:spPr>
            <a:xfrm>
              <a:off x="3379634" y="3752990"/>
              <a:ext cx="47023" cy="24452"/>
            </a:xfrm>
            <a:custGeom>
              <a:avLst/>
              <a:gdLst/>
              <a:ahLst/>
              <a:cxnLst/>
              <a:rect l="l" t="t" r="r" b="b"/>
              <a:pathLst>
                <a:path w="1866" h="968" extrusionOk="0">
                  <a:moveTo>
                    <a:pt x="933" y="0"/>
                  </a:moveTo>
                  <a:cubicBezTo>
                    <a:pt x="622" y="0"/>
                    <a:pt x="311" y="21"/>
                    <a:pt x="0" y="64"/>
                  </a:cubicBezTo>
                  <a:lnTo>
                    <a:pt x="113" y="968"/>
                  </a:lnTo>
                  <a:cubicBezTo>
                    <a:pt x="382" y="926"/>
                    <a:pt x="650" y="904"/>
                    <a:pt x="918" y="904"/>
                  </a:cubicBezTo>
                  <a:cubicBezTo>
                    <a:pt x="1187" y="904"/>
                    <a:pt x="1455" y="926"/>
                    <a:pt x="1724" y="968"/>
                  </a:cubicBezTo>
                  <a:lnTo>
                    <a:pt x="1865" y="64"/>
                  </a:lnTo>
                  <a:cubicBezTo>
                    <a:pt x="1554" y="21"/>
                    <a:pt x="1243" y="0"/>
                    <a:pt x="933" y="0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0"/>
            <p:cNvSpPr/>
            <p:nvPr/>
          </p:nvSpPr>
          <p:spPr>
            <a:xfrm>
              <a:off x="3423785" y="3754581"/>
              <a:ext cx="25654" cy="27154"/>
            </a:xfrm>
            <a:custGeom>
              <a:avLst/>
              <a:gdLst/>
              <a:ahLst/>
              <a:cxnLst/>
              <a:rect l="l" t="t" r="r" b="b"/>
              <a:pathLst>
                <a:path w="1018" h="1075" extrusionOk="0">
                  <a:moveTo>
                    <a:pt x="141" y="1"/>
                  </a:moveTo>
                  <a:lnTo>
                    <a:pt x="0" y="905"/>
                  </a:lnTo>
                  <a:cubicBezTo>
                    <a:pt x="254" y="933"/>
                    <a:pt x="509" y="1018"/>
                    <a:pt x="763" y="1075"/>
                  </a:cubicBezTo>
                  <a:lnTo>
                    <a:pt x="1017" y="199"/>
                  </a:lnTo>
                  <a:cubicBezTo>
                    <a:pt x="735" y="114"/>
                    <a:pt x="452" y="57"/>
                    <a:pt x="141" y="1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0"/>
            <p:cNvSpPr/>
            <p:nvPr/>
          </p:nvSpPr>
          <p:spPr>
            <a:xfrm>
              <a:off x="4817269" y="3810987"/>
              <a:ext cx="62698" cy="53400"/>
            </a:xfrm>
            <a:custGeom>
              <a:avLst/>
              <a:gdLst/>
              <a:ahLst/>
              <a:cxnLst/>
              <a:rect l="l" t="t" r="r" b="b"/>
              <a:pathLst>
                <a:path w="2488" h="2114" extrusionOk="0">
                  <a:moveTo>
                    <a:pt x="1414" y="0"/>
                  </a:moveTo>
                  <a:cubicBezTo>
                    <a:pt x="481" y="0"/>
                    <a:pt x="1" y="1130"/>
                    <a:pt x="679" y="1808"/>
                  </a:cubicBezTo>
                  <a:cubicBezTo>
                    <a:pt x="889" y="2018"/>
                    <a:pt x="1152" y="2113"/>
                    <a:pt x="1411" y="2113"/>
                  </a:cubicBezTo>
                  <a:cubicBezTo>
                    <a:pt x="1956" y="2113"/>
                    <a:pt x="2487" y="1696"/>
                    <a:pt x="2487" y="1046"/>
                  </a:cubicBezTo>
                  <a:cubicBezTo>
                    <a:pt x="2487" y="452"/>
                    <a:pt x="2007" y="0"/>
                    <a:pt x="1414" y="0"/>
                  </a:cubicBez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0"/>
            <p:cNvSpPr/>
            <p:nvPr/>
          </p:nvSpPr>
          <p:spPr>
            <a:xfrm>
              <a:off x="4580162" y="3930163"/>
              <a:ext cx="62672" cy="53753"/>
            </a:xfrm>
            <a:custGeom>
              <a:avLst/>
              <a:gdLst/>
              <a:ahLst/>
              <a:cxnLst/>
              <a:rect l="l" t="t" r="r" b="b"/>
              <a:pathLst>
                <a:path w="2487" h="2128" extrusionOk="0">
                  <a:moveTo>
                    <a:pt x="1413" y="1"/>
                  </a:moveTo>
                  <a:cubicBezTo>
                    <a:pt x="481" y="1"/>
                    <a:pt x="0" y="1159"/>
                    <a:pt x="678" y="1809"/>
                  </a:cubicBezTo>
                  <a:cubicBezTo>
                    <a:pt x="890" y="2030"/>
                    <a:pt x="1154" y="2128"/>
                    <a:pt x="1416" y="2128"/>
                  </a:cubicBezTo>
                  <a:cubicBezTo>
                    <a:pt x="1959" y="2128"/>
                    <a:pt x="2487" y="1704"/>
                    <a:pt x="2487" y="1075"/>
                  </a:cubicBezTo>
                  <a:cubicBezTo>
                    <a:pt x="2487" y="481"/>
                    <a:pt x="2007" y="1"/>
                    <a:pt x="1413" y="1"/>
                  </a:cubicBez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0"/>
            <p:cNvSpPr/>
            <p:nvPr/>
          </p:nvSpPr>
          <p:spPr>
            <a:xfrm>
              <a:off x="4563782" y="3465455"/>
              <a:ext cx="249959" cy="90027"/>
            </a:xfrm>
            <a:custGeom>
              <a:avLst/>
              <a:gdLst/>
              <a:ahLst/>
              <a:cxnLst/>
              <a:rect l="l" t="t" r="r" b="b"/>
              <a:pathLst>
                <a:path w="9919" h="3564" extrusionOk="0">
                  <a:moveTo>
                    <a:pt x="3270" y="1"/>
                  </a:moveTo>
                  <a:cubicBezTo>
                    <a:pt x="2173" y="1"/>
                    <a:pt x="1069" y="178"/>
                    <a:pt x="0" y="540"/>
                  </a:cubicBezTo>
                  <a:lnTo>
                    <a:pt x="481" y="1896"/>
                  </a:lnTo>
                  <a:cubicBezTo>
                    <a:pt x="1393" y="1577"/>
                    <a:pt x="2338" y="1422"/>
                    <a:pt x="3279" y="1422"/>
                  </a:cubicBezTo>
                  <a:cubicBezTo>
                    <a:pt x="5339" y="1422"/>
                    <a:pt x="7376" y="2166"/>
                    <a:pt x="8986" y="3563"/>
                  </a:cubicBezTo>
                  <a:lnTo>
                    <a:pt x="9918" y="2489"/>
                  </a:lnTo>
                  <a:cubicBezTo>
                    <a:pt x="8054" y="858"/>
                    <a:pt x="5681" y="1"/>
                    <a:pt x="3270" y="1"/>
                  </a:cubicBez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0"/>
            <p:cNvSpPr/>
            <p:nvPr/>
          </p:nvSpPr>
          <p:spPr>
            <a:xfrm>
              <a:off x="4790204" y="3528327"/>
              <a:ext cx="74794" cy="79973"/>
            </a:xfrm>
            <a:custGeom>
              <a:avLst/>
              <a:gdLst/>
              <a:ahLst/>
              <a:cxnLst/>
              <a:rect l="l" t="t" r="r" b="b"/>
              <a:pathLst>
                <a:path w="2968" h="3166" extrusionOk="0">
                  <a:moveTo>
                    <a:pt x="933" y="0"/>
                  </a:moveTo>
                  <a:lnTo>
                    <a:pt x="1" y="1074"/>
                  </a:lnTo>
                  <a:cubicBezTo>
                    <a:pt x="679" y="1668"/>
                    <a:pt x="1272" y="2374"/>
                    <a:pt x="1753" y="3165"/>
                  </a:cubicBezTo>
                  <a:lnTo>
                    <a:pt x="2968" y="2431"/>
                  </a:lnTo>
                  <a:cubicBezTo>
                    <a:pt x="2431" y="1526"/>
                    <a:pt x="1753" y="707"/>
                    <a:pt x="933" y="0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0"/>
            <p:cNvSpPr/>
            <p:nvPr/>
          </p:nvSpPr>
          <p:spPr>
            <a:xfrm>
              <a:off x="4339477" y="3479070"/>
              <a:ext cx="236426" cy="391176"/>
            </a:xfrm>
            <a:custGeom>
              <a:avLst/>
              <a:gdLst/>
              <a:ahLst/>
              <a:cxnLst/>
              <a:rect l="l" t="t" r="r" b="b"/>
              <a:pathLst>
                <a:path w="9382" h="15486" extrusionOk="0">
                  <a:moveTo>
                    <a:pt x="8930" y="1"/>
                  </a:moveTo>
                  <a:cubicBezTo>
                    <a:pt x="2487" y="2177"/>
                    <a:pt x="1" y="9975"/>
                    <a:pt x="3985" y="15485"/>
                  </a:cubicBezTo>
                  <a:lnTo>
                    <a:pt x="5115" y="14666"/>
                  </a:lnTo>
                  <a:lnTo>
                    <a:pt x="5143" y="14666"/>
                  </a:lnTo>
                  <a:cubicBezTo>
                    <a:pt x="1724" y="9919"/>
                    <a:pt x="3844" y="3222"/>
                    <a:pt x="9382" y="1357"/>
                  </a:cubicBezTo>
                  <a:lnTo>
                    <a:pt x="8930" y="1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0"/>
            <p:cNvSpPr/>
            <p:nvPr/>
          </p:nvSpPr>
          <p:spPr>
            <a:xfrm>
              <a:off x="4834355" y="3589709"/>
              <a:ext cx="74088" cy="180609"/>
            </a:xfrm>
            <a:custGeom>
              <a:avLst/>
              <a:gdLst/>
              <a:ahLst/>
              <a:cxnLst/>
              <a:rect l="l" t="t" r="r" b="b"/>
              <a:pathLst>
                <a:path w="2940" h="7150" extrusionOk="0">
                  <a:moveTo>
                    <a:pt x="1216" y="1"/>
                  </a:moveTo>
                  <a:lnTo>
                    <a:pt x="1" y="735"/>
                  </a:lnTo>
                  <a:cubicBezTo>
                    <a:pt x="1103" y="2572"/>
                    <a:pt x="1470" y="4776"/>
                    <a:pt x="1046" y="6867"/>
                  </a:cubicBezTo>
                  <a:lnTo>
                    <a:pt x="2459" y="7149"/>
                  </a:lnTo>
                  <a:cubicBezTo>
                    <a:pt x="2940" y="4691"/>
                    <a:pt x="2487" y="2148"/>
                    <a:pt x="1216" y="1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0"/>
            <p:cNvSpPr/>
            <p:nvPr/>
          </p:nvSpPr>
          <p:spPr>
            <a:xfrm>
              <a:off x="4847181" y="3763144"/>
              <a:ext cx="49165" cy="57845"/>
            </a:xfrm>
            <a:custGeom>
              <a:avLst/>
              <a:gdLst/>
              <a:ahLst/>
              <a:cxnLst/>
              <a:rect l="l" t="t" r="r" b="b"/>
              <a:pathLst>
                <a:path w="1951" h="2290" extrusionOk="0">
                  <a:moveTo>
                    <a:pt x="537" y="1"/>
                  </a:moveTo>
                  <a:cubicBezTo>
                    <a:pt x="424" y="594"/>
                    <a:pt x="227" y="1188"/>
                    <a:pt x="0" y="1753"/>
                  </a:cubicBezTo>
                  <a:lnTo>
                    <a:pt x="1300" y="2290"/>
                  </a:lnTo>
                  <a:lnTo>
                    <a:pt x="1329" y="2290"/>
                  </a:lnTo>
                  <a:cubicBezTo>
                    <a:pt x="1611" y="1640"/>
                    <a:pt x="1809" y="962"/>
                    <a:pt x="1950" y="283"/>
                  </a:cubicBezTo>
                  <a:lnTo>
                    <a:pt x="537" y="1"/>
                  </a:ln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0"/>
            <p:cNvSpPr/>
            <p:nvPr/>
          </p:nvSpPr>
          <p:spPr>
            <a:xfrm>
              <a:off x="4825106" y="3807400"/>
              <a:ext cx="55566" cy="60700"/>
            </a:xfrm>
            <a:custGeom>
              <a:avLst/>
              <a:gdLst/>
              <a:ahLst/>
              <a:cxnLst/>
              <a:rect l="l" t="t" r="r" b="b"/>
              <a:pathLst>
                <a:path w="2205" h="2403" extrusionOk="0">
                  <a:moveTo>
                    <a:pt x="876" y="1"/>
                  </a:moveTo>
                  <a:cubicBezTo>
                    <a:pt x="763" y="255"/>
                    <a:pt x="650" y="538"/>
                    <a:pt x="481" y="792"/>
                  </a:cubicBezTo>
                  <a:cubicBezTo>
                    <a:pt x="340" y="1075"/>
                    <a:pt x="170" y="1329"/>
                    <a:pt x="1" y="1555"/>
                  </a:cubicBezTo>
                  <a:lnTo>
                    <a:pt x="1159" y="2403"/>
                  </a:lnTo>
                  <a:cubicBezTo>
                    <a:pt x="1385" y="2120"/>
                    <a:pt x="1555" y="1809"/>
                    <a:pt x="1724" y="1498"/>
                  </a:cubicBezTo>
                  <a:cubicBezTo>
                    <a:pt x="1894" y="1188"/>
                    <a:pt x="2063" y="877"/>
                    <a:pt x="2205" y="538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rgbClr val="A75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4632150" y="3847386"/>
              <a:ext cx="222894" cy="128801"/>
            </a:xfrm>
            <a:custGeom>
              <a:avLst/>
              <a:gdLst/>
              <a:ahLst/>
              <a:cxnLst/>
              <a:rect l="l" t="t" r="r" b="b"/>
              <a:pathLst>
                <a:path w="8845" h="5099" extrusionOk="0">
                  <a:moveTo>
                    <a:pt x="7658" y="0"/>
                  </a:moveTo>
                  <a:cubicBezTo>
                    <a:pt x="6014" y="2317"/>
                    <a:pt x="3344" y="3683"/>
                    <a:pt x="503" y="3683"/>
                  </a:cubicBezTo>
                  <a:cubicBezTo>
                    <a:pt x="364" y="3683"/>
                    <a:pt x="225" y="3680"/>
                    <a:pt x="85" y="3673"/>
                  </a:cubicBezTo>
                  <a:lnTo>
                    <a:pt x="0" y="5086"/>
                  </a:lnTo>
                  <a:cubicBezTo>
                    <a:pt x="167" y="5094"/>
                    <a:pt x="333" y="5098"/>
                    <a:pt x="499" y="5098"/>
                  </a:cubicBezTo>
                  <a:cubicBezTo>
                    <a:pt x="3795" y="5098"/>
                    <a:pt x="6934" y="3508"/>
                    <a:pt x="8844" y="791"/>
                  </a:cubicBezTo>
                  <a:lnTo>
                    <a:pt x="8844" y="791"/>
                  </a:lnTo>
                  <a:lnTo>
                    <a:pt x="8816" y="820"/>
                  </a:lnTo>
                  <a:lnTo>
                    <a:pt x="7658" y="0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0"/>
            <p:cNvSpPr/>
            <p:nvPr/>
          </p:nvSpPr>
          <p:spPr>
            <a:xfrm>
              <a:off x="4579457" y="3933018"/>
              <a:ext cx="54835" cy="42866"/>
            </a:xfrm>
            <a:custGeom>
              <a:avLst/>
              <a:gdLst/>
              <a:ahLst/>
              <a:cxnLst/>
              <a:rect l="l" t="t" r="r" b="b"/>
              <a:pathLst>
                <a:path w="2176" h="1697" extrusionOk="0">
                  <a:moveTo>
                    <a:pt x="396" y="1"/>
                  </a:moveTo>
                  <a:lnTo>
                    <a:pt x="0" y="1385"/>
                  </a:lnTo>
                  <a:cubicBezTo>
                    <a:pt x="339" y="1470"/>
                    <a:pt x="678" y="1527"/>
                    <a:pt x="1046" y="1583"/>
                  </a:cubicBezTo>
                  <a:cubicBezTo>
                    <a:pt x="1385" y="1640"/>
                    <a:pt x="1752" y="1668"/>
                    <a:pt x="2091" y="1696"/>
                  </a:cubicBezTo>
                  <a:lnTo>
                    <a:pt x="2176" y="283"/>
                  </a:lnTo>
                  <a:cubicBezTo>
                    <a:pt x="1865" y="255"/>
                    <a:pt x="1554" y="227"/>
                    <a:pt x="1272" y="199"/>
                  </a:cubicBezTo>
                  <a:cubicBezTo>
                    <a:pt x="961" y="142"/>
                    <a:pt x="678" y="86"/>
                    <a:pt x="396" y="1"/>
                  </a:cubicBezTo>
                  <a:close/>
                </a:path>
              </a:pathLst>
            </a:custGeom>
            <a:solidFill>
              <a:srgbClr val="A75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0"/>
            <p:cNvSpPr/>
            <p:nvPr/>
          </p:nvSpPr>
          <p:spPr>
            <a:xfrm>
              <a:off x="4521774" y="3912330"/>
              <a:ext cx="66956" cy="54991"/>
            </a:xfrm>
            <a:custGeom>
              <a:avLst/>
              <a:gdLst/>
              <a:ahLst/>
              <a:cxnLst/>
              <a:rect l="l" t="t" r="r" b="b"/>
              <a:pathLst>
                <a:path w="2657" h="2177" extrusionOk="0">
                  <a:moveTo>
                    <a:pt x="707" y="0"/>
                  </a:moveTo>
                  <a:lnTo>
                    <a:pt x="0" y="1244"/>
                  </a:lnTo>
                  <a:cubicBezTo>
                    <a:pt x="707" y="1639"/>
                    <a:pt x="1498" y="1950"/>
                    <a:pt x="2289" y="2176"/>
                  </a:cubicBezTo>
                  <a:lnTo>
                    <a:pt x="2656" y="792"/>
                  </a:lnTo>
                  <a:cubicBezTo>
                    <a:pt x="1978" y="622"/>
                    <a:pt x="1328" y="340"/>
                    <a:pt x="707" y="0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0"/>
            <p:cNvSpPr/>
            <p:nvPr/>
          </p:nvSpPr>
          <p:spPr>
            <a:xfrm>
              <a:off x="4463385" y="3873783"/>
              <a:ext cx="76205" cy="69970"/>
            </a:xfrm>
            <a:custGeom>
              <a:avLst/>
              <a:gdLst/>
              <a:ahLst/>
              <a:cxnLst/>
              <a:rect l="l" t="t" r="r" b="b"/>
              <a:pathLst>
                <a:path w="3024" h="2770" extrusionOk="0">
                  <a:moveTo>
                    <a:pt x="1018" y="1"/>
                  </a:moveTo>
                  <a:lnTo>
                    <a:pt x="0" y="990"/>
                  </a:lnTo>
                  <a:cubicBezTo>
                    <a:pt x="678" y="1696"/>
                    <a:pt x="1470" y="2289"/>
                    <a:pt x="2317" y="2770"/>
                  </a:cubicBezTo>
                  <a:lnTo>
                    <a:pt x="3024" y="1526"/>
                  </a:lnTo>
                  <a:cubicBezTo>
                    <a:pt x="2289" y="1103"/>
                    <a:pt x="1611" y="594"/>
                    <a:pt x="1018" y="1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0"/>
            <p:cNvSpPr/>
            <p:nvPr/>
          </p:nvSpPr>
          <p:spPr>
            <a:xfrm>
              <a:off x="4439874" y="3849508"/>
              <a:ext cx="48460" cy="48575"/>
            </a:xfrm>
            <a:custGeom>
              <a:avLst/>
              <a:gdLst/>
              <a:ahLst/>
              <a:cxnLst/>
              <a:rect l="l" t="t" r="r" b="b"/>
              <a:pathLst>
                <a:path w="1923" h="1923" extrusionOk="0">
                  <a:moveTo>
                    <a:pt x="1159" y="1"/>
                  </a:moveTo>
                  <a:lnTo>
                    <a:pt x="1" y="820"/>
                  </a:lnTo>
                  <a:cubicBezTo>
                    <a:pt x="283" y="1216"/>
                    <a:pt x="566" y="1555"/>
                    <a:pt x="905" y="1922"/>
                  </a:cubicBezTo>
                  <a:lnTo>
                    <a:pt x="1922" y="933"/>
                  </a:lnTo>
                  <a:cubicBezTo>
                    <a:pt x="1640" y="623"/>
                    <a:pt x="1385" y="312"/>
                    <a:pt x="1159" y="1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0"/>
            <p:cNvSpPr/>
            <p:nvPr/>
          </p:nvSpPr>
          <p:spPr>
            <a:xfrm>
              <a:off x="3410960" y="1078629"/>
              <a:ext cx="24242" cy="30716"/>
            </a:xfrm>
            <a:custGeom>
              <a:avLst/>
              <a:gdLst/>
              <a:ahLst/>
              <a:cxnLst/>
              <a:rect l="l" t="t" r="r" b="b"/>
              <a:pathLst>
                <a:path w="962" h="1216" extrusionOk="0">
                  <a:moveTo>
                    <a:pt x="255" y="1"/>
                  </a:moveTo>
                  <a:lnTo>
                    <a:pt x="1" y="368"/>
                  </a:lnTo>
                  <a:cubicBezTo>
                    <a:pt x="170" y="509"/>
                    <a:pt x="368" y="622"/>
                    <a:pt x="566" y="735"/>
                  </a:cubicBezTo>
                  <a:lnTo>
                    <a:pt x="368" y="1103"/>
                  </a:lnTo>
                  <a:cubicBezTo>
                    <a:pt x="425" y="1131"/>
                    <a:pt x="481" y="1187"/>
                    <a:pt x="566" y="1216"/>
                  </a:cubicBezTo>
                  <a:lnTo>
                    <a:pt x="961" y="453"/>
                  </a:lnTo>
                  <a:lnTo>
                    <a:pt x="792" y="368"/>
                  </a:lnTo>
                  <a:cubicBezTo>
                    <a:pt x="594" y="255"/>
                    <a:pt x="425" y="142"/>
                    <a:pt x="255" y="1"/>
                  </a:cubicBez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0"/>
            <p:cNvSpPr/>
            <p:nvPr/>
          </p:nvSpPr>
          <p:spPr>
            <a:xfrm>
              <a:off x="4034030" y="312771"/>
              <a:ext cx="1001171" cy="964301"/>
            </a:xfrm>
            <a:custGeom>
              <a:avLst/>
              <a:gdLst/>
              <a:ahLst/>
              <a:cxnLst/>
              <a:rect l="l" t="t" r="r" b="b"/>
              <a:pathLst>
                <a:path w="39729" h="38175" extrusionOk="0">
                  <a:moveTo>
                    <a:pt x="13620" y="2007"/>
                  </a:moveTo>
                  <a:cubicBezTo>
                    <a:pt x="3730" y="5256"/>
                    <a:pt x="0" y="18452"/>
                    <a:pt x="4097" y="25827"/>
                  </a:cubicBezTo>
                  <a:cubicBezTo>
                    <a:pt x="9692" y="35830"/>
                    <a:pt x="21729" y="38175"/>
                    <a:pt x="30941" y="32467"/>
                  </a:cubicBezTo>
                  <a:cubicBezTo>
                    <a:pt x="39728" y="27042"/>
                    <a:pt x="39022" y="12772"/>
                    <a:pt x="34049" y="6697"/>
                  </a:cubicBezTo>
                  <a:cubicBezTo>
                    <a:pt x="29726" y="1442"/>
                    <a:pt x="19723" y="0"/>
                    <a:pt x="13591" y="2007"/>
                  </a:cubicBezTo>
                  <a:close/>
                </a:path>
              </a:pathLst>
            </a:custGeom>
            <a:solidFill>
              <a:srgbClr val="E7F6FF"/>
            </a:solidFill>
            <a:ln w="45925" cap="flat" cmpd="sng">
              <a:solidFill>
                <a:srgbClr val="99CB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0"/>
            <p:cNvSpPr/>
            <p:nvPr/>
          </p:nvSpPr>
          <p:spPr>
            <a:xfrm>
              <a:off x="4395121" y="657671"/>
              <a:ext cx="403679" cy="324692"/>
            </a:xfrm>
            <a:custGeom>
              <a:avLst/>
              <a:gdLst/>
              <a:ahLst/>
              <a:cxnLst/>
              <a:rect l="l" t="t" r="r" b="b"/>
              <a:pathLst>
                <a:path w="16019" h="12854" extrusionOk="0">
                  <a:moveTo>
                    <a:pt x="7716" y="1"/>
                  </a:moveTo>
                  <a:cubicBezTo>
                    <a:pt x="4837" y="1"/>
                    <a:pt x="2493" y="1466"/>
                    <a:pt x="1466" y="3978"/>
                  </a:cubicBezTo>
                  <a:cubicBezTo>
                    <a:pt x="1" y="7595"/>
                    <a:pt x="2906" y="12854"/>
                    <a:pt x="7915" y="12854"/>
                  </a:cubicBezTo>
                  <a:cubicBezTo>
                    <a:pt x="8893" y="12854"/>
                    <a:pt x="9952" y="12653"/>
                    <a:pt x="11073" y="12201"/>
                  </a:cubicBezTo>
                  <a:cubicBezTo>
                    <a:pt x="15877" y="10280"/>
                    <a:pt x="16018" y="2001"/>
                    <a:pt x="10367" y="390"/>
                  </a:cubicBezTo>
                  <a:cubicBezTo>
                    <a:pt x="9450" y="127"/>
                    <a:pt x="8560" y="1"/>
                    <a:pt x="7716" y="1"/>
                  </a:cubicBezTo>
                  <a:close/>
                </a:path>
              </a:pathLst>
            </a:custGeom>
            <a:solidFill>
              <a:srgbClr val="00A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0"/>
            <p:cNvSpPr/>
            <p:nvPr/>
          </p:nvSpPr>
          <p:spPr>
            <a:xfrm>
              <a:off x="4444865" y="669644"/>
              <a:ext cx="252101" cy="228426"/>
            </a:xfrm>
            <a:custGeom>
              <a:avLst/>
              <a:gdLst/>
              <a:ahLst/>
              <a:cxnLst/>
              <a:rect l="l" t="t" r="r" b="b"/>
              <a:pathLst>
                <a:path w="10004" h="9043" extrusionOk="0">
                  <a:moveTo>
                    <a:pt x="5680" y="142"/>
                  </a:moveTo>
                  <a:cubicBezTo>
                    <a:pt x="4974" y="1"/>
                    <a:pt x="3900" y="311"/>
                    <a:pt x="3222" y="538"/>
                  </a:cubicBezTo>
                  <a:cubicBezTo>
                    <a:pt x="2685" y="735"/>
                    <a:pt x="453" y="3504"/>
                    <a:pt x="255" y="4041"/>
                  </a:cubicBezTo>
                  <a:cubicBezTo>
                    <a:pt x="57" y="4663"/>
                    <a:pt x="1" y="6132"/>
                    <a:pt x="1" y="6697"/>
                  </a:cubicBezTo>
                  <a:cubicBezTo>
                    <a:pt x="1" y="7828"/>
                    <a:pt x="877" y="7432"/>
                    <a:pt x="1894" y="8167"/>
                  </a:cubicBezTo>
                  <a:cubicBezTo>
                    <a:pt x="2685" y="8760"/>
                    <a:pt x="3363" y="8760"/>
                    <a:pt x="4296" y="8930"/>
                  </a:cubicBezTo>
                  <a:cubicBezTo>
                    <a:pt x="5115" y="9043"/>
                    <a:pt x="5935" y="8901"/>
                    <a:pt x="6669" y="8591"/>
                  </a:cubicBezTo>
                  <a:cubicBezTo>
                    <a:pt x="8167" y="8025"/>
                    <a:pt x="7941" y="8449"/>
                    <a:pt x="8732" y="7517"/>
                  </a:cubicBezTo>
                  <a:cubicBezTo>
                    <a:pt x="9241" y="6952"/>
                    <a:pt x="9495" y="7206"/>
                    <a:pt x="9862" y="6528"/>
                  </a:cubicBezTo>
                  <a:cubicBezTo>
                    <a:pt x="10004" y="6217"/>
                    <a:pt x="9636" y="5115"/>
                    <a:pt x="9523" y="4833"/>
                  </a:cubicBezTo>
                  <a:cubicBezTo>
                    <a:pt x="8647" y="2233"/>
                    <a:pt x="8619" y="679"/>
                    <a:pt x="5680" y="114"/>
                  </a:cubicBezTo>
                  <a:close/>
                </a:path>
              </a:pathLst>
            </a:custGeom>
            <a:solidFill>
              <a:srgbClr val="007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0"/>
            <p:cNvSpPr/>
            <p:nvPr/>
          </p:nvSpPr>
          <p:spPr>
            <a:xfrm>
              <a:off x="4444865" y="669644"/>
              <a:ext cx="252101" cy="228426"/>
            </a:xfrm>
            <a:custGeom>
              <a:avLst/>
              <a:gdLst/>
              <a:ahLst/>
              <a:cxnLst/>
              <a:rect l="l" t="t" r="r" b="b"/>
              <a:pathLst>
                <a:path w="10004" h="9043" fill="none" extrusionOk="0">
                  <a:moveTo>
                    <a:pt x="5680" y="142"/>
                  </a:moveTo>
                  <a:cubicBezTo>
                    <a:pt x="4974" y="1"/>
                    <a:pt x="3900" y="311"/>
                    <a:pt x="3222" y="538"/>
                  </a:cubicBezTo>
                  <a:cubicBezTo>
                    <a:pt x="2685" y="735"/>
                    <a:pt x="453" y="3504"/>
                    <a:pt x="255" y="4041"/>
                  </a:cubicBezTo>
                  <a:cubicBezTo>
                    <a:pt x="57" y="4663"/>
                    <a:pt x="1" y="6132"/>
                    <a:pt x="1" y="6697"/>
                  </a:cubicBezTo>
                  <a:cubicBezTo>
                    <a:pt x="1" y="7828"/>
                    <a:pt x="877" y="7432"/>
                    <a:pt x="1894" y="8167"/>
                  </a:cubicBezTo>
                  <a:cubicBezTo>
                    <a:pt x="2685" y="8760"/>
                    <a:pt x="3363" y="8760"/>
                    <a:pt x="4296" y="8930"/>
                  </a:cubicBezTo>
                  <a:cubicBezTo>
                    <a:pt x="5115" y="9043"/>
                    <a:pt x="5935" y="8901"/>
                    <a:pt x="6669" y="8591"/>
                  </a:cubicBezTo>
                  <a:cubicBezTo>
                    <a:pt x="8167" y="8025"/>
                    <a:pt x="7941" y="8449"/>
                    <a:pt x="8732" y="7517"/>
                  </a:cubicBezTo>
                  <a:cubicBezTo>
                    <a:pt x="9241" y="6952"/>
                    <a:pt x="9495" y="7206"/>
                    <a:pt x="9862" y="6528"/>
                  </a:cubicBezTo>
                  <a:cubicBezTo>
                    <a:pt x="10004" y="6217"/>
                    <a:pt x="9636" y="5115"/>
                    <a:pt x="9523" y="4833"/>
                  </a:cubicBezTo>
                  <a:cubicBezTo>
                    <a:pt x="8647" y="2233"/>
                    <a:pt x="8619" y="679"/>
                    <a:pt x="5680" y="114"/>
                  </a:cubicBezTo>
                  <a:close/>
                </a:path>
              </a:pathLst>
            </a:custGeom>
            <a:noFill/>
            <a:ln w="30375" cap="flat" cmpd="sng">
              <a:solidFill>
                <a:srgbClr val="27C4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0"/>
            <p:cNvSpPr/>
            <p:nvPr/>
          </p:nvSpPr>
          <p:spPr>
            <a:xfrm>
              <a:off x="4468377" y="782430"/>
              <a:ext cx="96138" cy="66409"/>
            </a:xfrm>
            <a:custGeom>
              <a:avLst/>
              <a:gdLst/>
              <a:ahLst/>
              <a:cxnLst/>
              <a:rect l="l" t="t" r="r" b="b"/>
              <a:pathLst>
                <a:path w="3815" h="2629" fill="none" extrusionOk="0">
                  <a:moveTo>
                    <a:pt x="0" y="2374"/>
                  </a:moveTo>
                  <a:cubicBezTo>
                    <a:pt x="170" y="2317"/>
                    <a:pt x="1046" y="2628"/>
                    <a:pt x="1159" y="2430"/>
                  </a:cubicBezTo>
                  <a:cubicBezTo>
                    <a:pt x="1328" y="2091"/>
                    <a:pt x="566" y="933"/>
                    <a:pt x="650" y="650"/>
                  </a:cubicBezTo>
                  <a:cubicBezTo>
                    <a:pt x="792" y="198"/>
                    <a:pt x="1696" y="0"/>
                    <a:pt x="2120" y="170"/>
                  </a:cubicBezTo>
                  <a:cubicBezTo>
                    <a:pt x="2261" y="226"/>
                    <a:pt x="2233" y="1074"/>
                    <a:pt x="2798" y="1272"/>
                  </a:cubicBezTo>
                  <a:cubicBezTo>
                    <a:pt x="3193" y="1413"/>
                    <a:pt x="2939" y="565"/>
                    <a:pt x="3080" y="481"/>
                  </a:cubicBezTo>
                  <a:cubicBezTo>
                    <a:pt x="3222" y="396"/>
                    <a:pt x="3674" y="622"/>
                    <a:pt x="3815" y="622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0"/>
            <p:cNvSpPr/>
            <p:nvPr/>
          </p:nvSpPr>
          <p:spPr>
            <a:xfrm>
              <a:off x="4511822" y="748152"/>
              <a:ext cx="80464" cy="107810"/>
            </a:xfrm>
            <a:custGeom>
              <a:avLst/>
              <a:gdLst/>
              <a:ahLst/>
              <a:cxnLst/>
              <a:rect l="l" t="t" r="r" b="b"/>
              <a:pathLst>
                <a:path w="3193" h="4268" fill="none" extrusionOk="0">
                  <a:moveTo>
                    <a:pt x="1385" y="1"/>
                  </a:moveTo>
                  <a:cubicBezTo>
                    <a:pt x="1130" y="170"/>
                    <a:pt x="537" y="29"/>
                    <a:pt x="367" y="312"/>
                  </a:cubicBezTo>
                  <a:cubicBezTo>
                    <a:pt x="283" y="538"/>
                    <a:pt x="904" y="1216"/>
                    <a:pt x="1017" y="1414"/>
                  </a:cubicBezTo>
                  <a:cubicBezTo>
                    <a:pt x="1159" y="1696"/>
                    <a:pt x="0" y="2572"/>
                    <a:pt x="1159" y="3533"/>
                  </a:cubicBezTo>
                  <a:cubicBezTo>
                    <a:pt x="1865" y="4098"/>
                    <a:pt x="3193" y="3476"/>
                    <a:pt x="3193" y="4268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0"/>
            <p:cNvSpPr/>
            <p:nvPr/>
          </p:nvSpPr>
          <p:spPr>
            <a:xfrm>
              <a:off x="4558795" y="700335"/>
              <a:ext cx="108990" cy="121374"/>
            </a:xfrm>
            <a:custGeom>
              <a:avLst/>
              <a:gdLst/>
              <a:ahLst/>
              <a:cxnLst/>
              <a:rect l="l" t="t" r="r" b="b"/>
              <a:pathLst>
                <a:path w="4325" h="4805" fill="none" extrusionOk="0">
                  <a:moveTo>
                    <a:pt x="1" y="707"/>
                  </a:moveTo>
                  <a:cubicBezTo>
                    <a:pt x="1103" y="1"/>
                    <a:pt x="1018" y="1244"/>
                    <a:pt x="1809" y="1470"/>
                  </a:cubicBezTo>
                  <a:cubicBezTo>
                    <a:pt x="3109" y="1809"/>
                    <a:pt x="2516" y="735"/>
                    <a:pt x="2968" y="509"/>
                  </a:cubicBezTo>
                  <a:cubicBezTo>
                    <a:pt x="3250" y="368"/>
                    <a:pt x="4324" y="1216"/>
                    <a:pt x="4239" y="1527"/>
                  </a:cubicBezTo>
                  <a:cubicBezTo>
                    <a:pt x="4098" y="2120"/>
                    <a:pt x="2742" y="3533"/>
                    <a:pt x="2911" y="3985"/>
                  </a:cubicBezTo>
                  <a:cubicBezTo>
                    <a:pt x="3081" y="4409"/>
                    <a:pt x="3816" y="4578"/>
                    <a:pt x="4070" y="4804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0"/>
            <p:cNvSpPr/>
            <p:nvPr/>
          </p:nvSpPr>
          <p:spPr>
            <a:xfrm>
              <a:off x="4570916" y="726757"/>
              <a:ext cx="76910" cy="114226"/>
            </a:xfrm>
            <a:custGeom>
              <a:avLst/>
              <a:gdLst/>
              <a:ahLst/>
              <a:cxnLst/>
              <a:rect l="l" t="t" r="r" b="b"/>
              <a:pathLst>
                <a:path w="3052" h="4522" fill="none" extrusionOk="0">
                  <a:moveTo>
                    <a:pt x="3052" y="4521"/>
                  </a:moveTo>
                  <a:cubicBezTo>
                    <a:pt x="1667" y="3504"/>
                    <a:pt x="1865" y="0"/>
                    <a:pt x="0" y="2487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0"/>
            <p:cNvSpPr/>
            <p:nvPr/>
          </p:nvSpPr>
          <p:spPr>
            <a:xfrm>
              <a:off x="4487605" y="688917"/>
              <a:ext cx="121061" cy="94952"/>
            </a:xfrm>
            <a:custGeom>
              <a:avLst/>
              <a:gdLst/>
              <a:ahLst/>
              <a:cxnLst/>
              <a:rect l="l" t="t" r="r" b="b"/>
              <a:pathLst>
                <a:path w="4804" h="3759" fill="none" extrusionOk="0">
                  <a:moveTo>
                    <a:pt x="3363" y="2939"/>
                  </a:moveTo>
                  <a:cubicBezTo>
                    <a:pt x="3448" y="2459"/>
                    <a:pt x="4804" y="2092"/>
                    <a:pt x="4493" y="1583"/>
                  </a:cubicBezTo>
                  <a:cubicBezTo>
                    <a:pt x="4239" y="1159"/>
                    <a:pt x="3787" y="1046"/>
                    <a:pt x="3363" y="792"/>
                  </a:cubicBezTo>
                  <a:cubicBezTo>
                    <a:pt x="3137" y="622"/>
                    <a:pt x="3306" y="255"/>
                    <a:pt x="2967" y="198"/>
                  </a:cubicBezTo>
                  <a:cubicBezTo>
                    <a:pt x="1809" y="1"/>
                    <a:pt x="1752" y="1639"/>
                    <a:pt x="1385" y="2205"/>
                  </a:cubicBezTo>
                  <a:cubicBezTo>
                    <a:pt x="1244" y="2402"/>
                    <a:pt x="848" y="2487"/>
                    <a:pt x="735" y="2657"/>
                  </a:cubicBezTo>
                  <a:cubicBezTo>
                    <a:pt x="424" y="3137"/>
                    <a:pt x="791" y="3759"/>
                    <a:pt x="0" y="3194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0"/>
            <p:cNvSpPr/>
            <p:nvPr/>
          </p:nvSpPr>
          <p:spPr>
            <a:xfrm>
              <a:off x="4497559" y="779576"/>
              <a:ext cx="59850" cy="64261"/>
            </a:xfrm>
            <a:custGeom>
              <a:avLst/>
              <a:gdLst/>
              <a:ahLst/>
              <a:cxnLst/>
              <a:rect l="l" t="t" r="r" b="b"/>
              <a:pathLst>
                <a:path w="2375" h="2544" fill="none" extrusionOk="0">
                  <a:moveTo>
                    <a:pt x="1" y="0"/>
                  </a:moveTo>
                  <a:cubicBezTo>
                    <a:pt x="2374" y="707"/>
                    <a:pt x="510" y="707"/>
                    <a:pt x="707" y="1780"/>
                  </a:cubicBezTo>
                  <a:cubicBezTo>
                    <a:pt x="764" y="2006"/>
                    <a:pt x="1244" y="2317"/>
                    <a:pt x="1385" y="2543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0"/>
            <p:cNvSpPr/>
            <p:nvPr/>
          </p:nvSpPr>
          <p:spPr>
            <a:xfrm>
              <a:off x="4529613" y="805265"/>
              <a:ext cx="65545" cy="86389"/>
            </a:xfrm>
            <a:custGeom>
              <a:avLst/>
              <a:gdLst/>
              <a:ahLst/>
              <a:cxnLst/>
              <a:rect l="l" t="t" r="r" b="b"/>
              <a:pathLst>
                <a:path w="2601" h="3420" fill="none" extrusionOk="0">
                  <a:moveTo>
                    <a:pt x="0" y="2430"/>
                  </a:moveTo>
                  <a:cubicBezTo>
                    <a:pt x="537" y="3419"/>
                    <a:pt x="2176" y="1583"/>
                    <a:pt x="2204" y="1498"/>
                  </a:cubicBezTo>
                  <a:cubicBezTo>
                    <a:pt x="2317" y="1074"/>
                    <a:pt x="1837" y="566"/>
                    <a:pt x="2063" y="170"/>
                  </a:cubicBezTo>
                  <a:cubicBezTo>
                    <a:pt x="2120" y="0"/>
                    <a:pt x="2487" y="142"/>
                    <a:pt x="2600" y="170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0"/>
            <p:cNvSpPr/>
            <p:nvPr/>
          </p:nvSpPr>
          <p:spPr>
            <a:xfrm>
              <a:off x="4583012" y="844519"/>
              <a:ext cx="56272" cy="51404"/>
            </a:xfrm>
            <a:custGeom>
              <a:avLst/>
              <a:gdLst/>
              <a:ahLst/>
              <a:cxnLst/>
              <a:rect l="l" t="t" r="r" b="b"/>
              <a:pathLst>
                <a:path w="2233" h="2035" fill="none" extrusionOk="0">
                  <a:moveTo>
                    <a:pt x="2233" y="0"/>
                  </a:moveTo>
                  <a:cubicBezTo>
                    <a:pt x="961" y="170"/>
                    <a:pt x="1442" y="2035"/>
                    <a:pt x="1" y="1074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0"/>
            <p:cNvSpPr/>
            <p:nvPr/>
          </p:nvSpPr>
          <p:spPr>
            <a:xfrm>
              <a:off x="4546699" y="728171"/>
              <a:ext cx="121086" cy="102808"/>
            </a:xfrm>
            <a:custGeom>
              <a:avLst/>
              <a:gdLst/>
              <a:ahLst/>
              <a:cxnLst/>
              <a:rect l="l" t="t" r="r" b="b"/>
              <a:pathLst>
                <a:path w="4805" h="4070" fill="none" extrusionOk="0">
                  <a:moveTo>
                    <a:pt x="4550" y="4070"/>
                  </a:moveTo>
                  <a:cubicBezTo>
                    <a:pt x="4804" y="3363"/>
                    <a:pt x="4465" y="3137"/>
                    <a:pt x="4183" y="2713"/>
                  </a:cubicBezTo>
                  <a:cubicBezTo>
                    <a:pt x="3222" y="1272"/>
                    <a:pt x="2572" y="3194"/>
                    <a:pt x="1357" y="3052"/>
                  </a:cubicBezTo>
                  <a:cubicBezTo>
                    <a:pt x="679" y="2968"/>
                    <a:pt x="1046" y="2516"/>
                    <a:pt x="848" y="2176"/>
                  </a:cubicBezTo>
                  <a:cubicBezTo>
                    <a:pt x="283" y="1216"/>
                    <a:pt x="1" y="1809"/>
                    <a:pt x="311" y="848"/>
                  </a:cubicBezTo>
                  <a:cubicBezTo>
                    <a:pt x="424" y="538"/>
                    <a:pt x="198" y="283"/>
                    <a:pt x="396" y="1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0"/>
            <p:cNvSpPr/>
            <p:nvPr/>
          </p:nvSpPr>
          <p:spPr>
            <a:xfrm>
              <a:off x="4518928" y="688917"/>
              <a:ext cx="120355" cy="94952"/>
            </a:xfrm>
            <a:custGeom>
              <a:avLst/>
              <a:gdLst/>
              <a:ahLst/>
              <a:cxnLst/>
              <a:rect l="l" t="t" r="r" b="b"/>
              <a:pathLst>
                <a:path w="4776" h="3759" fill="none" extrusionOk="0">
                  <a:moveTo>
                    <a:pt x="3335" y="2939"/>
                  </a:moveTo>
                  <a:cubicBezTo>
                    <a:pt x="3448" y="2459"/>
                    <a:pt x="4776" y="2092"/>
                    <a:pt x="4465" y="1583"/>
                  </a:cubicBezTo>
                  <a:cubicBezTo>
                    <a:pt x="4211" y="1159"/>
                    <a:pt x="3759" y="1046"/>
                    <a:pt x="3363" y="792"/>
                  </a:cubicBezTo>
                  <a:cubicBezTo>
                    <a:pt x="3137" y="650"/>
                    <a:pt x="3278" y="255"/>
                    <a:pt x="2968" y="198"/>
                  </a:cubicBezTo>
                  <a:cubicBezTo>
                    <a:pt x="1781" y="1"/>
                    <a:pt x="1724" y="1668"/>
                    <a:pt x="1357" y="2205"/>
                  </a:cubicBezTo>
                  <a:cubicBezTo>
                    <a:pt x="1216" y="2431"/>
                    <a:pt x="848" y="2487"/>
                    <a:pt x="735" y="2657"/>
                  </a:cubicBezTo>
                  <a:cubicBezTo>
                    <a:pt x="396" y="3137"/>
                    <a:pt x="792" y="3759"/>
                    <a:pt x="1" y="3222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0"/>
            <p:cNvSpPr/>
            <p:nvPr/>
          </p:nvSpPr>
          <p:spPr>
            <a:xfrm>
              <a:off x="4538156" y="733173"/>
              <a:ext cx="105412" cy="107077"/>
            </a:xfrm>
            <a:custGeom>
              <a:avLst/>
              <a:gdLst/>
              <a:ahLst/>
              <a:cxnLst/>
              <a:rect l="l" t="t" r="r" b="b"/>
              <a:pathLst>
                <a:path w="4183" h="4239" extrusionOk="0">
                  <a:moveTo>
                    <a:pt x="2770" y="283"/>
                  </a:moveTo>
                  <a:cubicBezTo>
                    <a:pt x="1724" y="0"/>
                    <a:pt x="537" y="453"/>
                    <a:pt x="311" y="1668"/>
                  </a:cubicBezTo>
                  <a:cubicBezTo>
                    <a:pt x="1" y="3420"/>
                    <a:pt x="2120" y="4239"/>
                    <a:pt x="3052" y="3504"/>
                  </a:cubicBezTo>
                  <a:cubicBezTo>
                    <a:pt x="4182" y="2628"/>
                    <a:pt x="3956" y="622"/>
                    <a:pt x="2770" y="283"/>
                  </a:cubicBezTo>
                  <a:close/>
                </a:path>
              </a:pathLst>
            </a:custGeom>
            <a:solidFill>
              <a:srgbClr val="296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0"/>
            <p:cNvSpPr/>
            <p:nvPr/>
          </p:nvSpPr>
          <p:spPr>
            <a:xfrm>
              <a:off x="4538156" y="733173"/>
              <a:ext cx="105412" cy="107077"/>
            </a:xfrm>
            <a:custGeom>
              <a:avLst/>
              <a:gdLst/>
              <a:ahLst/>
              <a:cxnLst/>
              <a:rect l="l" t="t" r="r" b="b"/>
              <a:pathLst>
                <a:path w="4183" h="4239" extrusionOk="0">
                  <a:moveTo>
                    <a:pt x="2770" y="283"/>
                  </a:moveTo>
                  <a:cubicBezTo>
                    <a:pt x="1724" y="0"/>
                    <a:pt x="537" y="453"/>
                    <a:pt x="311" y="1668"/>
                  </a:cubicBezTo>
                  <a:cubicBezTo>
                    <a:pt x="1" y="3420"/>
                    <a:pt x="2120" y="4239"/>
                    <a:pt x="3052" y="3504"/>
                  </a:cubicBezTo>
                  <a:cubicBezTo>
                    <a:pt x="4182" y="2628"/>
                    <a:pt x="3956" y="622"/>
                    <a:pt x="2770" y="283"/>
                  </a:cubicBezTo>
                  <a:close/>
                </a:path>
              </a:pathLst>
            </a:custGeom>
            <a:solidFill>
              <a:srgbClr val="296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0"/>
            <p:cNvSpPr/>
            <p:nvPr/>
          </p:nvSpPr>
          <p:spPr>
            <a:xfrm>
              <a:off x="4568774" y="698920"/>
              <a:ext cx="41328" cy="25715"/>
            </a:xfrm>
            <a:custGeom>
              <a:avLst/>
              <a:gdLst/>
              <a:ahLst/>
              <a:cxnLst/>
              <a:rect l="l" t="t" r="r" b="b"/>
              <a:pathLst>
                <a:path w="1640" h="1018" fill="none" extrusionOk="0">
                  <a:moveTo>
                    <a:pt x="1" y="904"/>
                  </a:moveTo>
                  <a:cubicBezTo>
                    <a:pt x="594" y="1017"/>
                    <a:pt x="1385" y="0"/>
                    <a:pt x="1639" y="452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4454139" y="777428"/>
              <a:ext cx="61261" cy="93513"/>
            </a:xfrm>
            <a:custGeom>
              <a:avLst/>
              <a:gdLst/>
              <a:ahLst/>
              <a:cxnLst/>
              <a:rect l="l" t="t" r="r" b="b"/>
              <a:pathLst>
                <a:path w="2431" h="3702" fill="none" extrusionOk="0">
                  <a:moveTo>
                    <a:pt x="961" y="0"/>
                  </a:moveTo>
                  <a:cubicBezTo>
                    <a:pt x="0" y="283"/>
                    <a:pt x="650" y="2204"/>
                    <a:pt x="1131" y="2572"/>
                  </a:cubicBezTo>
                  <a:cubicBezTo>
                    <a:pt x="1413" y="2798"/>
                    <a:pt x="2035" y="2798"/>
                    <a:pt x="2261" y="2996"/>
                  </a:cubicBezTo>
                  <a:cubicBezTo>
                    <a:pt x="2346" y="3222"/>
                    <a:pt x="2402" y="3476"/>
                    <a:pt x="2430" y="3702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0"/>
            <p:cNvSpPr/>
            <p:nvPr/>
          </p:nvSpPr>
          <p:spPr>
            <a:xfrm>
              <a:off x="4577317" y="808119"/>
              <a:ext cx="79783" cy="63554"/>
            </a:xfrm>
            <a:custGeom>
              <a:avLst/>
              <a:gdLst/>
              <a:ahLst/>
              <a:cxnLst/>
              <a:rect l="l" t="t" r="r" b="b"/>
              <a:pathLst>
                <a:path w="3166" h="2516" fill="none" extrusionOk="0">
                  <a:moveTo>
                    <a:pt x="1" y="2515"/>
                  </a:moveTo>
                  <a:cubicBezTo>
                    <a:pt x="792" y="2148"/>
                    <a:pt x="1300" y="594"/>
                    <a:pt x="2092" y="339"/>
                  </a:cubicBezTo>
                  <a:cubicBezTo>
                    <a:pt x="2487" y="226"/>
                    <a:pt x="2996" y="396"/>
                    <a:pt x="3165" y="0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0"/>
            <p:cNvSpPr/>
            <p:nvPr/>
          </p:nvSpPr>
          <p:spPr>
            <a:xfrm>
              <a:off x="4534603" y="724610"/>
              <a:ext cx="136030" cy="79241"/>
            </a:xfrm>
            <a:custGeom>
              <a:avLst/>
              <a:gdLst/>
              <a:ahLst/>
              <a:cxnLst/>
              <a:rect l="l" t="t" r="r" b="b"/>
              <a:pathLst>
                <a:path w="5398" h="3137" fill="none" extrusionOk="0">
                  <a:moveTo>
                    <a:pt x="5171" y="3137"/>
                  </a:moveTo>
                  <a:cubicBezTo>
                    <a:pt x="5397" y="2628"/>
                    <a:pt x="4691" y="2430"/>
                    <a:pt x="4550" y="2063"/>
                  </a:cubicBezTo>
                  <a:cubicBezTo>
                    <a:pt x="4126" y="1018"/>
                    <a:pt x="5086" y="453"/>
                    <a:pt x="3532" y="594"/>
                  </a:cubicBezTo>
                  <a:cubicBezTo>
                    <a:pt x="3419" y="594"/>
                    <a:pt x="2798" y="594"/>
                    <a:pt x="2741" y="650"/>
                  </a:cubicBezTo>
                  <a:cubicBezTo>
                    <a:pt x="2487" y="1187"/>
                    <a:pt x="2572" y="1413"/>
                    <a:pt x="1780" y="1272"/>
                  </a:cubicBezTo>
                  <a:cubicBezTo>
                    <a:pt x="1413" y="1215"/>
                    <a:pt x="2232" y="0"/>
                    <a:pt x="0" y="0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0"/>
            <p:cNvSpPr/>
            <p:nvPr/>
          </p:nvSpPr>
          <p:spPr>
            <a:xfrm>
              <a:off x="4469083" y="712485"/>
              <a:ext cx="50576" cy="51404"/>
            </a:xfrm>
            <a:custGeom>
              <a:avLst/>
              <a:gdLst/>
              <a:ahLst/>
              <a:cxnLst/>
              <a:rect l="l" t="t" r="r" b="b"/>
              <a:pathLst>
                <a:path w="2007" h="2035" fill="none" extrusionOk="0">
                  <a:moveTo>
                    <a:pt x="1" y="2035"/>
                  </a:moveTo>
                  <a:cubicBezTo>
                    <a:pt x="170" y="1752"/>
                    <a:pt x="396" y="1498"/>
                    <a:pt x="679" y="1272"/>
                  </a:cubicBezTo>
                  <a:cubicBezTo>
                    <a:pt x="933" y="1102"/>
                    <a:pt x="1272" y="1187"/>
                    <a:pt x="1470" y="1102"/>
                  </a:cubicBezTo>
                  <a:cubicBezTo>
                    <a:pt x="1837" y="989"/>
                    <a:pt x="1837" y="254"/>
                    <a:pt x="2007" y="0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0"/>
            <p:cNvSpPr/>
            <p:nvPr/>
          </p:nvSpPr>
          <p:spPr>
            <a:xfrm>
              <a:off x="4585859" y="788139"/>
              <a:ext cx="59119" cy="82802"/>
            </a:xfrm>
            <a:custGeom>
              <a:avLst/>
              <a:gdLst/>
              <a:ahLst/>
              <a:cxnLst/>
              <a:rect l="l" t="t" r="r" b="b"/>
              <a:pathLst>
                <a:path w="2346" h="3278" fill="none" extrusionOk="0">
                  <a:moveTo>
                    <a:pt x="2346" y="2402"/>
                  </a:moveTo>
                  <a:cubicBezTo>
                    <a:pt x="2346" y="2685"/>
                    <a:pt x="2261" y="2882"/>
                    <a:pt x="1979" y="2967"/>
                  </a:cubicBezTo>
                  <a:cubicBezTo>
                    <a:pt x="1046" y="3278"/>
                    <a:pt x="1866" y="2685"/>
                    <a:pt x="1385" y="2204"/>
                  </a:cubicBezTo>
                  <a:cubicBezTo>
                    <a:pt x="679" y="1498"/>
                    <a:pt x="707" y="170"/>
                    <a:pt x="622" y="85"/>
                  </a:cubicBezTo>
                  <a:cubicBezTo>
                    <a:pt x="538" y="0"/>
                    <a:pt x="114" y="113"/>
                    <a:pt x="1" y="113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0"/>
            <p:cNvSpPr/>
            <p:nvPr/>
          </p:nvSpPr>
          <p:spPr>
            <a:xfrm>
              <a:off x="4505396" y="820244"/>
              <a:ext cx="56272" cy="47842"/>
            </a:xfrm>
            <a:custGeom>
              <a:avLst/>
              <a:gdLst/>
              <a:ahLst/>
              <a:cxnLst/>
              <a:rect l="l" t="t" r="r" b="b"/>
              <a:pathLst>
                <a:path w="2233" h="1894" fill="none" extrusionOk="0">
                  <a:moveTo>
                    <a:pt x="1" y="1809"/>
                  </a:moveTo>
                  <a:cubicBezTo>
                    <a:pt x="2233" y="933"/>
                    <a:pt x="1414" y="1894"/>
                    <a:pt x="1781" y="1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0"/>
            <p:cNvSpPr/>
            <p:nvPr/>
          </p:nvSpPr>
          <p:spPr>
            <a:xfrm>
              <a:off x="4519634" y="750299"/>
              <a:ext cx="62698" cy="30716"/>
            </a:xfrm>
            <a:custGeom>
              <a:avLst/>
              <a:gdLst/>
              <a:ahLst/>
              <a:cxnLst/>
              <a:rect l="l" t="t" r="r" b="b"/>
              <a:pathLst>
                <a:path w="2488" h="1216" fill="none" extrusionOk="0">
                  <a:moveTo>
                    <a:pt x="1" y="820"/>
                  </a:moveTo>
                  <a:cubicBezTo>
                    <a:pt x="1216" y="1216"/>
                    <a:pt x="1442" y="1"/>
                    <a:pt x="2487" y="764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0"/>
            <p:cNvSpPr/>
            <p:nvPr/>
          </p:nvSpPr>
          <p:spPr>
            <a:xfrm>
              <a:off x="4687693" y="716476"/>
              <a:ext cx="15674" cy="22507"/>
            </a:xfrm>
            <a:custGeom>
              <a:avLst/>
              <a:gdLst/>
              <a:ahLst/>
              <a:cxnLst/>
              <a:rect l="l" t="t" r="r" b="b"/>
              <a:pathLst>
                <a:path w="622" h="891" extrusionOk="0">
                  <a:moveTo>
                    <a:pt x="218" y="1"/>
                  </a:moveTo>
                  <a:cubicBezTo>
                    <a:pt x="201" y="1"/>
                    <a:pt x="185" y="4"/>
                    <a:pt x="170" y="12"/>
                  </a:cubicBezTo>
                  <a:cubicBezTo>
                    <a:pt x="57" y="40"/>
                    <a:pt x="0" y="294"/>
                    <a:pt x="85" y="520"/>
                  </a:cubicBezTo>
                  <a:cubicBezTo>
                    <a:pt x="164" y="730"/>
                    <a:pt x="315" y="891"/>
                    <a:pt x="449" y="891"/>
                  </a:cubicBezTo>
                  <a:cubicBezTo>
                    <a:pt x="460" y="891"/>
                    <a:pt x="470" y="890"/>
                    <a:pt x="481" y="888"/>
                  </a:cubicBezTo>
                  <a:cubicBezTo>
                    <a:pt x="594" y="831"/>
                    <a:pt x="622" y="605"/>
                    <a:pt x="537" y="351"/>
                  </a:cubicBezTo>
                  <a:cubicBezTo>
                    <a:pt x="488" y="154"/>
                    <a:pt x="332" y="1"/>
                    <a:pt x="218" y="1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0"/>
            <p:cNvSpPr/>
            <p:nvPr/>
          </p:nvSpPr>
          <p:spPr>
            <a:xfrm>
              <a:off x="4648532" y="926993"/>
              <a:ext cx="22806" cy="16394"/>
            </a:xfrm>
            <a:custGeom>
              <a:avLst/>
              <a:gdLst/>
              <a:ahLst/>
              <a:cxnLst/>
              <a:rect l="l" t="t" r="r" b="b"/>
              <a:pathLst>
                <a:path w="905" h="649" extrusionOk="0">
                  <a:moveTo>
                    <a:pt x="678" y="0"/>
                  </a:moveTo>
                  <a:cubicBezTo>
                    <a:pt x="574" y="0"/>
                    <a:pt x="443" y="44"/>
                    <a:pt x="311" y="126"/>
                  </a:cubicBezTo>
                  <a:cubicBezTo>
                    <a:pt x="113" y="268"/>
                    <a:pt x="0" y="465"/>
                    <a:pt x="57" y="578"/>
                  </a:cubicBezTo>
                  <a:cubicBezTo>
                    <a:pt x="92" y="626"/>
                    <a:pt x="152" y="648"/>
                    <a:pt x="226" y="648"/>
                  </a:cubicBezTo>
                  <a:cubicBezTo>
                    <a:pt x="330" y="648"/>
                    <a:pt x="462" y="604"/>
                    <a:pt x="594" y="522"/>
                  </a:cubicBezTo>
                  <a:cubicBezTo>
                    <a:pt x="820" y="381"/>
                    <a:pt x="904" y="183"/>
                    <a:pt x="848" y="70"/>
                  </a:cubicBezTo>
                  <a:cubicBezTo>
                    <a:pt x="813" y="23"/>
                    <a:pt x="753" y="0"/>
                    <a:pt x="678" y="0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4706215" y="879125"/>
              <a:ext cx="18522" cy="20385"/>
            </a:xfrm>
            <a:custGeom>
              <a:avLst/>
              <a:gdLst/>
              <a:ahLst/>
              <a:cxnLst/>
              <a:rect l="l" t="t" r="r" b="b"/>
              <a:pathLst>
                <a:path w="735" h="807" extrusionOk="0">
                  <a:moveTo>
                    <a:pt x="556" y="1"/>
                  </a:moveTo>
                  <a:cubicBezTo>
                    <a:pt x="441" y="1"/>
                    <a:pt x="286" y="106"/>
                    <a:pt x="170" y="269"/>
                  </a:cubicBezTo>
                  <a:cubicBezTo>
                    <a:pt x="28" y="495"/>
                    <a:pt x="0" y="721"/>
                    <a:pt x="113" y="778"/>
                  </a:cubicBezTo>
                  <a:cubicBezTo>
                    <a:pt x="132" y="797"/>
                    <a:pt x="159" y="806"/>
                    <a:pt x="191" y="806"/>
                  </a:cubicBezTo>
                  <a:cubicBezTo>
                    <a:pt x="297" y="806"/>
                    <a:pt x="456" y="704"/>
                    <a:pt x="565" y="552"/>
                  </a:cubicBezTo>
                  <a:cubicBezTo>
                    <a:pt x="706" y="326"/>
                    <a:pt x="735" y="100"/>
                    <a:pt x="622" y="15"/>
                  </a:cubicBezTo>
                  <a:cubicBezTo>
                    <a:pt x="602" y="5"/>
                    <a:pt x="580" y="1"/>
                    <a:pt x="556" y="1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4704073" y="799556"/>
              <a:ext cx="16405" cy="20713"/>
            </a:xfrm>
            <a:custGeom>
              <a:avLst/>
              <a:gdLst/>
              <a:ahLst/>
              <a:cxnLst/>
              <a:rect l="l" t="t" r="r" b="b"/>
              <a:pathLst>
                <a:path w="651" h="820" extrusionOk="0">
                  <a:moveTo>
                    <a:pt x="339" y="0"/>
                  </a:moveTo>
                  <a:cubicBezTo>
                    <a:pt x="142" y="29"/>
                    <a:pt x="0" y="226"/>
                    <a:pt x="0" y="424"/>
                  </a:cubicBezTo>
                  <a:cubicBezTo>
                    <a:pt x="0" y="650"/>
                    <a:pt x="142" y="820"/>
                    <a:pt x="311" y="820"/>
                  </a:cubicBezTo>
                  <a:cubicBezTo>
                    <a:pt x="481" y="820"/>
                    <a:pt x="650" y="650"/>
                    <a:pt x="650" y="424"/>
                  </a:cubicBezTo>
                  <a:cubicBezTo>
                    <a:pt x="650" y="198"/>
                    <a:pt x="509" y="0"/>
                    <a:pt x="339" y="0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0"/>
            <p:cNvSpPr/>
            <p:nvPr/>
          </p:nvSpPr>
          <p:spPr>
            <a:xfrm>
              <a:off x="4553830" y="960993"/>
              <a:ext cx="19958" cy="9801"/>
            </a:xfrm>
            <a:custGeom>
              <a:avLst/>
              <a:gdLst/>
              <a:ahLst/>
              <a:cxnLst/>
              <a:rect l="l" t="t" r="r" b="b"/>
              <a:pathLst>
                <a:path w="792" h="388" extrusionOk="0">
                  <a:moveTo>
                    <a:pt x="103" y="1"/>
                  </a:moveTo>
                  <a:cubicBezTo>
                    <a:pt x="40" y="1"/>
                    <a:pt x="0" y="16"/>
                    <a:pt x="0" y="52"/>
                  </a:cubicBezTo>
                  <a:cubicBezTo>
                    <a:pt x="0" y="108"/>
                    <a:pt x="141" y="250"/>
                    <a:pt x="367" y="334"/>
                  </a:cubicBezTo>
                  <a:cubicBezTo>
                    <a:pt x="476" y="365"/>
                    <a:pt x="593" y="388"/>
                    <a:pt x="677" y="388"/>
                  </a:cubicBezTo>
                  <a:cubicBezTo>
                    <a:pt x="745" y="388"/>
                    <a:pt x="791" y="373"/>
                    <a:pt x="791" y="334"/>
                  </a:cubicBezTo>
                  <a:cubicBezTo>
                    <a:pt x="791" y="278"/>
                    <a:pt x="650" y="165"/>
                    <a:pt x="452" y="80"/>
                  </a:cubicBezTo>
                  <a:cubicBezTo>
                    <a:pt x="321" y="31"/>
                    <a:pt x="190" y="1"/>
                    <a:pt x="103" y="1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0"/>
            <p:cNvSpPr/>
            <p:nvPr/>
          </p:nvSpPr>
          <p:spPr>
            <a:xfrm>
              <a:off x="4745375" y="837370"/>
              <a:ext cx="10685" cy="20107"/>
            </a:xfrm>
            <a:custGeom>
              <a:avLst/>
              <a:gdLst/>
              <a:ahLst/>
              <a:cxnLst/>
              <a:rect l="l" t="t" r="r" b="b"/>
              <a:pathLst>
                <a:path w="424" h="796" extrusionOk="0">
                  <a:moveTo>
                    <a:pt x="339" y="1"/>
                  </a:moveTo>
                  <a:cubicBezTo>
                    <a:pt x="283" y="1"/>
                    <a:pt x="170" y="142"/>
                    <a:pt x="85" y="368"/>
                  </a:cubicBezTo>
                  <a:cubicBezTo>
                    <a:pt x="0" y="566"/>
                    <a:pt x="0" y="792"/>
                    <a:pt x="85" y="792"/>
                  </a:cubicBezTo>
                  <a:cubicBezTo>
                    <a:pt x="91" y="794"/>
                    <a:pt x="98" y="795"/>
                    <a:pt x="104" y="795"/>
                  </a:cubicBezTo>
                  <a:cubicBezTo>
                    <a:pt x="186" y="795"/>
                    <a:pt x="287" y="636"/>
                    <a:pt x="339" y="453"/>
                  </a:cubicBezTo>
                  <a:cubicBezTo>
                    <a:pt x="424" y="227"/>
                    <a:pt x="424" y="29"/>
                    <a:pt x="339" y="1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0"/>
            <p:cNvSpPr/>
            <p:nvPr/>
          </p:nvSpPr>
          <p:spPr>
            <a:xfrm>
              <a:off x="4614335" y="665072"/>
              <a:ext cx="19984" cy="9877"/>
            </a:xfrm>
            <a:custGeom>
              <a:avLst/>
              <a:gdLst/>
              <a:ahLst/>
              <a:cxnLst/>
              <a:rect l="l" t="t" r="r" b="b"/>
              <a:pathLst>
                <a:path w="793" h="391" extrusionOk="0">
                  <a:moveTo>
                    <a:pt x="129" y="1"/>
                  </a:moveTo>
                  <a:cubicBezTo>
                    <a:pt x="61" y="1"/>
                    <a:pt x="14" y="15"/>
                    <a:pt x="1" y="40"/>
                  </a:cubicBezTo>
                  <a:cubicBezTo>
                    <a:pt x="1" y="125"/>
                    <a:pt x="142" y="238"/>
                    <a:pt x="340" y="323"/>
                  </a:cubicBezTo>
                  <a:cubicBezTo>
                    <a:pt x="464" y="370"/>
                    <a:pt x="580" y="391"/>
                    <a:pt x="664" y="391"/>
                  </a:cubicBezTo>
                  <a:cubicBezTo>
                    <a:pt x="732" y="391"/>
                    <a:pt x="779" y="377"/>
                    <a:pt x="792" y="351"/>
                  </a:cubicBezTo>
                  <a:cubicBezTo>
                    <a:pt x="792" y="266"/>
                    <a:pt x="651" y="153"/>
                    <a:pt x="453" y="69"/>
                  </a:cubicBezTo>
                  <a:cubicBezTo>
                    <a:pt x="329" y="22"/>
                    <a:pt x="213" y="1"/>
                    <a:pt x="129" y="1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0"/>
            <p:cNvSpPr/>
            <p:nvPr/>
          </p:nvSpPr>
          <p:spPr>
            <a:xfrm>
              <a:off x="4453433" y="892033"/>
              <a:ext cx="15674" cy="17581"/>
            </a:xfrm>
            <a:custGeom>
              <a:avLst/>
              <a:gdLst/>
              <a:ahLst/>
              <a:cxnLst/>
              <a:rect l="l" t="t" r="r" b="b"/>
              <a:pathLst>
                <a:path w="622" h="696" extrusionOk="0">
                  <a:moveTo>
                    <a:pt x="99" y="0"/>
                  </a:moveTo>
                  <a:cubicBezTo>
                    <a:pt x="84" y="0"/>
                    <a:pt x="69" y="4"/>
                    <a:pt x="57" y="13"/>
                  </a:cubicBezTo>
                  <a:cubicBezTo>
                    <a:pt x="0" y="41"/>
                    <a:pt x="57" y="239"/>
                    <a:pt x="198" y="408"/>
                  </a:cubicBezTo>
                  <a:cubicBezTo>
                    <a:pt x="325" y="586"/>
                    <a:pt x="452" y="695"/>
                    <a:pt x="517" y="695"/>
                  </a:cubicBezTo>
                  <a:cubicBezTo>
                    <a:pt x="524" y="695"/>
                    <a:pt x="531" y="694"/>
                    <a:pt x="537" y="691"/>
                  </a:cubicBezTo>
                  <a:cubicBezTo>
                    <a:pt x="622" y="634"/>
                    <a:pt x="565" y="437"/>
                    <a:pt x="424" y="267"/>
                  </a:cubicBezTo>
                  <a:cubicBezTo>
                    <a:pt x="304" y="123"/>
                    <a:pt x="184" y="0"/>
                    <a:pt x="99" y="0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0"/>
            <p:cNvSpPr/>
            <p:nvPr/>
          </p:nvSpPr>
          <p:spPr>
            <a:xfrm>
              <a:off x="4510385" y="918000"/>
              <a:ext cx="23512" cy="14146"/>
            </a:xfrm>
            <a:custGeom>
              <a:avLst/>
              <a:gdLst/>
              <a:ahLst/>
              <a:cxnLst/>
              <a:rect l="l" t="t" r="r" b="b"/>
              <a:pathLst>
                <a:path w="933" h="560" extrusionOk="0">
                  <a:moveTo>
                    <a:pt x="261" y="1"/>
                  </a:moveTo>
                  <a:cubicBezTo>
                    <a:pt x="146" y="1"/>
                    <a:pt x="61" y="35"/>
                    <a:pt x="29" y="115"/>
                  </a:cubicBezTo>
                  <a:cubicBezTo>
                    <a:pt x="1" y="228"/>
                    <a:pt x="142" y="398"/>
                    <a:pt x="396" y="511"/>
                  </a:cubicBezTo>
                  <a:cubicBezTo>
                    <a:pt x="496" y="544"/>
                    <a:pt x="592" y="560"/>
                    <a:pt x="673" y="560"/>
                  </a:cubicBezTo>
                  <a:cubicBezTo>
                    <a:pt x="798" y="560"/>
                    <a:pt x="888" y="522"/>
                    <a:pt x="905" y="454"/>
                  </a:cubicBezTo>
                  <a:cubicBezTo>
                    <a:pt x="933" y="341"/>
                    <a:pt x="792" y="143"/>
                    <a:pt x="566" y="58"/>
                  </a:cubicBezTo>
                  <a:cubicBezTo>
                    <a:pt x="455" y="21"/>
                    <a:pt x="349" y="1"/>
                    <a:pt x="261" y="1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0"/>
            <p:cNvSpPr/>
            <p:nvPr/>
          </p:nvSpPr>
          <p:spPr>
            <a:xfrm>
              <a:off x="4587296" y="901278"/>
              <a:ext cx="23033" cy="17050"/>
            </a:xfrm>
            <a:custGeom>
              <a:avLst/>
              <a:gdLst/>
              <a:ahLst/>
              <a:cxnLst/>
              <a:rect l="l" t="t" r="r" b="b"/>
              <a:pathLst>
                <a:path w="914" h="675" extrusionOk="0">
                  <a:moveTo>
                    <a:pt x="458" y="1"/>
                  </a:moveTo>
                  <a:cubicBezTo>
                    <a:pt x="419" y="1"/>
                    <a:pt x="379" y="13"/>
                    <a:pt x="339" y="42"/>
                  </a:cubicBezTo>
                  <a:cubicBezTo>
                    <a:pt x="141" y="99"/>
                    <a:pt x="0" y="297"/>
                    <a:pt x="85" y="494"/>
                  </a:cubicBezTo>
                  <a:cubicBezTo>
                    <a:pt x="144" y="611"/>
                    <a:pt x="269" y="675"/>
                    <a:pt x="407" y="675"/>
                  </a:cubicBezTo>
                  <a:cubicBezTo>
                    <a:pt x="468" y="675"/>
                    <a:pt x="532" y="662"/>
                    <a:pt x="594" y="636"/>
                  </a:cubicBezTo>
                  <a:cubicBezTo>
                    <a:pt x="914" y="586"/>
                    <a:pt x="719" y="1"/>
                    <a:pt x="458" y="1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0"/>
            <p:cNvSpPr/>
            <p:nvPr/>
          </p:nvSpPr>
          <p:spPr>
            <a:xfrm>
              <a:off x="4553099" y="790286"/>
              <a:ext cx="52013" cy="71385"/>
            </a:xfrm>
            <a:custGeom>
              <a:avLst/>
              <a:gdLst/>
              <a:ahLst/>
              <a:cxnLst/>
              <a:rect l="l" t="t" r="r" b="b"/>
              <a:pathLst>
                <a:path w="2064" h="2826" fill="none" extrusionOk="0">
                  <a:moveTo>
                    <a:pt x="707" y="0"/>
                  </a:moveTo>
                  <a:cubicBezTo>
                    <a:pt x="2064" y="2063"/>
                    <a:pt x="651" y="848"/>
                    <a:pt x="114" y="1808"/>
                  </a:cubicBezTo>
                  <a:cubicBezTo>
                    <a:pt x="1" y="2006"/>
                    <a:pt x="170" y="2571"/>
                    <a:pt x="114" y="2826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0"/>
            <p:cNvSpPr/>
            <p:nvPr/>
          </p:nvSpPr>
          <p:spPr>
            <a:xfrm>
              <a:off x="4596544" y="718901"/>
              <a:ext cx="60556" cy="63554"/>
            </a:xfrm>
            <a:custGeom>
              <a:avLst/>
              <a:gdLst/>
              <a:ahLst/>
              <a:cxnLst/>
              <a:rect l="l" t="t" r="r" b="b"/>
              <a:pathLst>
                <a:path w="2403" h="2516" fill="none" extrusionOk="0">
                  <a:moveTo>
                    <a:pt x="1" y="0"/>
                  </a:moveTo>
                  <a:cubicBezTo>
                    <a:pt x="2402" y="707"/>
                    <a:pt x="509" y="707"/>
                    <a:pt x="707" y="1752"/>
                  </a:cubicBezTo>
                  <a:cubicBezTo>
                    <a:pt x="763" y="1978"/>
                    <a:pt x="1244" y="2317"/>
                    <a:pt x="1385" y="2515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0"/>
            <p:cNvSpPr/>
            <p:nvPr/>
          </p:nvSpPr>
          <p:spPr>
            <a:xfrm>
              <a:off x="4495442" y="828807"/>
              <a:ext cx="89737" cy="43574"/>
            </a:xfrm>
            <a:custGeom>
              <a:avLst/>
              <a:gdLst/>
              <a:ahLst/>
              <a:cxnLst/>
              <a:rect l="l" t="t" r="r" b="b"/>
              <a:pathLst>
                <a:path w="3561" h="1725" fill="none" extrusionOk="0">
                  <a:moveTo>
                    <a:pt x="311" y="1555"/>
                  </a:moveTo>
                  <a:cubicBezTo>
                    <a:pt x="85" y="1442"/>
                    <a:pt x="0" y="1159"/>
                    <a:pt x="113" y="933"/>
                  </a:cubicBezTo>
                  <a:cubicBezTo>
                    <a:pt x="452" y="1"/>
                    <a:pt x="396" y="1018"/>
                    <a:pt x="1074" y="962"/>
                  </a:cubicBezTo>
                  <a:cubicBezTo>
                    <a:pt x="2063" y="877"/>
                    <a:pt x="3080" y="1724"/>
                    <a:pt x="3193" y="1724"/>
                  </a:cubicBezTo>
                  <a:cubicBezTo>
                    <a:pt x="3334" y="1724"/>
                    <a:pt x="3504" y="1329"/>
                    <a:pt x="3560" y="1216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0"/>
            <p:cNvSpPr/>
            <p:nvPr/>
          </p:nvSpPr>
          <p:spPr>
            <a:xfrm>
              <a:off x="2438302" y="1359155"/>
              <a:ext cx="106823" cy="113493"/>
            </a:xfrm>
            <a:custGeom>
              <a:avLst/>
              <a:gdLst/>
              <a:ahLst/>
              <a:cxnLst/>
              <a:rect l="l" t="t" r="r" b="b"/>
              <a:pathLst>
                <a:path w="4239" h="4493" extrusionOk="0">
                  <a:moveTo>
                    <a:pt x="3165" y="0"/>
                  </a:moveTo>
                  <a:cubicBezTo>
                    <a:pt x="2685" y="1385"/>
                    <a:pt x="1724" y="2515"/>
                    <a:pt x="452" y="3193"/>
                  </a:cubicBezTo>
                  <a:cubicBezTo>
                    <a:pt x="283" y="3278"/>
                    <a:pt x="142" y="3334"/>
                    <a:pt x="0" y="3391"/>
                  </a:cubicBezTo>
                  <a:lnTo>
                    <a:pt x="452" y="4493"/>
                  </a:lnTo>
                  <a:cubicBezTo>
                    <a:pt x="622" y="4436"/>
                    <a:pt x="820" y="4323"/>
                    <a:pt x="1018" y="4238"/>
                  </a:cubicBezTo>
                  <a:cubicBezTo>
                    <a:pt x="2515" y="3419"/>
                    <a:pt x="3674" y="2034"/>
                    <a:pt x="4239" y="396"/>
                  </a:cubicBezTo>
                  <a:lnTo>
                    <a:pt x="3165" y="0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0"/>
            <p:cNvSpPr/>
            <p:nvPr/>
          </p:nvSpPr>
          <p:spPr>
            <a:xfrm>
              <a:off x="2518035" y="1334881"/>
              <a:ext cx="35633" cy="34278"/>
            </a:xfrm>
            <a:custGeom>
              <a:avLst/>
              <a:gdLst/>
              <a:ahLst/>
              <a:cxnLst/>
              <a:rect l="l" t="t" r="r" b="b"/>
              <a:pathLst>
                <a:path w="1414" h="1357" extrusionOk="0">
                  <a:moveTo>
                    <a:pt x="255" y="0"/>
                  </a:moveTo>
                  <a:cubicBezTo>
                    <a:pt x="171" y="339"/>
                    <a:pt x="86" y="650"/>
                    <a:pt x="1" y="961"/>
                  </a:cubicBezTo>
                  <a:lnTo>
                    <a:pt x="1103" y="1357"/>
                  </a:lnTo>
                  <a:cubicBezTo>
                    <a:pt x="1244" y="989"/>
                    <a:pt x="1329" y="622"/>
                    <a:pt x="1414" y="22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0"/>
            <p:cNvSpPr/>
            <p:nvPr/>
          </p:nvSpPr>
          <p:spPr>
            <a:xfrm>
              <a:off x="2245320" y="1151443"/>
              <a:ext cx="71240" cy="64261"/>
            </a:xfrm>
            <a:custGeom>
              <a:avLst/>
              <a:gdLst/>
              <a:ahLst/>
              <a:cxnLst/>
              <a:rect l="l" t="t" r="r" b="b"/>
              <a:pathLst>
                <a:path w="2827" h="2544" extrusionOk="0">
                  <a:moveTo>
                    <a:pt x="2318" y="0"/>
                  </a:moveTo>
                  <a:cubicBezTo>
                    <a:pt x="2205" y="29"/>
                    <a:pt x="2120" y="85"/>
                    <a:pt x="2035" y="113"/>
                  </a:cubicBezTo>
                  <a:cubicBezTo>
                    <a:pt x="1640" y="339"/>
                    <a:pt x="1244" y="594"/>
                    <a:pt x="905" y="876"/>
                  </a:cubicBezTo>
                  <a:cubicBezTo>
                    <a:pt x="566" y="1159"/>
                    <a:pt x="255" y="1470"/>
                    <a:pt x="1" y="1809"/>
                  </a:cubicBezTo>
                  <a:lnTo>
                    <a:pt x="933" y="2543"/>
                  </a:lnTo>
                  <a:cubicBezTo>
                    <a:pt x="1385" y="2007"/>
                    <a:pt x="1922" y="1526"/>
                    <a:pt x="2544" y="1187"/>
                  </a:cubicBezTo>
                  <a:lnTo>
                    <a:pt x="2572" y="1187"/>
                  </a:lnTo>
                  <a:cubicBezTo>
                    <a:pt x="2657" y="1159"/>
                    <a:pt x="2742" y="1131"/>
                    <a:pt x="2826" y="1102"/>
                  </a:cubicBezTo>
                  <a:lnTo>
                    <a:pt x="2318" y="0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0"/>
            <p:cNvSpPr/>
            <p:nvPr/>
          </p:nvSpPr>
          <p:spPr>
            <a:xfrm>
              <a:off x="2303709" y="1134064"/>
              <a:ext cx="158105" cy="46655"/>
            </a:xfrm>
            <a:custGeom>
              <a:avLst/>
              <a:gdLst/>
              <a:ahLst/>
              <a:cxnLst/>
              <a:rect l="l" t="t" r="r" b="b"/>
              <a:pathLst>
                <a:path w="6274" h="1847" extrusionOk="0">
                  <a:moveTo>
                    <a:pt x="3002" y="1"/>
                  </a:moveTo>
                  <a:cubicBezTo>
                    <a:pt x="2756" y="1"/>
                    <a:pt x="2509" y="13"/>
                    <a:pt x="2261" y="38"/>
                  </a:cubicBezTo>
                  <a:cubicBezTo>
                    <a:pt x="1470" y="123"/>
                    <a:pt x="707" y="321"/>
                    <a:pt x="1" y="688"/>
                  </a:cubicBezTo>
                  <a:lnTo>
                    <a:pt x="509" y="1762"/>
                  </a:lnTo>
                  <a:cubicBezTo>
                    <a:pt x="1301" y="1380"/>
                    <a:pt x="2158" y="1189"/>
                    <a:pt x="3014" y="1189"/>
                  </a:cubicBezTo>
                  <a:cubicBezTo>
                    <a:pt x="3931" y="1189"/>
                    <a:pt x="4847" y="1408"/>
                    <a:pt x="5680" y="1847"/>
                  </a:cubicBezTo>
                  <a:lnTo>
                    <a:pt x="6274" y="801"/>
                  </a:lnTo>
                  <a:cubicBezTo>
                    <a:pt x="5252" y="268"/>
                    <a:pt x="4136" y="1"/>
                    <a:pt x="3002" y="1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0"/>
            <p:cNvSpPr/>
            <p:nvPr/>
          </p:nvSpPr>
          <p:spPr>
            <a:xfrm>
              <a:off x="2224682" y="1381258"/>
              <a:ext cx="224330" cy="106041"/>
            </a:xfrm>
            <a:custGeom>
              <a:avLst/>
              <a:gdLst/>
              <a:ahLst/>
              <a:cxnLst/>
              <a:rect l="l" t="t" r="r" b="b"/>
              <a:pathLst>
                <a:path w="8902" h="4198" extrusionOk="0">
                  <a:moveTo>
                    <a:pt x="1074" y="1"/>
                  </a:moveTo>
                  <a:lnTo>
                    <a:pt x="0" y="594"/>
                  </a:lnTo>
                  <a:lnTo>
                    <a:pt x="29" y="594"/>
                  </a:lnTo>
                  <a:cubicBezTo>
                    <a:pt x="1309" y="2886"/>
                    <a:pt x="3690" y="4197"/>
                    <a:pt x="6169" y="4197"/>
                  </a:cubicBezTo>
                  <a:cubicBezTo>
                    <a:pt x="7083" y="4197"/>
                    <a:pt x="8011" y="4019"/>
                    <a:pt x="8901" y="3646"/>
                  </a:cubicBezTo>
                  <a:lnTo>
                    <a:pt x="8449" y="2544"/>
                  </a:lnTo>
                  <a:cubicBezTo>
                    <a:pt x="7705" y="2866"/>
                    <a:pt x="6927" y="3020"/>
                    <a:pt x="6160" y="3020"/>
                  </a:cubicBezTo>
                  <a:cubicBezTo>
                    <a:pt x="4103" y="3020"/>
                    <a:pt x="2124" y="1915"/>
                    <a:pt x="1074" y="1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0"/>
            <p:cNvSpPr/>
            <p:nvPr/>
          </p:nvSpPr>
          <p:spPr>
            <a:xfrm>
              <a:off x="2196911" y="1196405"/>
              <a:ext cx="71946" cy="199882"/>
            </a:xfrm>
            <a:custGeom>
              <a:avLst/>
              <a:gdLst/>
              <a:ahLst/>
              <a:cxnLst/>
              <a:rect l="l" t="t" r="r" b="b"/>
              <a:pathLst>
                <a:path w="2855" h="7913" extrusionOk="0">
                  <a:moveTo>
                    <a:pt x="1922" y="1"/>
                  </a:moveTo>
                  <a:cubicBezTo>
                    <a:pt x="1611" y="396"/>
                    <a:pt x="1300" y="792"/>
                    <a:pt x="1074" y="1244"/>
                  </a:cubicBezTo>
                  <a:cubicBezTo>
                    <a:pt x="0" y="3307"/>
                    <a:pt x="0" y="5765"/>
                    <a:pt x="1102" y="7828"/>
                  </a:cubicBezTo>
                  <a:lnTo>
                    <a:pt x="1131" y="7912"/>
                  </a:lnTo>
                  <a:lnTo>
                    <a:pt x="2204" y="7319"/>
                  </a:lnTo>
                  <a:lnTo>
                    <a:pt x="2148" y="7262"/>
                  </a:lnTo>
                  <a:cubicBezTo>
                    <a:pt x="1018" y="5143"/>
                    <a:pt x="1300" y="2572"/>
                    <a:pt x="2854" y="735"/>
                  </a:cubicBezTo>
                  <a:lnTo>
                    <a:pt x="1922" y="1"/>
                  </a:ln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0"/>
            <p:cNvSpPr/>
            <p:nvPr/>
          </p:nvSpPr>
          <p:spPr>
            <a:xfrm>
              <a:off x="2523755" y="1279208"/>
              <a:ext cx="32760" cy="61407"/>
            </a:xfrm>
            <a:custGeom>
              <a:avLst/>
              <a:gdLst/>
              <a:ahLst/>
              <a:cxnLst/>
              <a:rect l="l" t="t" r="r" b="b"/>
              <a:pathLst>
                <a:path w="1300" h="2431" extrusionOk="0">
                  <a:moveTo>
                    <a:pt x="1159" y="0"/>
                  </a:moveTo>
                  <a:lnTo>
                    <a:pt x="0" y="226"/>
                  </a:lnTo>
                  <a:cubicBezTo>
                    <a:pt x="113" y="876"/>
                    <a:pt x="113" y="1554"/>
                    <a:pt x="0" y="2204"/>
                  </a:cubicBezTo>
                  <a:lnTo>
                    <a:pt x="1159" y="2430"/>
                  </a:lnTo>
                  <a:cubicBezTo>
                    <a:pt x="1300" y="1639"/>
                    <a:pt x="1300" y="820"/>
                    <a:pt x="1159" y="0"/>
                  </a:cubicBez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0"/>
            <p:cNvSpPr/>
            <p:nvPr/>
          </p:nvSpPr>
          <p:spPr>
            <a:xfrm>
              <a:off x="2508786" y="1226389"/>
              <a:ext cx="44176" cy="58553"/>
            </a:xfrm>
            <a:custGeom>
              <a:avLst/>
              <a:gdLst/>
              <a:ahLst/>
              <a:cxnLst/>
              <a:rect l="l" t="t" r="r" b="b"/>
              <a:pathLst>
                <a:path w="1753" h="2318" extrusionOk="0">
                  <a:moveTo>
                    <a:pt x="1046" y="0"/>
                  </a:moveTo>
                  <a:lnTo>
                    <a:pt x="1" y="594"/>
                  </a:lnTo>
                  <a:cubicBezTo>
                    <a:pt x="283" y="1131"/>
                    <a:pt x="481" y="1696"/>
                    <a:pt x="566" y="2317"/>
                  </a:cubicBezTo>
                  <a:lnTo>
                    <a:pt x="594" y="2317"/>
                  </a:lnTo>
                  <a:lnTo>
                    <a:pt x="1753" y="2091"/>
                  </a:lnTo>
                  <a:cubicBezTo>
                    <a:pt x="1640" y="1385"/>
                    <a:pt x="1385" y="678"/>
                    <a:pt x="1046" y="0"/>
                  </a:cubicBez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0"/>
            <p:cNvSpPr/>
            <p:nvPr/>
          </p:nvSpPr>
          <p:spPr>
            <a:xfrm>
              <a:off x="2446845" y="1154297"/>
              <a:ext cx="52718" cy="48550"/>
            </a:xfrm>
            <a:custGeom>
              <a:avLst/>
              <a:gdLst/>
              <a:ahLst/>
              <a:cxnLst/>
              <a:rect l="l" t="t" r="r" b="b"/>
              <a:pathLst>
                <a:path w="2092" h="1922" extrusionOk="0">
                  <a:moveTo>
                    <a:pt x="594" y="0"/>
                  </a:moveTo>
                  <a:lnTo>
                    <a:pt x="0" y="1046"/>
                  </a:lnTo>
                  <a:cubicBezTo>
                    <a:pt x="452" y="1272"/>
                    <a:pt x="905" y="1583"/>
                    <a:pt x="1272" y="1922"/>
                  </a:cubicBezTo>
                  <a:lnTo>
                    <a:pt x="2091" y="1046"/>
                  </a:lnTo>
                  <a:cubicBezTo>
                    <a:pt x="1639" y="650"/>
                    <a:pt x="1131" y="283"/>
                    <a:pt x="594" y="0"/>
                  </a:cubicBez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0"/>
            <p:cNvSpPr/>
            <p:nvPr/>
          </p:nvSpPr>
          <p:spPr>
            <a:xfrm>
              <a:off x="2478874" y="1180694"/>
              <a:ext cx="57002" cy="60700"/>
            </a:xfrm>
            <a:custGeom>
              <a:avLst/>
              <a:gdLst/>
              <a:ahLst/>
              <a:cxnLst/>
              <a:rect l="l" t="t" r="r" b="b"/>
              <a:pathLst>
                <a:path w="2262" h="2403" extrusionOk="0">
                  <a:moveTo>
                    <a:pt x="820" y="1"/>
                  </a:moveTo>
                  <a:lnTo>
                    <a:pt x="1" y="877"/>
                  </a:lnTo>
                  <a:cubicBezTo>
                    <a:pt x="368" y="1216"/>
                    <a:pt x="707" y="1612"/>
                    <a:pt x="962" y="2035"/>
                  </a:cubicBezTo>
                  <a:lnTo>
                    <a:pt x="1442" y="1725"/>
                  </a:lnTo>
                  <a:cubicBezTo>
                    <a:pt x="1188" y="1357"/>
                    <a:pt x="905" y="990"/>
                    <a:pt x="594" y="679"/>
                  </a:cubicBezTo>
                  <a:lnTo>
                    <a:pt x="538" y="623"/>
                  </a:lnTo>
                  <a:lnTo>
                    <a:pt x="594" y="594"/>
                  </a:lnTo>
                  <a:lnTo>
                    <a:pt x="1018" y="199"/>
                  </a:lnTo>
                  <a:cubicBezTo>
                    <a:pt x="962" y="114"/>
                    <a:pt x="877" y="57"/>
                    <a:pt x="820" y="1"/>
                  </a:cubicBezTo>
                  <a:close/>
                  <a:moveTo>
                    <a:pt x="1188" y="340"/>
                  </a:moveTo>
                  <a:lnTo>
                    <a:pt x="792" y="707"/>
                  </a:lnTo>
                  <a:cubicBezTo>
                    <a:pt x="1131" y="1046"/>
                    <a:pt x="1414" y="1414"/>
                    <a:pt x="1640" y="1809"/>
                  </a:cubicBezTo>
                  <a:lnTo>
                    <a:pt x="1668" y="1866"/>
                  </a:lnTo>
                  <a:lnTo>
                    <a:pt x="1612" y="1894"/>
                  </a:lnTo>
                  <a:lnTo>
                    <a:pt x="1103" y="2205"/>
                  </a:lnTo>
                  <a:lnTo>
                    <a:pt x="1188" y="2403"/>
                  </a:lnTo>
                  <a:lnTo>
                    <a:pt x="2261" y="1838"/>
                  </a:lnTo>
                  <a:cubicBezTo>
                    <a:pt x="1951" y="1301"/>
                    <a:pt x="1612" y="792"/>
                    <a:pt x="1188" y="340"/>
                  </a:cubicBezTo>
                  <a:close/>
                </a:path>
              </a:pathLst>
            </a:custGeom>
            <a:solidFill>
              <a:srgbClr val="00B4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0"/>
            <p:cNvSpPr/>
            <p:nvPr/>
          </p:nvSpPr>
          <p:spPr>
            <a:xfrm>
              <a:off x="3377494" y="780990"/>
              <a:ext cx="364594" cy="164897"/>
            </a:xfrm>
            <a:custGeom>
              <a:avLst/>
              <a:gdLst/>
              <a:ahLst/>
              <a:cxnLst/>
              <a:rect l="l" t="t" r="r" b="b"/>
              <a:pathLst>
                <a:path w="14468" h="6528" extrusionOk="0">
                  <a:moveTo>
                    <a:pt x="14072" y="877"/>
                  </a:moveTo>
                  <a:cubicBezTo>
                    <a:pt x="13903" y="961"/>
                    <a:pt x="13762" y="1074"/>
                    <a:pt x="13620" y="1131"/>
                  </a:cubicBezTo>
                  <a:cubicBezTo>
                    <a:pt x="12518" y="1696"/>
                    <a:pt x="11275" y="1470"/>
                    <a:pt x="9947" y="1046"/>
                  </a:cubicBezTo>
                  <a:cubicBezTo>
                    <a:pt x="8591" y="622"/>
                    <a:pt x="7206" y="1"/>
                    <a:pt x="5850" y="1"/>
                  </a:cubicBezTo>
                  <a:cubicBezTo>
                    <a:pt x="4635" y="1"/>
                    <a:pt x="3504" y="679"/>
                    <a:pt x="2572" y="1668"/>
                  </a:cubicBezTo>
                  <a:cubicBezTo>
                    <a:pt x="1611" y="2742"/>
                    <a:pt x="848" y="4013"/>
                    <a:pt x="340" y="5369"/>
                  </a:cubicBezTo>
                  <a:cubicBezTo>
                    <a:pt x="198" y="5680"/>
                    <a:pt x="85" y="5991"/>
                    <a:pt x="1" y="6302"/>
                  </a:cubicBezTo>
                  <a:lnTo>
                    <a:pt x="820" y="6528"/>
                  </a:lnTo>
                  <a:cubicBezTo>
                    <a:pt x="905" y="6245"/>
                    <a:pt x="990" y="5963"/>
                    <a:pt x="1103" y="5680"/>
                  </a:cubicBezTo>
                  <a:cubicBezTo>
                    <a:pt x="1583" y="4409"/>
                    <a:pt x="2289" y="3250"/>
                    <a:pt x="3194" y="2233"/>
                  </a:cubicBezTo>
                  <a:cubicBezTo>
                    <a:pt x="4013" y="1357"/>
                    <a:pt x="4946" y="820"/>
                    <a:pt x="5850" y="820"/>
                  </a:cubicBezTo>
                  <a:cubicBezTo>
                    <a:pt x="6952" y="820"/>
                    <a:pt x="8308" y="1385"/>
                    <a:pt x="9693" y="1837"/>
                  </a:cubicBezTo>
                  <a:cubicBezTo>
                    <a:pt x="11077" y="2261"/>
                    <a:pt x="12518" y="2544"/>
                    <a:pt x="13931" y="1837"/>
                  </a:cubicBezTo>
                  <a:cubicBezTo>
                    <a:pt x="14101" y="1753"/>
                    <a:pt x="14298" y="1640"/>
                    <a:pt x="14468" y="1555"/>
                  </a:cubicBezTo>
                  <a:lnTo>
                    <a:pt x="14044" y="877"/>
                  </a:lnTo>
                  <a:close/>
                </a:path>
              </a:pathLst>
            </a:custGeom>
            <a:solidFill>
              <a:srgbClr val="B8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0"/>
            <p:cNvSpPr/>
            <p:nvPr/>
          </p:nvSpPr>
          <p:spPr>
            <a:xfrm>
              <a:off x="3732109" y="738882"/>
              <a:ext cx="118213" cy="81388"/>
            </a:xfrm>
            <a:custGeom>
              <a:avLst/>
              <a:gdLst/>
              <a:ahLst/>
              <a:cxnLst/>
              <a:rect l="l" t="t" r="r" b="b"/>
              <a:pathLst>
                <a:path w="4691" h="3222" extrusionOk="0">
                  <a:moveTo>
                    <a:pt x="0" y="2544"/>
                  </a:moveTo>
                  <a:lnTo>
                    <a:pt x="396" y="3222"/>
                  </a:lnTo>
                  <a:cubicBezTo>
                    <a:pt x="1470" y="2600"/>
                    <a:pt x="2515" y="1724"/>
                    <a:pt x="3532" y="1187"/>
                  </a:cubicBezTo>
                  <a:cubicBezTo>
                    <a:pt x="3900" y="961"/>
                    <a:pt x="4295" y="792"/>
                    <a:pt x="4691" y="679"/>
                  </a:cubicBezTo>
                  <a:lnTo>
                    <a:pt x="4521" y="1"/>
                  </a:lnTo>
                  <a:cubicBezTo>
                    <a:pt x="4013" y="170"/>
                    <a:pt x="3532" y="368"/>
                    <a:pt x="3109" y="594"/>
                  </a:cubicBezTo>
                  <a:cubicBezTo>
                    <a:pt x="1978" y="1216"/>
                    <a:pt x="961" y="2007"/>
                    <a:pt x="0" y="2544"/>
                  </a:cubicBezTo>
                  <a:close/>
                </a:path>
              </a:pathLst>
            </a:custGeom>
            <a:solidFill>
              <a:srgbClr val="B8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0"/>
            <p:cNvSpPr/>
            <p:nvPr/>
          </p:nvSpPr>
          <p:spPr>
            <a:xfrm>
              <a:off x="3950719" y="776721"/>
              <a:ext cx="59119" cy="122789"/>
            </a:xfrm>
            <a:custGeom>
              <a:avLst/>
              <a:gdLst/>
              <a:ahLst/>
              <a:cxnLst/>
              <a:rect l="l" t="t" r="r" b="b"/>
              <a:pathLst>
                <a:path w="2346" h="4861" extrusionOk="0">
                  <a:moveTo>
                    <a:pt x="424" y="0"/>
                  </a:moveTo>
                  <a:lnTo>
                    <a:pt x="0" y="622"/>
                  </a:lnTo>
                  <a:cubicBezTo>
                    <a:pt x="254" y="1074"/>
                    <a:pt x="509" y="1554"/>
                    <a:pt x="735" y="2035"/>
                  </a:cubicBezTo>
                  <a:cubicBezTo>
                    <a:pt x="1130" y="3024"/>
                    <a:pt x="1582" y="3956"/>
                    <a:pt x="2091" y="4860"/>
                  </a:cubicBezTo>
                  <a:lnTo>
                    <a:pt x="2345" y="4154"/>
                  </a:lnTo>
                  <a:cubicBezTo>
                    <a:pt x="1950" y="3391"/>
                    <a:pt x="1611" y="2487"/>
                    <a:pt x="1215" y="1667"/>
                  </a:cubicBezTo>
                  <a:cubicBezTo>
                    <a:pt x="961" y="1074"/>
                    <a:pt x="706" y="509"/>
                    <a:pt x="424" y="0"/>
                  </a:cubicBezTo>
                  <a:close/>
                </a:path>
              </a:pathLst>
            </a:custGeom>
            <a:solidFill>
              <a:srgbClr val="B8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0"/>
            <p:cNvSpPr/>
            <p:nvPr/>
          </p:nvSpPr>
          <p:spPr>
            <a:xfrm>
              <a:off x="3846038" y="733173"/>
              <a:ext cx="115366" cy="59260"/>
            </a:xfrm>
            <a:custGeom>
              <a:avLst/>
              <a:gdLst/>
              <a:ahLst/>
              <a:cxnLst/>
              <a:rect l="l" t="t" r="r" b="b"/>
              <a:pathLst>
                <a:path w="4578" h="2346" extrusionOk="0">
                  <a:moveTo>
                    <a:pt x="1413" y="0"/>
                  </a:moveTo>
                  <a:cubicBezTo>
                    <a:pt x="933" y="29"/>
                    <a:pt x="452" y="85"/>
                    <a:pt x="0" y="227"/>
                  </a:cubicBezTo>
                  <a:lnTo>
                    <a:pt x="170" y="905"/>
                  </a:lnTo>
                  <a:cubicBezTo>
                    <a:pt x="1018" y="594"/>
                    <a:pt x="1922" y="594"/>
                    <a:pt x="2769" y="876"/>
                  </a:cubicBezTo>
                  <a:cubicBezTo>
                    <a:pt x="3278" y="1046"/>
                    <a:pt x="3730" y="1639"/>
                    <a:pt x="4154" y="2346"/>
                  </a:cubicBezTo>
                  <a:lnTo>
                    <a:pt x="4578" y="1724"/>
                  </a:lnTo>
                  <a:cubicBezTo>
                    <a:pt x="4267" y="1046"/>
                    <a:pt x="3702" y="509"/>
                    <a:pt x="2996" y="227"/>
                  </a:cubicBezTo>
                  <a:cubicBezTo>
                    <a:pt x="2487" y="57"/>
                    <a:pt x="1950" y="0"/>
                    <a:pt x="1413" y="0"/>
                  </a:cubicBezTo>
                  <a:close/>
                </a:path>
              </a:pathLst>
            </a:custGeom>
            <a:solidFill>
              <a:srgbClr val="B8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0"/>
            <p:cNvSpPr/>
            <p:nvPr/>
          </p:nvSpPr>
          <p:spPr>
            <a:xfrm>
              <a:off x="4002681" y="826685"/>
              <a:ext cx="166648" cy="105663"/>
            </a:xfrm>
            <a:custGeom>
              <a:avLst/>
              <a:gdLst/>
              <a:ahLst/>
              <a:cxnLst/>
              <a:rect l="l" t="t" r="r" b="b"/>
              <a:pathLst>
                <a:path w="6613" h="4183" extrusionOk="0">
                  <a:moveTo>
                    <a:pt x="6613" y="480"/>
                  </a:moveTo>
                  <a:lnTo>
                    <a:pt x="6471" y="0"/>
                  </a:lnTo>
                  <a:cubicBezTo>
                    <a:pt x="6302" y="283"/>
                    <a:pt x="6104" y="593"/>
                    <a:pt x="5935" y="961"/>
                  </a:cubicBezTo>
                  <a:cubicBezTo>
                    <a:pt x="5596" y="1611"/>
                    <a:pt x="5115" y="2176"/>
                    <a:pt x="4522" y="2600"/>
                  </a:cubicBezTo>
                  <a:cubicBezTo>
                    <a:pt x="4126" y="2882"/>
                    <a:pt x="3702" y="3108"/>
                    <a:pt x="3278" y="3278"/>
                  </a:cubicBezTo>
                  <a:cubicBezTo>
                    <a:pt x="2883" y="3476"/>
                    <a:pt x="2459" y="3589"/>
                    <a:pt x="2007" y="3617"/>
                  </a:cubicBezTo>
                  <a:cubicBezTo>
                    <a:pt x="1724" y="3645"/>
                    <a:pt x="1470" y="3589"/>
                    <a:pt x="1244" y="3419"/>
                  </a:cubicBezTo>
                  <a:cubicBezTo>
                    <a:pt x="820" y="3108"/>
                    <a:pt x="481" y="2656"/>
                    <a:pt x="283" y="2176"/>
                  </a:cubicBezTo>
                  <a:lnTo>
                    <a:pt x="1" y="2882"/>
                  </a:lnTo>
                  <a:cubicBezTo>
                    <a:pt x="170" y="3165"/>
                    <a:pt x="368" y="3447"/>
                    <a:pt x="622" y="3673"/>
                  </a:cubicBezTo>
                  <a:cubicBezTo>
                    <a:pt x="990" y="4013"/>
                    <a:pt x="1498" y="4182"/>
                    <a:pt x="2035" y="4126"/>
                  </a:cubicBezTo>
                  <a:cubicBezTo>
                    <a:pt x="2572" y="4069"/>
                    <a:pt x="3081" y="3928"/>
                    <a:pt x="3561" y="3702"/>
                  </a:cubicBezTo>
                  <a:cubicBezTo>
                    <a:pt x="4041" y="3476"/>
                    <a:pt x="4522" y="3193"/>
                    <a:pt x="4946" y="2882"/>
                  </a:cubicBezTo>
                  <a:cubicBezTo>
                    <a:pt x="5341" y="2600"/>
                    <a:pt x="5709" y="2204"/>
                    <a:pt x="6217" y="1159"/>
                  </a:cubicBezTo>
                  <a:cubicBezTo>
                    <a:pt x="6358" y="904"/>
                    <a:pt x="6471" y="706"/>
                    <a:pt x="6613" y="480"/>
                  </a:cubicBezTo>
                  <a:close/>
                </a:path>
              </a:pathLst>
            </a:custGeom>
            <a:solidFill>
              <a:srgbClr val="B8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0"/>
            <p:cNvSpPr/>
            <p:nvPr/>
          </p:nvSpPr>
          <p:spPr>
            <a:xfrm>
              <a:off x="4165750" y="736735"/>
              <a:ext cx="230026" cy="102808"/>
            </a:xfrm>
            <a:custGeom>
              <a:avLst/>
              <a:gdLst/>
              <a:ahLst/>
              <a:cxnLst/>
              <a:rect l="l" t="t" r="r" b="b"/>
              <a:pathLst>
                <a:path w="9128" h="4070" extrusionOk="0">
                  <a:moveTo>
                    <a:pt x="9127" y="622"/>
                  </a:moveTo>
                  <a:cubicBezTo>
                    <a:pt x="8251" y="255"/>
                    <a:pt x="7347" y="57"/>
                    <a:pt x="6415" y="29"/>
                  </a:cubicBezTo>
                  <a:cubicBezTo>
                    <a:pt x="5510" y="1"/>
                    <a:pt x="4606" y="142"/>
                    <a:pt x="3787" y="481"/>
                  </a:cubicBezTo>
                  <a:cubicBezTo>
                    <a:pt x="1894" y="1188"/>
                    <a:pt x="1018" y="1781"/>
                    <a:pt x="0" y="3561"/>
                  </a:cubicBezTo>
                  <a:lnTo>
                    <a:pt x="142" y="4070"/>
                  </a:lnTo>
                  <a:cubicBezTo>
                    <a:pt x="1328" y="1950"/>
                    <a:pt x="2346" y="1329"/>
                    <a:pt x="4098" y="651"/>
                  </a:cubicBezTo>
                  <a:cubicBezTo>
                    <a:pt x="5539" y="114"/>
                    <a:pt x="7206" y="86"/>
                    <a:pt x="9099" y="820"/>
                  </a:cubicBezTo>
                  <a:close/>
                </a:path>
              </a:pathLst>
            </a:custGeom>
            <a:solidFill>
              <a:srgbClr val="B8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0"/>
            <p:cNvSpPr/>
            <p:nvPr/>
          </p:nvSpPr>
          <p:spPr>
            <a:xfrm>
              <a:off x="4395020" y="752446"/>
              <a:ext cx="169495" cy="53551"/>
            </a:xfrm>
            <a:custGeom>
              <a:avLst/>
              <a:gdLst/>
              <a:ahLst/>
              <a:cxnLst/>
              <a:rect l="l" t="t" r="r" b="b"/>
              <a:pathLst>
                <a:path w="6726" h="2120" extrusionOk="0">
                  <a:moveTo>
                    <a:pt x="29" y="0"/>
                  </a:moveTo>
                  <a:lnTo>
                    <a:pt x="1" y="198"/>
                  </a:lnTo>
                  <a:cubicBezTo>
                    <a:pt x="679" y="453"/>
                    <a:pt x="1301" y="792"/>
                    <a:pt x="1922" y="1159"/>
                  </a:cubicBezTo>
                  <a:cubicBezTo>
                    <a:pt x="3335" y="2007"/>
                    <a:pt x="5285" y="2007"/>
                    <a:pt x="6726" y="2120"/>
                  </a:cubicBezTo>
                  <a:lnTo>
                    <a:pt x="6698" y="1922"/>
                  </a:lnTo>
                  <a:cubicBezTo>
                    <a:pt x="5228" y="1809"/>
                    <a:pt x="3081" y="1668"/>
                    <a:pt x="1951" y="989"/>
                  </a:cubicBezTo>
                  <a:cubicBezTo>
                    <a:pt x="1329" y="594"/>
                    <a:pt x="679" y="283"/>
                    <a:pt x="29" y="0"/>
                  </a:cubicBezTo>
                  <a:close/>
                </a:path>
              </a:pathLst>
            </a:custGeom>
            <a:solidFill>
              <a:srgbClr val="B8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0"/>
            <p:cNvSpPr/>
            <p:nvPr/>
          </p:nvSpPr>
          <p:spPr>
            <a:xfrm>
              <a:off x="3542705" y="1100756"/>
              <a:ext cx="27796" cy="22153"/>
            </a:xfrm>
            <a:custGeom>
              <a:avLst/>
              <a:gdLst/>
              <a:ahLst/>
              <a:cxnLst/>
              <a:rect l="l" t="t" r="r" b="b"/>
              <a:pathLst>
                <a:path w="1103" h="877" extrusionOk="0">
                  <a:moveTo>
                    <a:pt x="198" y="1"/>
                  </a:moveTo>
                  <a:lnTo>
                    <a:pt x="0" y="57"/>
                  </a:lnTo>
                  <a:lnTo>
                    <a:pt x="198" y="877"/>
                  </a:lnTo>
                  <a:cubicBezTo>
                    <a:pt x="254" y="848"/>
                    <a:pt x="311" y="820"/>
                    <a:pt x="367" y="820"/>
                  </a:cubicBezTo>
                  <a:cubicBezTo>
                    <a:pt x="622" y="735"/>
                    <a:pt x="876" y="650"/>
                    <a:pt x="1102" y="566"/>
                  </a:cubicBezTo>
                  <a:lnTo>
                    <a:pt x="989" y="170"/>
                  </a:lnTo>
                  <a:lnTo>
                    <a:pt x="283" y="396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0"/>
            <p:cNvSpPr/>
            <p:nvPr/>
          </p:nvSpPr>
          <p:spPr>
            <a:xfrm>
              <a:off x="3547670" y="1092901"/>
              <a:ext cx="28526" cy="22153"/>
            </a:xfrm>
            <a:custGeom>
              <a:avLst/>
              <a:gdLst/>
              <a:ahLst/>
              <a:cxnLst/>
              <a:rect l="l" t="t" r="r" b="b"/>
              <a:pathLst>
                <a:path w="1132" h="877" extrusionOk="0">
                  <a:moveTo>
                    <a:pt x="877" y="1"/>
                  </a:moveTo>
                  <a:lnTo>
                    <a:pt x="707" y="57"/>
                  </a:lnTo>
                  <a:cubicBezTo>
                    <a:pt x="453" y="142"/>
                    <a:pt x="227" y="227"/>
                    <a:pt x="1" y="312"/>
                  </a:cubicBezTo>
                  <a:lnTo>
                    <a:pt x="86" y="679"/>
                  </a:lnTo>
                  <a:lnTo>
                    <a:pt x="792" y="481"/>
                  </a:lnTo>
                  <a:lnTo>
                    <a:pt x="905" y="877"/>
                  </a:lnTo>
                  <a:lnTo>
                    <a:pt x="1131" y="792"/>
                  </a:lnTo>
                  <a:lnTo>
                    <a:pt x="1103" y="792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0"/>
            <p:cNvSpPr/>
            <p:nvPr/>
          </p:nvSpPr>
          <p:spPr>
            <a:xfrm>
              <a:off x="3570476" y="1010831"/>
              <a:ext cx="791104" cy="380441"/>
            </a:xfrm>
            <a:custGeom>
              <a:avLst/>
              <a:gdLst/>
              <a:ahLst/>
              <a:cxnLst/>
              <a:rect l="l" t="t" r="r" b="b"/>
              <a:pathLst>
                <a:path w="31393" h="15061" extrusionOk="0">
                  <a:moveTo>
                    <a:pt x="7234" y="0"/>
                  </a:moveTo>
                  <a:cubicBezTo>
                    <a:pt x="6584" y="29"/>
                    <a:pt x="5849" y="339"/>
                    <a:pt x="5030" y="735"/>
                  </a:cubicBezTo>
                  <a:cubicBezTo>
                    <a:pt x="3815" y="1272"/>
                    <a:pt x="2628" y="1893"/>
                    <a:pt x="1498" y="2572"/>
                  </a:cubicBezTo>
                  <a:cubicBezTo>
                    <a:pt x="1017" y="2854"/>
                    <a:pt x="509" y="3080"/>
                    <a:pt x="0" y="3278"/>
                  </a:cubicBezTo>
                  <a:lnTo>
                    <a:pt x="226" y="4069"/>
                  </a:lnTo>
                  <a:cubicBezTo>
                    <a:pt x="791" y="3871"/>
                    <a:pt x="1328" y="3617"/>
                    <a:pt x="1837" y="3335"/>
                  </a:cubicBezTo>
                  <a:cubicBezTo>
                    <a:pt x="2995" y="2656"/>
                    <a:pt x="4182" y="2063"/>
                    <a:pt x="5397" y="1498"/>
                  </a:cubicBezTo>
                  <a:cubicBezTo>
                    <a:pt x="6443" y="1017"/>
                    <a:pt x="7319" y="791"/>
                    <a:pt x="7658" y="876"/>
                  </a:cubicBezTo>
                  <a:cubicBezTo>
                    <a:pt x="10738" y="1809"/>
                    <a:pt x="12179" y="3956"/>
                    <a:pt x="12122" y="5341"/>
                  </a:cubicBezTo>
                  <a:cubicBezTo>
                    <a:pt x="12122" y="5878"/>
                    <a:pt x="11953" y="6867"/>
                    <a:pt x="11868" y="7997"/>
                  </a:cubicBezTo>
                  <a:cubicBezTo>
                    <a:pt x="11755" y="9155"/>
                    <a:pt x="11811" y="10342"/>
                    <a:pt x="12066" y="11529"/>
                  </a:cubicBezTo>
                  <a:cubicBezTo>
                    <a:pt x="12292" y="12716"/>
                    <a:pt x="13026" y="13733"/>
                    <a:pt x="14072" y="14355"/>
                  </a:cubicBezTo>
                  <a:cubicBezTo>
                    <a:pt x="15202" y="14948"/>
                    <a:pt x="16813" y="15061"/>
                    <a:pt x="19017" y="14496"/>
                  </a:cubicBezTo>
                  <a:cubicBezTo>
                    <a:pt x="20966" y="14015"/>
                    <a:pt x="21955" y="13140"/>
                    <a:pt x="22238" y="12066"/>
                  </a:cubicBezTo>
                  <a:cubicBezTo>
                    <a:pt x="22549" y="11020"/>
                    <a:pt x="22181" y="9918"/>
                    <a:pt x="21814" y="8873"/>
                  </a:cubicBezTo>
                  <a:cubicBezTo>
                    <a:pt x="21447" y="7827"/>
                    <a:pt x="21079" y="6838"/>
                    <a:pt x="21108" y="6104"/>
                  </a:cubicBezTo>
                  <a:cubicBezTo>
                    <a:pt x="21108" y="5765"/>
                    <a:pt x="21249" y="5454"/>
                    <a:pt x="21475" y="5199"/>
                  </a:cubicBezTo>
                  <a:cubicBezTo>
                    <a:pt x="21871" y="4860"/>
                    <a:pt x="22351" y="4606"/>
                    <a:pt x="22888" y="4493"/>
                  </a:cubicBezTo>
                  <a:cubicBezTo>
                    <a:pt x="23538" y="4323"/>
                    <a:pt x="24301" y="4606"/>
                    <a:pt x="25120" y="5199"/>
                  </a:cubicBezTo>
                  <a:cubicBezTo>
                    <a:pt x="26024" y="5934"/>
                    <a:pt x="26872" y="6754"/>
                    <a:pt x="27607" y="7658"/>
                  </a:cubicBezTo>
                  <a:cubicBezTo>
                    <a:pt x="28370" y="8534"/>
                    <a:pt x="29161" y="9381"/>
                    <a:pt x="29980" y="10173"/>
                  </a:cubicBezTo>
                  <a:cubicBezTo>
                    <a:pt x="30291" y="10483"/>
                    <a:pt x="30658" y="10738"/>
                    <a:pt x="31082" y="10936"/>
                  </a:cubicBezTo>
                  <a:lnTo>
                    <a:pt x="31393" y="10173"/>
                  </a:lnTo>
                  <a:cubicBezTo>
                    <a:pt x="31082" y="10003"/>
                    <a:pt x="30771" y="9805"/>
                    <a:pt x="30517" y="9551"/>
                  </a:cubicBezTo>
                  <a:cubicBezTo>
                    <a:pt x="29867" y="8958"/>
                    <a:pt x="29076" y="8025"/>
                    <a:pt x="28228" y="7093"/>
                  </a:cubicBezTo>
                  <a:cubicBezTo>
                    <a:pt x="27437" y="6160"/>
                    <a:pt x="26561" y="5312"/>
                    <a:pt x="25600" y="4550"/>
                  </a:cubicBezTo>
                  <a:cubicBezTo>
                    <a:pt x="24696" y="3871"/>
                    <a:pt x="23679" y="3448"/>
                    <a:pt x="22662" y="3702"/>
                  </a:cubicBezTo>
                  <a:cubicBezTo>
                    <a:pt x="21984" y="3843"/>
                    <a:pt x="21390" y="4182"/>
                    <a:pt x="20882" y="4634"/>
                  </a:cubicBezTo>
                  <a:cubicBezTo>
                    <a:pt x="20514" y="5030"/>
                    <a:pt x="20316" y="5510"/>
                    <a:pt x="20288" y="6047"/>
                  </a:cubicBezTo>
                  <a:cubicBezTo>
                    <a:pt x="20203" y="7064"/>
                    <a:pt x="20656" y="8110"/>
                    <a:pt x="21023" y="9127"/>
                  </a:cubicBezTo>
                  <a:cubicBezTo>
                    <a:pt x="21362" y="10144"/>
                    <a:pt x="21645" y="11105"/>
                    <a:pt x="21447" y="11840"/>
                  </a:cubicBezTo>
                  <a:cubicBezTo>
                    <a:pt x="21249" y="12574"/>
                    <a:pt x="20599" y="13224"/>
                    <a:pt x="18791" y="13676"/>
                  </a:cubicBezTo>
                  <a:cubicBezTo>
                    <a:pt x="16700" y="14213"/>
                    <a:pt x="15343" y="14072"/>
                    <a:pt x="14467" y="13592"/>
                  </a:cubicBezTo>
                  <a:cubicBezTo>
                    <a:pt x="13563" y="13140"/>
                    <a:pt x="13111" y="12320"/>
                    <a:pt x="12857" y="11303"/>
                  </a:cubicBezTo>
                  <a:cubicBezTo>
                    <a:pt x="12631" y="10229"/>
                    <a:pt x="12574" y="9127"/>
                    <a:pt x="12687" y="8053"/>
                  </a:cubicBezTo>
                  <a:cubicBezTo>
                    <a:pt x="12772" y="6980"/>
                    <a:pt x="12913" y="6019"/>
                    <a:pt x="12942" y="5369"/>
                  </a:cubicBezTo>
                  <a:cubicBezTo>
                    <a:pt x="13026" y="3448"/>
                    <a:pt x="11218" y="1102"/>
                    <a:pt x="7855" y="85"/>
                  </a:cubicBezTo>
                  <a:cubicBezTo>
                    <a:pt x="7658" y="29"/>
                    <a:pt x="7432" y="0"/>
                    <a:pt x="7234" y="29"/>
                  </a:cubicBezTo>
                  <a:close/>
                </a:path>
              </a:pathLst>
            </a:custGeom>
            <a:solidFill>
              <a:srgbClr val="8CC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0"/>
            <p:cNvSpPr/>
            <p:nvPr/>
          </p:nvSpPr>
          <p:spPr>
            <a:xfrm>
              <a:off x="3425198" y="1090754"/>
              <a:ext cx="122497" cy="41073"/>
            </a:xfrm>
            <a:custGeom>
              <a:avLst/>
              <a:gdLst/>
              <a:ahLst/>
              <a:cxnLst/>
              <a:rect l="l" t="t" r="r" b="b"/>
              <a:pathLst>
                <a:path w="4861" h="1626" extrusionOk="0">
                  <a:moveTo>
                    <a:pt x="396" y="1"/>
                  </a:moveTo>
                  <a:lnTo>
                    <a:pt x="1" y="736"/>
                  </a:lnTo>
                  <a:cubicBezTo>
                    <a:pt x="1009" y="1315"/>
                    <a:pt x="1680" y="1625"/>
                    <a:pt x="2716" y="1625"/>
                  </a:cubicBezTo>
                  <a:cubicBezTo>
                    <a:pt x="2841" y="1625"/>
                    <a:pt x="2972" y="1621"/>
                    <a:pt x="3109" y="1612"/>
                  </a:cubicBezTo>
                  <a:cubicBezTo>
                    <a:pt x="3702" y="1555"/>
                    <a:pt x="4296" y="1442"/>
                    <a:pt x="4861" y="1273"/>
                  </a:cubicBezTo>
                  <a:lnTo>
                    <a:pt x="4663" y="481"/>
                  </a:lnTo>
                  <a:cubicBezTo>
                    <a:pt x="4126" y="623"/>
                    <a:pt x="3561" y="764"/>
                    <a:pt x="3024" y="820"/>
                  </a:cubicBezTo>
                  <a:cubicBezTo>
                    <a:pt x="2943" y="825"/>
                    <a:pt x="2864" y="827"/>
                    <a:pt x="2787" y="827"/>
                  </a:cubicBezTo>
                  <a:cubicBezTo>
                    <a:pt x="1880" y="827"/>
                    <a:pt x="1282" y="522"/>
                    <a:pt x="396" y="1"/>
                  </a:cubicBez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0"/>
            <p:cNvSpPr/>
            <p:nvPr/>
          </p:nvSpPr>
          <p:spPr>
            <a:xfrm>
              <a:off x="3386768" y="1075774"/>
              <a:ext cx="27770" cy="34278"/>
            </a:xfrm>
            <a:custGeom>
              <a:avLst/>
              <a:gdLst/>
              <a:ahLst/>
              <a:cxnLst/>
              <a:rect l="l" t="t" r="r" b="b"/>
              <a:pathLst>
                <a:path w="1102" h="1357" extrusionOk="0">
                  <a:moveTo>
                    <a:pt x="565" y="1"/>
                  </a:moveTo>
                  <a:lnTo>
                    <a:pt x="0" y="509"/>
                  </a:lnTo>
                  <a:cubicBezTo>
                    <a:pt x="57" y="594"/>
                    <a:pt x="113" y="707"/>
                    <a:pt x="198" y="764"/>
                  </a:cubicBezTo>
                  <a:cubicBezTo>
                    <a:pt x="424" y="990"/>
                    <a:pt x="650" y="1187"/>
                    <a:pt x="904" y="1357"/>
                  </a:cubicBezTo>
                  <a:lnTo>
                    <a:pt x="1102" y="990"/>
                  </a:lnTo>
                  <a:cubicBezTo>
                    <a:pt x="876" y="848"/>
                    <a:pt x="650" y="650"/>
                    <a:pt x="480" y="453"/>
                  </a:cubicBezTo>
                  <a:lnTo>
                    <a:pt x="735" y="198"/>
                  </a:lnTo>
                  <a:cubicBezTo>
                    <a:pt x="678" y="114"/>
                    <a:pt x="622" y="57"/>
                    <a:pt x="565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0"/>
            <p:cNvSpPr/>
            <p:nvPr/>
          </p:nvSpPr>
          <p:spPr>
            <a:xfrm>
              <a:off x="3364693" y="940153"/>
              <a:ext cx="36338" cy="148504"/>
            </a:xfrm>
            <a:custGeom>
              <a:avLst/>
              <a:gdLst/>
              <a:ahLst/>
              <a:cxnLst/>
              <a:rect l="l" t="t" r="r" b="b"/>
              <a:pathLst>
                <a:path w="1442" h="5879" extrusionOk="0">
                  <a:moveTo>
                    <a:pt x="509" y="1"/>
                  </a:moveTo>
                  <a:cubicBezTo>
                    <a:pt x="170" y="1046"/>
                    <a:pt x="0" y="2120"/>
                    <a:pt x="0" y="3222"/>
                  </a:cubicBezTo>
                  <a:cubicBezTo>
                    <a:pt x="0" y="4183"/>
                    <a:pt x="283" y="5115"/>
                    <a:pt x="876" y="5878"/>
                  </a:cubicBezTo>
                  <a:lnTo>
                    <a:pt x="1441" y="5370"/>
                  </a:lnTo>
                  <a:cubicBezTo>
                    <a:pt x="1017" y="4720"/>
                    <a:pt x="819" y="3957"/>
                    <a:pt x="848" y="3194"/>
                  </a:cubicBezTo>
                  <a:cubicBezTo>
                    <a:pt x="848" y="2177"/>
                    <a:pt x="1017" y="1188"/>
                    <a:pt x="1300" y="227"/>
                  </a:cubicBezTo>
                  <a:close/>
                </a:path>
              </a:pathLst>
            </a:custGeom>
            <a:solidFill>
              <a:srgbClr val="8CC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0"/>
            <p:cNvSpPr/>
            <p:nvPr/>
          </p:nvSpPr>
          <p:spPr>
            <a:xfrm>
              <a:off x="3560497" y="1110759"/>
              <a:ext cx="77641" cy="214154"/>
            </a:xfrm>
            <a:custGeom>
              <a:avLst/>
              <a:gdLst/>
              <a:ahLst/>
              <a:cxnLst/>
              <a:rect l="l" t="t" r="r" b="b"/>
              <a:pathLst>
                <a:path w="3081" h="8478" fill="none" extrusionOk="0">
                  <a:moveTo>
                    <a:pt x="3080" y="8477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99CB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0"/>
            <p:cNvSpPr/>
            <p:nvPr/>
          </p:nvSpPr>
          <p:spPr>
            <a:xfrm>
              <a:off x="3498555" y="1595398"/>
              <a:ext cx="89435" cy="153278"/>
            </a:xfrm>
            <a:custGeom>
              <a:avLst/>
              <a:gdLst/>
              <a:ahLst/>
              <a:cxnLst/>
              <a:rect l="l" t="t" r="r" b="b"/>
              <a:pathLst>
                <a:path w="3549" h="6068" extrusionOk="0">
                  <a:moveTo>
                    <a:pt x="1780" y="0"/>
                  </a:moveTo>
                  <a:lnTo>
                    <a:pt x="0" y="622"/>
                  </a:lnTo>
                  <a:lnTo>
                    <a:pt x="1498" y="5426"/>
                  </a:lnTo>
                  <a:cubicBezTo>
                    <a:pt x="1651" y="5873"/>
                    <a:pt x="2015" y="6068"/>
                    <a:pt x="2381" y="6068"/>
                  </a:cubicBezTo>
                  <a:cubicBezTo>
                    <a:pt x="2962" y="6068"/>
                    <a:pt x="3549" y="5578"/>
                    <a:pt x="3306" y="4832"/>
                  </a:cubicBezTo>
                  <a:lnTo>
                    <a:pt x="1780" y="0"/>
                  </a:lnTo>
                  <a:close/>
                </a:path>
              </a:pathLst>
            </a:custGeom>
            <a:solidFill>
              <a:srgbClr val="FF0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0"/>
            <p:cNvSpPr/>
            <p:nvPr/>
          </p:nvSpPr>
          <p:spPr>
            <a:xfrm>
              <a:off x="3574735" y="1573270"/>
              <a:ext cx="83336" cy="150625"/>
            </a:xfrm>
            <a:custGeom>
              <a:avLst/>
              <a:gdLst/>
              <a:ahLst/>
              <a:cxnLst/>
              <a:rect l="l" t="t" r="r" b="b"/>
              <a:pathLst>
                <a:path w="3307" h="5963" extrusionOk="0">
                  <a:moveTo>
                    <a:pt x="1753" y="0"/>
                  </a:moveTo>
                  <a:lnTo>
                    <a:pt x="1" y="537"/>
                  </a:lnTo>
                  <a:lnTo>
                    <a:pt x="1611" y="5510"/>
                  </a:lnTo>
                  <a:lnTo>
                    <a:pt x="2713" y="5962"/>
                  </a:lnTo>
                  <a:lnTo>
                    <a:pt x="3307" y="4945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0"/>
            <p:cNvSpPr/>
            <p:nvPr/>
          </p:nvSpPr>
          <p:spPr>
            <a:xfrm>
              <a:off x="3648092" y="1546141"/>
              <a:ext cx="83336" cy="150625"/>
            </a:xfrm>
            <a:custGeom>
              <a:avLst/>
              <a:gdLst/>
              <a:ahLst/>
              <a:cxnLst/>
              <a:rect l="l" t="t" r="r" b="b"/>
              <a:pathLst>
                <a:path w="3307" h="5963" extrusionOk="0">
                  <a:moveTo>
                    <a:pt x="1752" y="1"/>
                  </a:moveTo>
                  <a:lnTo>
                    <a:pt x="0" y="537"/>
                  </a:lnTo>
                  <a:lnTo>
                    <a:pt x="1582" y="5539"/>
                  </a:lnTo>
                  <a:lnTo>
                    <a:pt x="2713" y="5963"/>
                  </a:lnTo>
                  <a:lnTo>
                    <a:pt x="3306" y="4974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0"/>
            <p:cNvSpPr/>
            <p:nvPr/>
          </p:nvSpPr>
          <p:spPr>
            <a:xfrm>
              <a:off x="3694359" y="1688178"/>
              <a:ext cx="73382" cy="102101"/>
            </a:xfrm>
            <a:custGeom>
              <a:avLst/>
              <a:gdLst/>
              <a:ahLst/>
              <a:cxnLst/>
              <a:rect l="l" t="t" r="r" b="b"/>
              <a:pathLst>
                <a:path w="2912" h="4042" extrusionOk="0">
                  <a:moveTo>
                    <a:pt x="1668" y="1"/>
                  </a:moveTo>
                  <a:lnTo>
                    <a:pt x="1074" y="933"/>
                  </a:lnTo>
                  <a:lnTo>
                    <a:pt x="1" y="594"/>
                  </a:lnTo>
                  <a:lnTo>
                    <a:pt x="1" y="594"/>
                  </a:lnTo>
                  <a:lnTo>
                    <a:pt x="1159" y="4041"/>
                  </a:lnTo>
                  <a:lnTo>
                    <a:pt x="2911" y="3533"/>
                  </a:lnTo>
                  <a:lnTo>
                    <a:pt x="1668" y="1"/>
                  </a:lnTo>
                  <a:close/>
                </a:path>
              </a:pathLst>
            </a:custGeom>
            <a:solidFill>
              <a:srgbClr val="FF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0"/>
            <p:cNvSpPr/>
            <p:nvPr/>
          </p:nvSpPr>
          <p:spPr>
            <a:xfrm>
              <a:off x="3621027" y="1715307"/>
              <a:ext cx="73357" cy="101368"/>
            </a:xfrm>
            <a:custGeom>
              <a:avLst/>
              <a:gdLst/>
              <a:ahLst/>
              <a:cxnLst/>
              <a:rect l="l" t="t" r="r" b="b"/>
              <a:pathLst>
                <a:path w="2911" h="4013" extrusionOk="0">
                  <a:moveTo>
                    <a:pt x="1667" y="0"/>
                  </a:moveTo>
                  <a:lnTo>
                    <a:pt x="1074" y="933"/>
                  </a:lnTo>
                  <a:lnTo>
                    <a:pt x="0" y="566"/>
                  </a:lnTo>
                  <a:lnTo>
                    <a:pt x="1159" y="4013"/>
                  </a:lnTo>
                  <a:lnTo>
                    <a:pt x="2911" y="3532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FF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0"/>
            <p:cNvSpPr/>
            <p:nvPr/>
          </p:nvSpPr>
          <p:spPr>
            <a:xfrm>
              <a:off x="3544117" y="1739582"/>
              <a:ext cx="72652" cy="104930"/>
            </a:xfrm>
            <a:custGeom>
              <a:avLst/>
              <a:gdLst/>
              <a:ahLst/>
              <a:cxnLst/>
              <a:rect l="l" t="t" r="r" b="b"/>
              <a:pathLst>
                <a:path w="2883" h="4154" extrusionOk="0">
                  <a:moveTo>
                    <a:pt x="1753" y="0"/>
                  </a:moveTo>
                  <a:lnTo>
                    <a:pt x="1753" y="0"/>
                  </a:lnTo>
                  <a:cubicBezTo>
                    <a:pt x="1843" y="540"/>
                    <a:pt x="1256" y="919"/>
                    <a:pt x="724" y="919"/>
                  </a:cubicBezTo>
                  <a:cubicBezTo>
                    <a:pt x="420" y="919"/>
                    <a:pt x="134" y="796"/>
                    <a:pt x="1" y="509"/>
                  </a:cubicBezTo>
                  <a:lnTo>
                    <a:pt x="1" y="509"/>
                  </a:lnTo>
                  <a:lnTo>
                    <a:pt x="1216" y="4154"/>
                  </a:lnTo>
                  <a:lnTo>
                    <a:pt x="2883" y="3560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F5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0"/>
            <p:cNvSpPr/>
            <p:nvPr/>
          </p:nvSpPr>
          <p:spPr>
            <a:xfrm>
              <a:off x="3905711" y="1566273"/>
              <a:ext cx="92736" cy="153328"/>
            </a:xfrm>
            <a:custGeom>
              <a:avLst/>
              <a:gdLst/>
              <a:ahLst/>
              <a:cxnLst/>
              <a:rect l="l" t="t" r="r" b="b"/>
              <a:pathLst>
                <a:path w="3680" h="6070" extrusionOk="0">
                  <a:moveTo>
                    <a:pt x="1192" y="1"/>
                  </a:moveTo>
                  <a:cubicBezTo>
                    <a:pt x="598" y="1"/>
                    <a:pt x="1" y="484"/>
                    <a:pt x="260" y="1210"/>
                  </a:cubicBezTo>
                  <a:lnTo>
                    <a:pt x="1899" y="6070"/>
                  </a:lnTo>
                  <a:lnTo>
                    <a:pt x="3679" y="5420"/>
                  </a:lnTo>
                  <a:lnTo>
                    <a:pt x="2097" y="645"/>
                  </a:lnTo>
                  <a:cubicBezTo>
                    <a:pt x="1943" y="195"/>
                    <a:pt x="1568" y="1"/>
                    <a:pt x="1192" y="1"/>
                  </a:cubicBezTo>
                  <a:close/>
                </a:path>
              </a:pathLst>
            </a:custGeom>
            <a:solidFill>
              <a:srgbClr val="0E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0"/>
            <p:cNvSpPr/>
            <p:nvPr/>
          </p:nvSpPr>
          <p:spPr>
            <a:xfrm>
              <a:off x="3832505" y="1591836"/>
              <a:ext cx="86184" cy="149893"/>
            </a:xfrm>
            <a:custGeom>
              <a:avLst/>
              <a:gdLst/>
              <a:ahLst/>
              <a:cxnLst/>
              <a:rect l="l" t="t" r="r" b="b"/>
              <a:pathLst>
                <a:path w="3420" h="5934" extrusionOk="0">
                  <a:moveTo>
                    <a:pt x="594" y="0"/>
                  </a:moveTo>
                  <a:lnTo>
                    <a:pt x="0" y="989"/>
                  </a:lnTo>
                  <a:lnTo>
                    <a:pt x="1639" y="5934"/>
                  </a:lnTo>
                  <a:lnTo>
                    <a:pt x="3419" y="5397"/>
                  </a:lnTo>
                  <a:lnTo>
                    <a:pt x="1696" y="452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FF5E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0"/>
            <p:cNvSpPr/>
            <p:nvPr/>
          </p:nvSpPr>
          <p:spPr>
            <a:xfrm>
              <a:off x="3759173" y="1618233"/>
              <a:ext cx="86184" cy="149918"/>
            </a:xfrm>
            <a:custGeom>
              <a:avLst/>
              <a:gdLst/>
              <a:ahLst/>
              <a:cxnLst/>
              <a:rect l="l" t="t" r="r" b="b"/>
              <a:pathLst>
                <a:path w="3420" h="5935" extrusionOk="0">
                  <a:moveTo>
                    <a:pt x="593" y="1"/>
                  </a:moveTo>
                  <a:lnTo>
                    <a:pt x="0" y="989"/>
                  </a:lnTo>
                  <a:lnTo>
                    <a:pt x="1639" y="5934"/>
                  </a:lnTo>
                  <a:lnTo>
                    <a:pt x="3419" y="5398"/>
                  </a:lnTo>
                  <a:lnTo>
                    <a:pt x="1695" y="453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5E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0"/>
            <p:cNvSpPr/>
            <p:nvPr/>
          </p:nvSpPr>
          <p:spPr>
            <a:xfrm>
              <a:off x="3723566" y="1524720"/>
              <a:ext cx="73357" cy="101394"/>
            </a:xfrm>
            <a:custGeom>
              <a:avLst/>
              <a:gdLst/>
              <a:ahLst/>
              <a:cxnLst/>
              <a:rect l="l" t="t" r="r" b="b"/>
              <a:pathLst>
                <a:path w="2911" h="4014" extrusionOk="0">
                  <a:moveTo>
                    <a:pt x="1724" y="1"/>
                  </a:moveTo>
                  <a:lnTo>
                    <a:pt x="0" y="481"/>
                  </a:lnTo>
                  <a:lnTo>
                    <a:pt x="1215" y="4013"/>
                  </a:lnTo>
                  <a:lnTo>
                    <a:pt x="1809" y="3109"/>
                  </a:lnTo>
                  <a:lnTo>
                    <a:pt x="2911" y="3476"/>
                  </a:lnTo>
                  <a:lnTo>
                    <a:pt x="2911" y="3476"/>
                  </a:lnTo>
                  <a:lnTo>
                    <a:pt x="1724" y="1"/>
                  </a:lnTo>
                  <a:close/>
                </a:path>
              </a:pathLst>
            </a:custGeom>
            <a:solidFill>
              <a:srgbClr val="2D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0"/>
            <p:cNvSpPr/>
            <p:nvPr/>
          </p:nvSpPr>
          <p:spPr>
            <a:xfrm>
              <a:off x="3796898" y="1498324"/>
              <a:ext cx="73382" cy="101368"/>
            </a:xfrm>
            <a:custGeom>
              <a:avLst/>
              <a:gdLst/>
              <a:ahLst/>
              <a:cxnLst/>
              <a:rect l="l" t="t" r="r" b="b"/>
              <a:pathLst>
                <a:path w="2912" h="4013" extrusionOk="0">
                  <a:moveTo>
                    <a:pt x="1753" y="0"/>
                  </a:moveTo>
                  <a:lnTo>
                    <a:pt x="1" y="481"/>
                  </a:lnTo>
                  <a:lnTo>
                    <a:pt x="1216" y="4013"/>
                  </a:lnTo>
                  <a:lnTo>
                    <a:pt x="1809" y="3080"/>
                  </a:lnTo>
                  <a:lnTo>
                    <a:pt x="2911" y="347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2D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0"/>
            <p:cNvSpPr/>
            <p:nvPr/>
          </p:nvSpPr>
          <p:spPr>
            <a:xfrm>
              <a:off x="3877361" y="1470487"/>
              <a:ext cx="72652" cy="104955"/>
            </a:xfrm>
            <a:custGeom>
              <a:avLst/>
              <a:gdLst/>
              <a:ahLst/>
              <a:cxnLst/>
              <a:rect l="l" t="t" r="r" b="b"/>
              <a:pathLst>
                <a:path w="2883" h="4155" extrusionOk="0">
                  <a:moveTo>
                    <a:pt x="1724" y="0"/>
                  </a:moveTo>
                  <a:lnTo>
                    <a:pt x="1" y="594"/>
                  </a:lnTo>
                  <a:lnTo>
                    <a:pt x="1131" y="4154"/>
                  </a:lnTo>
                  <a:cubicBezTo>
                    <a:pt x="1059" y="3600"/>
                    <a:pt x="1644" y="3215"/>
                    <a:pt x="2169" y="3215"/>
                  </a:cubicBezTo>
                  <a:cubicBezTo>
                    <a:pt x="2474" y="3215"/>
                    <a:pt x="2758" y="3345"/>
                    <a:pt x="2883" y="3646"/>
                  </a:cubicBezTo>
                  <a:lnTo>
                    <a:pt x="1724" y="0"/>
                  </a:lnTo>
                  <a:close/>
                </a:path>
              </a:pathLst>
            </a:custGeom>
            <a:solidFill>
              <a:srgbClr val="2D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0"/>
            <p:cNvSpPr/>
            <p:nvPr/>
          </p:nvSpPr>
          <p:spPr>
            <a:xfrm>
              <a:off x="3954272" y="1454775"/>
              <a:ext cx="78347" cy="119934"/>
            </a:xfrm>
            <a:custGeom>
              <a:avLst/>
              <a:gdLst/>
              <a:ahLst/>
              <a:cxnLst/>
              <a:rect l="l" t="t" r="r" b="b"/>
              <a:pathLst>
                <a:path w="3109" h="4748" extrusionOk="0">
                  <a:moveTo>
                    <a:pt x="1865" y="1"/>
                  </a:moveTo>
                  <a:lnTo>
                    <a:pt x="0" y="453"/>
                  </a:lnTo>
                  <a:lnTo>
                    <a:pt x="1357" y="4748"/>
                  </a:lnTo>
                  <a:lnTo>
                    <a:pt x="3109" y="4239"/>
                  </a:lnTo>
                  <a:lnTo>
                    <a:pt x="1865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3993433" y="1576832"/>
              <a:ext cx="75499" cy="119227"/>
            </a:xfrm>
            <a:custGeom>
              <a:avLst/>
              <a:gdLst/>
              <a:ahLst/>
              <a:cxnLst/>
              <a:rect l="l" t="t" r="r" b="b"/>
              <a:pathLst>
                <a:path w="2996" h="4720" extrusionOk="0">
                  <a:moveTo>
                    <a:pt x="1724" y="1"/>
                  </a:moveTo>
                  <a:lnTo>
                    <a:pt x="0" y="509"/>
                  </a:lnTo>
                  <a:lnTo>
                    <a:pt x="1300" y="4719"/>
                  </a:lnTo>
                  <a:lnTo>
                    <a:pt x="2996" y="4239"/>
                  </a:lnTo>
                  <a:lnTo>
                    <a:pt x="1724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0"/>
            <p:cNvSpPr/>
            <p:nvPr/>
          </p:nvSpPr>
          <p:spPr>
            <a:xfrm>
              <a:off x="3464359" y="1750999"/>
              <a:ext cx="81925" cy="119934"/>
            </a:xfrm>
            <a:custGeom>
              <a:avLst/>
              <a:gdLst/>
              <a:ahLst/>
              <a:cxnLst/>
              <a:rect l="l" t="t" r="r" b="b"/>
              <a:pathLst>
                <a:path w="3251" h="4748" extrusionOk="0">
                  <a:moveTo>
                    <a:pt x="1725" y="0"/>
                  </a:moveTo>
                  <a:lnTo>
                    <a:pt x="1" y="565"/>
                  </a:lnTo>
                  <a:lnTo>
                    <a:pt x="1414" y="4747"/>
                  </a:lnTo>
                  <a:lnTo>
                    <a:pt x="3250" y="4239"/>
                  </a:lnTo>
                  <a:lnTo>
                    <a:pt x="1725" y="0"/>
                  </a:lnTo>
                  <a:close/>
                </a:path>
              </a:pathLst>
            </a:custGeom>
            <a:solidFill>
              <a:srgbClr val="FF5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0"/>
            <p:cNvSpPr/>
            <p:nvPr/>
          </p:nvSpPr>
          <p:spPr>
            <a:xfrm>
              <a:off x="3424492" y="1631090"/>
              <a:ext cx="78347" cy="119934"/>
            </a:xfrm>
            <a:custGeom>
              <a:avLst/>
              <a:gdLst/>
              <a:ahLst/>
              <a:cxnLst/>
              <a:rect l="l" t="t" r="r" b="b"/>
              <a:pathLst>
                <a:path w="3109" h="4748" extrusionOk="0">
                  <a:moveTo>
                    <a:pt x="1639" y="0"/>
                  </a:moveTo>
                  <a:lnTo>
                    <a:pt x="1" y="537"/>
                  </a:lnTo>
                  <a:lnTo>
                    <a:pt x="1413" y="4747"/>
                  </a:lnTo>
                  <a:lnTo>
                    <a:pt x="3109" y="4154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FF5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0"/>
            <p:cNvSpPr/>
            <p:nvPr/>
          </p:nvSpPr>
          <p:spPr>
            <a:xfrm>
              <a:off x="3515641" y="1626266"/>
              <a:ext cx="40597" cy="44104"/>
            </a:xfrm>
            <a:custGeom>
              <a:avLst/>
              <a:gdLst/>
              <a:ahLst/>
              <a:cxnLst/>
              <a:rect l="l" t="t" r="r" b="b"/>
              <a:pathLst>
                <a:path w="1611" h="1746" extrusionOk="0">
                  <a:moveTo>
                    <a:pt x="1209" y="248"/>
                  </a:moveTo>
                  <a:lnTo>
                    <a:pt x="1215" y="276"/>
                  </a:lnTo>
                  <a:lnTo>
                    <a:pt x="1215" y="248"/>
                  </a:lnTo>
                  <a:close/>
                  <a:moveTo>
                    <a:pt x="1035" y="0"/>
                  </a:moveTo>
                  <a:cubicBezTo>
                    <a:pt x="996" y="0"/>
                    <a:pt x="961" y="7"/>
                    <a:pt x="933" y="22"/>
                  </a:cubicBezTo>
                  <a:cubicBezTo>
                    <a:pt x="848" y="22"/>
                    <a:pt x="763" y="50"/>
                    <a:pt x="707" y="78"/>
                  </a:cubicBezTo>
                  <a:cubicBezTo>
                    <a:pt x="566" y="106"/>
                    <a:pt x="453" y="163"/>
                    <a:pt x="339" y="248"/>
                  </a:cubicBezTo>
                  <a:cubicBezTo>
                    <a:pt x="255" y="304"/>
                    <a:pt x="170" y="389"/>
                    <a:pt x="113" y="474"/>
                  </a:cubicBezTo>
                  <a:cubicBezTo>
                    <a:pt x="57" y="587"/>
                    <a:pt x="29" y="671"/>
                    <a:pt x="0" y="785"/>
                  </a:cubicBezTo>
                  <a:cubicBezTo>
                    <a:pt x="0" y="898"/>
                    <a:pt x="0" y="1039"/>
                    <a:pt x="57" y="1152"/>
                  </a:cubicBezTo>
                  <a:cubicBezTo>
                    <a:pt x="85" y="1265"/>
                    <a:pt x="142" y="1378"/>
                    <a:pt x="226" y="1463"/>
                  </a:cubicBezTo>
                  <a:cubicBezTo>
                    <a:pt x="283" y="1547"/>
                    <a:pt x="368" y="1604"/>
                    <a:pt x="481" y="1660"/>
                  </a:cubicBezTo>
                  <a:cubicBezTo>
                    <a:pt x="566" y="1717"/>
                    <a:pt x="679" y="1745"/>
                    <a:pt x="792" y="1745"/>
                  </a:cubicBezTo>
                  <a:cubicBezTo>
                    <a:pt x="905" y="1745"/>
                    <a:pt x="1018" y="1717"/>
                    <a:pt x="1159" y="1689"/>
                  </a:cubicBezTo>
                  <a:cubicBezTo>
                    <a:pt x="1215" y="1660"/>
                    <a:pt x="1300" y="1632"/>
                    <a:pt x="1385" y="1604"/>
                  </a:cubicBezTo>
                  <a:cubicBezTo>
                    <a:pt x="1470" y="1547"/>
                    <a:pt x="1554" y="1519"/>
                    <a:pt x="1611" y="1463"/>
                  </a:cubicBezTo>
                  <a:lnTo>
                    <a:pt x="1357" y="643"/>
                  </a:lnTo>
                  <a:lnTo>
                    <a:pt x="763" y="813"/>
                  </a:lnTo>
                  <a:lnTo>
                    <a:pt x="820" y="1039"/>
                  </a:lnTo>
                  <a:lnTo>
                    <a:pt x="1187" y="926"/>
                  </a:lnTo>
                  <a:lnTo>
                    <a:pt x="1300" y="1378"/>
                  </a:lnTo>
                  <a:lnTo>
                    <a:pt x="1215" y="1406"/>
                  </a:lnTo>
                  <a:lnTo>
                    <a:pt x="1102" y="1463"/>
                  </a:lnTo>
                  <a:cubicBezTo>
                    <a:pt x="1018" y="1491"/>
                    <a:pt x="933" y="1491"/>
                    <a:pt x="848" y="1491"/>
                  </a:cubicBezTo>
                  <a:cubicBezTo>
                    <a:pt x="763" y="1491"/>
                    <a:pt x="707" y="1463"/>
                    <a:pt x="622" y="1434"/>
                  </a:cubicBezTo>
                  <a:cubicBezTo>
                    <a:pt x="566" y="1406"/>
                    <a:pt x="509" y="1350"/>
                    <a:pt x="453" y="1293"/>
                  </a:cubicBezTo>
                  <a:cubicBezTo>
                    <a:pt x="396" y="1208"/>
                    <a:pt x="368" y="1152"/>
                    <a:pt x="339" y="1067"/>
                  </a:cubicBezTo>
                  <a:cubicBezTo>
                    <a:pt x="311" y="982"/>
                    <a:pt x="311" y="898"/>
                    <a:pt x="311" y="813"/>
                  </a:cubicBezTo>
                  <a:cubicBezTo>
                    <a:pt x="311" y="728"/>
                    <a:pt x="339" y="643"/>
                    <a:pt x="368" y="587"/>
                  </a:cubicBezTo>
                  <a:cubicBezTo>
                    <a:pt x="424" y="530"/>
                    <a:pt x="481" y="445"/>
                    <a:pt x="537" y="417"/>
                  </a:cubicBezTo>
                  <a:cubicBezTo>
                    <a:pt x="594" y="361"/>
                    <a:pt x="679" y="332"/>
                    <a:pt x="763" y="304"/>
                  </a:cubicBezTo>
                  <a:cubicBezTo>
                    <a:pt x="848" y="276"/>
                    <a:pt x="905" y="248"/>
                    <a:pt x="989" y="248"/>
                  </a:cubicBezTo>
                  <a:lnTo>
                    <a:pt x="1209" y="248"/>
                  </a:lnTo>
                  <a:lnTo>
                    <a:pt x="1159" y="22"/>
                  </a:lnTo>
                  <a:cubicBezTo>
                    <a:pt x="1117" y="7"/>
                    <a:pt x="1074" y="0"/>
                    <a:pt x="1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0"/>
            <p:cNvSpPr/>
            <p:nvPr/>
          </p:nvSpPr>
          <p:spPr>
            <a:xfrm>
              <a:off x="3596810" y="1599667"/>
              <a:ext cx="40622" cy="47135"/>
            </a:xfrm>
            <a:custGeom>
              <a:avLst/>
              <a:gdLst/>
              <a:ahLst/>
              <a:cxnLst/>
              <a:rect l="l" t="t" r="r" b="b"/>
              <a:pathLst>
                <a:path w="1612" h="1866" extrusionOk="0">
                  <a:moveTo>
                    <a:pt x="368" y="283"/>
                  </a:moveTo>
                  <a:lnTo>
                    <a:pt x="396" y="340"/>
                  </a:lnTo>
                  <a:lnTo>
                    <a:pt x="453" y="425"/>
                  </a:lnTo>
                  <a:cubicBezTo>
                    <a:pt x="481" y="453"/>
                    <a:pt x="509" y="481"/>
                    <a:pt x="509" y="509"/>
                  </a:cubicBezTo>
                  <a:lnTo>
                    <a:pt x="594" y="566"/>
                  </a:lnTo>
                  <a:lnTo>
                    <a:pt x="566" y="566"/>
                  </a:lnTo>
                  <a:lnTo>
                    <a:pt x="877" y="962"/>
                  </a:lnTo>
                  <a:lnTo>
                    <a:pt x="340" y="1131"/>
                  </a:lnTo>
                  <a:lnTo>
                    <a:pt x="368" y="622"/>
                  </a:lnTo>
                  <a:lnTo>
                    <a:pt x="368" y="566"/>
                  </a:lnTo>
                  <a:lnTo>
                    <a:pt x="368" y="453"/>
                  </a:lnTo>
                  <a:lnTo>
                    <a:pt x="368" y="368"/>
                  </a:lnTo>
                  <a:lnTo>
                    <a:pt x="368" y="283"/>
                  </a:lnTo>
                  <a:close/>
                  <a:moveTo>
                    <a:pt x="453" y="1"/>
                  </a:moveTo>
                  <a:lnTo>
                    <a:pt x="170" y="86"/>
                  </a:lnTo>
                  <a:lnTo>
                    <a:pt x="1" y="1866"/>
                  </a:lnTo>
                  <a:lnTo>
                    <a:pt x="283" y="1781"/>
                  </a:lnTo>
                  <a:lnTo>
                    <a:pt x="311" y="1357"/>
                  </a:lnTo>
                  <a:lnTo>
                    <a:pt x="1018" y="1131"/>
                  </a:lnTo>
                  <a:lnTo>
                    <a:pt x="1300" y="1498"/>
                  </a:lnTo>
                  <a:lnTo>
                    <a:pt x="1611" y="1385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0"/>
            <p:cNvSpPr/>
            <p:nvPr/>
          </p:nvSpPr>
          <p:spPr>
            <a:xfrm>
              <a:off x="3669436" y="1573270"/>
              <a:ext cx="40622" cy="47842"/>
            </a:xfrm>
            <a:custGeom>
              <a:avLst/>
              <a:gdLst/>
              <a:ahLst/>
              <a:cxnLst/>
              <a:rect l="l" t="t" r="r" b="b"/>
              <a:pathLst>
                <a:path w="1612" h="1894" extrusionOk="0">
                  <a:moveTo>
                    <a:pt x="312" y="283"/>
                  </a:moveTo>
                  <a:lnTo>
                    <a:pt x="368" y="339"/>
                  </a:lnTo>
                  <a:cubicBezTo>
                    <a:pt x="396" y="368"/>
                    <a:pt x="396" y="396"/>
                    <a:pt x="425" y="424"/>
                  </a:cubicBezTo>
                  <a:lnTo>
                    <a:pt x="481" y="481"/>
                  </a:lnTo>
                  <a:lnTo>
                    <a:pt x="538" y="565"/>
                  </a:lnTo>
                  <a:lnTo>
                    <a:pt x="877" y="933"/>
                  </a:lnTo>
                  <a:lnTo>
                    <a:pt x="312" y="1131"/>
                  </a:lnTo>
                  <a:lnTo>
                    <a:pt x="312" y="622"/>
                  </a:lnTo>
                  <a:lnTo>
                    <a:pt x="312" y="537"/>
                  </a:lnTo>
                  <a:cubicBezTo>
                    <a:pt x="312" y="509"/>
                    <a:pt x="312" y="481"/>
                    <a:pt x="312" y="452"/>
                  </a:cubicBezTo>
                  <a:lnTo>
                    <a:pt x="312" y="283"/>
                  </a:lnTo>
                  <a:close/>
                  <a:moveTo>
                    <a:pt x="396" y="0"/>
                  </a:moveTo>
                  <a:lnTo>
                    <a:pt x="114" y="113"/>
                  </a:lnTo>
                  <a:lnTo>
                    <a:pt x="1" y="1894"/>
                  </a:lnTo>
                  <a:lnTo>
                    <a:pt x="283" y="1781"/>
                  </a:lnTo>
                  <a:lnTo>
                    <a:pt x="312" y="1357"/>
                  </a:lnTo>
                  <a:lnTo>
                    <a:pt x="1018" y="1131"/>
                  </a:lnTo>
                  <a:lnTo>
                    <a:pt x="1301" y="1441"/>
                  </a:lnTo>
                  <a:lnTo>
                    <a:pt x="1611" y="1357"/>
                  </a:lnTo>
                  <a:lnTo>
                    <a:pt x="1583" y="135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0"/>
            <p:cNvSpPr/>
            <p:nvPr/>
          </p:nvSpPr>
          <p:spPr>
            <a:xfrm>
              <a:off x="3735662" y="1542579"/>
              <a:ext cx="32080" cy="46403"/>
            </a:xfrm>
            <a:custGeom>
              <a:avLst/>
              <a:gdLst/>
              <a:ahLst/>
              <a:cxnLst/>
              <a:rect l="l" t="t" r="r" b="b"/>
              <a:pathLst>
                <a:path w="1273" h="1837" extrusionOk="0">
                  <a:moveTo>
                    <a:pt x="1187" y="0"/>
                  </a:moveTo>
                  <a:lnTo>
                    <a:pt x="1" y="424"/>
                  </a:lnTo>
                  <a:lnTo>
                    <a:pt x="85" y="650"/>
                  </a:lnTo>
                  <a:lnTo>
                    <a:pt x="537" y="481"/>
                  </a:lnTo>
                  <a:lnTo>
                    <a:pt x="1018" y="1837"/>
                  </a:lnTo>
                  <a:lnTo>
                    <a:pt x="1272" y="1752"/>
                  </a:lnTo>
                  <a:lnTo>
                    <a:pt x="820" y="396"/>
                  </a:lnTo>
                  <a:lnTo>
                    <a:pt x="1272" y="255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0"/>
            <p:cNvSpPr/>
            <p:nvPr/>
          </p:nvSpPr>
          <p:spPr>
            <a:xfrm>
              <a:off x="3810430" y="1519744"/>
              <a:ext cx="32080" cy="45695"/>
            </a:xfrm>
            <a:custGeom>
              <a:avLst/>
              <a:gdLst/>
              <a:ahLst/>
              <a:cxnLst/>
              <a:rect l="l" t="t" r="r" b="b"/>
              <a:pathLst>
                <a:path w="1273" h="1809" extrusionOk="0">
                  <a:moveTo>
                    <a:pt x="1187" y="0"/>
                  </a:moveTo>
                  <a:lnTo>
                    <a:pt x="1" y="396"/>
                  </a:lnTo>
                  <a:lnTo>
                    <a:pt x="85" y="650"/>
                  </a:lnTo>
                  <a:lnTo>
                    <a:pt x="537" y="480"/>
                  </a:lnTo>
                  <a:lnTo>
                    <a:pt x="1018" y="1809"/>
                  </a:lnTo>
                  <a:lnTo>
                    <a:pt x="1272" y="1724"/>
                  </a:lnTo>
                  <a:lnTo>
                    <a:pt x="820" y="367"/>
                  </a:lnTo>
                  <a:lnTo>
                    <a:pt x="1272" y="226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0"/>
            <p:cNvSpPr/>
            <p:nvPr/>
          </p:nvSpPr>
          <p:spPr>
            <a:xfrm>
              <a:off x="3895883" y="1495646"/>
              <a:ext cx="37044" cy="44104"/>
            </a:xfrm>
            <a:custGeom>
              <a:avLst/>
              <a:gdLst/>
              <a:ahLst/>
              <a:cxnLst/>
              <a:rect l="l" t="t" r="r" b="b"/>
              <a:pathLst>
                <a:path w="1470" h="1746" extrusionOk="0">
                  <a:moveTo>
                    <a:pt x="936" y="0"/>
                  </a:moveTo>
                  <a:cubicBezTo>
                    <a:pt x="904" y="0"/>
                    <a:pt x="876" y="8"/>
                    <a:pt x="848" y="22"/>
                  </a:cubicBezTo>
                  <a:lnTo>
                    <a:pt x="650" y="50"/>
                  </a:lnTo>
                  <a:cubicBezTo>
                    <a:pt x="537" y="78"/>
                    <a:pt x="424" y="135"/>
                    <a:pt x="339" y="219"/>
                  </a:cubicBezTo>
                  <a:cubicBezTo>
                    <a:pt x="226" y="276"/>
                    <a:pt x="170" y="361"/>
                    <a:pt x="113" y="474"/>
                  </a:cubicBezTo>
                  <a:cubicBezTo>
                    <a:pt x="57" y="559"/>
                    <a:pt x="29" y="672"/>
                    <a:pt x="0" y="756"/>
                  </a:cubicBezTo>
                  <a:cubicBezTo>
                    <a:pt x="0" y="898"/>
                    <a:pt x="0" y="1011"/>
                    <a:pt x="29" y="1124"/>
                  </a:cubicBezTo>
                  <a:cubicBezTo>
                    <a:pt x="85" y="1237"/>
                    <a:pt x="142" y="1350"/>
                    <a:pt x="198" y="1463"/>
                  </a:cubicBezTo>
                  <a:cubicBezTo>
                    <a:pt x="283" y="1548"/>
                    <a:pt x="368" y="1604"/>
                    <a:pt x="452" y="1661"/>
                  </a:cubicBezTo>
                  <a:cubicBezTo>
                    <a:pt x="565" y="1689"/>
                    <a:pt x="678" y="1717"/>
                    <a:pt x="763" y="1745"/>
                  </a:cubicBezTo>
                  <a:cubicBezTo>
                    <a:pt x="904" y="1745"/>
                    <a:pt x="1018" y="1717"/>
                    <a:pt x="1131" y="1689"/>
                  </a:cubicBezTo>
                  <a:cubicBezTo>
                    <a:pt x="1187" y="1661"/>
                    <a:pt x="1244" y="1632"/>
                    <a:pt x="1328" y="1604"/>
                  </a:cubicBezTo>
                  <a:cubicBezTo>
                    <a:pt x="1385" y="1576"/>
                    <a:pt x="1413" y="1548"/>
                    <a:pt x="1470" y="1519"/>
                  </a:cubicBezTo>
                  <a:lnTo>
                    <a:pt x="1385" y="1293"/>
                  </a:lnTo>
                  <a:cubicBezTo>
                    <a:pt x="1328" y="1321"/>
                    <a:pt x="1272" y="1350"/>
                    <a:pt x="1215" y="1378"/>
                  </a:cubicBezTo>
                  <a:cubicBezTo>
                    <a:pt x="1187" y="1406"/>
                    <a:pt x="1131" y="1434"/>
                    <a:pt x="1074" y="1434"/>
                  </a:cubicBezTo>
                  <a:cubicBezTo>
                    <a:pt x="1014" y="1454"/>
                    <a:pt x="954" y="1474"/>
                    <a:pt x="894" y="1474"/>
                  </a:cubicBezTo>
                  <a:cubicBezTo>
                    <a:pt x="869" y="1474"/>
                    <a:pt x="845" y="1471"/>
                    <a:pt x="820" y="1463"/>
                  </a:cubicBezTo>
                  <a:cubicBezTo>
                    <a:pt x="735" y="1463"/>
                    <a:pt x="678" y="1434"/>
                    <a:pt x="594" y="1406"/>
                  </a:cubicBezTo>
                  <a:cubicBezTo>
                    <a:pt x="537" y="1378"/>
                    <a:pt x="481" y="1321"/>
                    <a:pt x="424" y="1265"/>
                  </a:cubicBezTo>
                  <a:cubicBezTo>
                    <a:pt x="368" y="1180"/>
                    <a:pt x="339" y="1124"/>
                    <a:pt x="311" y="1039"/>
                  </a:cubicBezTo>
                  <a:cubicBezTo>
                    <a:pt x="283" y="954"/>
                    <a:pt x="283" y="869"/>
                    <a:pt x="283" y="785"/>
                  </a:cubicBezTo>
                  <a:cubicBezTo>
                    <a:pt x="283" y="700"/>
                    <a:pt x="311" y="643"/>
                    <a:pt x="339" y="559"/>
                  </a:cubicBezTo>
                  <a:cubicBezTo>
                    <a:pt x="396" y="502"/>
                    <a:pt x="424" y="446"/>
                    <a:pt x="509" y="389"/>
                  </a:cubicBezTo>
                  <a:cubicBezTo>
                    <a:pt x="565" y="361"/>
                    <a:pt x="622" y="304"/>
                    <a:pt x="707" y="304"/>
                  </a:cubicBezTo>
                  <a:cubicBezTo>
                    <a:pt x="773" y="271"/>
                    <a:pt x="839" y="257"/>
                    <a:pt x="911" y="257"/>
                  </a:cubicBezTo>
                  <a:cubicBezTo>
                    <a:pt x="962" y="257"/>
                    <a:pt x="1016" y="264"/>
                    <a:pt x="1074" y="276"/>
                  </a:cubicBezTo>
                  <a:lnTo>
                    <a:pt x="1046" y="22"/>
                  </a:lnTo>
                  <a:cubicBezTo>
                    <a:pt x="1003" y="8"/>
                    <a:pt x="968" y="0"/>
                    <a:pt x="9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0"/>
            <p:cNvSpPr/>
            <p:nvPr/>
          </p:nvSpPr>
          <p:spPr>
            <a:xfrm>
              <a:off x="3564781" y="1772395"/>
              <a:ext cx="37044" cy="43574"/>
            </a:xfrm>
            <a:custGeom>
              <a:avLst/>
              <a:gdLst/>
              <a:ahLst/>
              <a:cxnLst/>
              <a:rect l="l" t="t" r="r" b="b"/>
              <a:pathLst>
                <a:path w="1470" h="1725" extrusionOk="0">
                  <a:moveTo>
                    <a:pt x="848" y="1"/>
                  </a:moveTo>
                  <a:cubicBezTo>
                    <a:pt x="763" y="29"/>
                    <a:pt x="706" y="29"/>
                    <a:pt x="650" y="57"/>
                  </a:cubicBezTo>
                  <a:cubicBezTo>
                    <a:pt x="537" y="86"/>
                    <a:pt x="424" y="142"/>
                    <a:pt x="339" y="199"/>
                  </a:cubicBezTo>
                  <a:cubicBezTo>
                    <a:pt x="254" y="283"/>
                    <a:pt x="170" y="368"/>
                    <a:pt x="113" y="453"/>
                  </a:cubicBezTo>
                  <a:cubicBezTo>
                    <a:pt x="57" y="538"/>
                    <a:pt x="28" y="651"/>
                    <a:pt x="0" y="764"/>
                  </a:cubicBezTo>
                  <a:cubicBezTo>
                    <a:pt x="0" y="877"/>
                    <a:pt x="0" y="990"/>
                    <a:pt x="57" y="1103"/>
                  </a:cubicBezTo>
                  <a:cubicBezTo>
                    <a:pt x="85" y="1244"/>
                    <a:pt x="141" y="1357"/>
                    <a:pt x="198" y="1442"/>
                  </a:cubicBezTo>
                  <a:cubicBezTo>
                    <a:pt x="283" y="1527"/>
                    <a:pt x="367" y="1583"/>
                    <a:pt x="452" y="1640"/>
                  </a:cubicBezTo>
                  <a:cubicBezTo>
                    <a:pt x="565" y="1696"/>
                    <a:pt x="678" y="1725"/>
                    <a:pt x="791" y="1725"/>
                  </a:cubicBezTo>
                  <a:cubicBezTo>
                    <a:pt x="904" y="1725"/>
                    <a:pt x="1017" y="1696"/>
                    <a:pt x="1130" y="1668"/>
                  </a:cubicBezTo>
                  <a:cubicBezTo>
                    <a:pt x="1187" y="1640"/>
                    <a:pt x="1272" y="1640"/>
                    <a:pt x="1328" y="1612"/>
                  </a:cubicBezTo>
                  <a:cubicBezTo>
                    <a:pt x="1385" y="1583"/>
                    <a:pt x="1441" y="1555"/>
                    <a:pt x="1469" y="1499"/>
                  </a:cubicBezTo>
                  <a:lnTo>
                    <a:pt x="1385" y="1272"/>
                  </a:lnTo>
                  <a:cubicBezTo>
                    <a:pt x="1356" y="1301"/>
                    <a:pt x="1300" y="1357"/>
                    <a:pt x="1243" y="1385"/>
                  </a:cubicBezTo>
                  <a:cubicBezTo>
                    <a:pt x="1187" y="1414"/>
                    <a:pt x="1130" y="1414"/>
                    <a:pt x="1074" y="1442"/>
                  </a:cubicBezTo>
                  <a:cubicBezTo>
                    <a:pt x="989" y="1470"/>
                    <a:pt x="904" y="1470"/>
                    <a:pt x="820" y="1470"/>
                  </a:cubicBezTo>
                  <a:cubicBezTo>
                    <a:pt x="763" y="1470"/>
                    <a:pt x="678" y="1442"/>
                    <a:pt x="622" y="1414"/>
                  </a:cubicBezTo>
                  <a:cubicBezTo>
                    <a:pt x="537" y="1357"/>
                    <a:pt x="480" y="1329"/>
                    <a:pt x="452" y="1244"/>
                  </a:cubicBezTo>
                  <a:cubicBezTo>
                    <a:pt x="396" y="1188"/>
                    <a:pt x="339" y="1103"/>
                    <a:pt x="311" y="1018"/>
                  </a:cubicBezTo>
                  <a:cubicBezTo>
                    <a:pt x="283" y="933"/>
                    <a:pt x="283" y="849"/>
                    <a:pt x="283" y="764"/>
                  </a:cubicBezTo>
                  <a:cubicBezTo>
                    <a:pt x="283" y="707"/>
                    <a:pt x="311" y="623"/>
                    <a:pt x="367" y="566"/>
                  </a:cubicBezTo>
                  <a:cubicBezTo>
                    <a:pt x="396" y="481"/>
                    <a:pt x="452" y="425"/>
                    <a:pt x="509" y="397"/>
                  </a:cubicBezTo>
                  <a:cubicBezTo>
                    <a:pt x="565" y="340"/>
                    <a:pt x="650" y="312"/>
                    <a:pt x="706" y="283"/>
                  </a:cubicBezTo>
                  <a:cubicBezTo>
                    <a:pt x="763" y="255"/>
                    <a:pt x="848" y="255"/>
                    <a:pt x="904" y="255"/>
                  </a:cubicBezTo>
                  <a:cubicBezTo>
                    <a:pt x="933" y="241"/>
                    <a:pt x="961" y="234"/>
                    <a:pt x="989" y="234"/>
                  </a:cubicBezTo>
                  <a:cubicBezTo>
                    <a:pt x="1017" y="234"/>
                    <a:pt x="1046" y="241"/>
                    <a:pt x="1074" y="255"/>
                  </a:cubicBezTo>
                  <a:lnTo>
                    <a:pt x="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0"/>
            <p:cNvSpPr/>
            <p:nvPr/>
          </p:nvSpPr>
          <p:spPr>
            <a:xfrm>
              <a:off x="3636676" y="1744558"/>
              <a:ext cx="32080" cy="46428"/>
            </a:xfrm>
            <a:custGeom>
              <a:avLst/>
              <a:gdLst/>
              <a:ahLst/>
              <a:cxnLst/>
              <a:rect l="l" t="t" r="r" b="b"/>
              <a:pathLst>
                <a:path w="1273" h="1838" extrusionOk="0">
                  <a:moveTo>
                    <a:pt x="1188" y="1"/>
                  </a:moveTo>
                  <a:lnTo>
                    <a:pt x="1" y="425"/>
                  </a:lnTo>
                  <a:lnTo>
                    <a:pt x="57" y="623"/>
                  </a:lnTo>
                  <a:lnTo>
                    <a:pt x="510" y="481"/>
                  </a:lnTo>
                  <a:lnTo>
                    <a:pt x="990" y="1809"/>
                  </a:lnTo>
                  <a:lnTo>
                    <a:pt x="990" y="1838"/>
                  </a:lnTo>
                  <a:lnTo>
                    <a:pt x="1273" y="1725"/>
                  </a:lnTo>
                  <a:lnTo>
                    <a:pt x="792" y="397"/>
                  </a:lnTo>
                  <a:lnTo>
                    <a:pt x="1244" y="255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0"/>
            <p:cNvSpPr/>
            <p:nvPr/>
          </p:nvSpPr>
          <p:spPr>
            <a:xfrm>
              <a:off x="3709328" y="1717454"/>
              <a:ext cx="32054" cy="45695"/>
            </a:xfrm>
            <a:custGeom>
              <a:avLst/>
              <a:gdLst/>
              <a:ahLst/>
              <a:cxnLst/>
              <a:rect l="l" t="t" r="r" b="b"/>
              <a:pathLst>
                <a:path w="1272" h="1809" extrusionOk="0">
                  <a:moveTo>
                    <a:pt x="1187" y="0"/>
                  </a:moveTo>
                  <a:lnTo>
                    <a:pt x="0" y="396"/>
                  </a:lnTo>
                  <a:lnTo>
                    <a:pt x="57" y="622"/>
                  </a:lnTo>
                  <a:lnTo>
                    <a:pt x="537" y="481"/>
                  </a:lnTo>
                  <a:lnTo>
                    <a:pt x="989" y="1809"/>
                  </a:lnTo>
                  <a:lnTo>
                    <a:pt x="1272" y="1724"/>
                  </a:lnTo>
                  <a:lnTo>
                    <a:pt x="791" y="367"/>
                  </a:lnTo>
                  <a:lnTo>
                    <a:pt x="1243" y="226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0"/>
            <p:cNvSpPr/>
            <p:nvPr/>
          </p:nvSpPr>
          <p:spPr>
            <a:xfrm>
              <a:off x="3794050" y="1692472"/>
              <a:ext cx="39892" cy="47135"/>
            </a:xfrm>
            <a:custGeom>
              <a:avLst/>
              <a:gdLst/>
              <a:ahLst/>
              <a:cxnLst/>
              <a:rect l="l" t="t" r="r" b="b"/>
              <a:pathLst>
                <a:path w="1583" h="1866" extrusionOk="0">
                  <a:moveTo>
                    <a:pt x="311" y="254"/>
                  </a:moveTo>
                  <a:lnTo>
                    <a:pt x="340" y="311"/>
                  </a:lnTo>
                  <a:lnTo>
                    <a:pt x="424" y="396"/>
                  </a:lnTo>
                  <a:lnTo>
                    <a:pt x="481" y="481"/>
                  </a:lnTo>
                  <a:lnTo>
                    <a:pt x="509" y="537"/>
                  </a:lnTo>
                  <a:lnTo>
                    <a:pt x="538" y="537"/>
                  </a:lnTo>
                  <a:lnTo>
                    <a:pt x="848" y="933"/>
                  </a:lnTo>
                  <a:lnTo>
                    <a:pt x="311" y="1102"/>
                  </a:lnTo>
                  <a:lnTo>
                    <a:pt x="311" y="622"/>
                  </a:lnTo>
                  <a:cubicBezTo>
                    <a:pt x="311" y="594"/>
                    <a:pt x="311" y="565"/>
                    <a:pt x="311" y="537"/>
                  </a:cubicBezTo>
                  <a:cubicBezTo>
                    <a:pt x="311" y="509"/>
                    <a:pt x="311" y="481"/>
                    <a:pt x="311" y="424"/>
                  </a:cubicBezTo>
                  <a:lnTo>
                    <a:pt x="311" y="254"/>
                  </a:lnTo>
                  <a:close/>
                  <a:moveTo>
                    <a:pt x="396" y="0"/>
                  </a:moveTo>
                  <a:lnTo>
                    <a:pt x="85" y="85"/>
                  </a:lnTo>
                  <a:lnTo>
                    <a:pt x="1" y="1865"/>
                  </a:lnTo>
                  <a:lnTo>
                    <a:pt x="1" y="1865"/>
                  </a:lnTo>
                  <a:lnTo>
                    <a:pt x="283" y="1780"/>
                  </a:lnTo>
                  <a:lnTo>
                    <a:pt x="283" y="1356"/>
                  </a:lnTo>
                  <a:lnTo>
                    <a:pt x="990" y="1102"/>
                  </a:lnTo>
                  <a:lnTo>
                    <a:pt x="1272" y="1441"/>
                  </a:lnTo>
                  <a:lnTo>
                    <a:pt x="1555" y="1328"/>
                  </a:lnTo>
                  <a:lnTo>
                    <a:pt x="1583" y="1328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0"/>
            <p:cNvSpPr/>
            <p:nvPr/>
          </p:nvSpPr>
          <p:spPr>
            <a:xfrm>
              <a:off x="3866677" y="1666757"/>
              <a:ext cx="39917" cy="47868"/>
            </a:xfrm>
            <a:custGeom>
              <a:avLst/>
              <a:gdLst/>
              <a:ahLst/>
              <a:cxnLst/>
              <a:rect l="l" t="t" r="r" b="b"/>
              <a:pathLst>
                <a:path w="1584" h="1895" extrusionOk="0">
                  <a:moveTo>
                    <a:pt x="312" y="255"/>
                  </a:moveTo>
                  <a:lnTo>
                    <a:pt x="368" y="340"/>
                  </a:lnTo>
                  <a:lnTo>
                    <a:pt x="425" y="397"/>
                  </a:lnTo>
                  <a:cubicBezTo>
                    <a:pt x="453" y="425"/>
                    <a:pt x="453" y="453"/>
                    <a:pt x="481" y="481"/>
                  </a:cubicBezTo>
                  <a:lnTo>
                    <a:pt x="538" y="538"/>
                  </a:lnTo>
                  <a:lnTo>
                    <a:pt x="877" y="933"/>
                  </a:lnTo>
                  <a:lnTo>
                    <a:pt x="312" y="1103"/>
                  </a:lnTo>
                  <a:lnTo>
                    <a:pt x="312" y="623"/>
                  </a:lnTo>
                  <a:lnTo>
                    <a:pt x="312" y="340"/>
                  </a:lnTo>
                  <a:cubicBezTo>
                    <a:pt x="312" y="312"/>
                    <a:pt x="312" y="284"/>
                    <a:pt x="312" y="255"/>
                  </a:cubicBezTo>
                  <a:close/>
                  <a:moveTo>
                    <a:pt x="396" y="1"/>
                  </a:moveTo>
                  <a:lnTo>
                    <a:pt x="114" y="114"/>
                  </a:lnTo>
                  <a:lnTo>
                    <a:pt x="1" y="1894"/>
                  </a:lnTo>
                  <a:lnTo>
                    <a:pt x="283" y="1781"/>
                  </a:lnTo>
                  <a:lnTo>
                    <a:pt x="312" y="1357"/>
                  </a:lnTo>
                  <a:lnTo>
                    <a:pt x="1018" y="1103"/>
                  </a:lnTo>
                  <a:lnTo>
                    <a:pt x="1301" y="1442"/>
                  </a:lnTo>
                  <a:lnTo>
                    <a:pt x="1583" y="1329"/>
                  </a:lnTo>
                  <a:lnTo>
                    <a:pt x="3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0"/>
            <p:cNvSpPr/>
            <p:nvPr/>
          </p:nvSpPr>
          <p:spPr>
            <a:xfrm>
              <a:off x="3940034" y="1638921"/>
              <a:ext cx="41328" cy="43877"/>
            </a:xfrm>
            <a:custGeom>
              <a:avLst/>
              <a:gdLst/>
              <a:ahLst/>
              <a:cxnLst/>
              <a:rect l="l" t="t" r="r" b="b"/>
              <a:pathLst>
                <a:path w="1640" h="1737" extrusionOk="0">
                  <a:moveTo>
                    <a:pt x="933" y="1"/>
                  </a:moveTo>
                  <a:cubicBezTo>
                    <a:pt x="848" y="29"/>
                    <a:pt x="791" y="29"/>
                    <a:pt x="707" y="57"/>
                  </a:cubicBezTo>
                  <a:cubicBezTo>
                    <a:pt x="594" y="86"/>
                    <a:pt x="452" y="142"/>
                    <a:pt x="368" y="227"/>
                  </a:cubicBezTo>
                  <a:cubicBezTo>
                    <a:pt x="254" y="284"/>
                    <a:pt x="198" y="368"/>
                    <a:pt x="113" y="481"/>
                  </a:cubicBezTo>
                  <a:cubicBezTo>
                    <a:pt x="85" y="566"/>
                    <a:pt x="28" y="679"/>
                    <a:pt x="28" y="792"/>
                  </a:cubicBezTo>
                  <a:cubicBezTo>
                    <a:pt x="0" y="905"/>
                    <a:pt x="28" y="1018"/>
                    <a:pt x="57" y="1131"/>
                  </a:cubicBezTo>
                  <a:cubicBezTo>
                    <a:pt x="85" y="1244"/>
                    <a:pt x="141" y="1357"/>
                    <a:pt x="226" y="1470"/>
                  </a:cubicBezTo>
                  <a:cubicBezTo>
                    <a:pt x="311" y="1555"/>
                    <a:pt x="396" y="1612"/>
                    <a:pt x="481" y="1668"/>
                  </a:cubicBezTo>
                  <a:cubicBezTo>
                    <a:pt x="594" y="1696"/>
                    <a:pt x="707" y="1725"/>
                    <a:pt x="820" y="1725"/>
                  </a:cubicBezTo>
                  <a:cubicBezTo>
                    <a:pt x="853" y="1733"/>
                    <a:pt x="886" y="1736"/>
                    <a:pt x="919" y="1736"/>
                  </a:cubicBezTo>
                  <a:cubicBezTo>
                    <a:pt x="999" y="1736"/>
                    <a:pt x="1079" y="1716"/>
                    <a:pt x="1159" y="1696"/>
                  </a:cubicBezTo>
                  <a:cubicBezTo>
                    <a:pt x="1243" y="1668"/>
                    <a:pt x="1328" y="1640"/>
                    <a:pt x="1413" y="1583"/>
                  </a:cubicBezTo>
                  <a:cubicBezTo>
                    <a:pt x="1470" y="1555"/>
                    <a:pt x="1554" y="1499"/>
                    <a:pt x="1639" y="1442"/>
                  </a:cubicBezTo>
                  <a:lnTo>
                    <a:pt x="1385" y="623"/>
                  </a:lnTo>
                  <a:lnTo>
                    <a:pt x="763" y="820"/>
                  </a:lnTo>
                  <a:lnTo>
                    <a:pt x="848" y="1046"/>
                  </a:lnTo>
                  <a:lnTo>
                    <a:pt x="1187" y="933"/>
                  </a:lnTo>
                  <a:lnTo>
                    <a:pt x="1328" y="1357"/>
                  </a:lnTo>
                  <a:cubicBezTo>
                    <a:pt x="1300" y="1386"/>
                    <a:pt x="1272" y="1386"/>
                    <a:pt x="1215" y="1414"/>
                  </a:cubicBezTo>
                  <a:lnTo>
                    <a:pt x="1130" y="1442"/>
                  </a:lnTo>
                  <a:cubicBezTo>
                    <a:pt x="1046" y="1470"/>
                    <a:pt x="961" y="1499"/>
                    <a:pt x="876" y="1499"/>
                  </a:cubicBezTo>
                  <a:cubicBezTo>
                    <a:pt x="791" y="1470"/>
                    <a:pt x="707" y="1470"/>
                    <a:pt x="650" y="1414"/>
                  </a:cubicBezTo>
                  <a:cubicBezTo>
                    <a:pt x="594" y="1386"/>
                    <a:pt x="537" y="1329"/>
                    <a:pt x="481" y="1272"/>
                  </a:cubicBezTo>
                  <a:cubicBezTo>
                    <a:pt x="424" y="1216"/>
                    <a:pt x="396" y="1131"/>
                    <a:pt x="368" y="1046"/>
                  </a:cubicBezTo>
                  <a:cubicBezTo>
                    <a:pt x="339" y="962"/>
                    <a:pt x="339" y="877"/>
                    <a:pt x="339" y="792"/>
                  </a:cubicBezTo>
                  <a:cubicBezTo>
                    <a:pt x="339" y="736"/>
                    <a:pt x="368" y="651"/>
                    <a:pt x="396" y="594"/>
                  </a:cubicBezTo>
                  <a:cubicBezTo>
                    <a:pt x="424" y="510"/>
                    <a:pt x="481" y="453"/>
                    <a:pt x="537" y="397"/>
                  </a:cubicBezTo>
                  <a:cubicBezTo>
                    <a:pt x="622" y="340"/>
                    <a:pt x="707" y="312"/>
                    <a:pt x="763" y="284"/>
                  </a:cubicBezTo>
                  <a:cubicBezTo>
                    <a:pt x="848" y="255"/>
                    <a:pt x="933" y="255"/>
                    <a:pt x="1017" y="255"/>
                  </a:cubicBezTo>
                  <a:cubicBezTo>
                    <a:pt x="1046" y="241"/>
                    <a:pt x="1081" y="234"/>
                    <a:pt x="1116" y="234"/>
                  </a:cubicBezTo>
                  <a:cubicBezTo>
                    <a:pt x="1152" y="234"/>
                    <a:pt x="1187" y="241"/>
                    <a:pt x="1215" y="255"/>
                  </a:cubicBezTo>
                  <a:lnTo>
                    <a:pt x="1243" y="255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0"/>
            <p:cNvSpPr/>
            <p:nvPr/>
          </p:nvSpPr>
          <p:spPr>
            <a:xfrm>
              <a:off x="4029746" y="1453361"/>
              <a:ext cx="45587" cy="100661"/>
            </a:xfrm>
            <a:custGeom>
              <a:avLst/>
              <a:gdLst/>
              <a:ahLst/>
              <a:cxnLst/>
              <a:rect l="l" t="t" r="r" b="b"/>
              <a:pathLst>
                <a:path w="1809" h="3985" extrusionOk="0">
                  <a:moveTo>
                    <a:pt x="0" y="0"/>
                  </a:moveTo>
                  <a:lnTo>
                    <a:pt x="1272" y="3984"/>
                  </a:lnTo>
                  <a:lnTo>
                    <a:pt x="1809" y="3815"/>
                  </a:lnTo>
                  <a:cubicBezTo>
                    <a:pt x="1413" y="2459"/>
                    <a:pt x="820" y="1187"/>
                    <a:pt x="0" y="0"/>
                  </a:cubicBez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0"/>
            <p:cNvSpPr/>
            <p:nvPr/>
          </p:nvSpPr>
          <p:spPr>
            <a:xfrm>
              <a:off x="4066059" y="1564707"/>
              <a:ext cx="22806" cy="76386"/>
            </a:xfrm>
            <a:custGeom>
              <a:avLst/>
              <a:gdLst/>
              <a:ahLst/>
              <a:cxnLst/>
              <a:rect l="l" t="t" r="r" b="b"/>
              <a:pathLst>
                <a:path w="905" h="3024" extrusionOk="0">
                  <a:moveTo>
                    <a:pt x="537" y="0"/>
                  </a:moveTo>
                  <a:lnTo>
                    <a:pt x="1" y="170"/>
                  </a:lnTo>
                  <a:lnTo>
                    <a:pt x="905" y="3024"/>
                  </a:lnTo>
                  <a:cubicBezTo>
                    <a:pt x="905" y="2006"/>
                    <a:pt x="763" y="989"/>
                    <a:pt x="537" y="0"/>
                  </a:cubicBez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0"/>
            <p:cNvSpPr/>
            <p:nvPr/>
          </p:nvSpPr>
          <p:spPr>
            <a:xfrm>
              <a:off x="3415244" y="1578979"/>
              <a:ext cx="67662" cy="70677"/>
            </a:xfrm>
            <a:custGeom>
              <a:avLst/>
              <a:gdLst/>
              <a:ahLst/>
              <a:cxnLst/>
              <a:rect l="l" t="t" r="r" b="b"/>
              <a:pathLst>
                <a:path w="2685" h="2798" extrusionOk="0">
                  <a:moveTo>
                    <a:pt x="2035" y="0"/>
                  </a:moveTo>
                  <a:cubicBezTo>
                    <a:pt x="1498" y="170"/>
                    <a:pt x="707" y="424"/>
                    <a:pt x="283" y="594"/>
                  </a:cubicBezTo>
                  <a:lnTo>
                    <a:pt x="0" y="2798"/>
                  </a:lnTo>
                  <a:cubicBezTo>
                    <a:pt x="791" y="2487"/>
                    <a:pt x="1780" y="2148"/>
                    <a:pt x="2685" y="1809"/>
                  </a:cubicBezTo>
                  <a:lnTo>
                    <a:pt x="2035" y="0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0"/>
            <p:cNvSpPr/>
            <p:nvPr/>
          </p:nvSpPr>
          <p:spPr>
            <a:xfrm>
              <a:off x="3466501" y="1551142"/>
              <a:ext cx="95458" cy="73532"/>
            </a:xfrm>
            <a:custGeom>
              <a:avLst/>
              <a:gdLst/>
              <a:ahLst/>
              <a:cxnLst/>
              <a:rect l="l" t="t" r="r" b="b"/>
              <a:pathLst>
                <a:path w="3788" h="2911" extrusionOk="0">
                  <a:moveTo>
                    <a:pt x="3165" y="0"/>
                  </a:moveTo>
                  <a:cubicBezTo>
                    <a:pt x="1894" y="424"/>
                    <a:pt x="990" y="735"/>
                    <a:pt x="1" y="1102"/>
                  </a:cubicBezTo>
                  <a:lnTo>
                    <a:pt x="651" y="2911"/>
                  </a:lnTo>
                  <a:cubicBezTo>
                    <a:pt x="1696" y="2543"/>
                    <a:pt x="2657" y="2176"/>
                    <a:pt x="3787" y="1781"/>
                  </a:cubicBezTo>
                  <a:lnTo>
                    <a:pt x="3165" y="0"/>
                  </a:ln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0"/>
            <p:cNvSpPr/>
            <p:nvPr/>
          </p:nvSpPr>
          <p:spPr>
            <a:xfrm>
              <a:off x="3927913" y="1413374"/>
              <a:ext cx="98305" cy="59992"/>
            </a:xfrm>
            <a:custGeom>
              <a:avLst/>
              <a:gdLst/>
              <a:ahLst/>
              <a:cxnLst/>
              <a:rect l="l" t="t" r="r" b="b"/>
              <a:pathLst>
                <a:path w="3901" h="2375" extrusionOk="0">
                  <a:moveTo>
                    <a:pt x="2572" y="1"/>
                  </a:moveTo>
                  <a:cubicBezTo>
                    <a:pt x="1866" y="170"/>
                    <a:pt x="905" y="453"/>
                    <a:pt x="1" y="707"/>
                  </a:cubicBezTo>
                  <a:lnTo>
                    <a:pt x="509" y="2374"/>
                  </a:lnTo>
                  <a:cubicBezTo>
                    <a:pt x="1696" y="2007"/>
                    <a:pt x="2826" y="1668"/>
                    <a:pt x="3900" y="1385"/>
                  </a:cubicBezTo>
                  <a:lnTo>
                    <a:pt x="2572" y="1"/>
                  </a:ln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0"/>
            <p:cNvSpPr/>
            <p:nvPr/>
          </p:nvSpPr>
          <p:spPr>
            <a:xfrm>
              <a:off x="4010518" y="1673906"/>
              <a:ext cx="78347" cy="65701"/>
            </a:xfrm>
            <a:custGeom>
              <a:avLst/>
              <a:gdLst/>
              <a:ahLst/>
              <a:cxnLst/>
              <a:rect l="l" t="t" r="r" b="b"/>
              <a:pathLst>
                <a:path w="3109" h="2601" extrusionOk="0">
                  <a:moveTo>
                    <a:pt x="3109" y="1"/>
                  </a:moveTo>
                  <a:lnTo>
                    <a:pt x="3109" y="1"/>
                  </a:lnTo>
                  <a:cubicBezTo>
                    <a:pt x="2261" y="170"/>
                    <a:pt x="1187" y="453"/>
                    <a:pt x="1" y="820"/>
                  </a:cubicBezTo>
                  <a:lnTo>
                    <a:pt x="566" y="2600"/>
                  </a:lnTo>
                  <a:cubicBezTo>
                    <a:pt x="1329" y="2374"/>
                    <a:pt x="2092" y="2148"/>
                    <a:pt x="2854" y="1922"/>
                  </a:cubicBezTo>
                  <a:lnTo>
                    <a:pt x="3109" y="1"/>
                  </a:ln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0"/>
            <p:cNvSpPr/>
            <p:nvPr/>
          </p:nvSpPr>
          <p:spPr>
            <a:xfrm>
              <a:off x="3501403" y="1845219"/>
              <a:ext cx="76910" cy="62114"/>
            </a:xfrm>
            <a:custGeom>
              <a:avLst/>
              <a:gdLst/>
              <a:ahLst/>
              <a:cxnLst/>
              <a:rect l="l" t="t" r="r" b="b"/>
              <a:pathLst>
                <a:path w="3052" h="2459" extrusionOk="0">
                  <a:moveTo>
                    <a:pt x="2402" y="0"/>
                  </a:moveTo>
                  <a:cubicBezTo>
                    <a:pt x="1470" y="339"/>
                    <a:pt x="565" y="678"/>
                    <a:pt x="0" y="904"/>
                  </a:cubicBezTo>
                  <a:lnTo>
                    <a:pt x="1413" y="2458"/>
                  </a:lnTo>
                  <a:cubicBezTo>
                    <a:pt x="1950" y="2232"/>
                    <a:pt x="2515" y="2035"/>
                    <a:pt x="3052" y="1808"/>
                  </a:cubicBezTo>
                  <a:lnTo>
                    <a:pt x="2402" y="0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0"/>
            <p:cNvSpPr/>
            <p:nvPr/>
          </p:nvSpPr>
          <p:spPr>
            <a:xfrm>
              <a:off x="3561933" y="1717454"/>
              <a:ext cx="385232" cy="173460"/>
            </a:xfrm>
            <a:custGeom>
              <a:avLst/>
              <a:gdLst/>
              <a:ahLst/>
              <a:cxnLst/>
              <a:rect l="l" t="t" r="r" b="b"/>
              <a:pathLst>
                <a:path w="15287" h="6867" extrusionOk="0">
                  <a:moveTo>
                    <a:pt x="14693" y="0"/>
                  </a:moveTo>
                  <a:cubicBezTo>
                    <a:pt x="9664" y="1583"/>
                    <a:pt x="3673" y="3674"/>
                    <a:pt x="0" y="5058"/>
                  </a:cubicBezTo>
                  <a:lnTo>
                    <a:pt x="650" y="6866"/>
                  </a:lnTo>
                  <a:cubicBezTo>
                    <a:pt x="5312" y="5030"/>
                    <a:pt x="10257" y="3306"/>
                    <a:pt x="15287" y="1780"/>
                  </a:cubicBezTo>
                  <a:lnTo>
                    <a:pt x="14693" y="0"/>
                  </a:ln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0"/>
            <p:cNvSpPr/>
            <p:nvPr/>
          </p:nvSpPr>
          <p:spPr>
            <a:xfrm>
              <a:off x="3389615" y="1307030"/>
              <a:ext cx="699250" cy="701647"/>
            </a:xfrm>
            <a:custGeom>
              <a:avLst/>
              <a:gdLst/>
              <a:ahLst/>
              <a:cxnLst/>
              <a:rect l="l" t="t" r="r" b="b"/>
              <a:pathLst>
                <a:path w="27748" h="27777" fill="none" extrusionOk="0">
                  <a:moveTo>
                    <a:pt x="27748" y="13366"/>
                  </a:moveTo>
                  <a:cubicBezTo>
                    <a:pt x="27748" y="18763"/>
                    <a:pt x="24498" y="23623"/>
                    <a:pt x="19497" y="25686"/>
                  </a:cubicBezTo>
                  <a:cubicBezTo>
                    <a:pt x="14524" y="27777"/>
                    <a:pt x="8788" y="26618"/>
                    <a:pt x="4973" y="22804"/>
                  </a:cubicBezTo>
                  <a:cubicBezTo>
                    <a:pt x="1130" y="18989"/>
                    <a:pt x="0" y="13253"/>
                    <a:pt x="2063" y="8252"/>
                  </a:cubicBezTo>
                  <a:cubicBezTo>
                    <a:pt x="4125" y="3250"/>
                    <a:pt x="9014" y="1"/>
                    <a:pt x="14411" y="1"/>
                  </a:cubicBezTo>
                  <a:cubicBezTo>
                    <a:pt x="21786" y="1"/>
                    <a:pt x="27748" y="5991"/>
                    <a:pt x="27748" y="13366"/>
                  </a:cubicBezTo>
                  <a:close/>
                </a:path>
              </a:pathLst>
            </a:custGeom>
            <a:noFill/>
            <a:ln w="44500" cap="flat" cmpd="sng">
              <a:solidFill>
                <a:srgbClr val="0092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0"/>
            <p:cNvSpPr/>
            <p:nvPr/>
          </p:nvSpPr>
          <p:spPr>
            <a:xfrm>
              <a:off x="3546259" y="1431233"/>
              <a:ext cx="394506" cy="164897"/>
            </a:xfrm>
            <a:custGeom>
              <a:avLst/>
              <a:gdLst/>
              <a:ahLst/>
              <a:cxnLst/>
              <a:rect l="l" t="t" r="r" b="b"/>
              <a:pathLst>
                <a:path w="15655" h="6528" extrusionOk="0">
                  <a:moveTo>
                    <a:pt x="15146" y="0"/>
                  </a:moveTo>
                  <a:cubicBezTo>
                    <a:pt x="10851" y="1215"/>
                    <a:pt x="4719" y="3193"/>
                    <a:pt x="0" y="4747"/>
                  </a:cubicBezTo>
                  <a:lnTo>
                    <a:pt x="650" y="6528"/>
                  </a:lnTo>
                  <a:cubicBezTo>
                    <a:pt x="5482" y="4832"/>
                    <a:pt x="10851" y="3080"/>
                    <a:pt x="15654" y="1667"/>
                  </a:cubicBezTo>
                  <a:lnTo>
                    <a:pt x="15146" y="0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3932197" y="1694594"/>
              <a:ext cx="92585" cy="67848"/>
            </a:xfrm>
            <a:custGeom>
              <a:avLst/>
              <a:gdLst/>
              <a:ahLst/>
              <a:cxnLst/>
              <a:rect l="l" t="t" r="r" b="b"/>
              <a:pathLst>
                <a:path w="3674" h="2686" extrusionOk="0">
                  <a:moveTo>
                    <a:pt x="3109" y="1"/>
                  </a:moveTo>
                  <a:cubicBezTo>
                    <a:pt x="2148" y="255"/>
                    <a:pt x="1102" y="566"/>
                    <a:pt x="0" y="905"/>
                  </a:cubicBezTo>
                  <a:lnTo>
                    <a:pt x="594" y="2685"/>
                  </a:lnTo>
                  <a:cubicBezTo>
                    <a:pt x="1611" y="2375"/>
                    <a:pt x="2656" y="2064"/>
                    <a:pt x="3674" y="1781"/>
                  </a:cubicBezTo>
                  <a:lnTo>
                    <a:pt x="3109" y="1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2528720" y="1119312"/>
              <a:ext cx="78518" cy="78516"/>
            </a:xfrm>
            <a:custGeom>
              <a:avLst/>
              <a:gdLst/>
              <a:ahLst/>
              <a:cxnLst/>
              <a:rect l="l" t="t" r="r" b="b"/>
              <a:pathLst>
                <a:path w="2686" h="2714" extrusionOk="0">
                  <a:moveTo>
                    <a:pt x="1244" y="1"/>
                  </a:moveTo>
                  <a:lnTo>
                    <a:pt x="1" y="2713"/>
                  </a:lnTo>
                  <a:lnTo>
                    <a:pt x="2685" y="1583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17D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0"/>
            <p:cNvSpPr/>
            <p:nvPr/>
          </p:nvSpPr>
          <p:spPr>
            <a:xfrm>
              <a:off x="3480033" y="1022248"/>
              <a:ext cx="65246" cy="65250"/>
            </a:xfrm>
            <a:custGeom>
              <a:avLst/>
              <a:gdLst/>
              <a:ahLst/>
              <a:cxnLst/>
              <a:rect l="l" t="t" r="r" b="b"/>
              <a:pathLst>
                <a:path w="1922" h="1838" extrusionOk="0">
                  <a:moveTo>
                    <a:pt x="1046" y="0"/>
                  </a:moveTo>
                  <a:lnTo>
                    <a:pt x="1" y="1046"/>
                  </a:lnTo>
                  <a:lnTo>
                    <a:pt x="1922" y="1837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17D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2426912" y="1210677"/>
              <a:ext cx="77641" cy="315523"/>
            </a:xfrm>
            <a:custGeom>
              <a:avLst/>
              <a:gdLst/>
              <a:ahLst/>
              <a:cxnLst/>
              <a:rect l="l" t="t" r="r" b="b"/>
              <a:pathLst>
                <a:path w="3081" h="12491" fill="none" extrusionOk="0">
                  <a:moveTo>
                    <a:pt x="0" y="12490"/>
                  </a:moveTo>
                  <a:lnTo>
                    <a:pt x="3080" y="1"/>
                  </a:lnTo>
                </a:path>
              </a:pathLst>
            </a:custGeom>
            <a:noFill/>
            <a:ln w="9525" cap="flat" cmpd="sng">
              <a:solidFill>
                <a:srgbClr val="99CB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3258254" y="1130726"/>
              <a:ext cx="195821" cy="315529"/>
            </a:xfrm>
            <a:custGeom>
              <a:avLst/>
              <a:gdLst/>
              <a:ahLst/>
              <a:cxnLst/>
              <a:rect l="l" t="t" r="r" b="b"/>
              <a:pathLst>
                <a:path w="19808" h="21815" fill="none" extrusionOk="0">
                  <a:moveTo>
                    <a:pt x="0" y="21814"/>
                  </a:moveTo>
                  <a:lnTo>
                    <a:pt x="19808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0"/>
            <p:cNvSpPr/>
            <p:nvPr/>
          </p:nvSpPr>
          <p:spPr>
            <a:xfrm>
              <a:off x="2080286" y="1758137"/>
              <a:ext cx="68216" cy="152419"/>
            </a:xfrm>
            <a:custGeom>
              <a:avLst/>
              <a:gdLst/>
              <a:ahLst/>
              <a:cxnLst/>
              <a:rect l="l" t="t" r="r" b="b"/>
              <a:pathLst>
                <a:path w="2707" h="6034" extrusionOk="0">
                  <a:moveTo>
                    <a:pt x="814" y="0"/>
                  </a:moveTo>
                  <a:lnTo>
                    <a:pt x="79" y="4974"/>
                  </a:lnTo>
                  <a:cubicBezTo>
                    <a:pt x="1" y="5647"/>
                    <a:pt x="547" y="6033"/>
                    <a:pt x="1078" y="6033"/>
                  </a:cubicBezTo>
                  <a:cubicBezTo>
                    <a:pt x="1506" y="6033"/>
                    <a:pt x="1925" y="5782"/>
                    <a:pt x="2001" y="5228"/>
                  </a:cubicBezTo>
                  <a:lnTo>
                    <a:pt x="2707" y="198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rgbClr val="0E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0"/>
            <p:cNvSpPr/>
            <p:nvPr/>
          </p:nvSpPr>
          <p:spPr>
            <a:xfrm>
              <a:off x="2221128" y="1666772"/>
              <a:ext cx="63378" cy="152772"/>
            </a:xfrm>
            <a:custGeom>
              <a:avLst/>
              <a:gdLst/>
              <a:ahLst/>
              <a:cxnLst/>
              <a:rect l="l" t="t" r="r" b="b"/>
              <a:pathLst>
                <a:path w="2515" h="6048" extrusionOk="0">
                  <a:moveTo>
                    <a:pt x="707" y="1"/>
                  </a:moveTo>
                  <a:lnTo>
                    <a:pt x="0" y="5171"/>
                  </a:lnTo>
                  <a:lnTo>
                    <a:pt x="820" y="6047"/>
                  </a:lnTo>
                  <a:lnTo>
                    <a:pt x="1780" y="5369"/>
                  </a:lnTo>
                  <a:lnTo>
                    <a:pt x="2515" y="227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0"/>
            <p:cNvSpPr/>
            <p:nvPr/>
          </p:nvSpPr>
          <p:spPr>
            <a:xfrm>
              <a:off x="2298744" y="1673188"/>
              <a:ext cx="63378" cy="153480"/>
            </a:xfrm>
            <a:custGeom>
              <a:avLst/>
              <a:gdLst/>
              <a:ahLst/>
              <a:cxnLst/>
              <a:rect l="l" t="t" r="r" b="b"/>
              <a:pathLst>
                <a:path w="2515" h="6076" extrusionOk="0">
                  <a:moveTo>
                    <a:pt x="706" y="1"/>
                  </a:moveTo>
                  <a:lnTo>
                    <a:pt x="0" y="5200"/>
                  </a:lnTo>
                  <a:lnTo>
                    <a:pt x="819" y="6076"/>
                  </a:lnTo>
                  <a:lnTo>
                    <a:pt x="1780" y="5426"/>
                  </a:lnTo>
                  <a:lnTo>
                    <a:pt x="2515" y="283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2227529" y="1925864"/>
              <a:ext cx="54860" cy="99247"/>
            </a:xfrm>
            <a:custGeom>
              <a:avLst/>
              <a:gdLst/>
              <a:ahLst/>
              <a:cxnLst/>
              <a:rect l="l" t="t" r="r" b="b"/>
              <a:pathLst>
                <a:path w="2177" h="3929" extrusionOk="0">
                  <a:moveTo>
                    <a:pt x="424" y="1"/>
                  </a:moveTo>
                  <a:lnTo>
                    <a:pt x="0" y="3617"/>
                  </a:lnTo>
                  <a:lnTo>
                    <a:pt x="1781" y="3928"/>
                  </a:lnTo>
                  <a:lnTo>
                    <a:pt x="2176" y="198"/>
                  </a:lnTo>
                  <a:lnTo>
                    <a:pt x="2176" y="198"/>
                  </a:lnTo>
                  <a:lnTo>
                    <a:pt x="1244" y="792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2D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2149913" y="1918008"/>
              <a:ext cx="54860" cy="99954"/>
            </a:xfrm>
            <a:custGeom>
              <a:avLst/>
              <a:gdLst/>
              <a:ahLst/>
              <a:cxnLst/>
              <a:rect l="l" t="t" r="r" b="b"/>
              <a:pathLst>
                <a:path w="2177" h="3957" extrusionOk="0">
                  <a:moveTo>
                    <a:pt x="424" y="1"/>
                  </a:moveTo>
                  <a:lnTo>
                    <a:pt x="0" y="3618"/>
                  </a:lnTo>
                  <a:lnTo>
                    <a:pt x="1781" y="3957"/>
                  </a:lnTo>
                  <a:lnTo>
                    <a:pt x="2176" y="227"/>
                  </a:lnTo>
                  <a:lnTo>
                    <a:pt x="2176" y="227"/>
                  </a:lnTo>
                  <a:lnTo>
                    <a:pt x="1244" y="792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2D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2069450" y="1905883"/>
              <a:ext cx="57708" cy="99954"/>
            </a:xfrm>
            <a:custGeom>
              <a:avLst/>
              <a:gdLst/>
              <a:ahLst/>
              <a:cxnLst/>
              <a:rect l="l" t="t" r="r" b="b"/>
              <a:pathLst>
                <a:path w="2290" h="3957" extrusionOk="0">
                  <a:moveTo>
                    <a:pt x="481" y="0"/>
                  </a:moveTo>
                  <a:lnTo>
                    <a:pt x="0" y="3787"/>
                  </a:lnTo>
                  <a:lnTo>
                    <a:pt x="1781" y="3956"/>
                  </a:lnTo>
                  <a:lnTo>
                    <a:pt x="2289" y="255"/>
                  </a:lnTo>
                  <a:lnTo>
                    <a:pt x="2289" y="255"/>
                  </a:lnTo>
                  <a:cubicBezTo>
                    <a:pt x="2180" y="621"/>
                    <a:pt x="1828" y="786"/>
                    <a:pt x="1463" y="786"/>
                  </a:cubicBezTo>
                  <a:cubicBezTo>
                    <a:pt x="983" y="786"/>
                    <a:pt x="481" y="498"/>
                    <a:pt x="481" y="0"/>
                  </a:cubicBezTo>
                  <a:close/>
                </a:path>
              </a:pathLst>
            </a:custGeom>
            <a:solidFill>
              <a:srgbClr val="2D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0"/>
            <p:cNvSpPr/>
            <p:nvPr/>
          </p:nvSpPr>
          <p:spPr>
            <a:xfrm>
              <a:off x="2523755" y="1801003"/>
              <a:ext cx="64663" cy="152722"/>
            </a:xfrm>
            <a:custGeom>
              <a:avLst/>
              <a:gdLst/>
              <a:ahLst/>
              <a:cxnLst/>
              <a:rect l="l" t="t" r="r" b="b"/>
              <a:pathLst>
                <a:path w="2566" h="6046" extrusionOk="0">
                  <a:moveTo>
                    <a:pt x="1486" y="1"/>
                  </a:moveTo>
                  <a:cubicBezTo>
                    <a:pt x="1064" y="1"/>
                    <a:pt x="656" y="254"/>
                    <a:pt x="593" y="818"/>
                  </a:cubicBezTo>
                  <a:lnTo>
                    <a:pt x="0" y="5876"/>
                  </a:lnTo>
                  <a:lnTo>
                    <a:pt x="1893" y="6046"/>
                  </a:lnTo>
                  <a:lnTo>
                    <a:pt x="2487" y="1073"/>
                  </a:lnTo>
                  <a:cubicBezTo>
                    <a:pt x="2565" y="397"/>
                    <a:pt x="2015" y="1"/>
                    <a:pt x="1486" y="1"/>
                  </a:cubicBezTo>
                  <a:close/>
                </a:path>
              </a:pathLst>
            </a:custGeom>
            <a:solidFill>
              <a:srgbClr val="0E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0"/>
            <p:cNvSpPr/>
            <p:nvPr/>
          </p:nvSpPr>
          <p:spPr>
            <a:xfrm>
              <a:off x="2383467" y="1891611"/>
              <a:ext cx="60556" cy="153480"/>
            </a:xfrm>
            <a:custGeom>
              <a:avLst/>
              <a:gdLst/>
              <a:ahLst/>
              <a:cxnLst/>
              <a:rect l="l" t="t" r="r" b="b"/>
              <a:pathLst>
                <a:path w="2403" h="6076" extrusionOk="0">
                  <a:moveTo>
                    <a:pt x="1611" y="0"/>
                  </a:moveTo>
                  <a:lnTo>
                    <a:pt x="650" y="650"/>
                  </a:lnTo>
                  <a:lnTo>
                    <a:pt x="1" y="5821"/>
                  </a:lnTo>
                  <a:lnTo>
                    <a:pt x="1809" y="6075"/>
                  </a:lnTo>
                  <a:lnTo>
                    <a:pt x="2402" y="876"/>
                  </a:lnTo>
                  <a:lnTo>
                    <a:pt x="1611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0"/>
            <p:cNvSpPr/>
            <p:nvPr/>
          </p:nvSpPr>
          <p:spPr>
            <a:xfrm>
              <a:off x="2305851" y="1883755"/>
              <a:ext cx="60556" cy="153480"/>
            </a:xfrm>
            <a:custGeom>
              <a:avLst/>
              <a:gdLst/>
              <a:ahLst/>
              <a:cxnLst/>
              <a:rect l="l" t="t" r="r" b="b"/>
              <a:pathLst>
                <a:path w="2403" h="6076" extrusionOk="0">
                  <a:moveTo>
                    <a:pt x="1611" y="1"/>
                  </a:moveTo>
                  <a:lnTo>
                    <a:pt x="650" y="650"/>
                  </a:lnTo>
                  <a:lnTo>
                    <a:pt x="1" y="5821"/>
                  </a:lnTo>
                  <a:lnTo>
                    <a:pt x="1809" y="6076"/>
                  </a:lnTo>
                  <a:lnTo>
                    <a:pt x="2402" y="876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0"/>
            <p:cNvSpPr/>
            <p:nvPr/>
          </p:nvSpPr>
          <p:spPr>
            <a:xfrm>
              <a:off x="2383467" y="1684605"/>
              <a:ext cx="55566" cy="99954"/>
            </a:xfrm>
            <a:custGeom>
              <a:avLst/>
              <a:gdLst/>
              <a:ahLst/>
              <a:cxnLst/>
              <a:rect l="l" t="t" r="r" b="b"/>
              <a:pathLst>
                <a:path w="2205" h="3957" extrusionOk="0">
                  <a:moveTo>
                    <a:pt x="424" y="1"/>
                  </a:moveTo>
                  <a:lnTo>
                    <a:pt x="1" y="3731"/>
                  </a:lnTo>
                  <a:lnTo>
                    <a:pt x="933" y="3166"/>
                  </a:lnTo>
                  <a:lnTo>
                    <a:pt x="1752" y="3957"/>
                  </a:lnTo>
                  <a:lnTo>
                    <a:pt x="2205" y="340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2D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2461083" y="1692461"/>
              <a:ext cx="55566" cy="99954"/>
            </a:xfrm>
            <a:custGeom>
              <a:avLst/>
              <a:gdLst/>
              <a:ahLst/>
              <a:cxnLst/>
              <a:rect l="l" t="t" r="r" b="b"/>
              <a:pathLst>
                <a:path w="2205" h="3957" extrusionOk="0">
                  <a:moveTo>
                    <a:pt x="424" y="1"/>
                  </a:moveTo>
                  <a:lnTo>
                    <a:pt x="0" y="3731"/>
                  </a:lnTo>
                  <a:lnTo>
                    <a:pt x="0" y="3731"/>
                  </a:lnTo>
                  <a:lnTo>
                    <a:pt x="933" y="3166"/>
                  </a:lnTo>
                  <a:lnTo>
                    <a:pt x="1752" y="3957"/>
                  </a:lnTo>
                  <a:lnTo>
                    <a:pt x="2204" y="340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2D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0"/>
            <p:cNvSpPr/>
            <p:nvPr/>
          </p:nvSpPr>
          <p:spPr>
            <a:xfrm>
              <a:off x="2542958" y="1706026"/>
              <a:ext cx="57708" cy="100661"/>
            </a:xfrm>
            <a:custGeom>
              <a:avLst/>
              <a:gdLst/>
              <a:ahLst/>
              <a:cxnLst/>
              <a:rect l="l" t="t" r="r" b="b"/>
              <a:pathLst>
                <a:path w="2290" h="3985" extrusionOk="0">
                  <a:moveTo>
                    <a:pt x="510" y="1"/>
                  </a:moveTo>
                  <a:lnTo>
                    <a:pt x="1" y="3674"/>
                  </a:lnTo>
                  <a:cubicBezTo>
                    <a:pt x="107" y="3331"/>
                    <a:pt x="441" y="3176"/>
                    <a:pt x="792" y="3176"/>
                  </a:cubicBezTo>
                  <a:cubicBezTo>
                    <a:pt x="1279" y="3176"/>
                    <a:pt x="1798" y="3475"/>
                    <a:pt x="1781" y="3985"/>
                  </a:cubicBezTo>
                  <a:lnTo>
                    <a:pt x="2290" y="170"/>
                  </a:lnTo>
                  <a:lnTo>
                    <a:pt x="510" y="1"/>
                  </a:lnTo>
                  <a:close/>
                </a:path>
              </a:pathLst>
            </a:custGeom>
            <a:solidFill>
              <a:srgbClr val="2D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0"/>
            <p:cNvSpPr/>
            <p:nvPr/>
          </p:nvSpPr>
          <p:spPr>
            <a:xfrm>
              <a:off x="2617726" y="1721030"/>
              <a:ext cx="50602" cy="119934"/>
            </a:xfrm>
            <a:custGeom>
              <a:avLst/>
              <a:gdLst/>
              <a:ahLst/>
              <a:cxnLst/>
              <a:rect l="l" t="t" r="r" b="b"/>
              <a:pathLst>
                <a:path w="2008" h="4748" extrusionOk="0">
                  <a:moveTo>
                    <a:pt x="623" y="0"/>
                  </a:moveTo>
                  <a:lnTo>
                    <a:pt x="1" y="4465"/>
                  </a:lnTo>
                  <a:lnTo>
                    <a:pt x="1809" y="4747"/>
                  </a:lnTo>
                  <a:lnTo>
                    <a:pt x="2007" y="3447"/>
                  </a:lnTo>
                  <a:cubicBezTo>
                    <a:pt x="1866" y="2289"/>
                    <a:pt x="1555" y="1187"/>
                    <a:pt x="1103" y="113"/>
                  </a:cubicBezTo>
                  <a:lnTo>
                    <a:pt x="623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0"/>
            <p:cNvSpPr/>
            <p:nvPr/>
          </p:nvSpPr>
          <p:spPr>
            <a:xfrm>
              <a:off x="2599935" y="1849503"/>
              <a:ext cx="59825" cy="117787"/>
            </a:xfrm>
            <a:custGeom>
              <a:avLst/>
              <a:gdLst/>
              <a:ahLst/>
              <a:cxnLst/>
              <a:rect l="l" t="t" r="r" b="b"/>
              <a:pathLst>
                <a:path w="2374" h="4663" extrusionOk="0">
                  <a:moveTo>
                    <a:pt x="594" y="0"/>
                  </a:moveTo>
                  <a:lnTo>
                    <a:pt x="0" y="4352"/>
                  </a:lnTo>
                  <a:lnTo>
                    <a:pt x="1696" y="4663"/>
                  </a:lnTo>
                  <a:lnTo>
                    <a:pt x="2374" y="255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0"/>
            <p:cNvSpPr/>
            <p:nvPr/>
          </p:nvSpPr>
          <p:spPr>
            <a:xfrm>
              <a:off x="2001813" y="1883048"/>
              <a:ext cx="47729" cy="118495"/>
            </a:xfrm>
            <a:custGeom>
              <a:avLst/>
              <a:gdLst/>
              <a:ahLst/>
              <a:cxnLst/>
              <a:rect l="l" t="t" r="r" b="b"/>
              <a:pathLst>
                <a:path w="1894" h="4691" extrusionOk="0">
                  <a:moveTo>
                    <a:pt x="85" y="0"/>
                  </a:moveTo>
                  <a:lnTo>
                    <a:pt x="0" y="763"/>
                  </a:lnTo>
                  <a:cubicBezTo>
                    <a:pt x="198" y="2119"/>
                    <a:pt x="594" y="3448"/>
                    <a:pt x="1215" y="4663"/>
                  </a:cubicBezTo>
                  <a:lnTo>
                    <a:pt x="1441" y="4691"/>
                  </a:lnTo>
                  <a:lnTo>
                    <a:pt x="1893" y="226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0"/>
            <p:cNvSpPr/>
            <p:nvPr/>
          </p:nvSpPr>
          <p:spPr>
            <a:xfrm>
              <a:off x="2006072" y="1756697"/>
              <a:ext cx="57002" cy="116373"/>
            </a:xfrm>
            <a:custGeom>
              <a:avLst/>
              <a:gdLst/>
              <a:ahLst/>
              <a:cxnLst/>
              <a:rect l="l" t="t" r="r" b="b"/>
              <a:pathLst>
                <a:path w="2262" h="4607" extrusionOk="0">
                  <a:moveTo>
                    <a:pt x="538" y="1"/>
                  </a:moveTo>
                  <a:lnTo>
                    <a:pt x="1" y="4409"/>
                  </a:lnTo>
                  <a:lnTo>
                    <a:pt x="1809" y="4607"/>
                  </a:lnTo>
                  <a:lnTo>
                    <a:pt x="2261" y="22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0"/>
            <p:cNvSpPr/>
            <p:nvPr/>
          </p:nvSpPr>
          <p:spPr>
            <a:xfrm>
              <a:off x="2098631" y="1788828"/>
              <a:ext cx="38480" cy="41426"/>
            </a:xfrm>
            <a:custGeom>
              <a:avLst/>
              <a:gdLst/>
              <a:ahLst/>
              <a:cxnLst/>
              <a:rect l="l" t="t" r="r" b="b"/>
              <a:pathLst>
                <a:path w="1527" h="1640" extrusionOk="0">
                  <a:moveTo>
                    <a:pt x="679" y="0"/>
                  </a:moveTo>
                  <a:cubicBezTo>
                    <a:pt x="566" y="29"/>
                    <a:pt x="453" y="85"/>
                    <a:pt x="368" y="142"/>
                  </a:cubicBezTo>
                  <a:cubicBezTo>
                    <a:pt x="284" y="198"/>
                    <a:pt x="199" y="283"/>
                    <a:pt x="142" y="368"/>
                  </a:cubicBezTo>
                  <a:cubicBezTo>
                    <a:pt x="86" y="481"/>
                    <a:pt x="58" y="594"/>
                    <a:pt x="29" y="707"/>
                  </a:cubicBezTo>
                  <a:cubicBezTo>
                    <a:pt x="1" y="820"/>
                    <a:pt x="1" y="933"/>
                    <a:pt x="29" y="1046"/>
                  </a:cubicBezTo>
                  <a:cubicBezTo>
                    <a:pt x="58" y="1159"/>
                    <a:pt x="114" y="1244"/>
                    <a:pt x="171" y="1300"/>
                  </a:cubicBezTo>
                  <a:cubicBezTo>
                    <a:pt x="227" y="1385"/>
                    <a:pt x="312" y="1470"/>
                    <a:pt x="425" y="1526"/>
                  </a:cubicBezTo>
                  <a:cubicBezTo>
                    <a:pt x="538" y="1583"/>
                    <a:pt x="651" y="1611"/>
                    <a:pt x="764" y="1639"/>
                  </a:cubicBezTo>
                  <a:lnTo>
                    <a:pt x="1301" y="1639"/>
                  </a:lnTo>
                  <a:lnTo>
                    <a:pt x="1414" y="763"/>
                  </a:lnTo>
                  <a:lnTo>
                    <a:pt x="792" y="679"/>
                  </a:lnTo>
                  <a:lnTo>
                    <a:pt x="764" y="905"/>
                  </a:lnTo>
                  <a:lnTo>
                    <a:pt x="1131" y="961"/>
                  </a:lnTo>
                  <a:lnTo>
                    <a:pt x="1046" y="1413"/>
                  </a:lnTo>
                  <a:lnTo>
                    <a:pt x="849" y="1413"/>
                  </a:lnTo>
                  <a:cubicBezTo>
                    <a:pt x="736" y="1385"/>
                    <a:pt x="651" y="1357"/>
                    <a:pt x="594" y="1328"/>
                  </a:cubicBezTo>
                  <a:cubicBezTo>
                    <a:pt x="453" y="1244"/>
                    <a:pt x="340" y="1131"/>
                    <a:pt x="312" y="961"/>
                  </a:cubicBezTo>
                  <a:cubicBezTo>
                    <a:pt x="312" y="876"/>
                    <a:pt x="312" y="792"/>
                    <a:pt x="312" y="707"/>
                  </a:cubicBezTo>
                  <a:cubicBezTo>
                    <a:pt x="340" y="622"/>
                    <a:pt x="368" y="566"/>
                    <a:pt x="397" y="481"/>
                  </a:cubicBezTo>
                  <a:cubicBezTo>
                    <a:pt x="453" y="396"/>
                    <a:pt x="481" y="339"/>
                    <a:pt x="566" y="311"/>
                  </a:cubicBezTo>
                  <a:cubicBezTo>
                    <a:pt x="623" y="255"/>
                    <a:pt x="679" y="226"/>
                    <a:pt x="764" y="198"/>
                  </a:cubicBezTo>
                  <a:lnTo>
                    <a:pt x="1018" y="198"/>
                  </a:lnTo>
                  <a:cubicBezTo>
                    <a:pt x="1103" y="226"/>
                    <a:pt x="1188" y="255"/>
                    <a:pt x="1244" y="283"/>
                  </a:cubicBezTo>
                  <a:cubicBezTo>
                    <a:pt x="1329" y="311"/>
                    <a:pt x="1386" y="339"/>
                    <a:pt x="1442" y="368"/>
                  </a:cubicBezTo>
                  <a:lnTo>
                    <a:pt x="1442" y="396"/>
                  </a:lnTo>
                  <a:lnTo>
                    <a:pt x="1527" y="142"/>
                  </a:lnTo>
                  <a:cubicBezTo>
                    <a:pt x="1442" y="113"/>
                    <a:pt x="1386" y="85"/>
                    <a:pt x="1301" y="57"/>
                  </a:cubicBezTo>
                  <a:cubicBezTo>
                    <a:pt x="1216" y="29"/>
                    <a:pt x="1131" y="29"/>
                    <a:pt x="1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0"/>
            <p:cNvSpPr/>
            <p:nvPr/>
          </p:nvSpPr>
          <p:spPr>
            <a:xfrm>
              <a:off x="2232519" y="1691047"/>
              <a:ext cx="42034" cy="44988"/>
            </a:xfrm>
            <a:custGeom>
              <a:avLst/>
              <a:gdLst/>
              <a:ahLst/>
              <a:cxnLst/>
              <a:rect l="l" t="t" r="r" b="b"/>
              <a:pathLst>
                <a:path w="1668" h="1781" extrusionOk="0">
                  <a:moveTo>
                    <a:pt x="1046" y="255"/>
                  </a:moveTo>
                  <a:cubicBezTo>
                    <a:pt x="1046" y="283"/>
                    <a:pt x="1046" y="311"/>
                    <a:pt x="1046" y="339"/>
                  </a:cubicBezTo>
                  <a:cubicBezTo>
                    <a:pt x="1046" y="368"/>
                    <a:pt x="1046" y="396"/>
                    <a:pt x="1046" y="452"/>
                  </a:cubicBezTo>
                  <a:cubicBezTo>
                    <a:pt x="1074" y="481"/>
                    <a:pt x="1074" y="509"/>
                    <a:pt x="1074" y="537"/>
                  </a:cubicBezTo>
                  <a:lnTo>
                    <a:pt x="1074" y="622"/>
                  </a:lnTo>
                  <a:lnTo>
                    <a:pt x="1243" y="1102"/>
                  </a:lnTo>
                  <a:lnTo>
                    <a:pt x="1243" y="1102"/>
                  </a:lnTo>
                  <a:lnTo>
                    <a:pt x="650" y="1018"/>
                  </a:lnTo>
                  <a:lnTo>
                    <a:pt x="904" y="594"/>
                  </a:lnTo>
                  <a:lnTo>
                    <a:pt x="933" y="509"/>
                  </a:lnTo>
                  <a:cubicBezTo>
                    <a:pt x="961" y="481"/>
                    <a:pt x="961" y="452"/>
                    <a:pt x="989" y="424"/>
                  </a:cubicBezTo>
                  <a:cubicBezTo>
                    <a:pt x="989" y="396"/>
                    <a:pt x="1017" y="368"/>
                    <a:pt x="1017" y="339"/>
                  </a:cubicBezTo>
                  <a:cubicBezTo>
                    <a:pt x="1046" y="311"/>
                    <a:pt x="1046" y="283"/>
                    <a:pt x="1046" y="255"/>
                  </a:cubicBezTo>
                  <a:close/>
                  <a:moveTo>
                    <a:pt x="904" y="0"/>
                  </a:moveTo>
                  <a:lnTo>
                    <a:pt x="0" y="1526"/>
                  </a:lnTo>
                  <a:lnTo>
                    <a:pt x="283" y="1583"/>
                  </a:lnTo>
                  <a:lnTo>
                    <a:pt x="509" y="1215"/>
                  </a:lnTo>
                  <a:lnTo>
                    <a:pt x="1243" y="1328"/>
                  </a:lnTo>
                  <a:lnTo>
                    <a:pt x="1356" y="1752"/>
                  </a:lnTo>
                  <a:lnTo>
                    <a:pt x="1667" y="1780"/>
                  </a:lnTo>
                  <a:lnTo>
                    <a:pt x="1667" y="1780"/>
                  </a:lnTo>
                  <a:lnTo>
                    <a:pt x="1215" y="2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0"/>
            <p:cNvSpPr/>
            <p:nvPr/>
          </p:nvSpPr>
          <p:spPr>
            <a:xfrm>
              <a:off x="2309404" y="1698170"/>
              <a:ext cx="42034" cy="44988"/>
            </a:xfrm>
            <a:custGeom>
              <a:avLst/>
              <a:gdLst/>
              <a:ahLst/>
              <a:cxnLst/>
              <a:rect l="l" t="t" r="r" b="b"/>
              <a:pathLst>
                <a:path w="1668" h="1781" extrusionOk="0">
                  <a:moveTo>
                    <a:pt x="1018" y="255"/>
                  </a:moveTo>
                  <a:lnTo>
                    <a:pt x="1018" y="340"/>
                  </a:lnTo>
                  <a:lnTo>
                    <a:pt x="1046" y="425"/>
                  </a:lnTo>
                  <a:cubicBezTo>
                    <a:pt x="1046" y="453"/>
                    <a:pt x="1046" y="509"/>
                    <a:pt x="1046" y="538"/>
                  </a:cubicBezTo>
                  <a:cubicBezTo>
                    <a:pt x="1075" y="566"/>
                    <a:pt x="1075" y="594"/>
                    <a:pt x="1075" y="594"/>
                  </a:cubicBezTo>
                  <a:lnTo>
                    <a:pt x="1103" y="594"/>
                  </a:lnTo>
                  <a:lnTo>
                    <a:pt x="1216" y="1075"/>
                  </a:lnTo>
                  <a:lnTo>
                    <a:pt x="651" y="1018"/>
                  </a:lnTo>
                  <a:lnTo>
                    <a:pt x="877" y="566"/>
                  </a:lnTo>
                  <a:cubicBezTo>
                    <a:pt x="877" y="566"/>
                    <a:pt x="905" y="538"/>
                    <a:pt x="905" y="509"/>
                  </a:cubicBezTo>
                  <a:lnTo>
                    <a:pt x="962" y="425"/>
                  </a:lnTo>
                  <a:cubicBezTo>
                    <a:pt x="962" y="396"/>
                    <a:pt x="990" y="368"/>
                    <a:pt x="990" y="340"/>
                  </a:cubicBezTo>
                  <a:cubicBezTo>
                    <a:pt x="990" y="312"/>
                    <a:pt x="1018" y="283"/>
                    <a:pt x="1018" y="255"/>
                  </a:cubicBezTo>
                  <a:close/>
                  <a:moveTo>
                    <a:pt x="877" y="1"/>
                  </a:moveTo>
                  <a:lnTo>
                    <a:pt x="1" y="1583"/>
                  </a:lnTo>
                  <a:lnTo>
                    <a:pt x="312" y="1611"/>
                  </a:lnTo>
                  <a:lnTo>
                    <a:pt x="509" y="1244"/>
                  </a:lnTo>
                  <a:lnTo>
                    <a:pt x="1244" y="1329"/>
                  </a:lnTo>
                  <a:lnTo>
                    <a:pt x="1357" y="1724"/>
                  </a:lnTo>
                  <a:lnTo>
                    <a:pt x="1668" y="1781"/>
                  </a:lnTo>
                  <a:lnTo>
                    <a:pt x="1668" y="1753"/>
                  </a:lnTo>
                  <a:lnTo>
                    <a:pt x="1188" y="29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0"/>
            <p:cNvSpPr/>
            <p:nvPr/>
          </p:nvSpPr>
          <p:spPr>
            <a:xfrm>
              <a:off x="2397705" y="1705319"/>
              <a:ext cx="32080" cy="43574"/>
            </a:xfrm>
            <a:custGeom>
              <a:avLst/>
              <a:gdLst/>
              <a:ahLst/>
              <a:cxnLst/>
              <a:rect l="l" t="t" r="r" b="b"/>
              <a:pathLst>
                <a:path w="1273" h="1725" extrusionOk="0">
                  <a:moveTo>
                    <a:pt x="29" y="0"/>
                  </a:moveTo>
                  <a:lnTo>
                    <a:pt x="1" y="255"/>
                  </a:lnTo>
                  <a:lnTo>
                    <a:pt x="481" y="283"/>
                  </a:lnTo>
                  <a:lnTo>
                    <a:pt x="311" y="1696"/>
                  </a:lnTo>
                  <a:lnTo>
                    <a:pt x="594" y="1724"/>
                  </a:lnTo>
                  <a:lnTo>
                    <a:pt x="764" y="311"/>
                  </a:lnTo>
                  <a:lnTo>
                    <a:pt x="1244" y="396"/>
                  </a:lnTo>
                  <a:lnTo>
                    <a:pt x="1272" y="14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0"/>
            <p:cNvSpPr/>
            <p:nvPr/>
          </p:nvSpPr>
          <p:spPr>
            <a:xfrm>
              <a:off x="2475321" y="1716736"/>
              <a:ext cx="32080" cy="43574"/>
            </a:xfrm>
            <a:custGeom>
              <a:avLst/>
              <a:gdLst/>
              <a:ahLst/>
              <a:cxnLst/>
              <a:rect l="l" t="t" r="r" b="b"/>
              <a:pathLst>
                <a:path w="1273" h="1725" extrusionOk="0">
                  <a:moveTo>
                    <a:pt x="29" y="1"/>
                  </a:moveTo>
                  <a:lnTo>
                    <a:pt x="1" y="255"/>
                  </a:lnTo>
                  <a:lnTo>
                    <a:pt x="481" y="283"/>
                  </a:lnTo>
                  <a:lnTo>
                    <a:pt x="340" y="1696"/>
                  </a:lnTo>
                  <a:lnTo>
                    <a:pt x="622" y="1724"/>
                  </a:lnTo>
                  <a:lnTo>
                    <a:pt x="764" y="311"/>
                  </a:lnTo>
                  <a:lnTo>
                    <a:pt x="1244" y="368"/>
                  </a:lnTo>
                  <a:lnTo>
                    <a:pt x="1272" y="142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0"/>
            <p:cNvSpPr/>
            <p:nvPr/>
          </p:nvSpPr>
          <p:spPr>
            <a:xfrm>
              <a:off x="2555079" y="1730477"/>
              <a:ext cx="35633" cy="42664"/>
            </a:xfrm>
            <a:custGeom>
              <a:avLst/>
              <a:gdLst/>
              <a:ahLst/>
              <a:cxnLst/>
              <a:rect l="l" t="t" r="r" b="b"/>
              <a:pathLst>
                <a:path w="1414" h="1689" extrusionOk="0">
                  <a:moveTo>
                    <a:pt x="1332" y="377"/>
                  </a:moveTo>
                  <a:lnTo>
                    <a:pt x="1328" y="389"/>
                  </a:lnTo>
                  <a:lnTo>
                    <a:pt x="1357" y="389"/>
                  </a:lnTo>
                  <a:cubicBezTo>
                    <a:pt x="1349" y="385"/>
                    <a:pt x="1340" y="381"/>
                    <a:pt x="1332" y="377"/>
                  </a:cubicBezTo>
                  <a:close/>
                  <a:moveTo>
                    <a:pt x="848" y="0"/>
                  </a:moveTo>
                  <a:cubicBezTo>
                    <a:pt x="791" y="0"/>
                    <a:pt x="735" y="8"/>
                    <a:pt x="678" y="22"/>
                  </a:cubicBezTo>
                  <a:cubicBezTo>
                    <a:pt x="565" y="22"/>
                    <a:pt x="452" y="78"/>
                    <a:pt x="368" y="135"/>
                  </a:cubicBezTo>
                  <a:cubicBezTo>
                    <a:pt x="283" y="191"/>
                    <a:pt x="198" y="276"/>
                    <a:pt x="142" y="361"/>
                  </a:cubicBezTo>
                  <a:cubicBezTo>
                    <a:pt x="85" y="474"/>
                    <a:pt x="57" y="587"/>
                    <a:pt x="29" y="700"/>
                  </a:cubicBezTo>
                  <a:cubicBezTo>
                    <a:pt x="0" y="813"/>
                    <a:pt x="0" y="926"/>
                    <a:pt x="29" y="1067"/>
                  </a:cubicBezTo>
                  <a:cubicBezTo>
                    <a:pt x="57" y="1152"/>
                    <a:pt x="113" y="1265"/>
                    <a:pt x="170" y="1350"/>
                  </a:cubicBezTo>
                  <a:cubicBezTo>
                    <a:pt x="255" y="1434"/>
                    <a:pt x="339" y="1491"/>
                    <a:pt x="424" y="1547"/>
                  </a:cubicBezTo>
                  <a:cubicBezTo>
                    <a:pt x="537" y="1604"/>
                    <a:pt x="650" y="1661"/>
                    <a:pt x="791" y="1661"/>
                  </a:cubicBezTo>
                  <a:cubicBezTo>
                    <a:pt x="848" y="1689"/>
                    <a:pt x="905" y="1689"/>
                    <a:pt x="989" y="1689"/>
                  </a:cubicBezTo>
                  <a:lnTo>
                    <a:pt x="1159" y="1689"/>
                  </a:lnTo>
                  <a:lnTo>
                    <a:pt x="1187" y="1434"/>
                  </a:lnTo>
                  <a:cubicBezTo>
                    <a:pt x="1131" y="1434"/>
                    <a:pt x="1074" y="1463"/>
                    <a:pt x="989" y="1463"/>
                  </a:cubicBezTo>
                  <a:cubicBezTo>
                    <a:pt x="933" y="1463"/>
                    <a:pt x="876" y="1434"/>
                    <a:pt x="820" y="1434"/>
                  </a:cubicBezTo>
                  <a:cubicBezTo>
                    <a:pt x="735" y="1434"/>
                    <a:pt x="678" y="1406"/>
                    <a:pt x="594" y="1350"/>
                  </a:cubicBezTo>
                  <a:cubicBezTo>
                    <a:pt x="537" y="1321"/>
                    <a:pt x="481" y="1265"/>
                    <a:pt x="424" y="1208"/>
                  </a:cubicBezTo>
                  <a:cubicBezTo>
                    <a:pt x="368" y="1152"/>
                    <a:pt x="339" y="1067"/>
                    <a:pt x="339" y="1011"/>
                  </a:cubicBezTo>
                  <a:cubicBezTo>
                    <a:pt x="311" y="926"/>
                    <a:pt x="311" y="841"/>
                    <a:pt x="339" y="756"/>
                  </a:cubicBezTo>
                  <a:cubicBezTo>
                    <a:pt x="339" y="672"/>
                    <a:pt x="368" y="587"/>
                    <a:pt x="424" y="502"/>
                  </a:cubicBezTo>
                  <a:cubicBezTo>
                    <a:pt x="452" y="445"/>
                    <a:pt x="509" y="389"/>
                    <a:pt x="565" y="332"/>
                  </a:cubicBezTo>
                  <a:cubicBezTo>
                    <a:pt x="622" y="304"/>
                    <a:pt x="678" y="276"/>
                    <a:pt x="763" y="248"/>
                  </a:cubicBezTo>
                  <a:cubicBezTo>
                    <a:pt x="806" y="234"/>
                    <a:pt x="848" y="226"/>
                    <a:pt x="890" y="226"/>
                  </a:cubicBezTo>
                  <a:cubicBezTo>
                    <a:pt x="933" y="226"/>
                    <a:pt x="975" y="234"/>
                    <a:pt x="1018" y="248"/>
                  </a:cubicBezTo>
                  <a:cubicBezTo>
                    <a:pt x="1074" y="248"/>
                    <a:pt x="1131" y="276"/>
                    <a:pt x="1187" y="304"/>
                  </a:cubicBezTo>
                  <a:cubicBezTo>
                    <a:pt x="1236" y="328"/>
                    <a:pt x="1284" y="353"/>
                    <a:pt x="1332" y="377"/>
                  </a:cubicBezTo>
                  <a:lnTo>
                    <a:pt x="1413" y="135"/>
                  </a:lnTo>
                  <a:cubicBezTo>
                    <a:pt x="1357" y="106"/>
                    <a:pt x="1300" y="78"/>
                    <a:pt x="1215" y="50"/>
                  </a:cubicBezTo>
                  <a:cubicBezTo>
                    <a:pt x="1159" y="50"/>
                    <a:pt x="1102" y="22"/>
                    <a:pt x="1018" y="22"/>
                  </a:cubicBezTo>
                  <a:cubicBezTo>
                    <a:pt x="961" y="8"/>
                    <a:pt x="905" y="0"/>
                    <a:pt x="8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0"/>
            <p:cNvSpPr/>
            <p:nvPr/>
          </p:nvSpPr>
          <p:spPr>
            <a:xfrm>
              <a:off x="2079429" y="1940312"/>
              <a:ext cx="34902" cy="41957"/>
            </a:xfrm>
            <a:custGeom>
              <a:avLst/>
              <a:gdLst/>
              <a:ahLst/>
              <a:cxnLst/>
              <a:rect l="l" t="t" r="r" b="b"/>
              <a:pathLst>
                <a:path w="1385" h="1661" extrusionOk="0">
                  <a:moveTo>
                    <a:pt x="848" y="1"/>
                  </a:moveTo>
                  <a:cubicBezTo>
                    <a:pt x="791" y="1"/>
                    <a:pt x="735" y="8"/>
                    <a:pt x="678" y="22"/>
                  </a:cubicBezTo>
                  <a:cubicBezTo>
                    <a:pt x="452" y="50"/>
                    <a:pt x="254" y="192"/>
                    <a:pt x="141" y="361"/>
                  </a:cubicBezTo>
                  <a:cubicBezTo>
                    <a:pt x="85" y="474"/>
                    <a:pt x="28" y="587"/>
                    <a:pt x="28" y="700"/>
                  </a:cubicBezTo>
                  <a:cubicBezTo>
                    <a:pt x="0" y="813"/>
                    <a:pt x="0" y="926"/>
                    <a:pt x="28" y="1039"/>
                  </a:cubicBezTo>
                  <a:cubicBezTo>
                    <a:pt x="57" y="1152"/>
                    <a:pt x="113" y="1265"/>
                    <a:pt x="170" y="1350"/>
                  </a:cubicBezTo>
                  <a:cubicBezTo>
                    <a:pt x="226" y="1435"/>
                    <a:pt x="311" y="1491"/>
                    <a:pt x="424" y="1548"/>
                  </a:cubicBezTo>
                  <a:cubicBezTo>
                    <a:pt x="537" y="1604"/>
                    <a:pt x="650" y="1633"/>
                    <a:pt x="763" y="1661"/>
                  </a:cubicBezTo>
                  <a:lnTo>
                    <a:pt x="1159" y="1661"/>
                  </a:lnTo>
                  <a:lnTo>
                    <a:pt x="1187" y="1407"/>
                  </a:lnTo>
                  <a:lnTo>
                    <a:pt x="1187" y="1407"/>
                  </a:lnTo>
                  <a:cubicBezTo>
                    <a:pt x="1130" y="1435"/>
                    <a:pt x="1046" y="1435"/>
                    <a:pt x="989" y="1435"/>
                  </a:cubicBezTo>
                  <a:lnTo>
                    <a:pt x="820" y="1435"/>
                  </a:lnTo>
                  <a:cubicBezTo>
                    <a:pt x="735" y="1407"/>
                    <a:pt x="650" y="1378"/>
                    <a:pt x="593" y="1350"/>
                  </a:cubicBezTo>
                  <a:cubicBezTo>
                    <a:pt x="509" y="1322"/>
                    <a:pt x="452" y="1265"/>
                    <a:pt x="424" y="1209"/>
                  </a:cubicBezTo>
                  <a:cubicBezTo>
                    <a:pt x="367" y="1152"/>
                    <a:pt x="339" y="1068"/>
                    <a:pt x="311" y="983"/>
                  </a:cubicBezTo>
                  <a:cubicBezTo>
                    <a:pt x="311" y="898"/>
                    <a:pt x="311" y="813"/>
                    <a:pt x="311" y="728"/>
                  </a:cubicBezTo>
                  <a:cubicBezTo>
                    <a:pt x="339" y="644"/>
                    <a:pt x="367" y="559"/>
                    <a:pt x="396" y="502"/>
                  </a:cubicBezTo>
                  <a:cubicBezTo>
                    <a:pt x="452" y="418"/>
                    <a:pt x="480" y="361"/>
                    <a:pt x="565" y="333"/>
                  </a:cubicBezTo>
                  <a:cubicBezTo>
                    <a:pt x="622" y="276"/>
                    <a:pt x="678" y="248"/>
                    <a:pt x="763" y="248"/>
                  </a:cubicBezTo>
                  <a:cubicBezTo>
                    <a:pt x="805" y="234"/>
                    <a:pt x="848" y="227"/>
                    <a:pt x="887" y="227"/>
                  </a:cubicBezTo>
                  <a:cubicBezTo>
                    <a:pt x="925" y="227"/>
                    <a:pt x="961" y="234"/>
                    <a:pt x="989" y="248"/>
                  </a:cubicBezTo>
                  <a:cubicBezTo>
                    <a:pt x="1074" y="248"/>
                    <a:pt x="1130" y="276"/>
                    <a:pt x="1187" y="276"/>
                  </a:cubicBezTo>
                  <a:cubicBezTo>
                    <a:pt x="1243" y="305"/>
                    <a:pt x="1272" y="333"/>
                    <a:pt x="1328" y="361"/>
                  </a:cubicBezTo>
                  <a:lnTo>
                    <a:pt x="1328" y="389"/>
                  </a:lnTo>
                  <a:lnTo>
                    <a:pt x="1385" y="135"/>
                  </a:lnTo>
                  <a:cubicBezTo>
                    <a:pt x="1356" y="107"/>
                    <a:pt x="1272" y="79"/>
                    <a:pt x="1215" y="50"/>
                  </a:cubicBezTo>
                  <a:cubicBezTo>
                    <a:pt x="1159" y="50"/>
                    <a:pt x="1102" y="22"/>
                    <a:pt x="1017" y="22"/>
                  </a:cubicBezTo>
                  <a:cubicBezTo>
                    <a:pt x="961" y="8"/>
                    <a:pt x="904" y="1"/>
                    <a:pt x="8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0"/>
            <p:cNvSpPr/>
            <p:nvPr/>
          </p:nvSpPr>
          <p:spPr>
            <a:xfrm>
              <a:off x="2162740" y="1947284"/>
              <a:ext cx="32054" cy="44281"/>
            </a:xfrm>
            <a:custGeom>
              <a:avLst/>
              <a:gdLst/>
              <a:ahLst/>
              <a:cxnLst/>
              <a:rect l="l" t="t" r="r" b="b"/>
              <a:pathLst>
                <a:path w="1272" h="1753" extrusionOk="0">
                  <a:moveTo>
                    <a:pt x="28" y="0"/>
                  </a:moveTo>
                  <a:lnTo>
                    <a:pt x="0" y="255"/>
                  </a:lnTo>
                  <a:lnTo>
                    <a:pt x="480" y="283"/>
                  </a:lnTo>
                  <a:lnTo>
                    <a:pt x="339" y="1696"/>
                  </a:lnTo>
                  <a:lnTo>
                    <a:pt x="622" y="1752"/>
                  </a:lnTo>
                  <a:lnTo>
                    <a:pt x="763" y="339"/>
                  </a:lnTo>
                  <a:lnTo>
                    <a:pt x="1243" y="396"/>
                  </a:lnTo>
                  <a:lnTo>
                    <a:pt x="1272" y="14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0"/>
            <p:cNvSpPr/>
            <p:nvPr/>
          </p:nvSpPr>
          <p:spPr>
            <a:xfrm>
              <a:off x="2240356" y="1954407"/>
              <a:ext cx="32054" cy="43574"/>
            </a:xfrm>
            <a:custGeom>
              <a:avLst/>
              <a:gdLst/>
              <a:ahLst/>
              <a:cxnLst/>
              <a:rect l="l" t="t" r="r" b="b"/>
              <a:pathLst>
                <a:path w="1272" h="1725" extrusionOk="0">
                  <a:moveTo>
                    <a:pt x="28" y="1"/>
                  </a:moveTo>
                  <a:lnTo>
                    <a:pt x="0" y="227"/>
                  </a:lnTo>
                  <a:lnTo>
                    <a:pt x="480" y="283"/>
                  </a:lnTo>
                  <a:lnTo>
                    <a:pt x="311" y="1696"/>
                  </a:lnTo>
                  <a:lnTo>
                    <a:pt x="593" y="1725"/>
                  </a:lnTo>
                  <a:lnTo>
                    <a:pt x="763" y="312"/>
                  </a:lnTo>
                  <a:lnTo>
                    <a:pt x="1243" y="368"/>
                  </a:lnTo>
                  <a:lnTo>
                    <a:pt x="1272" y="142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2311546" y="1962263"/>
              <a:ext cx="42034" cy="44281"/>
            </a:xfrm>
            <a:custGeom>
              <a:avLst/>
              <a:gdLst/>
              <a:ahLst/>
              <a:cxnLst/>
              <a:rect l="l" t="t" r="r" b="b"/>
              <a:pathLst>
                <a:path w="1668" h="1753" extrusionOk="0">
                  <a:moveTo>
                    <a:pt x="1018" y="255"/>
                  </a:moveTo>
                  <a:lnTo>
                    <a:pt x="1018" y="312"/>
                  </a:lnTo>
                  <a:lnTo>
                    <a:pt x="1046" y="425"/>
                  </a:lnTo>
                  <a:cubicBezTo>
                    <a:pt x="1046" y="453"/>
                    <a:pt x="1046" y="481"/>
                    <a:pt x="1046" y="509"/>
                  </a:cubicBezTo>
                  <a:cubicBezTo>
                    <a:pt x="1074" y="538"/>
                    <a:pt x="1074" y="566"/>
                    <a:pt x="1074" y="594"/>
                  </a:cubicBezTo>
                  <a:lnTo>
                    <a:pt x="1103" y="594"/>
                  </a:lnTo>
                  <a:lnTo>
                    <a:pt x="1216" y="1074"/>
                  </a:lnTo>
                  <a:lnTo>
                    <a:pt x="651" y="1018"/>
                  </a:lnTo>
                  <a:lnTo>
                    <a:pt x="877" y="566"/>
                  </a:lnTo>
                  <a:cubicBezTo>
                    <a:pt x="877" y="538"/>
                    <a:pt x="905" y="509"/>
                    <a:pt x="905" y="481"/>
                  </a:cubicBezTo>
                  <a:lnTo>
                    <a:pt x="961" y="396"/>
                  </a:lnTo>
                  <a:cubicBezTo>
                    <a:pt x="961" y="368"/>
                    <a:pt x="990" y="340"/>
                    <a:pt x="990" y="312"/>
                  </a:cubicBezTo>
                  <a:cubicBezTo>
                    <a:pt x="990" y="283"/>
                    <a:pt x="1018" y="255"/>
                    <a:pt x="1018" y="255"/>
                  </a:cubicBezTo>
                  <a:close/>
                  <a:moveTo>
                    <a:pt x="877" y="1"/>
                  </a:moveTo>
                  <a:lnTo>
                    <a:pt x="1" y="1555"/>
                  </a:lnTo>
                  <a:lnTo>
                    <a:pt x="311" y="1611"/>
                  </a:lnTo>
                  <a:lnTo>
                    <a:pt x="509" y="1216"/>
                  </a:lnTo>
                  <a:lnTo>
                    <a:pt x="1244" y="1301"/>
                  </a:lnTo>
                  <a:lnTo>
                    <a:pt x="1357" y="1724"/>
                  </a:lnTo>
                  <a:lnTo>
                    <a:pt x="1668" y="1753"/>
                  </a:lnTo>
                  <a:lnTo>
                    <a:pt x="1187" y="29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2389162" y="1970826"/>
              <a:ext cx="42034" cy="44281"/>
            </a:xfrm>
            <a:custGeom>
              <a:avLst/>
              <a:gdLst/>
              <a:ahLst/>
              <a:cxnLst/>
              <a:rect l="l" t="t" r="r" b="b"/>
              <a:pathLst>
                <a:path w="1668" h="1753" extrusionOk="0">
                  <a:moveTo>
                    <a:pt x="990" y="255"/>
                  </a:moveTo>
                  <a:lnTo>
                    <a:pt x="990" y="340"/>
                  </a:lnTo>
                  <a:cubicBezTo>
                    <a:pt x="990" y="368"/>
                    <a:pt x="1018" y="396"/>
                    <a:pt x="1018" y="425"/>
                  </a:cubicBezTo>
                  <a:cubicBezTo>
                    <a:pt x="1018" y="453"/>
                    <a:pt x="1018" y="481"/>
                    <a:pt x="1018" y="509"/>
                  </a:cubicBezTo>
                  <a:cubicBezTo>
                    <a:pt x="1046" y="538"/>
                    <a:pt x="1046" y="566"/>
                    <a:pt x="1046" y="594"/>
                  </a:cubicBezTo>
                  <a:lnTo>
                    <a:pt x="1074" y="594"/>
                  </a:lnTo>
                  <a:lnTo>
                    <a:pt x="1187" y="1075"/>
                  </a:lnTo>
                  <a:lnTo>
                    <a:pt x="622" y="1018"/>
                  </a:lnTo>
                  <a:lnTo>
                    <a:pt x="848" y="566"/>
                  </a:lnTo>
                  <a:cubicBezTo>
                    <a:pt x="848" y="566"/>
                    <a:pt x="877" y="538"/>
                    <a:pt x="877" y="509"/>
                  </a:cubicBezTo>
                  <a:cubicBezTo>
                    <a:pt x="905" y="481"/>
                    <a:pt x="905" y="453"/>
                    <a:pt x="905" y="425"/>
                  </a:cubicBezTo>
                  <a:cubicBezTo>
                    <a:pt x="933" y="396"/>
                    <a:pt x="933" y="340"/>
                    <a:pt x="961" y="312"/>
                  </a:cubicBezTo>
                  <a:lnTo>
                    <a:pt x="990" y="255"/>
                  </a:lnTo>
                  <a:close/>
                  <a:moveTo>
                    <a:pt x="848" y="1"/>
                  </a:moveTo>
                  <a:lnTo>
                    <a:pt x="1" y="1583"/>
                  </a:lnTo>
                  <a:lnTo>
                    <a:pt x="283" y="1611"/>
                  </a:lnTo>
                  <a:lnTo>
                    <a:pt x="481" y="1216"/>
                  </a:lnTo>
                  <a:lnTo>
                    <a:pt x="1244" y="1301"/>
                  </a:lnTo>
                  <a:lnTo>
                    <a:pt x="1357" y="1724"/>
                  </a:lnTo>
                  <a:lnTo>
                    <a:pt x="1668" y="1753"/>
                  </a:lnTo>
                  <a:lnTo>
                    <a:pt x="1159" y="29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2534415" y="1878931"/>
              <a:ext cx="37775" cy="42689"/>
            </a:xfrm>
            <a:custGeom>
              <a:avLst/>
              <a:gdLst/>
              <a:ahLst/>
              <a:cxnLst/>
              <a:rect l="l" t="t" r="r" b="b"/>
              <a:pathLst>
                <a:path w="1499" h="1690" extrusionOk="0">
                  <a:moveTo>
                    <a:pt x="1445" y="403"/>
                  </a:moveTo>
                  <a:lnTo>
                    <a:pt x="1442" y="418"/>
                  </a:lnTo>
                  <a:lnTo>
                    <a:pt x="1470" y="418"/>
                  </a:lnTo>
                  <a:cubicBezTo>
                    <a:pt x="1462" y="413"/>
                    <a:pt x="1454" y="408"/>
                    <a:pt x="1445" y="403"/>
                  </a:cubicBezTo>
                  <a:close/>
                  <a:moveTo>
                    <a:pt x="877" y="1"/>
                  </a:moveTo>
                  <a:cubicBezTo>
                    <a:pt x="813" y="1"/>
                    <a:pt x="750" y="8"/>
                    <a:pt x="679" y="22"/>
                  </a:cubicBezTo>
                  <a:cubicBezTo>
                    <a:pt x="566" y="50"/>
                    <a:pt x="453" y="78"/>
                    <a:pt x="368" y="135"/>
                  </a:cubicBezTo>
                  <a:cubicBezTo>
                    <a:pt x="283" y="220"/>
                    <a:pt x="199" y="276"/>
                    <a:pt x="142" y="389"/>
                  </a:cubicBezTo>
                  <a:cubicBezTo>
                    <a:pt x="86" y="474"/>
                    <a:pt x="57" y="587"/>
                    <a:pt x="29" y="700"/>
                  </a:cubicBezTo>
                  <a:cubicBezTo>
                    <a:pt x="1" y="841"/>
                    <a:pt x="1" y="954"/>
                    <a:pt x="29" y="1067"/>
                  </a:cubicBezTo>
                  <a:cubicBezTo>
                    <a:pt x="57" y="1180"/>
                    <a:pt x="114" y="1265"/>
                    <a:pt x="170" y="1350"/>
                  </a:cubicBezTo>
                  <a:cubicBezTo>
                    <a:pt x="255" y="1435"/>
                    <a:pt x="340" y="1520"/>
                    <a:pt x="425" y="1576"/>
                  </a:cubicBezTo>
                  <a:cubicBezTo>
                    <a:pt x="538" y="1633"/>
                    <a:pt x="651" y="1661"/>
                    <a:pt x="792" y="1689"/>
                  </a:cubicBezTo>
                  <a:lnTo>
                    <a:pt x="1329" y="1689"/>
                  </a:lnTo>
                  <a:lnTo>
                    <a:pt x="1442" y="813"/>
                  </a:lnTo>
                  <a:lnTo>
                    <a:pt x="820" y="728"/>
                  </a:lnTo>
                  <a:lnTo>
                    <a:pt x="792" y="954"/>
                  </a:lnTo>
                  <a:lnTo>
                    <a:pt x="1131" y="1011"/>
                  </a:lnTo>
                  <a:lnTo>
                    <a:pt x="1075" y="1463"/>
                  </a:lnTo>
                  <a:lnTo>
                    <a:pt x="849" y="1463"/>
                  </a:lnTo>
                  <a:cubicBezTo>
                    <a:pt x="764" y="1435"/>
                    <a:pt x="679" y="1407"/>
                    <a:pt x="594" y="1378"/>
                  </a:cubicBezTo>
                  <a:cubicBezTo>
                    <a:pt x="538" y="1350"/>
                    <a:pt x="481" y="1294"/>
                    <a:pt x="425" y="1237"/>
                  </a:cubicBezTo>
                  <a:cubicBezTo>
                    <a:pt x="396" y="1152"/>
                    <a:pt x="340" y="1096"/>
                    <a:pt x="340" y="1011"/>
                  </a:cubicBezTo>
                  <a:cubicBezTo>
                    <a:pt x="312" y="926"/>
                    <a:pt x="312" y="841"/>
                    <a:pt x="340" y="757"/>
                  </a:cubicBezTo>
                  <a:cubicBezTo>
                    <a:pt x="340" y="672"/>
                    <a:pt x="368" y="587"/>
                    <a:pt x="425" y="531"/>
                  </a:cubicBezTo>
                  <a:cubicBezTo>
                    <a:pt x="453" y="446"/>
                    <a:pt x="510" y="389"/>
                    <a:pt x="566" y="361"/>
                  </a:cubicBezTo>
                  <a:cubicBezTo>
                    <a:pt x="623" y="305"/>
                    <a:pt x="707" y="276"/>
                    <a:pt x="792" y="276"/>
                  </a:cubicBezTo>
                  <a:cubicBezTo>
                    <a:pt x="834" y="262"/>
                    <a:pt x="877" y="255"/>
                    <a:pt x="919" y="255"/>
                  </a:cubicBezTo>
                  <a:cubicBezTo>
                    <a:pt x="962" y="255"/>
                    <a:pt x="1004" y="262"/>
                    <a:pt x="1046" y="276"/>
                  </a:cubicBezTo>
                  <a:cubicBezTo>
                    <a:pt x="1179" y="276"/>
                    <a:pt x="1312" y="326"/>
                    <a:pt x="1445" y="403"/>
                  </a:cubicBezTo>
                  <a:lnTo>
                    <a:pt x="1445" y="403"/>
                  </a:lnTo>
                  <a:lnTo>
                    <a:pt x="1498" y="163"/>
                  </a:lnTo>
                  <a:cubicBezTo>
                    <a:pt x="1442" y="135"/>
                    <a:pt x="1357" y="78"/>
                    <a:pt x="1301" y="78"/>
                  </a:cubicBezTo>
                  <a:cubicBezTo>
                    <a:pt x="1216" y="50"/>
                    <a:pt x="1131" y="22"/>
                    <a:pt x="1075" y="22"/>
                  </a:cubicBezTo>
                  <a:cubicBezTo>
                    <a:pt x="1004" y="8"/>
                    <a:pt x="940" y="1"/>
                    <a:pt x="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2008919" y="1709587"/>
              <a:ext cx="76936" cy="54284"/>
            </a:xfrm>
            <a:custGeom>
              <a:avLst/>
              <a:gdLst/>
              <a:ahLst/>
              <a:cxnLst/>
              <a:rect l="l" t="t" r="r" b="b"/>
              <a:pathLst>
                <a:path w="3053" h="2149" extrusionOk="0">
                  <a:moveTo>
                    <a:pt x="1216" y="1"/>
                  </a:moveTo>
                  <a:lnTo>
                    <a:pt x="1" y="1866"/>
                  </a:lnTo>
                  <a:cubicBezTo>
                    <a:pt x="877" y="1951"/>
                    <a:pt x="1922" y="2064"/>
                    <a:pt x="2855" y="2148"/>
                  </a:cubicBezTo>
                  <a:lnTo>
                    <a:pt x="3052" y="227"/>
                  </a:lnTo>
                  <a:cubicBezTo>
                    <a:pt x="2487" y="170"/>
                    <a:pt x="1668" y="57"/>
                    <a:pt x="1216" y="1"/>
                  </a:cubicBez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2080840" y="1715296"/>
              <a:ext cx="82631" cy="56431"/>
            </a:xfrm>
            <a:custGeom>
              <a:avLst/>
              <a:gdLst/>
              <a:ahLst/>
              <a:cxnLst/>
              <a:rect l="l" t="t" r="r" b="b"/>
              <a:pathLst>
                <a:path w="3279" h="2234" extrusionOk="0">
                  <a:moveTo>
                    <a:pt x="198" y="1"/>
                  </a:moveTo>
                  <a:lnTo>
                    <a:pt x="1" y="1922"/>
                  </a:lnTo>
                  <a:cubicBezTo>
                    <a:pt x="1131" y="2035"/>
                    <a:pt x="1894" y="2092"/>
                    <a:pt x="3109" y="2233"/>
                  </a:cubicBezTo>
                  <a:lnTo>
                    <a:pt x="3278" y="340"/>
                  </a:lnTo>
                  <a:cubicBezTo>
                    <a:pt x="1922" y="199"/>
                    <a:pt x="1244" y="114"/>
                    <a:pt x="198" y="1"/>
                  </a:cubicBezTo>
                  <a:close/>
                </a:path>
              </a:pathLst>
            </a:custGeom>
            <a:solidFill>
              <a:srgbClr val="04B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2618457" y="1680336"/>
              <a:ext cx="27796" cy="45695"/>
            </a:xfrm>
            <a:custGeom>
              <a:avLst/>
              <a:gdLst/>
              <a:ahLst/>
              <a:cxnLst/>
              <a:rect l="l" t="t" r="r" b="b"/>
              <a:pathLst>
                <a:path w="1103" h="1809" extrusionOk="0">
                  <a:moveTo>
                    <a:pt x="198" y="0"/>
                  </a:moveTo>
                  <a:lnTo>
                    <a:pt x="0" y="1639"/>
                  </a:lnTo>
                  <a:lnTo>
                    <a:pt x="1102" y="1809"/>
                  </a:lnTo>
                  <a:cubicBezTo>
                    <a:pt x="848" y="1187"/>
                    <a:pt x="565" y="594"/>
                    <a:pt x="198" y="0"/>
                  </a:cubicBez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2580707" y="1950138"/>
              <a:ext cx="71240" cy="57113"/>
            </a:xfrm>
            <a:custGeom>
              <a:avLst/>
              <a:gdLst/>
              <a:ahLst/>
              <a:cxnLst/>
              <a:rect l="l" t="t" r="r" b="b"/>
              <a:pathLst>
                <a:path w="2827" h="2261" extrusionOk="0">
                  <a:moveTo>
                    <a:pt x="255" y="0"/>
                  </a:moveTo>
                  <a:lnTo>
                    <a:pt x="1" y="1865"/>
                  </a:lnTo>
                  <a:cubicBezTo>
                    <a:pt x="622" y="1950"/>
                    <a:pt x="1442" y="2148"/>
                    <a:pt x="2035" y="2261"/>
                  </a:cubicBezTo>
                  <a:cubicBezTo>
                    <a:pt x="2431" y="1724"/>
                    <a:pt x="2515" y="1102"/>
                    <a:pt x="2826" y="537"/>
                  </a:cubicBezTo>
                  <a:cubicBezTo>
                    <a:pt x="2092" y="368"/>
                    <a:pt x="1244" y="170"/>
                    <a:pt x="255" y="0"/>
                  </a:cubicBez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2028852" y="1994394"/>
              <a:ext cx="28526" cy="43548"/>
            </a:xfrm>
            <a:custGeom>
              <a:avLst/>
              <a:gdLst/>
              <a:ahLst/>
              <a:cxnLst/>
              <a:rect l="l" t="t" r="r" b="b"/>
              <a:pathLst>
                <a:path w="1132" h="1724" extrusionOk="0">
                  <a:moveTo>
                    <a:pt x="1" y="0"/>
                  </a:moveTo>
                  <a:lnTo>
                    <a:pt x="1" y="0"/>
                  </a:lnTo>
                  <a:cubicBezTo>
                    <a:pt x="283" y="594"/>
                    <a:pt x="594" y="1159"/>
                    <a:pt x="962" y="1724"/>
                  </a:cubicBezTo>
                  <a:lnTo>
                    <a:pt x="1131" y="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2052364" y="1996541"/>
              <a:ext cx="390222" cy="90658"/>
            </a:xfrm>
            <a:custGeom>
              <a:avLst/>
              <a:gdLst/>
              <a:ahLst/>
              <a:cxnLst/>
              <a:rect l="l" t="t" r="r" b="b"/>
              <a:pathLst>
                <a:path w="15485" h="3589" extrusionOk="0">
                  <a:moveTo>
                    <a:pt x="198" y="0"/>
                  </a:moveTo>
                  <a:lnTo>
                    <a:pt x="0" y="1921"/>
                  </a:lnTo>
                  <a:cubicBezTo>
                    <a:pt x="5002" y="2289"/>
                    <a:pt x="10060" y="2797"/>
                    <a:pt x="15259" y="3589"/>
                  </a:cubicBezTo>
                  <a:lnTo>
                    <a:pt x="15485" y="1724"/>
                  </a:lnTo>
                  <a:cubicBezTo>
                    <a:pt x="10286" y="989"/>
                    <a:pt x="4126" y="367"/>
                    <a:pt x="198" y="0"/>
                  </a:cubicBezTo>
                  <a:close/>
                </a:path>
              </a:pathLst>
            </a:custGeom>
            <a:solidFill>
              <a:srgbClr val="04B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0"/>
            <p:cNvSpPr/>
            <p:nvPr/>
          </p:nvSpPr>
          <p:spPr>
            <a:xfrm>
              <a:off x="2231788" y="1623224"/>
              <a:ext cx="393095" cy="98539"/>
            </a:xfrm>
            <a:custGeom>
              <a:avLst/>
              <a:gdLst/>
              <a:ahLst/>
              <a:cxnLst/>
              <a:rect l="l" t="t" r="r" b="b"/>
              <a:pathLst>
                <a:path w="15599" h="3901" extrusionOk="0">
                  <a:moveTo>
                    <a:pt x="199" y="1"/>
                  </a:moveTo>
                  <a:lnTo>
                    <a:pt x="1" y="1866"/>
                  </a:lnTo>
                  <a:cubicBezTo>
                    <a:pt x="5087" y="2431"/>
                    <a:pt x="10399" y="3109"/>
                    <a:pt x="15344" y="3900"/>
                  </a:cubicBezTo>
                  <a:lnTo>
                    <a:pt x="15598" y="2177"/>
                  </a:lnTo>
                  <a:cubicBezTo>
                    <a:pt x="11190" y="1442"/>
                    <a:pt x="5144" y="594"/>
                    <a:pt x="199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2504528" y="1938721"/>
              <a:ext cx="82606" cy="58553"/>
            </a:xfrm>
            <a:custGeom>
              <a:avLst/>
              <a:gdLst/>
              <a:ahLst/>
              <a:cxnLst/>
              <a:rect l="l" t="t" r="r" b="b"/>
              <a:pathLst>
                <a:path w="3278" h="2318" extrusionOk="0">
                  <a:moveTo>
                    <a:pt x="226" y="0"/>
                  </a:moveTo>
                  <a:lnTo>
                    <a:pt x="0" y="1837"/>
                  </a:lnTo>
                  <a:cubicBezTo>
                    <a:pt x="1074" y="2006"/>
                    <a:pt x="1978" y="2148"/>
                    <a:pt x="3024" y="2317"/>
                  </a:cubicBezTo>
                  <a:lnTo>
                    <a:pt x="3278" y="452"/>
                  </a:lnTo>
                  <a:cubicBezTo>
                    <a:pt x="2289" y="283"/>
                    <a:pt x="1385" y="170"/>
                    <a:pt x="226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1972606" y="1489042"/>
              <a:ext cx="746978" cy="707356"/>
            </a:xfrm>
            <a:custGeom>
              <a:avLst/>
              <a:gdLst/>
              <a:ahLst/>
              <a:cxnLst/>
              <a:rect l="l" t="t" r="r" b="b"/>
              <a:pathLst>
                <a:path w="29642" h="28003" fill="none" extrusionOk="0">
                  <a:moveTo>
                    <a:pt x="26449" y="20148"/>
                  </a:moveTo>
                  <a:cubicBezTo>
                    <a:pt x="24103" y="25008"/>
                    <a:pt x="19074" y="28003"/>
                    <a:pt x="13705" y="27720"/>
                  </a:cubicBezTo>
                  <a:cubicBezTo>
                    <a:pt x="8308" y="27409"/>
                    <a:pt x="3617" y="23906"/>
                    <a:pt x="1809" y="18819"/>
                  </a:cubicBezTo>
                  <a:cubicBezTo>
                    <a:pt x="1" y="13733"/>
                    <a:pt x="1442" y="8054"/>
                    <a:pt x="5454" y="4465"/>
                  </a:cubicBezTo>
                  <a:cubicBezTo>
                    <a:pt x="9467" y="848"/>
                    <a:pt x="15259" y="1"/>
                    <a:pt x="20147" y="2318"/>
                  </a:cubicBezTo>
                  <a:cubicBezTo>
                    <a:pt x="26816" y="5511"/>
                    <a:pt x="29642" y="13479"/>
                    <a:pt x="26449" y="20148"/>
                  </a:cubicBezTo>
                  <a:close/>
                </a:path>
              </a:pathLst>
            </a:custGeom>
            <a:noFill/>
            <a:ln w="44500" cap="flat" cmpd="sng">
              <a:solidFill>
                <a:srgbClr val="0092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3168500" y="2788085"/>
              <a:ext cx="102564" cy="251969"/>
            </a:xfrm>
            <a:custGeom>
              <a:avLst/>
              <a:gdLst/>
              <a:ahLst/>
              <a:cxnLst/>
              <a:rect l="l" t="t" r="r" b="b"/>
              <a:pathLst>
                <a:path w="4070" h="9975" extrusionOk="0">
                  <a:moveTo>
                    <a:pt x="2968" y="0"/>
                  </a:moveTo>
                  <a:cubicBezTo>
                    <a:pt x="651" y="2769"/>
                    <a:pt x="1" y="6556"/>
                    <a:pt x="1244" y="9975"/>
                  </a:cubicBezTo>
                  <a:lnTo>
                    <a:pt x="2572" y="9466"/>
                  </a:lnTo>
                  <a:cubicBezTo>
                    <a:pt x="1498" y="6556"/>
                    <a:pt x="2063" y="3306"/>
                    <a:pt x="4070" y="904"/>
                  </a:cubicBezTo>
                  <a:lnTo>
                    <a:pt x="2968" y="0"/>
                  </a:ln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3243269" y="2735973"/>
              <a:ext cx="79078" cy="74972"/>
            </a:xfrm>
            <a:custGeom>
              <a:avLst/>
              <a:gdLst/>
              <a:ahLst/>
              <a:cxnLst/>
              <a:rect l="l" t="t" r="r" b="b"/>
              <a:pathLst>
                <a:path w="3138" h="2968" extrusionOk="0">
                  <a:moveTo>
                    <a:pt x="2374" y="1"/>
                  </a:moveTo>
                  <a:cubicBezTo>
                    <a:pt x="1498" y="537"/>
                    <a:pt x="679" y="1244"/>
                    <a:pt x="1" y="2063"/>
                  </a:cubicBezTo>
                  <a:lnTo>
                    <a:pt x="1103" y="2967"/>
                  </a:lnTo>
                  <a:cubicBezTo>
                    <a:pt x="1668" y="2289"/>
                    <a:pt x="2374" y="1668"/>
                    <a:pt x="3137" y="1187"/>
                  </a:cubicBezTo>
                  <a:lnTo>
                    <a:pt x="2374" y="1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3199849" y="3027196"/>
              <a:ext cx="393070" cy="180230"/>
            </a:xfrm>
            <a:custGeom>
              <a:avLst/>
              <a:gdLst/>
              <a:ahLst/>
              <a:cxnLst/>
              <a:rect l="l" t="t" r="r" b="b"/>
              <a:pathLst>
                <a:path w="15598" h="7135" extrusionOk="0">
                  <a:moveTo>
                    <a:pt x="1328" y="0"/>
                  </a:moveTo>
                  <a:lnTo>
                    <a:pt x="0" y="509"/>
                  </a:lnTo>
                  <a:cubicBezTo>
                    <a:pt x="1527" y="4699"/>
                    <a:pt x="5460" y="7134"/>
                    <a:pt x="9518" y="7134"/>
                  </a:cubicBezTo>
                  <a:cubicBezTo>
                    <a:pt x="11616" y="7134"/>
                    <a:pt x="13748" y="6483"/>
                    <a:pt x="15598" y="5086"/>
                  </a:cubicBezTo>
                  <a:lnTo>
                    <a:pt x="14722" y="3956"/>
                  </a:lnTo>
                  <a:cubicBezTo>
                    <a:pt x="13134" y="5159"/>
                    <a:pt x="11308" y="5719"/>
                    <a:pt x="9510" y="5719"/>
                  </a:cubicBezTo>
                  <a:cubicBezTo>
                    <a:pt x="6027" y="5719"/>
                    <a:pt x="2651" y="3616"/>
                    <a:pt x="1328" y="0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3303093" y="2696593"/>
              <a:ext cx="179449" cy="69389"/>
            </a:xfrm>
            <a:custGeom>
              <a:avLst/>
              <a:gdLst/>
              <a:ahLst/>
              <a:cxnLst/>
              <a:rect l="l" t="t" r="r" b="b"/>
              <a:pathLst>
                <a:path w="7121" h="2747" extrusionOk="0">
                  <a:moveTo>
                    <a:pt x="5414" y="1"/>
                  </a:moveTo>
                  <a:cubicBezTo>
                    <a:pt x="3513" y="1"/>
                    <a:pt x="1631" y="538"/>
                    <a:pt x="0" y="1560"/>
                  </a:cubicBezTo>
                  <a:lnTo>
                    <a:pt x="763" y="2746"/>
                  </a:lnTo>
                  <a:cubicBezTo>
                    <a:pt x="2168" y="1882"/>
                    <a:pt x="3771" y="1431"/>
                    <a:pt x="5396" y="1431"/>
                  </a:cubicBezTo>
                  <a:cubicBezTo>
                    <a:pt x="5895" y="1431"/>
                    <a:pt x="6396" y="1473"/>
                    <a:pt x="6895" y="1560"/>
                  </a:cubicBezTo>
                  <a:lnTo>
                    <a:pt x="7121" y="147"/>
                  </a:lnTo>
                  <a:cubicBezTo>
                    <a:pt x="6554" y="49"/>
                    <a:pt x="5983" y="1"/>
                    <a:pt x="5414" y="1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3476822" y="2700281"/>
              <a:ext cx="57708" cy="48575"/>
            </a:xfrm>
            <a:custGeom>
              <a:avLst/>
              <a:gdLst/>
              <a:ahLst/>
              <a:cxnLst/>
              <a:rect l="l" t="t" r="r" b="b"/>
              <a:pathLst>
                <a:path w="2290" h="1923" extrusionOk="0">
                  <a:moveTo>
                    <a:pt x="227" y="1"/>
                  </a:moveTo>
                  <a:lnTo>
                    <a:pt x="1" y="1414"/>
                  </a:lnTo>
                  <a:cubicBezTo>
                    <a:pt x="594" y="1527"/>
                    <a:pt x="1188" y="1696"/>
                    <a:pt x="1753" y="1922"/>
                  </a:cubicBezTo>
                  <a:lnTo>
                    <a:pt x="2289" y="594"/>
                  </a:lnTo>
                  <a:lnTo>
                    <a:pt x="2261" y="594"/>
                  </a:lnTo>
                  <a:cubicBezTo>
                    <a:pt x="1611" y="312"/>
                    <a:pt x="933" y="142"/>
                    <a:pt x="227" y="1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3520972" y="2715285"/>
              <a:ext cx="42034" cy="50697"/>
            </a:xfrm>
            <a:custGeom>
              <a:avLst/>
              <a:gdLst/>
              <a:ahLst/>
              <a:cxnLst/>
              <a:rect l="l" t="t" r="r" b="b"/>
              <a:pathLst>
                <a:path w="1668" h="2007" extrusionOk="0">
                  <a:moveTo>
                    <a:pt x="509" y="0"/>
                  </a:moveTo>
                  <a:lnTo>
                    <a:pt x="1" y="1328"/>
                  </a:lnTo>
                  <a:cubicBezTo>
                    <a:pt x="255" y="1441"/>
                    <a:pt x="537" y="1582"/>
                    <a:pt x="820" y="1695"/>
                  </a:cubicBezTo>
                  <a:cubicBezTo>
                    <a:pt x="990" y="1808"/>
                    <a:pt x="1131" y="1893"/>
                    <a:pt x="1300" y="2006"/>
                  </a:cubicBezTo>
                  <a:lnTo>
                    <a:pt x="1668" y="1469"/>
                  </a:lnTo>
                  <a:cubicBezTo>
                    <a:pt x="1300" y="1215"/>
                    <a:pt x="905" y="989"/>
                    <a:pt x="481" y="820"/>
                  </a:cubicBezTo>
                  <a:lnTo>
                    <a:pt x="424" y="791"/>
                  </a:lnTo>
                  <a:lnTo>
                    <a:pt x="453" y="735"/>
                  </a:lnTo>
                  <a:lnTo>
                    <a:pt x="735" y="113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3536647" y="2718847"/>
              <a:ext cx="44881" cy="51404"/>
            </a:xfrm>
            <a:custGeom>
              <a:avLst/>
              <a:gdLst/>
              <a:ahLst/>
              <a:cxnLst/>
              <a:rect l="l" t="t" r="r" b="b"/>
              <a:pathLst>
                <a:path w="1781" h="2035" extrusionOk="0">
                  <a:moveTo>
                    <a:pt x="255" y="0"/>
                  </a:moveTo>
                  <a:lnTo>
                    <a:pt x="0" y="565"/>
                  </a:lnTo>
                  <a:cubicBezTo>
                    <a:pt x="424" y="735"/>
                    <a:pt x="820" y="961"/>
                    <a:pt x="1187" y="1215"/>
                  </a:cubicBezTo>
                  <a:lnTo>
                    <a:pt x="1244" y="1272"/>
                  </a:lnTo>
                  <a:lnTo>
                    <a:pt x="1215" y="1328"/>
                  </a:lnTo>
                  <a:lnTo>
                    <a:pt x="791" y="1922"/>
                  </a:lnTo>
                  <a:lnTo>
                    <a:pt x="961" y="2035"/>
                  </a:lnTo>
                  <a:lnTo>
                    <a:pt x="1780" y="848"/>
                  </a:lnTo>
                  <a:cubicBezTo>
                    <a:pt x="1470" y="650"/>
                    <a:pt x="1159" y="452"/>
                    <a:pt x="848" y="311"/>
                  </a:cubicBezTo>
                  <a:cubicBezTo>
                    <a:pt x="650" y="198"/>
                    <a:pt x="452" y="85"/>
                    <a:pt x="255" y="0"/>
                  </a:cubicBez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3560839" y="2740267"/>
              <a:ext cx="135324" cy="220570"/>
            </a:xfrm>
            <a:custGeom>
              <a:avLst/>
              <a:gdLst/>
              <a:ahLst/>
              <a:cxnLst/>
              <a:rect l="l" t="t" r="r" b="b"/>
              <a:pathLst>
                <a:path w="5370" h="8732" extrusionOk="0">
                  <a:moveTo>
                    <a:pt x="820" y="0"/>
                  </a:moveTo>
                  <a:lnTo>
                    <a:pt x="1" y="1187"/>
                  </a:lnTo>
                  <a:cubicBezTo>
                    <a:pt x="2488" y="2854"/>
                    <a:pt x="3957" y="5680"/>
                    <a:pt x="3844" y="8675"/>
                  </a:cubicBezTo>
                  <a:lnTo>
                    <a:pt x="5257" y="8731"/>
                  </a:lnTo>
                  <a:cubicBezTo>
                    <a:pt x="5370" y="5256"/>
                    <a:pt x="3703" y="1950"/>
                    <a:pt x="820" y="0"/>
                  </a:cubicBez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3652718" y="2959373"/>
              <a:ext cx="40597" cy="40719"/>
            </a:xfrm>
            <a:custGeom>
              <a:avLst/>
              <a:gdLst/>
              <a:ahLst/>
              <a:cxnLst/>
              <a:rect l="l" t="t" r="r" b="b"/>
              <a:pathLst>
                <a:path w="1611" h="1612" extrusionOk="0">
                  <a:moveTo>
                    <a:pt x="198" y="1"/>
                  </a:moveTo>
                  <a:cubicBezTo>
                    <a:pt x="198" y="312"/>
                    <a:pt x="170" y="594"/>
                    <a:pt x="113" y="905"/>
                  </a:cubicBezTo>
                  <a:cubicBezTo>
                    <a:pt x="85" y="1103"/>
                    <a:pt x="57" y="1301"/>
                    <a:pt x="0" y="1498"/>
                  </a:cubicBezTo>
                  <a:lnTo>
                    <a:pt x="678" y="1611"/>
                  </a:lnTo>
                  <a:cubicBezTo>
                    <a:pt x="791" y="1188"/>
                    <a:pt x="819" y="735"/>
                    <a:pt x="848" y="283"/>
                  </a:cubicBezTo>
                  <a:lnTo>
                    <a:pt x="848" y="227"/>
                  </a:lnTo>
                  <a:lnTo>
                    <a:pt x="1611" y="227"/>
                  </a:lnTo>
                  <a:lnTo>
                    <a:pt x="1611" y="57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3651987" y="2968668"/>
              <a:ext cx="41328" cy="45695"/>
            </a:xfrm>
            <a:custGeom>
              <a:avLst/>
              <a:gdLst/>
              <a:ahLst/>
              <a:cxnLst/>
              <a:rect l="l" t="t" r="r" b="b"/>
              <a:pathLst>
                <a:path w="1640" h="1809" extrusionOk="0">
                  <a:moveTo>
                    <a:pt x="990" y="0"/>
                  </a:moveTo>
                  <a:cubicBezTo>
                    <a:pt x="990" y="480"/>
                    <a:pt x="933" y="933"/>
                    <a:pt x="820" y="1356"/>
                  </a:cubicBezTo>
                  <a:lnTo>
                    <a:pt x="820" y="1413"/>
                  </a:lnTo>
                  <a:lnTo>
                    <a:pt x="764" y="1413"/>
                  </a:lnTo>
                  <a:lnTo>
                    <a:pt x="29" y="1300"/>
                  </a:lnTo>
                  <a:cubicBezTo>
                    <a:pt x="29" y="1328"/>
                    <a:pt x="29" y="1385"/>
                    <a:pt x="1" y="1441"/>
                  </a:cubicBezTo>
                  <a:lnTo>
                    <a:pt x="1385" y="1809"/>
                  </a:lnTo>
                  <a:cubicBezTo>
                    <a:pt x="1442" y="1469"/>
                    <a:pt x="1527" y="1130"/>
                    <a:pt x="1583" y="763"/>
                  </a:cubicBezTo>
                  <a:cubicBezTo>
                    <a:pt x="1611" y="537"/>
                    <a:pt x="1611" y="283"/>
                    <a:pt x="1640" y="57"/>
                  </a:cubicBezTo>
                  <a:lnTo>
                    <a:pt x="1611" y="0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3632054" y="3004335"/>
              <a:ext cx="54155" cy="67141"/>
            </a:xfrm>
            <a:custGeom>
              <a:avLst/>
              <a:gdLst/>
              <a:ahLst/>
              <a:cxnLst/>
              <a:rect l="l" t="t" r="r" b="b"/>
              <a:pathLst>
                <a:path w="2149" h="2658" extrusionOk="0">
                  <a:moveTo>
                    <a:pt x="764" y="1"/>
                  </a:moveTo>
                  <a:cubicBezTo>
                    <a:pt x="594" y="679"/>
                    <a:pt x="340" y="1357"/>
                    <a:pt x="1" y="1979"/>
                  </a:cubicBezTo>
                  <a:lnTo>
                    <a:pt x="1272" y="2657"/>
                  </a:lnTo>
                  <a:cubicBezTo>
                    <a:pt x="1663" y="1930"/>
                    <a:pt x="1944" y="1176"/>
                    <a:pt x="2142" y="367"/>
                  </a:cubicBezTo>
                  <a:lnTo>
                    <a:pt x="2142" y="367"/>
                  </a:lnTo>
                  <a:lnTo>
                    <a:pt x="2148" y="368"/>
                  </a:lnTo>
                  <a:lnTo>
                    <a:pt x="2148" y="340"/>
                  </a:lnTo>
                  <a:cubicBezTo>
                    <a:pt x="2146" y="349"/>
                    <a:pt x="2144" y="358"/>
                    <a:pt x="2142" y="367"/>
                  </a:cubicBezTo>
                  <a:lnTo>
                    <a:pt x="2142" y="367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3595035" y="3055032"/>
              <a:ext cx="69098" cy="76386"/>
            </a:xfrm>
            <a:custGeom>
              <a:avLst/>
              <a:gdLst/>
              <a:ahLst/>
              <a:cxnLst/>
              <a:rect l="l" t="t" r="r" b="b"/>
              <a:pathLst>
                <a:path w="2742" h="3024" extrusionOk="0">
                  <a:moveTo>
                    <a:pt x="1470" y="0"/>
                  </a:moveTo>
                  <a:cubicBezTo>
                    <a:pt x="1074" y="735"/>
                    <a:pt x="565" y="1413"/>
                    <a:pt x="0" y="2035"/>
                  </a:cubicBezTo>
                  <a:lnTo>
                    <a:pt x="989" y="3024"/>
                  </a:lnTo>
                  <a:cubicBezTo>
                    <a:pt x="1696" y="2317"/>
                    <a:pt x="2289" y="1526"/>
                    <a:pt x="2741" y="650"/>
                  </a:cubicBezTo>
                  <a:lnTo>
                    <a:pt x="1470" y="0"/>
                  </a:ln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3570818" y="3107118"/>
              <a:ext cx="48434" cy="48575"/>
            </a:xfrm>
            <a:custGeom>
              <a:avLst/>
              <a:gdLst/>
              <a:ahLst/>
              <a:cxnLst/>
              <a:rect l="l" t="t" r="r" b="b"/>
              <a:pathLst>
                <a:path w="1922" h="1923" extrusionOk="0">
                  <a:moveTo>
                    <a:pt x="905" y="1"/>
                  </a:moveTo>
                  <a:cubicBezTo>
                    <a:pt x="622" y="283"/>
                    <a:pt x="311" y="538"/>
                    <a:pt x="1" y="792"/>
                  </a:cubicBezTo>
                  <a:lnTo>
                    <a:pt x="877" y="1922"/>
                  </a:lnTo>
                  <a:cubicBezTo>
                    <a:pt x="1244" y="1640"/>
                    <a:pt x="1583" y="1329"/>
                    <a:pt x="1922" y="99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2811769" y="2641753"/>
              <a:ext cx="113249" cy="194174"/>
            </a:xfrm>
            <a:custGeom>
              <a:avLst/>
              <a:gdLst/>
              <a:ahLst/>
              <a:cxnLst/>
              <a:rect l="l" t="t" r="r" b="b"/>
              <a:pathLst>
                <a:path w="4494" h="7687" extrusionOk="0">
                  <a:moveTo>
                    <a:pt x="311" y="1"/>
                  </a:moveTo>
                  <a:lnTo>
                    <a:pt x="311" y="1"/>
                  </a:lnTo>
                  <a:cubicBezTo>
                    <a:pt x="0" y="2996"/>
                    <a:pt x="1328" y="5935"/>
                    <a:pt x="3787" y="7686"/>
                  </a:cubicBezTo>
                  <a:lnTo>
                    <a:pt x="4493" y="6726"/>
                  </a:lnTo>
                  <a:cubicBezTo>
                    <a:pt x="2374" y="5200"/>
                    <a:pt x="1244" y="2713"/>
                    <a:pt x="1498" y="11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2819606" y="2576810"/>
              <a:ext cx="44176" cy="67823"/>
            </a:xfrm>
            <a:custGeom>
              <a:avLst/>
              <a:gdLst/>
              <a:ahLst/>
              <a:cxnLst/>
              <a:rect l="l" t="t" r="r" b="b"/>
              <a:pathLst>
                <a:path w="1753" h="2685" extrusionOk="0">
                  <a:moveTo>
                    <a:pt x="650" y="0"/>
                  </a:moveTo>
                  <a:cubicBezTo>
                    <a:pt x="311" y="820"/>
                    <a:pt x="85" y="1667"/>
                    <a:pt x="0" y="2572"/>
                  </a:cubicBezTo>
                  <a:lnTo>
                    <a:pt x="1159" y="2685"/>
                  </a:lnTo>
                  <a:cubicBezTo>
                    <a:pt x="1243" y="1922"/>
                    <a:pt x="1441" y="1187"/>
                    <a:pt x="1752" y="481"/>
                  </a:cubicBezTo>
                  <a:lnTo>
                    <a:pt x="650" y="0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2906471" y="2720994"/>
              <a:ext cx="324727" cy="154541"/>
            </a:xfrm>
            <a:custGeom>
              <a:avLst/>
              <a:gdLst/>
              <a:ahLst/>
              <a:cxnLst/>
              <a:rect l="l" t="t" r="r" b="b"/>
              <a:pathLst>
                <a:path w="12886" h="6118" extrusionOk="0">
                  <a:moveTo>
                    <a:pt x="11783" y="0"/>
                  </a:moveTo>
                  <a:cubicBezTo>
                    <a:pt x="10736" y="3105"/>
                    <a:pt x="7865" y="4938"/>
                    <a:pt x="4893" y="4938"/>
                  </a:cubicBezTo>
                  <a:cubicBezTo>
                    <a:pt x="3457" y="4938"/>
                    <a:pt x="1996" y="4510"/>
                    <a:pt x="707" y="3589"/>
                  </a:cubicBezTo>
                  <a:lnTo>
                    <a:pt x="0" y="4549"/>
                  </a:lnTo>
                  <a:cubicBezTo>
                    <a:pt x="679" y="5030"/>
                    <a:pt x="1413" y="5425"/>
                    <a:pt x="2204" y="5680"/>
                  </a:cubicBezTo>
                  <a:cubicBezTo>
                    <a:pt x="3095" y="5976"/>
                    <a:pt x="4001" y="6118"/>
                    <a:pt x="4893" y="6118"/>
                  </a:cubicBezTo>
                  <a:cubicBezTo>
                    <a:pt x="8417" y="6118"/>
                    <a:pt x="11713" y="3913"/>
                    <a:pt x="12885" y="396"/>
                  </a:cubicBezTo>
                  <a:lnTo>
                    <a:pt x="11783" y="0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2835986" y="2468318"/>
              <a:ext cx="119650" cy="120642"/>
            </a:xfrm>
            <a:custGeom>
              <a:avLst/>
              <a:gdLst/>
              <a:ahLst/>
              <a:cxnLst/>
              <a:rect l="l" t="t" r="r" b="b"/>
              <a:pathLst>
                <a:path w="4748" h="4776" extrusionOk="0">
                  <a:moveTo>
                    <a:pt x="4238" y="0"/>
                  </a:moveTo>
                  <a:cubicBezTo>
                    <a:pt x="2345" y="876"/>
                    <a:pt x="848" y="2402"/>
                    <a:pt x="0" y="4295"/>
                  </a:cubicBezTo>
                  <a:lnTo>
                    <a:pt x="1102" y="4776"/>
                  </a:lnTo>
                  <a:cubicBezTo>
                    <a:pt x="1808" y="3137"/>
                    <a:pt x="3108" y="1837"/>
                    <a:pt x="4747" y="1102"/>
                  </a:cubicBezTo>
                  <a:lnTo>
                    <a:pt x="4238" y="0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2942784" y="2454754"/>
              <a:ext cx="49165" cy="41426"/>
            </a:xfrm>
            <a:custGeom>
              <a:avLst/>
              <a:gdLst/>
              <a:ahLst/>
              <a:cxnLst/>
              <a:rect l="l" t="t" r="r" b="b"/>
              <a:pathLst>
                <a:path w="1951" h="1640" extrusionOk="0">
                  <a:moveTo>
                    <a:pt x="1696" y="0"/>
                  </a:moveTo>
                  <a:cubicBezTo>
                    <a:pt x="1102" y="113"/>
                    <a:pt x="537" y="311"/>
                    <a:pt x="0" y="537"/>
                  </a:cubicBezTo>
                  <a:lnTo>
                    <a:pt x="509" y="1639"/>
                  </a:lnTo>
                  <a:cubicBezTo>
                    <a:pt x="961" y="1413"/>
                    <a:pt x="1442" y="1272"/>
                    <a:pt x="1950" y="1159"/>
                  </a:cubicBezTo>
                  <a:lnTo>
                    <a:pt x="1696" y="0"/>
                  </a:ln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2984792" y="2453314"/>
              <a:ext cx="37044" cy="30716"/>
            </a:xfrm>
            <a:custGeom>
              <a:avLst/>
              <a:gdLst/>
              <a:ahLst/>
              <a:cxnLst/>
              <a:rect l="l" t="t" r="r" b="b"/>
              <a:pathLst>
                <a:path w="1470" h="1216" extrusionOk="0">
                  <a:moveTo>
                    <a:pt x="227" y="1"/>
                  </a:moveTo>
                  <a:lnTo>
                    <a:pt x="29" y="29"/>
                  </a:lnTo>
                  <a:lnTo>
                    <a:pt x="1" y="57"/>
                  </a:lnTo>
                  <a:lnTo>
                    <a:pt x="255" y="1216"/>
                  </a:lnTo>
                  <a:cubicBezTo>
                    <a:pt x="509" y="1159"/>
                    <a:pt x="764" y="1103"/>
                    <a:pt x="990" y="1075"/>
                  </a:cubicBezTo>
                  <a:cubicBezTo>
                    <a:pt x="1159" y="1075"/>
                    <a:pt x="1329" y="1075"/>
                    <a:pt x="1470" y="1046"/>
                  </a:cubicBezTo>
                  <a:lnTo>
                    <a:pt x="1470" y="510"/>
                  </a:lnTo>
                  <a:cubicBezTo>
                    <a:pt x="1103" y="510"/>
                    <a:pt x="735" y="538"/>
                    <a:pt x="368" y="623"/>
                  </a:cubicBezTo>
                  <a:lnTo>
                    <a:pt x="311" y="623"/>
                  </a:lnTo>
                  <a:lnTo>
                    <a:pt x="311" y="566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3013268" y="2381247"/>
              <a:ext cx="37069" cy="34985"/>
            </a:xfrm>
            <a:custGeom>
              <a:avLst/>
              <a:gdLst/>
              <a:ahLst/>
              <a:cxnLst/>
              <a:rect l="l" t="t" r="r" b="b"/>
              <a:pathLst>
                <a:path w="1471" h="1385" extrusionOk="0">
                  <a:moveTo>
                    <a:pt x="29" y="0"/>
                  </a:moveTo>
                  <a:lnTo>
                    <a:pt x="29" y="28"/>
                  </a:lnTo>
                  <a:lnTo>
                    <a:pt x="1" y="537"/>
                  </a:lnTo>
                  <a:cubicBezTo>
                    <a:pt x="368" y="537"/>
                    <a:pt x="736" y="622"/>
                    <a:pt x="1103" y="706"/>
                  </a:cubicBezTo>
                  <a:lnTo>
                    <a:pt x="1159" y="706"/>
                  </a:lnTo>
                  <a:lnTo>
                    <a:pt x="1159" y="763"/>
                  </a:lnTo>
                  <a:lnTo>
                    <a:pt x="1018" y="1356"/>
                  </a:lnTo>
                  <a:cubicBezTo>
                    <a:pt x="1075" y="1356"/>
                    <a:pt x="1131" y="1356"/>
                    <a:pt x="1188" y="1385"/>
                  </a:cubicBezTo>
                  <a:lnTo>
                    <a:pt x="1470" y="226"/>
                  </a:lnTo>
                  <a:cubicBezTo>
                    <a:pt x="1188" y="141"/>
                    <a:pt x="905" y="85"/>
                    <a:pt x="594" y="57"/>
                  </a:cubicBezTo>
                  <a:cubicBezTo>
                    <a:pt x="425" y="28"/>
                    <a:pt x="227" y="28"/>
                    <a:pt x="29" y="0"/>
                  </a:cubicBez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3043181" y="2386956"/>
              <a:ext cx="158105" cy="149893"/>
            </a:xfrm>
            <a:custGeom>
              <a:avLst/>
              <a:gdLst/>
              <a:ahLst/>
              <a:cxnLst/>
              <a:rect l="l" t="t" r="r" b="b"/>
              <a:pathLst>
                <a:path w="6274" h="5934" extrusionOk="0">
                  <a:moveTo>
                    <a:pt x="255" y="0"/>
                  </a:moveTo>
                  <a:cubicBezTo>
                    <a:pt x="264" y="2"/>
                    <a:pt x="273" y="5"/>
                    <a:pt x="282" y="7"/>
                  </a:cubicBezTo>
                  <a:lnTo>
                    <a:pt x="282" y="7"/>
                  </a:lnTo>
                  <a:lnTo>
                    <a:pt x="283" y="0"/>
                  </a:lnTo>
                  <a:close/>
                  <a:moveTo>
                    <a:pt x="282" y="7"/>
                  </a:moveTo>
                  <a:lnTo>
                    <a:pt x="1" y="1159"/>
                  </a:lnTo>
                  <a:cubicBezTo>
                    <a:pt x="2402" y="1752"/>
                    <a:pt x="4352" y="3560"/>
                    <a:pt x="5143" y="5934"/>
                  </a:cubicBezTo>
                  <a:lnTo>
                    <a:pt x="6274" y="5567"/>
                  </a:lnTo>
                  <a:cubicBezTo>
                    <a:pt x="5372" y="2806"/>
                    <a:pt x="3095" y="720"/>
                    <a:pt x="282" y="7"/>
                  </a:cubicBez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3172784" y="2527553"/>
              <a:ext cx="29207" cy="39987"/>
            </a:xfrm>
            <a:custGeom>
              <a:avLst/>
              <a:gdLst/>
              <a:ahLst/>
              <a:cxnLst/>
              <a:rect l="l" t="t" r="r" b="b"/>
              <a:pathLst>
                <a:path w="1159" h="1583" extrusionOk="0">
                  <a:moveTo>
                    <a:pt x="1131" y="1"/>
                  </a:moveTo>
                  <a:lnTo>
                    <a:pt x="0" y="368"/>
                  </a:lnTo>
                  <a:cubicBezTo>
                    <a:pt x="85" y="622"/>
                    <a:pt x="142" y="848"/>
                    <a:pt x="198" y="1103"/>
                  </a:cubicBezTo>
                  <a:cubicBezTo>
                    <a:pt x="226" y="1272"/>
                    <a:pt x="255" y="1413"/>
                    <a:pt x="283" y="1583"/>
                  </a:cubicBezTo>
                  <a:lnTo>
                    <a:pt x="848" y="1498"/>
                  </a:lnTo>
                  <a:cubicBezTo>
                    <a:pt x="791" y="1131"/>
                    <a:pt x="707" y="764"/>
                    <a:pt x="565" y="424"/>
                  </a:cubicBezTo>
                  <a:lnTo>
                    <a:pt x="537" y="368"/>
                  </a:lnTo>
                  <a:lnTo>
                    <a:pt x="594" y="340"/>
                  </a:lnTo>
                  <a:lnTo>
                    <a:pt x="1159" y="142"/>
                  </a:lnTo>
                  <a:cubicBezTo>
                    <a:pt x="1159" y="114"/>
                    <a:pt x="1131" y="57"/>
                    <a:pt x="1131" y="1"/>
                  </a:cubicBez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3200555" y="2554682"/>
              <a:ext cx="29207" cy="44281"/>
            </a:xfrm>
            <a:custGeom>
              <a:avLst/>
              <a:gdLst/>
              <a:ahLst/>
              <a:cxnLst/>
              <a:rect l="l" t="t" r="r" b="b"/>
              <a:pathLst>
                <a:path w="1159" h="1753" extrusionOk="0">
                  <a:moveTo>
                    <a:pt x="509" y="0"/>
                  </a:moveTo>
                  <a:lnTo>
                    <a:pt x="85" y="283"/>
                  </a:lnTo>
                  <a:cubicBezTo>
                    <a:pt x="283" y="622"/>
                    <a:pt x="452" y="933"/>
                    <a:pt x="594" y="1300"/>
                  </a:cubicBezTo>
                  <a:lnTo>
                    <a:pt x="622" y="1357"/>
                  </a:lnTo>
                  <a:lnTo>
                    <a:pt x="565" y="1385"/>
                  </a:lnTo>
                  <a:lnTo>
                    <a:pt x="0" y="1611"/>
                  </a:lnTo>
                  <a:cubicBezTo>
                    <a:pt x="0" y="1668"/>
                    <a:pt x="29" y="1696"/>
                    <a:pt x="57" y="1752"/>
                  </a:cubicBezTo>
                  <a:lnTo>
                    <a:pt x="1159" y="1328"/>
                  </a:lnTo>
                  <a:cubicBezTo>
                    <a:pt x="1046" y="1074"/>
                    <a:pt x="933" y="792"/>
                    <a:pt x="791" y="537"/>
                  </a:cubicBezTo>
                  <a:cubicBezTo>
                    <a:pt x="707" y="339"/>
                    <a:pt x="622" y="170"/>
                    <a:pt x="50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3201260" y="2588227"/>
              <a:ext cx="40622" cy="54258"/>
            </a:xfrm>
            <a:custGeom>
              <a:avLst/>
              <a:gdLst/>
              <a:ahLst/>
              <a:cxnLst/>
              <a:rect l="l" t="t" r="r" b="b"/>
              <a:pathLst>
                <a:path w="1612" h="2148" extrusionOk="0">
                  <a:moveTo>
                    <a:pt x="1131" y="0"/>
                  </a:moveTo>
                  <a:lnTo>
                    <a:pt x="1" y="424"/>
                  </a:lnTo>
                  <a:cubicBezTo>
                    <a:pt x="227" y="961"/>
                    <a:pt x="368" y="1555"/>
                    <a:pt x="424" y="2148"/>
                  </a:cubicBezTo>
                  <a:lnTo>
                    <a:pt x="1611" y="2007"/>
                  </a:lnTo>
                  <a:cubicBezTo>
                    <a:pt x="1526" y="1328"/>
                    <a:pt x="1357" y="650"/>
                    <a:pt x="1131" y="0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3209803" y="2638899"/>
              <a:ext cx="34196" cy="62114"/>
            </a:xfrm>
            <a:custGeom>
              <a:avLst/>
              <a:gdLst/>
              <a:ahLst/>
              <a:cxnLst/>
              <a:rect l="l" t="t" r="r" b="b"/>
              <a:pathLst>
                <a:path w="1357" h="2459" extrusionOk="0">
                  <a:moveTo>
                    <a:pt x="1272" y="1"/>
                  </a:moveTo>
                  <a:lnTo>
                    <a:pt x="89" y="142"/>
                  </a:lnTo>
                  <a:lnTo>
                    <a:pt x="89" y="142"/>
                  </a:lnTo>
                  <a:cubicBezTo>
                    <a:pt x="88" y="132"/>
                    <a:pt x="86" y="123"/>
                    <a:pt x="85" y="114"/>
                  </a:cubicBezTo>
                  <a:lnTo>
                    <a:pt x="85" y="114"/>
                  </a:lnTo>
                  <a:lnTo>
                    <a:pt x="85" y="142"/>
                  </a:lnTo>
                  <a:lnTo>
                    <a:pt x="89" y="142"/>
                  </a:lnTo>
                  <a:lnTo>
                    <a:pt x="89" y="142"/>
                  </a:lnTo>
                  <a:cubicBezTo>
                    <a:pt x="169" y="839"/>
                    <a:pt x="140" y="1564"/>
                    <a:pt x="1" y="2233"/>
                  </a:cubicBezTo>
                  <a:lnTo>
                    <a:pt x="1187" y="2459"/>
                  </a:lnTo>
                  <a:cubicBezTo>
                    <a:pt x="1329" y="1640"/>
                    <a:pt x="1357" y="820"/>
                    <a:pt x="1272" y="1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3203402" y="2696719"/>
              <a:ext cx="35633" cy="33571"/>
            </a:xfrm>
            <a:custGeom>
              <a:avLst/>
              <a:gdLst/>
              <a:ahLst/>
              <a:cxnLst/>
              <a:rect l="l" t="t" r="r" b="b"/>
              <a:pathLst>
                <a:path w="1414" h="1329" extrusionOk="0">
                  <a:moveTo>
                    <a:pt x="255" y="0"/>
                  </a:moveTo>
                  <a:cubicBezTo>
                    <a:pt x="198" y="311"/>
                    <a:pt x="113" y="650"/>
                    <a:pt x="0" y="961"/>
                  </a:cubicBezTo>
                  <a:lnTo>
                    <a:pt x="1131" y="1328"/>
                  </a:lnTo>
                  <a:cubicBezTo>
                    <a:pt x="1244" y="961"/>
                    <a:pt x="1357" y="594"/>
                    <a:pt x="1413" y="198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3686184" y="2990064"/>
              <a:ext cx="127462" cy="17884"/>
            </a:xfrm>
            <a:custGeom>
              <a:avLst/>
              <a:gdLst/>
              <a:ahLst/>
              <a:cxnLst/>
              <a:rect l="l" t="t" r="r" b="b"/>
              <a:pathLst>
                <a:path w="5058" h="708" fill="none" extrusionOk="0">
                  <a:moveTo>
                    <a:pt x="5058" y="707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7FC8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4272991" y="2857095"/>
              <a:ext cx="128822" cy="140850"/>
            </a:xfrm>
            <a:custGeom>
              <a:avLst/>
              <a:gdLst/>
              <a:ahLst/>
              <a:cxnLst/>
              <a:rect l="l" t="t" r="r" b="b"/>
              <a:pathLst>
                <a:path w="5112" h="5576" extrusionOk="0">
                  <a:moveTo>
                    <a:pt x="1372" y="0"/>
                  </a:moveTo>
                  <a:cubicBezTo>
                    <a:pt x="666" y="0"/>
                    <a:pt x="0" y="806"/>
                    <a:pt x="562" y="1535"/>
                  </a:cubicBezTo>
                  <a:lnTo>
                    <a:pt x="3642" y="5576"/>
                  </a:lnTo>
                  <a:lnTo>
                    <a:pt x="5112" y="4361"/>
                  </a:lnTo>
                  <a:lnTo>
                    <a:pt x="2088" y="348"/>
                  </a:lnTo>
                  <a:cubicBezTo>
                    <a:pt x="1880" y="103"/>
                    <a:pt x="1623" y="0"/>
                    <a:pt x="1372" y="0"/>
                  </a:cubicBezTo>
                  <a:close/>
                </a:path>
              </a:pathLst>
            </a:custGeom>
            <a:solidFill>
              <a:srgbClr val="FF0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4222364" y="2910848"/>
              <a:ext cx="116071" cy="133499"/>
            </a:xfrm>
            <a:custGeom>
              <a:avLst/>
              <a:gdLst/>
              <a:ahLst/>
              <a:cxnLst/>
              <a:rect l="l" t="t" r="r" b="b"/>
              <a:pathLst>
                <a:path w="4606" h="5285" extrusionOk="0">
                  <a:moveTo>
                    <a:pt x="198" y="0"/>
                  </a:moveTo>
                  <a:lnTo>
                    <a:pt x="0" y="1159"/>
                  </a:lnTo>
                  <a:lnTo>
                    <a:pt x="3137" y="5284"/>
                  </a:lnTo>
                  <a:lnTo>
                    <a:pt x="4606" y="4182"/>
                  </a:lnTo>
                  <a:lnTo>
                    <a:pt x="1385" y="29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4162539" y="2960812"/>
              <a:ext cx="116096" cy="133499"/>
            </a:xfrm>
            <a:custGeom>
              <a:avLst/>
              <a:gdLst/>
              <a:ahLst/>
              <a:cxnLst/>
              <a:rect l="l" t="t" r="r" b="b"/>
              <a:pathLst>
                <a:path w="4607" h="5285" extrusionOk="0">
                  <a:moveTo>
                    <a:pt x="198" y="0"/>
                  </a:moveTo>
                  <a:lnTo>
                    <a:pt x="1" y="1159"/>
                  </a:lnTo>
                  <a:lnTo>
                    <a:pt x="3137" y="5284"/>
                  </a:lnTo>
                  <a:lnTo>
                    <a:pt x="4606" y="4182"/>
                  </a:lnTo>
                  <a:lnTo>
                    <a:pt x="1413" y="29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4092055" y="2875863"/>
              <a:ext cx="94727" cy="99954"/>
            </a:xfrm>
            <a:custGeom>
              <a:avLst/>
              <a:gdLst/>
              <a:ahLst/>
              <a:cxnLst/>
              <a:rect l="l" t="t" r="r" b="b"/>
              <a:pathLst>
                <a:path w="3759" h="3957" extrusionOk="0">
                  <a:moveTo>
                    <a:pt x="1470" y="1"/>
                  </a:moveTo>
                  <a:lnTo>
                    <a:pt x="0" y="1046"/>
                  </a:lnTo>
                  <a:lnTo>
                    <a:pt x="2374" y="3957"/>
                  </a:lnTo>
                  <a:lnTo>
                    <a:pt x="2628" y="2883"/>
                  </a:lnTo>
                  <a:lnTo>
                    <a:pt x="3758" y="2855"/>
                  </a:lnTo>
                  <a:lnTo>
                    <a:pt x="1470" y="1"/>
                  </a:lnTo>
                  <a:close/>
                </a:path>
              </a:pathLst>
            </a:custGeom>
            <a:solidFill>
              <a:srgbClr val="FF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4151855" y="2825899"/>
              <a:ext cx="94727" cy="99247"/>
            </a:xfrm>
            <a:custGeom>
              <a:avLst/>
              <a:gdLst/>
              <a:ahLst/>
              <a:cxnLst/>
              <a:rect l="l" t="t" r="r" b="b"/>
              <a:pathLst>
                <a:path w="3759" h="3929" extrusionOk="0">
                  <a:moveTo>
                    <a:pt x="1470" y="1"/>
                  </a:moveTo>
                  <a:lnTo>
                    <a:pt x="1" y="1018"/>
                  </a:lnTo>
                  <a:lnTo>
                    <a:pt x="2374" y="3928"/>
                  </a:lnTo>
                  <a:lnTo>
                    <a:pt x="2600" y="2855"/>
                  </a:lnTo>
                  <a:lnTo>
                    <a:pt x="3759" y="2826"/>
                  </a:lnTo>
                  <a:lnTo>
                    <a:pt x="1470" y="1"/>
                  </a:lnTo>
                  <a:close/>
                </a:path>
              </a:pathLst>
            </a:custGeom>
            <a:solidFill>
              <a:srgbClr val="FF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4216669" y="2774520"/>
              <a:ext cx="93996" cy="102808"/>
            </a:xfrm>
            <a:custGeom>
              <a:avLst/>
              <a:gdLst/>
              <a:ahLst/>
              <a:cxnLst/>
              <a:rect l="l" t="t" r="r" b="b"/>
              <a:pathLst>
                <a:path w="3730" h="4070" extrusionOk="0">
                  <a:moveTo>
                    <a:pt x="1385" y="0"/>
                  </a:moveTo>
                  <a:lnTo>
                    <a:pt x="0" y="1131"/>
                  </a:lnTo>
                  <a:lnTo>
                    <a:pt x="2289" y="4069"/>
                  </a:lnTo>
                  <a:cubicBezTo>
                    <a:pt x="1962" y="3481"/>
                    <a:pt x="2643" y="2792"/>
                    <a:pt x="3244" y="2792"/>
                  </a:cubicBezTo>
                  <a:cubicBezTo>
                    <a:pt x="3422" y="2792"/>
                    <a:pt x="3594" y="2853"/>
                    <a:pt x="3730" y="299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FF5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3899804" y="3021487"/>
              <a:ext cx="132199" cy="138703"/>
            </a:xfrm>
            <a:custGeom>
              <a:avLst/>
              <a:gdLst/>
              <a:ahLst/>
              <a:cxnLst/>
              <a:rect l="l" t="t" r="r" b="b"/>
              <a:pathLst>
                <a:path w="5246" h="5491" extrusionOk="0">
                  <a:moveTo>
                    <a:pt x="1498" y="0"/>
                  </a:moveTo>
                  <a:lnTo>
                    <a:pt x="0" y="1187"/>
                  </a:lnTo>
                  <a:lnTo>
                    <a:pt x="3136" y="5143"/>
                  </a:lnTo>
                  <a:cubicBezTo>
                    <a:pt x="3337" y="5388"/>
                    <a:pt x="3592" y="5491"/>
                    <a:pt x="3845" y="5491"/>
                  </a:cubicBezTo>
                  <a:cubicBezTo>
                    <a:pt x="4555" y="5491"/>
                    <a:pt x="5245" y="4685"/>
                    <a:pt x="4662" y="3956"/>
                  </a:cubicBezTo>
                  <a:lnTo>
                    <a:pt x="1498" y="0"/>
                  </a:lnTo>
                  <a:close/>
                </a:path>
              </a:pathLst>
            </a:custGeom>
            <a:solidFill>
              <a:srgbClr val="0E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3967441" y="2972230"/>
              <a:ext cx="118944" cy="132059"/>
            </a:xfrm>
            <a:custGeom>
              <a:avLst/>
              <a:gdLst/>
              <a:ahLst/>
              <a:cxnLst/>
              <a:rect l="l" t="t" r="r" b="b"/>
              <a:pathLst>
                <a:path w="4720" h="5228" extrusionOk="0">
                  <a:moveTo>
                    <a:pt x="1470" y="0"/>
                  </a:moveTo>
                  <a:lnTo>
                    <a:pt x="0" y="1102"/>
                  </a:lnTo>
                  <a:lnTo>
                    <a:pt x="3306" y="5200"/>
                  </a:lnTo>
                  <a:lnTo>
                    <a:pt x="4493" y="5228"/>
                  </a:lnTo>
                  <a:lnTo>
                    <a:pt x="4719" y="4098"/>
                  </a:lnTo>
                  <a:lnTo>
                    <a:pt x="1470" y="0"/>
                  </a:lnTo>
                  <a:close/>
                </a:path>
              </a:pathLst>
            </a:custGeom>
            <a:solidFill>
              <a:srgbClr val="FF5E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4027241" y="2922973"/>
              <a:ext cx="118944" cy="132085"/>
            </a:xfrm>
            <a:custGeom>
              <a:avLst/>
              <a:gdLst/>
              <a:ahLst/>
              <a:cxnLst/>
              <a:rect l="l" t="t" r="r" b="b"/>
              <a:pathLst>
                <a:path w="4720" h="5229" extrusionOk="0">
                  <a:moveTo>
                    <a:pt x="1470" y="1"/>
                  </a:moveTo>
                  <a:lnTo>
                    <a:pt x="1" y="1103"/>
                  </a:lnTo>
                  <a:lnTo>
                    <a:pt x="3307" y="5172"/>
                  </a:lnTo>
                  <a:lnTo>
                    <a:pt x="4494" y="5228"/>
                  </a:lnTo>
                  <a:lnTo>
                    <a:pt x="4720" y="4070"/>
                  </a:lnTo>
                  <a:lnTo>
                    <a:pt x="1470" y="1"/>
                  </a:lnTo>
                  <a:close/>
                </a:path>
              </a:pathLst>
            </a:custGeom>
            <a:solidFill>
              <a:srgbClr val="FF5E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4121236" y="3040760"/>
              <a:ext cx="94727" cy="99221"/>
            </a:xfrm>
            <a:custGeom>
              <a:avLst/>
              <a:gdLst/>
              <a:ahLst/>
              <a:cxnLst/>
              <a:rect l="l" t="t" r="r" b="b"/>
              <a:pathLst>
                <a:path w="3759" h="3928" extrusionOk="0">
                  <a:moveTo>
                    <a:pt x="1385" y="0"/>
                  </a:moveTo>
                  <a:lnTo>
                    <a:pt x="1159" y="1074"/>
                  </a:lnTo>
                  <a:lnTo>
                    <a:pt x="1" y="1074"/>
                  </a:lnTo>
                  <a:lnTo>
                    <a:pt x="2261" y="3928"/>
                  </a:lnTo>
                  <a:lnTo>
                    <a:pt x="3759" y="2910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2D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4061437" y="3089992"/>
              <a:ext cx="94727" cy="99954"/>
            </a:xfrm>
            <a:custGeom>
              <a:avLst/>
              <a:gdLst/>
              <a:ahLst/>
              <a:cxnLst/>
              <a:rect l="l" t="t" r="r" b="b"/>
              <a:pathLst>
                <a:path w="3759" h="3957" extrusionOk="0">
                  <a:moveTo>
                    <a:pt x="1385" y="1"/>
                  </a:moveTo>
                  <a:lnTo>
                    <a:pt x="1130" y="1103"/>
                  </a:lnTo>
                  <a:lnTo>
                    <a:pt x="0" y="1103"/>
                  </a:lnTo>
                  <a:lnTo>
                    <a:pt x="2261" y="3957"/>
                  </a:lnTo>
                  <a:lnTo>
                    <a:pt x="3758" y="2939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2D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3993775" y="3140664"/>
              <a:ext cx="94021" cy="102808"/>
            </a:xfrm>
            <a:custGeom>
              <a:avLst/>
              <a:gdLst/>
              <a:ahLst/>
              <a:cxnLst/>
              <a:rect l="l" t="t" r="r" b="b"/>
              <a:pathLst>
                <a:path w="3731" h="4070" extrusionOk="0">
                  <a:moveTo>
                    <a:pt x="1470" y="1"/>
                  </a:moveTo>
                  <a:lnTo>
                    <a:pt x="1470" y="1"/>
                  </a:lnTo>
                  <a:cubicBezTo>
                    <a:pt x="1798" y="570"/>
                    <a:pt x="1093" y="1275"/>
                    <a:pt x="482" y="1275"/>
                  </a:cubicBezTo>
                  <a:cubicBezTo>
                    <a:pt x="304" y="1275"/>
                    <a:pt x="135" y="1215"/>
                    <a:pt x="1" y="1075"/>
                  </a:cubicBezTo>
                  <a:lnTo>
                    <a:pt x="1" y="1075"/>
                  </a:lnTo>
                  <a:lnTo>
                    <a:pt x="2346" y="4070"/>
                  </a:lnTo>
                  <a:lnTo>
                    <a:pt x="3731" y="2968"/>
                  </a:lnTo>
                  <a:lnTo>
                    <a:pt x="1470" y="1"/>
                  </a:lnTo>
                  <a:close/>
                </a:path>
              </a:pathLst>
            </a:custGeom>
            <a:solidFill>
              <a:srgbClr val="2D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3916890" y="3168500"/>
              <a:ext cx="105412" cy="117080"/>
            </a:xfrm>
            <a:custGeom>
              <a:avLst/>
              <a:gdLst/>
              <a:ahLst/>
              <a:cxnLst/>
              <a:rect l="l" t="t" r="r" b="b"/>
              <a:pathLst>
                <a:path w="4183" h="4635" extrusionOk="0">
                  <a:moveTo>
                    <a:pt x="1441" y="1"/>
                  </a:moveTo>
                  <a:lnTo>
                    <a:pt x="0" y="1103"/>
                  </a:lnTo>
                  <a:lnTo>
                    <a:pt x="2600" y="4635"/>
                  </a:lnTo>
                  <a:lnTo>
                    <a:pt x="4182" y="3561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3840685" y="3067864"/>
              <a:ext cx="103270" cy="115666"/>
            </a:xfrm>
            <a:custGeom>
              <a:avLst/>
              <a:gdLst/>
              <a:ahLst/>
              <a:cxnLst/>
              <a:rect l="l" t="t" r="r" b="b"/>
              <a:pathLst>
                <a:path w="4098" h="4579" extrusionOk="0">
                  <a:moveTo>
                    <a:pt x="1414" y="1"/>
                  </a:moveTo>
                  <a:lnTo>
                    <a:pt x="1" y="1018"/>
                  </a:lnTo>
                  <a:lnTo>
                    <a:pt x="2657" y="4578"/>
                  </a:lnTo>
                  <a:lnTo>
                    <a:pt x="4098" y="3505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4272915" y="2723116"/>
              <a:ext cx="108259" cy="116373"/>
            </a:xfrm>
            <a:custGeom>
              <a:avLst/>
              <a:gdLst/>
              <a:ahLst/>
              <a:cxnLst/>
              <a:rect l="l" t="t" r="r" b="b"/>
              <a:pathLst>
                <a:path w="4296" h="4607" extrusionOk="0">
                  <a:moveTo>
                    <a:pt x="1554" y="1"/>
                  </a:moveTo>
                  <a:lnTo>
                    <a:pt x="0" y="1131"/>
                  </a:lnTo>
                  <a:lnTo>
                    <a:pt x="2882" y="4607"/>
                  </a:lnTo>
                  <a:lnTo>
                    <a:pt x="4295" y="3448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FF5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4354790" y="2823044"/>
              <a:ext cx="106117" cy="114226"/>
            </a:xfrm>
            <a:custGeom>
              <a:avLst/>
              <a:gdLst/>
              <a:ahLst/>
              <a:cxnLst/>
              <a:rect l="l" t="t" r="r" b="b"/>
              <a:pathLst>
                <a:path w="4211" h="4522" extrusionOk="0">
                  <a:moveTo>
                    <a:pt x="1414" y="1"/>
                  </a:moveTo>
                  <a:lnTo>
                    <a:pt x="1" y="1131"/>
                  </a:lnTo>
                  <a:lnTo>
                    <a:pt x="2798" y="4522"/>
                  </a:lnTo>
                  <a:lnTo>
                    <a:pt x="4211" y="3476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rgbClr val="FF5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4336293" y="2917264"/>
              <a:ext cx="44881" cy="45721"/>
            </a:xfrm>
            <a:custGeom>
              <a:avLst/>
              <a:gdLst/>
              <a:ahLst/>
              <a:cxnLst/>
              <a:rect l="l" t="t" r="r" b="b"/>
              <a:pathLst>
                <a:path w="1781" h="1810" extrusionOk="0">
                  <a:moveTo>
                    <a:pt x="820" y="1"/>
                  </a:moveTo>
                  <a:cubicBezTo>
                    <a:pt x="735" y="29"/>
                    <a:pt x="678" y="57"/>
                    <a:pt x="622" y="85"/>
                  </a:cubicBezTo>
                  <a:cubicBezTo>
                    <a:pt x="537" y="142"/>
                    <a:pt x="481" y="170"/>
                    <a:pt x="424" y="227"/>
                  </a:cubicBezTo>
                  <a:cubicBezTo>
                    <a:pt x="311" y="311"/>
                    <a:pt x="226" y="396"/>
                    <a:pt x="141" y="509"/>
                  </a:cubicBezTo>
                  <a:cubicBezTo>
                    <a:pt x="85" y="594"/>
                    <a:pt x="28" y="707"/>
                    <a:pt x="28" y="820"/>
                  </a:cubicBezTo>
                  <a:cubicBezTo>
                    <a:pt x="0" y="905"/>
                    <a:pt x="0" y="1018"/>
                    <a:pt x="28" y="1131"/>
                  </a:cubicBezTo>
                  <a:cubicBezTo>
                    <a:pt x="57" y="1244"/>
                    <a:pt x="85" y="1357"/>
                    <a:pt x="170" y="1442"/>
                  </a:cubicBezTo>
                  <a:cubicBezTo>
                    <a:pt x="254" y="1555"/>
                    <a:pt x="339" y="1640"/>
                    <a:pt x="452" y="1696"/>
                  </a:cubicBezTo>
                  <a:cubicBezTo>
                    <a:pt x="537" y="1753"/>
                    <a:pt x="650" y="1781"/>
                    <a:pt x="735" y="1809"/>
                  </a:cubicBezTo>
                  <a:cubicBezTo>
                    <a:pt x="848" y="1809"/>
                    <a:pt x="961" y="1781"/>
                    <a:pt x="1074" y="1753"/>
                  </a:cubicBezTo>
                  <a:cubicBezTo>
                    <a:pt x="1187" y="1724"/>
                    <a:pt x="1300" y="1668"/>
                    <a:pt x="1413" y="1583"/>
                  </a:cubicBezTo>
                  <a:cubicBezTo>
                    <a:pt x="1469" y="1527"/>
                    <a:pt x="1526" y="1470"/>
                    <a:pt x="1583" y="1413"/>
                  </a:cubicBezTo>
                  <a:cubicBezTo>
                    <a:pt x="1667" y="1357"/>
                    <a:pt x="1724" y="1272"/>
                    <a:pt x="1780" y="1216"/>
                  </a:cubicBezTo>
                  <a:lnTo>
                    <a:pt x="1243" y="509"/>
                  </a:lnTo>
                  <a:lnTo>
                    <a:pt x="735" y="905"/>
                  </a:lnTo>
                  <a:lnTo>
                    <a:pt x="876" y="1074"/>
                  </a:lnTo>
                  <a:lnTo>
                    <a:pt x="1159" y="877"/>
                  </a:lnTo>
                  <a:lnTo>
                    <a:pt x="1441" y="1216"/>
                  </a:lnTo>
                  <a:cubicBezTo>
                    <a:pt x="1413" y="1244"/>
                    <a:pt x="1385" y="1272"/>
                    <a:pt x="1356" y="1300"/>
                  </a:cubicBezTo>
                  <a:lnTo>
                    <a:pt x="1272" y="1385"/>
                  </a:lnTo>
                  <a:cubicBezTo>
                    <a:pt x="1215" y="1442"/>
                    <a:pt x="1130" y="1470"/>
                    <a:pt x="1046" y="1498"/>
                  </a:cubicBezTo>
                  <a:cubicBezTo>
                    <a:pt x="961" y="1527"/>
                    <a:pt x="904" y="1527"/>
                    <a:pt x="820" y="1527"/>
                  </a:cubicBezTo>
                  <a:cubicBezTo>
                    <a:pt x="735" y="1498"/>
                    <a:pt x="678" y="1470"/>
                    <a:pt x="594" y="1442"/>
                  </a:cubicBezTo>
                  <a:cubicBezTo>
                    <a:pt x="452" y="1329"/>
                    <a:pt x="367" y="1187"/>
                    <a:pt x="311" y="1046"/>
                  </a:cubicBezTo>
                  <a:cubicBezTo>
                    <a:pt x="283" y="961"/>
                    <a:pt x="283" y="877"/>
                    <a:pt x="311" y="820"/>
                  </a:cubicBezTo>
                  <a:cubicBezTo>
                    <a:pt x="311" y="735"/>
                    <a:pt x="339" y="651"/>
                    <a:pt x="396" y="594"/>
                  </a:cubicBezTo>
                  <a:cubicBezTo>
                    <a:pt x="424" y="509"/>
                    <a:pt x="509" y="453"/>
                    <a:pt x="565" y="396"/>
                  </a:cubicBezTo>
                  <a:cubicBezTo>
                    <a:pt x="622" y="368"/>
                    <a:pt x="707" y="311"/>
                    <a:pt x="763" y="283"/>
                  </a:cubicBezTo>
                  <a:cubicBezTo>
                    <a:pt x="820" y="255"/>
                    <a:pt x="904" y="227"/>
                    <a:pt x="961" y="227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4277174" y="2977231"/>
              <a:ext cx="45612" cy="48550"/>
            </a:xfrm>
            <a:custGeom>
              <a:avLst/>
              <a:gdLst/>
              <a:ahLst/>
              <a:cxnLst/>
              <a:rect l="l" t="t" r="r" b="b"/>
              <a:pathLst>
                <a:path w="1810" h="1922" extrusionOk="0">
                  <a:moveTo>
                    <a:pt x="255" y="283"/>
                  </a:moveTo>
                  <a:lnTo>
                    <a:pt x="340" y="339"/>
                  </a:lnTo>
                  <a:lnTo>
                    <a:pt x="425" y="396"/>
                  </a:lnTo>
                  <a:lnTo>
                    <a:pt x="481" y="424"/>
                  </a:lnTo>
                  <a:lnTo>
                    <a:pt x="566" y="481"/>
                  </a:lnTo>
                  <a:lnTo>
                    <a:pt x="990" y="735"/>
                  </a:lnTo>
                  <a:lnTo>
                    <a:pt x="509" y="1102"/>
                  </a:lnTo>
                  <a:lnTo>
                    <a:pt x="368" y="622"/>
                  </a:lnTo>
                  <a:lnTo>
                    <a:pt x="368" y="537"/>
                  </a:lnTo>
                  <a:lnTo>
                    <a:pt x="312" y="452"/>
                  </a:lnTo>
                  <a:lnTo>
                    <a:pt x="283" y="368"/>
                  </a:lnTo>
                  <a:cubicBezTo>
                    <a:pt x="283" y="339"/>
                    <a:pt x="283" y="311"/>
                    <a:pt x="255" y="283"/>
                  </a:cubicBezTo>
                  <a:close/>
                  <a:moveTo>
                    <a:pt x="255" y="0"/>
                  </a:moveTo>
                  <a:lnTo>
                    <a:pt x="1" y="198"/>
                  </a:lnTo>
                  <a:lnTo>
                    <a:pt x="481" y="1922"/>
                  </a:lnTo>
                  <a:lnTo>
                    <a:pt x="707" y="1724"/>
                  </a:lnTo>
                  <a:lnTo>
                    <a:pt x="594" y="1328"/>
                  </a:lnTo>
                  <a:lnTo>
                    <a:pt x="1188" y="876"/>
                  </a:lnTo>
                  <a:lnTo>
                    <a:pt x="1555" y="1102"/>
                  </a:lnTo>
                  <a:lnTo>
                    <a:pt x="1781" y="904"/>
                  </a:lnTo>
                  <a:lnTo>
                    <a:pt x="1809" y="90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4218080" y="3027196"/>
              <a:ext cx="45587" cy="48550"/>
            </a:xfrm>
            <a:custGeom>
              <a:avLst/>
              <a:gdLst/>
              <a:ahLst/>
              <a:cxnLst/>
              <a:rect l="l" t="t" r="r" b="b"/>
              <a:pathLst>
                <a:path w="1809" h="1922" extrusionOk="0">
                  <a:moveTo>
                    <a:pt x="255" y="283"/>
                  </a:moveTo>
                  <a:lnTo>
                    <a:pt x="311" y="339"/>
                  </a:lnTo>
                  <a:lnTo>
                    <a:pt x="396" y="396"/>
                  </a:lnTo>
                  <a:lnTo>
                    <a:pt x="481" y="424"/>
                  </a:lnTo>
                  <a:lnTo>
                    <a:pt x="566" y="481"/>
                  </a:lnTo>
                  <a:lnTo>
                    <a:pt x="990" y="735"/>
                  </a:lnTo>
                  <a:lnTo>
                    <a:pt x="537" y="1102"/>
                  </a:lnTo>
                  <a:lnTo>
                    <a:pt x="368" y="622"/>
                  </a:lnTo>
                  <a:cubicBezTo>
                    <a:pt x="368" y="594"/>
                    <a:pt x="368" y="565"/>
                    <a:pt x="340" y="537"/>
                  </a:cubicBezTo>
                  <a:cubicBezTo>
                    <a:pt x="340" y="509"/>
                    <a:pt x="340" y="481"/>
                    <a:pt x="311" y="452"/>
                  </a:cubicBezTo>
                  <a:lnTo>
                    <a:pt x="283" y="367"/>
                  </a:lnTo>
                  <a:lnTo>
                    <a:pt x="255" y="283"/>
                  </a:lnTo>
                  <a:close/>
                  <a:moveTo>
                    <a:pt x="227" y="0"/>
                  </a:moveTo>
                  <a:lnTo>
                    <a:pt x="1" y="198"/>
                  </a:lnTo>
                  <a:lnTo>
                    <a:pt x="509" y="1922"/>
                  </a:lnTo>
                  <a:lnTo>
                    <a:pt x="735" y="1724"/>
                  </a:lnTo>
                  <a:lnTo>
                    <a:pt x="622" y="1328"/>
                  </a:lnTo>
                  <a:lnTo>
                    <a:pt x="1187" y="848"/>
                  </a:lnTo>
                  <a:lnTo>
                    <a:pt x="1555" y="1074"/>
                  </a:lnTo>
                  <a:lnTo>
                    <a:pt x="1809" y="84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4147596" y="3070011"/>
              <a:ext cx="41328" cy="44988"/>
            </a:xfrm>
            <a:custGeom>
              <a:avLst/>
              <a:gdLst/>
              <a:ahLst/>
              <a:cxnLst/>
              <a:rect l="l" t="t" r="r" b="b"/>
              <a:pathLst>
                <a:path w="1640" h="1781" extrusionOk="0">
                  <a:moveTo>
                    <a:pt x="989" y="1"/>
                  </a:moveTo>
                  <a:lnTo>
                    <a:pt x="0" y="792"/>
                  </a:lnTo>
                  <a:lnTo>
                    <a:pt x="141" y="990"/>
                  </a:lnTo>
                  <a:lnTo>
                    <a:pt x="537" y="679"/>
                  </a:lnTo>
                  <a:lnTo>
                    <a:pt x="1413" y="1781"/>
                  </a:lnTo>
                  <a:lnTo>
                    <a:pt x="1639" y="1583"/>
                  </a:lnTo>
                  <a:lnTo>
                    <a:pt x="763" y="481"/>
                  </a:lnTo>
                  <a:lnTo>
                    <a:pt x="1130" y="198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4085629" y="3117829"/>
              <a:ext cx="41328" cy="44281"/>
            </a:xfrm>
            <a:custGeom>
              <a:avLst/>
              <a:gdLst/>
              <a:ahLst/>
              <a:cxnLst/>
              <a:rect l="l" t="t" r="r" b="b"/>
              <a:pathLst>
                <a:path w="1640" h="1753" extrusionOk="0">
                  <a:moveTo>
                    <a:pt x="962" y="1"/>
                  </a:moveTo>
                  <a:lnTo>
                    <a:pt x="1" y="792"/>
                  </a:lnTo>
                  <a:lnTo>
                    <a:pt x="142" y="961"/>
                  </a:lnTo>
                  <a:lnTo>
                    <a:pt x="510" y="679"/>
                  </a:lnTo>
                  <a:lnTo>
                    <a:pt x="1385" y="1753"/>
                  </a:lnTo>
                  <a:lnTo>
                    <a:pt x="1414" y="1753"/>
                  </a:lnTo>
                  <a:lnTo>
                    <a:pt x="1640" y="1583"/>
                  </a:lnTo>
                  <a:lnTo>
                    <a:pt x="736" y="481"/>
                  </a:lnTo>
                  <a:lnTo>
                    <a:pt x="1131" y="199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4025829" y="3169233"/>
              <a:ext cx="42739" cy="44281"/>
            </a:xfrm>
            <a:custGeom>
              <a:avLst/>
              <a:gdLst/>
              <a:ahLst/>
              <a:cxnLst/>
              <a:rect l="l" t="t" r="r" b="b"/>
              <a:pathLst>
                <a:path w="1696" h="1753" extrusionOk="0">
                  <a:moveTo>
                    <a:pt x="763" y="0"/>
                  </a:moveTo>
                  <a:cubicBezTo>
                    <a:pt x="707" y="28"/>
                    <a:pt x="650" y="57"/>
                    <a:pt x="566" y="85"/>
                  </a:cubicBezTo>
                  <a:cubicBezTo>
                    <a:pt x="509" y="113"/>
                    <a:pt x="452" y="141"/>
                    <a:pt x="396" y="198"/>
                  </a:cubicBezTo>
                  <a:cubicBezTo>
                    <a:pt x="311" y="255"/>
                    <a:pt x="226" y="339"/>
                    <a:pt x="170" y="452"/>
                  </a:cubicBezTo>
                  <a:cubicBezTo>
                    <a:pt x="29" y="622"/>
                    <a:pt x="0" y="848"/>
                    <a:pt x="57" y="1074"/>
                  </a:cubicBezTo>
                  <a:cubicBezTo>
                    <a:pt x="85" y="1187"/>
                    <a:pt x="142" y="1300"/>
                    <a:pt x="198" y="1385"/>
                  </a:cubicBezTo>
                  <a:cubicBezTo>
                    <a:pt x="283" y="1498"/>
                    <a:pt x="368" y="1583"/>
                    <a:pt x="481" y="1639"/>
                  </a:cubicBezTo>
                  <a:cubicBezTo>
                    <a:pt x="566" y="1696"/>
                    <a:pt x="679" y="1724"/>
                    <a:pt x="763" y="1752"/>
                  </a:cubicBezTo>
                  <a:cubicBezTo>
                    <a:pt x="876" y="1752"/>
                    <a:pt x="989" y="1752"/>
                    <a:pt x="1102" y="1724"/>
                  </a:cubicBezTo>
                  <a:cubicBezTo>
                    <a:pt x="1215" y="1667"/>
                    <a:pt x="1328" y="1611"/>
                    <a:pt x="1413" y="1526"/>
                  </a:cubicBezTo>
                  <a:cubicBezTo>
                    <a:pt x="1470" y="1498"/>
                    <a:pt x="1526" y="1470"/>
                    <a:pt x="1583" y="1413"/>
                  </a:cubicBezTo>
                  <a:cubicBezTo>
                    <a:pt x="1611" y="1357"/>
                    <a:pt x="1668" y="1328"/>
                    <a:pt x="1696" y="1272"/>
                  </a:cubicBezTo>
                  <a:lnTo>
                    <a:pt x="1526" y="1074"/>
                  </a:lnTo>
                  <a:cubicBezTo>
                    <a:pt x="1498" y="1130"/>
                    <a:pt x="1470" y="1187"/>
                    <a:pt x="1413" y="1243"/>
                  </a:cubicBezTo>
                  <a:cubicBezTo>
                    <a:pt x="1385" y="1272"/>
                    <a:pt x="1328" y="1300"/>
                    <a:pt x="1272" y="1357"/>
                  </a:cubicBezTo>
                  <a:cubicBezTo>
                    <a:pt x="1215" y="1385"/>
                    <a:pt x="1159" y="1413"/>
                    <a:pt x="1074" y="1441"/>
                  </a:cubicBezTo>
                  <a:cubicBezTo>
                    <a:pt x="1032" y="1455"/>
                    <a:pt x="996" y="1462"/>
                    <a:pt x="961" y="1462"/>
                  </a:cubicBezTo>
                  <a:cubicBezTo>
                    <a:pt x="926" y="1462"/>
                    <a:pt x="890" y="1455"/>
                    <a:pt x="848" y="1441"/>
                  </a:cubicBezTo>
                  <a:cubicBezTo>
                    <a:pt x="763" y="1441"/>
                    <a:pt x="707" y="1413"/>
                    <a:pt x="622" y="1385"/>
                  </a:cubicBezTo>
                  <a:cubicBezTo>
                    <a:pt x="566" y="1328"/>
                    <a:pt x="481" y="1272"/>
                    <a:pt x="452" y="1187"/>
                  </a:cubicBezTo>
                  <a:cubicBezTo>
                    <a:pt x="396" y="1130"/>
                    <a:pt x="339" y="1046"/>
                    <a:pt x="339" y="961"/>
                  </a:cubicBezTo>
                  <a:cubicBezTo>
                    <a:pt x="311" y="904"/>
                    <a:pt x="311" y="820"/>
                    <a:pt x="339" y="735"/>
                  </a:cubicBezTo>
                  <a:cubicBezTo>
                    <a:pt x="339" y="678"/>
                    <a:pt x="368" y="594"/>
                    <a:pt x="396" y="537"/>
                  </a:cubicBezTo>
                  <a:cubicBezTo>
                    <a:pt x="452" y="481"/>
                    <a:pt x="509" y="396"/>
                    <a:pt x="566" y="368"/>
                  </a:cubicBezTo>
                  <a:cubicBezTo>
                    <a:pt x="622" y="311"/>
                    <a:pt x="679" y="283"/>
                    <a:pt x="735" y="283"/>
                  </a:cubicBezTo>
                  <a:cubicBezTo>
                    <a:pt x="792" y="255"/>
                    <a:pt x="848" y="226"/>
                    <a:pt x="905" y="226"/>
                  </a:cubicBezTo>
                  <a:lnTo>
                    <a:pt x="876" y="226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4244439" y="2796648"/>
              <a:ext cx="42034" cy="44079"/>
            </a:xfrm>
            <a:custGeom>
              <a:avLst/>
              <a:gdLst/>
              <a:ahLst/>
              <a:cxnLst/>
              <a:rect l="l" t="t" r="r" b="b"/>
              <a:pathLst>
                <a:path w="1668" h="1745" extrusionOk="0">
                  <a:moveTo>
                    <a:pt x="735" y="0"/>
                  </a:moveTo>
                  <a:cubicBezTo>
                    <a:pt x="678" y="29"/>
                    <a:pt x="622" y="57"/>
                    <a:pt x="565" y="85"/>
                  </a:cubicBezTo>
                  <a:cubicBezTo>
                    <a:pt x="509" y="113"/>
                    <a:pt x="452" y="142"/>
                    <a:pt x="396" y="198"/>
                  </a:cubicBezTo>
                  <a:cubicBezTo>
                    <a:pt x="283" y="255"/>
                    <a:pt x="198" y="339"/>
                    <a:pt x="141" y="452"/>
                  </a:cubicBezTo>
                  <a:cubicBezTo>
                    <a:pt x="85" y="537"/>
                    <a:pt x="28" y="650"/>
                    <a:pt x="28" y="735"/>
                  </a:cubicBezTo>
                  <a:cubicBezTo>
                    <a:pt x="0" y="848"/>
                    <a:pt x="0" y="961"/>
                    <a:pt x="28" y="1074"/>
                  </a:cubicBezTo>
                  <a:cubicBezTo>
                    <a:pt x="57" y="1187"/>
                    <a:pt x="113" y="1300"/>
                    <a:pt x="170" y="1385"/>
                  </a:cubicBezTo>
                  <a:cubicBezTo>
                    <a:pt x="254" y="1498"/>
                    <a:pt x="339" y="1583"/>
                    <a:pt x="452" y="1639"/>
                  </a:cubicBezTo>
                  <a:cubicBezTo>
                    <a:pt x="555" y="1708"/>
                    <a:pt x="689" y="1745"/>
                    <a:pt x="822" y="1745"/>
                  </a:cubicBezTo>
                  <a:cubicBezTo>
                    <a:pt x="909" y="1745"/>
                    <a:pt x="996" y="1729"/>
                    <a:pt x="1074" y="1696"/>
                  </a:cubicBezTo>
                  <a:cubicBezTo>
                    <a:pt x="1187" y="1667"/>
                    <a:pt x="1300" y="1611"/>
                    <a:pt x="1385" y="1526"/>
                  </a:cubicBezTo>
                  <a:cubicBezTo>
                    <a:pt x="1441" y="1498"/>
                    <a:pt x="1498" y="1441"/>
                    <a:pt x="1554" y="1413"/>
                  </a:cubicBezTo>
                  <a:cubicBezTo>
                    <a:pt x="1582" y="1357"/>
                    <a:pt x="1639" y="1328"/>
                    <a:pt x="1667" y="1272"/>
                  </a:cubicBezTo>
                  <a:lnTo>
                    <a:pt x="1498" y="1074"/>
                  </a:lnTo>
                  <a:cubicBezTo>
                    <a:pt x="1469" y="1131"/>
                    <a:pt x="1441" y="1187"/>
                    <a:pt x="1385" y="1215"/>
                  </a:cubicBezTo>
                  <a:cubicBezTo>
                    <a:pt x="1356" y="1272"/>
                    <a:pt x="1300" y="1300"/>
                    <a:pt x="1243" y="1328"/>
                  </a:cubicBezTo>
                  <a:cubicBezTo>
                    <a:pt x="1187" y="1385"/>
                    <a:pt x="1130" y="1413"/>
                    <a:pt x="1046" y="1441"/>
                  </a:cubicBezTo>
                  <a:cubicBezTo>
                    <a:pt x="1003" y="1456"/>
                    <a:pt x="968" y="1463"/>
                    <a:pt x="933" y="1463"/>
                  </a:cubicBezTo>
                  <a:cubicBezTo>
                    <a:pt x="897" y="1463"/>
                    <a:pt x="862" y="1456"/>
                    <a:pt x="820" y="1441"/>
                  </a:cubicBezTo>
                  <a:cubicBezTo>
                    <a:pt x="735" y="1441"/>
                    <a:pt x="678" y="1413"/>
                    <a:pt x="593" y="1357"/>
                  </a:cubicBezTo>
                  <a:cubicBezTo>
                    <a:pt x="537" y="1328"/>
                    <a:pt x="452" y="1272"/>
                    <a:pt x="424" y="1187"/>
                  </a:cubicBezTo>
                  <a:cubicBezTo>
                    <a:pt x="367" y="1131"/>
                    <a:pt x="339" y="1046"/>
                    <a:pt x="311" y="961"/>
                  </a:cubicBezTo>
                  <a:cubicBezTo>
                    <a:pt x="283" y="876"/>
                    <a:pt x="283" y="820"/>
                    <a:pt x="311" y="735"/>
                  </a:cubicBezTo>
                  <a:cubicBezTo>
                    <a:pt x="311" y="678"/>
                    <a:pt x="339" y="594"/>
                    <a:pt x="367" y="537"/>
                  </a:cubicBezTo>
                  <a:cubicBezTo>
                    <a:pt x="424" y="452"/>
                    <a:pt x="480" y="396"/>
                    <a:pt x="537" y="368"/>
                  </a:cubicBezTo>
                  <a:cubicBezTo>
                    <a:pt x="593" y="311"/>
                    <a:pt x="650" y="283"/>
                    <a:pt x="706" y="255"/>
                  </a:cubicBezTo>
                  <a:cubicBezTo>
                    <a:pt x="763" y="255"/>
                    <a:pt x="820" y="226"/>
                    <a:pt x="876" y="226"/>
                  </a:cubicBezTo>
                  <a:lnTo>
                    <a:pt x="7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4173224" y="2847319"/>
              <a:ext cx="41328" cy="44281"/>
            </a:xfrm>
            <a:custGeom>
              <a:avLst/>
              <a:gdLst/>
              <a:ahLst/>
              <a:cxnLst/>
              <a:rect l="l" t="t" r="r" b="b"/>
              <a:pathLst>
                <a:path w="1640" h="1753" extrusionOk="0">
                  <a:moveTo>
                    <a:pt x="961" y="1"/>
                  </a:moveTo>
                  <a:lnTo>
                    <a:pt x="0" y="792"/>
                  </a:lnTo>
                  <a:lnTo>
                    <a:pt x="142" y="961"/>
                  </a:lnTo>
                  <a:lnTo>
                    <a:pt x="509" y="650"/>
                  </a:lnTo>
                  <a:lnTo>
                    <a:pt x="1413" y="1752"/>
                  </a:lnTo>
                  <a:lnTo>
                    <a:pt x="1639" y="1583"/>
                  </a:lnTo>
                  <a:lnTo>
                    <a:pt x="763" y="481"/>
                  </a:lnTo>
                  <a:lnTo>
                    <a:pt x="1131" y="170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4113399" y="2897284"/>
              <a:ext cx="42059" cy="44988"/>
            </a:xfrm>
            <a:custGeom>
              <a:avLst/>
              <a:gdLst/>
              <a:ahLst/>
              <a:cxnLst/>
              <a:rect l="l" t="t" r="r" b="b"/>
              <a:pathLst>
                <a:path w="1669" h="1781" extrusionOk="0">
                  <a:moveTo>
                    <a:pt x="990" y="0"/>
                  </a:moveTo>
                  <a:lnTo>
                    <a:pt x="1" y="792"/>
                  </a:lnTo>
                  <a:lnTo>
                    <a:pt x="170" y="989"/>
                  </a:lnTo>
                  <a:lnTo>
                    <a:pt x="510" y="679"/>
                  </a:lnTo>
                  <a:lnTo>
                    <a:pt x="1414" y="1781"/>
                  </a:lnTo>
                  <a:lnTo>
                    <a:pt x="1442" y="1781"/>
                  </a:lnTo>
                  <a:lnTo>
                    <a:pt x="1668" y="1583"/>
                  </a:lnTo>
                  <a:lnTo>
                    <a:pt x="764" y="481"/>
                  </a:lnTo>
                  <a:lnTo>
                    <a:pt x="1131" y="198"/>
                  </a:lnTo>
                  <a:lnTo>
                    <a:pt x="9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4061437" y="2957958"/>
              <a:ext cx="45587" cy="47842"/>
            </a:xfrm>
            <a:custGeom>
              <a:avLst/>
              <a:gdLst/>
              <a:ahLst/>
              <a:cxnLst/>
              <a:rect l="l" t="t" r="r" b="b"/>
              <a:pathLst>
                <a:path w="1809" h="1894" extrusionOk="0">
                  <a:moveTo>
                    <a:pt x="255" y="283"/>
                  </a:moveTo>
                  <a:lnTo>
                    <a:pt x="311" y="311"/>
                  </a:lnTo>
                  <a:lnTo>
                    <a:pt x="396" y="368"/>
                  </a:lnTo>
                  <a:lnTo>
                    <a:pt x="481" y="424"/>
                  </a:lnTo>
                  <a:lnTo>
                    <a:pt x="565" y="481"/>
                  </a:lnTo>
                  <a:lnTo>
                    <a:pt x="989" y="735"/>
                  </a:lnTo>
                  <a:lnTo>
                    <a:pt x="537" y="1074"/>
                  </a:lnTo>
                  <a:lnTo>
                    <a:pt x="368" y="622"/>
                  </a:lnTo>
                  <a:cubicBezTo>
                    <a:pt x="339" y="594"/>
                    <a:pt x="368" y="565"/>
                    <a:pt x="339" y="537"/>
                  </a:cubicBezTo>
                  <a:cubicBezTo>
                    <a:pt x="339" y="509"/>
                    <a:pt x="339" y="481"/>
                    <a:pt x="311" y="452"/>
                  </a:cubicBezTo>
                  <a:cubicBezTo>
                    <a:pt x="311" y="424"/>
                    <a:pt x="283" y="396"/>
                    <a:pt x="283" y="339"/>
                  </a:cubicBezTo>
                  <a:cubicBezTo>
                    <a:pt x="283" y="339"/>
                    <a:pt x="255" y="311"/>
                    <a:pt x="255" y="283"/>
                  </a:cubicBezTo>
                  <a:close/>
                  <a:moveTo>
                    <a:pt x="226" y="0"/>
                  </a:moveTo>
                  <a:lnTo>
                    <a:pt x="0" y="198"/>
                  </a:lnTo>
                  <a:lnTo>
                    <a:pt x="509" y="1893"/>
                  </a:lnTo>
                  <a:lnTo>
                    <a:pt x="735" y="1724"/>
                  </a:lnTo>
                  <a:lnTo>
                    <a:pt x="622" y="1300"/>
                  </a:lnTo>
                  <a:lnTo>
                    <a:pt x="1187" y="848"/>
                  </a:lnTo>
                  <a:lnTo>
                    <a:pt x="1554" y="1046"/>
                  </a:lnTo>
                  <a:lnTo>
                    <a:pt x="1809" y="84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4000907" y="3007190"/>
              <a:ext cx="45587" cy="47868"/>
            </a:xfrm>
            <a:custGeom>
              <a:avLst/>
              <a:gdLst/>
              <a:ahLst/>
              <a:cxnLst/>
              <a:rect l="l" t="t" r="r" b="b"/>
              <a:pathLst>
                <a:path w="1809" h="1895" extrusionOk="0">
                  <a:moveTo>
                    <a:pt x="255" y="255"/>
                  </a:moveTo>
                  <a:lnTo>
                    <a:pt x="311" y="312"/>
                  </a:lnTo>
                  <a:lnTo>
                    <a:pt x="396" y="368"/>
                  </a:lnTo>
                  <a:lnTo>
                    <a:pt x="481" y="425"/>
                  </a:lnTo>
                  <a:lnTo>
                    <a:pt x="566" y="453"/>
                  </a:lnTo>
                  <a:lnTo>
                    <a:pt x="566" y="481"/>
                  </a:lnTo>
                  <a:lnTo>
                    <a:pt x="989" y="736"/>
                  </a:lnTo>
                  <a:lnTo>
                    <a:pt x="537" y="1075"/>
                  </a:lnTo>
                  <a:lnTo>
                    <a:pt x="368" y="594"/>
                  </a:lnTo>
                  <a:lnTo>
                    <a:pt x="339" y="538"/>
                  </a:lnTo>
                  <a:lnTo>
                    <a:pt x="311" y="425"/>
                  </a:lnTo>
                  <a:cubicBezTo>
                    <a:pt x="311" y="397"/>
                    <a:pt x="311" y="368"/>
                    <a:pt x="283" y="340"/>
                  </a:cubicBezTo>
                  <a:cubicBezTo>
                    <a:pt x="255" y="312"/>
                    <a:pt x="255" y="255"/>
                    <a:pt x="255" y="255"/>
                  </a:cubicBezTo>
                  <a:close/>
                  <a:moveTo>
                    <a:pt x="226" y="1"/>
                  </a:moveTo>
                  <a:lnTo>
                    <a:pt x="0" y="171"/>
                  </a:lnTo>
                  <a:lnTo>
                    <a:pt x="509" y="1894"/>
                  </a:lnTo>
                  <a:lnTo>
                    <a:pt x="735" y="1696"/>
                  </a:lnTo>
                  <a:lnTo>
                    <a:pt x="622" y="1301"/>
                  </a:lnTo>
                  <a:lnTo>
                    <a:pt x="1187" y="820"/>
                  </a:lnTo>
                  <a:lnTo>
                    <a:pt x="1555" y="1046"/>
                  </a:lnTo>
                  <a:lnTo>
                    <a:pt x="1809" y="84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3932539" y="3050738"/>
              <a:ext cx="44881" cy="45721"/>
            </a:xfrm>
            <a:custGeom>
              <a:avLst/>
              <a:gdLst/>
              <a:ahLst/>
              <a:cxnLst/>
              <a:rect l="l" t="t" r="r" b="b"/>
              <a:pathLst>
                <a:path w="1781" h="1810" extrusionOk="0">
                  <a:moveTo>
                    <a:pt x="820" y="1"/>
                  </a:moveTo>
                  <a:cubicBezTo>
                    <a:pt x="764" y="29"/>
                    <a:pt x="679" y="57"/>
                    <a:pt x="622" y="114"/>
                  </a:cubicBezTo>
                  <a:cubicBezTo>
                    <a:pt x="538" y="142"/>
                    <a:pt x="481" y="198"/>
                    <a:pt x="425" y="227"/>
                  </a:cubicBezTo>
                  <a:cubicBezTo>
                    <a:pt x="312" y="311"/>
                    <a:pt x="227" y="396"/>
                    <a:pt x="142" y="509"/>
                  </a:cubicBezTo>
                  <a:cubicBezTo>
                    <a:pt x="86" y="594"/>
                    <a:pt x="57" y="707"/>
                    <a:pt x="29" y="820"/>
                  </a:cubicBezTo>
                  <a:cubicBezTo>
                    <a:pt x="1" y="933"/>
                    <a:pt x="1" y="1046"/>
                    <a:pt x="29" y="1159"/>
                  </a:cubicBezTo>
                  <a:cubicBezTo>
                    <a:pt x="57" y="1272"/>
                    <a:pt x="86" y="1357"/>
                    <a:pt x="170" y="1470"/>
                  </a:cubicBezTo>
                  <a:cubicBezTo>
                    <a:pt x="255" y="1555"/>
                    <a:pt x="340" y="1639"/>
                    <a:pt x="453" y="1696"/>
                  </a:cubicBezTo>
                  <a:cubicBezTo>
                    <a:pt x="538" y="1753"/>
                    <a:pt x="651" y="1781"/>
                    <a:pt x="735" y="1809"/>
                  </a:cubicBezTo>
                  <a:cubicBezTo>
                    <a:pt x="848" y="1809"/>
                    <a:pt x="962" y="1809"/>
                    <a:pt x="1075" y="1781"/>
                  </a:cubicBezTo>
                  <a:cubicBezTo>
                    <a:pt x="1188" y="1724"/>
                    <a:pt x="1301" y="1668"/>
                    <a:pt x="1414" y="1611"/>
                  </a:cubicBezTo>
                  <a:cubicBezTo>
                    <a:pt x="1470" y="1555"/>
                    <a:pt x="1527" y="1498"/>
                    <a:pt x="1611" y="1442"/>
                  </a:cubicBezTo>
                  <a:cubicBezTo>
                    <a:pt x="1668" y="1357"/>
                    <a:pt x="1724" y="1300"/>
                    <a:pt x="1781" y="1216"/>
                  </a:cubicBezTo>
                  <a:lnTo>
                    <a:pt x="1244" y="509"/>
                  </a:lnTo>
                  <a:lnTo>
                    <a:pt x="735" y="905"/>
                  </a:lnTo>
                  <a:lnTo>
                    <a:pt x="877" y="1074"/>
                  </a:lnTo>
                  <a:lnTo>
                    <a:pt x="1159" y="877"/>
                  </a:lnTo>
                  <a:lnTo>
                    <a:pt x="1442" y="1216"/>
                  </a:lnTo>
                  <a:cubicBezTo>
                    <a:pt x="1385" y="1272"/>
                    <a:pt x="1329" y="1329"/>
                    <a:pt x="1272" y="1357"/>
                  </a:cubicBezTo>
                  <a:cubicBezTo>
                    <a:pt x="1216" y="1413"/>
                    <a:pt x="1131" y="1470"/>
                    <a:pt x="1046" y="1498"/>
                  </a:cubicBezTo>
                  <a:cubicBezTo>
                    <a:pt x="990" y="1498"/>
                    <a:pt x="946" y="1511"/>
                    <a:pt x="898" y="1511"/>
                  </a:cubicBezTo>
                  <a:cubicBezTo>
                    <a:pt x="874" y="1511"/>
                    <a:pt x="848" y="1508"/>
                    <a:pt x="820" y="1498"/>
                  </a:cubicBezTo>
                  <a:cubicBezTo>
                    <a:pt x="735" y="1498"/>
                    <a:pt x="679" y="1470"/>
                    <a:pt x="622" y="1413"/>
                  </a:cubicBezTo>
                  <a:cubicBezTo>
                    <a:pt x="453" y="1329"/>
                    <a:pt x="368" y="1187"/>
                    <a:pt x="312" y="1018"/>
                  </a:cubicBezTo>
                  <a:cubicBezTo>
                    <a:pt x="283" y="961"/>
                    <a:pt x="283" y="877"/>
                    <a:pt x="312" y="792"/>
                  </a:cubicBezTo>
                  <a:cubicBezTo>
                    <a:pt x="312" y="707"/>
                    <a:pt x="340" y="651"/>
                    <a:pt x="396" y="566"/>
                  </a:cubicBezTo>
                  <a:cubicBezTo>
                    <a:pt x="425" y="509"/>
                    <a:pt x="509" y="453"/>
                    <a:pt x="566" y="396"/>
                  </a:cubicBezTo>
                  <a:cubicBezTo>
                    <a:pt x="622" y="340"/>
                    <a:pt x="707" y="311"/>
                    <a:pt x="764" y="283"/>
                  </a:cubicBezTo>
                  <a:cubicBezTo>
                    <a:pt x="835" y="259"/>
                    <a:pt x="887" y="235"/>
                    <a:pt x="952" y="212"/>
                  </a:cubicBezTo>
                  <a:lnTo>
                    <a:pt x="952" y="212"/>
                  </a:lnTo>
                  <a:lnTo>
                    <a:pt x="962" y="227"/>
                  </a:lnTo>
                  <a:lnTo>
                    <a:pt x="990" y="198"/>
                  </a:lnTo>
                  <a:lnTo>
                    <a:pt x="990" y="198"/>
                  </a:lnTo>
                  <a:cubicBezTo>
                    <a:pt x="977" y="203"/>
                    <a:pt x="964" y="207"/>
                    <a:pt x="952" y="212"/>
                  </a:cubicBezTo>
                  <a:lnTo>
                    <a:pt x="952" y="212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3879846" y="3212756"/>
              <a:ext cx="75499" cy="84267"/>
            </a:xfrm>
            <a:custGeom>
              <a:avLst/>
              <a:gdLst/>
              <a:ahLst/>
              <a:cxnLst/>
              <a:rect l="l" t="t" r="r" b="b"/>
              <a:pathLst>
                <a:path w="2996" h="3336" extrusionOk="0">
                  <a:moveTo>
                    <a:pt x="453" y="1"/>
                  </a:moveTo>
                  <a:lnTo>
                    <a:pt x="1" y="368"/>
                  </a:lnTo>
                  <a:cubicBezTo>
                    <a:pt x="849" y="1498"/>
                    <a:pt x="1866" y="2516"/>
                    <a:pt x="2996" y="3335"/>
                  </a:cubicBezTo>
                  <a:lnTo>
                    <a:pt x="453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3836426" y="3139956"/>
              <a:ext cx="45587" cy="69263"/>
            </a:xfrm>
            <a:custGeom>
              <a:avLst/>
              <a:gdLst/>
              <a:ahLst/>
              <a:cxnLst/>
              <a:rect l="l" t="t" r="r" b="b"/>
              <a:pathLst>
                <a:path w="1809" h="2742" extrusionOk="0">
                  <a:moveTo>
                    <a:pt x="0" y="1"/>
                  </a:moveTo>
                  <a:cubicBezTo>
                    <a:pt x="339" y="961"/>
                    <a:pt x="820" y="1894"/>
                    <a:pt x="1385" y="2742"/>
                  </a:cubicBezTo>
                  <a:lnTo>
                    <a:pt x="1809" y="24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4411767" y="2902992"/>
              <a:ext cx="67662" cy="84242"/>
            </a:xfrm>
            <a:custGeom>
              <a:avLst/>
              <a:gdLst/>
              <a:ahLst/>
              <a:cxnLst/>
              <a:rect l="l" t="t" r="r" b="b"/>
              <a:pathLst>
                <a:path w="2685" h="3335" extrusionOk="0">
                  <a:moveTo>
                    <a:pt x="2204" y="1"/>
                  </a:moveTo>
                  <a:cubicBezTo>
                    <a:pt x="1554" y="566"/>
                    <a:pt x="735" y="1216"/>
                    <a:pt x="0" y="1837"/>
                  </a:cubicBezTo>
                  <a:lnTo>
                    <a:pt x="1244" y="3335"/>
                  </a:lnTo>
                  <a:cubicBezTo>
                    <a:pt x="1696" y="2967"/>
                    <a:pt x="2317" y="2459"/>
                    <a:pt x="2685" y="2176"/>
                  </a:cubicBezTo>
                  <a:lnTo>
                    <a:pt x="2204" y="1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4356932" y="2949395"/>
              <a:ext cx="86184" cy="82802"/>
            </a:xfrm>
            <a:custGeom>
              <a:avLst/>
              <a:gdLst/>
              <a:ahLst/>
              <a:cxnLst/>
              <a:rect l="l" t="t" r="r" b="b"/>
              <a:pathLst>
                <a:path w="3420" h="3278" extrusionOk="0">
                  <a:moveTo>
                    <a:pt x="2176" y="0"/>
                  </a:moveTo>
                  <a:cubicBezTo>
                    <a:pt x="1329" y="707"/>
                    <a:pt x="933" y="1102"/>
                    <a:pt x="1" y="1837"/>
                  </a:cubicBezTo>
                  <a:lnTo>
                    <a:pt x="1216" y="3278"/>
                  </a:lnTo>
                  <a:cubicBezTo>
                    <a:pt x="2261" y="2459"/>
                    <a:pt x="2600" y="2148"/>
                    <a:pt x="3420" y="1498"/>
                  </a:cubicBezTo>
                  <a:lnTo>
                    <a:pt x="2176" y="0"/>
                  </a:ln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3960309" y="3247741"/>
              <a:ext cx="99011" cy="74264"/>
            </a:xfrm>
            <a:custGeom>
              <a:avLst/>
              <a:gdLst/>
              <a:ahLst/>
              <a:cxnLst/>
              <a:rect l="l" t="t" r="r" b="b"/>
              <a:pathLst>
                <a:path w="3929" h="2940" extrusionOk="0">
                  <a:moveTo>
                    <a:pt x="2855" y="0"/>
                  </a:moveTo>
                  <a:cubicBezTo>
                    <a:pt x="1894" y="707"/>
                    <a:pt x="905" y="1441"/>
                    <a:pt x="1" y="2091"/>
                  </a:cubicBezTo>
                  <a:lnTo>
                    <a:pt x="1724" y="2939"/>
                  </a:lnTo>
                  <a:cubicBezTo>
                    <a:pt x="2346" y="2543"/>
                    <a:pt x="3137" y="1950"/>
                    <a:pt x="3928" y="1385"/>
                  </a:cubicBezTo>
                  <a:lnTo>
                    <a:pt x="2855" y="0"/>
                  </a:ln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3815057" y="3025756"/>
              <a:ext cx="76936" cy="83535"/>
            </a:xfrm>
            <a:custGeom>
              <a:avLst/>
              <a:gdLst/>
              <a:ahLst/>
              <a:cxnLst/>
              <a:rect l="l" t="t" r="r" b="b"/>
              <a:pathLst>
                <a:path w="3053" h="3307" extrusionOk="0">
                  <a:moveTo>
                    <a:pt x="1922" y="1"/>
                  </a:moveTo>
                  <a:cubicBezTo>
                    <a:pt x="1272" y="481"/>
                    <a:pt x="622" y="961"/>
                    <a:pt x="1" y="1413"/>
                  </a:cubicBezTo>
                  <a:lnTo>
                    <a:pt x="424" y="3307"/>
                  </a:lnTo>
                  <a:cubicBezTo>
                    <a:pt x="1131" y="2883"/>
                    <a:pt x="2063" y="2233"/>
                    <a:pt x="3052" y="1498"/>
                  </a:cubicBezTo>
                  <a:lnTo>
                    <a:pt x="1922" y="1"/>
                  </a:ln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4232318" y="2702428"/>
              <a:ext cx="79078" cy="66409"/>
            </a:xfrm>
            <a:custGeom>
              <a:avLst/>
              <a:gdLst/>
              <a:ahLst/>
              <a:cxnLst/>
              <a:rect l="l" t="t" r="r" b="b"/>
              <a:pathLst>
                <a:path w="3138" h="2629" extrusionOk="0">
                  <a:moveTo>
                    <a:pt x="1301" y="0"/>
                  </a:moveTo>
                  <a:cubicBezTo>
                    <a:pt x="877" y="368"/>
                    <a:pt x="425" y="763"/>
                    <a:pt x="1" y="1131"/>
                  </a:cubicBezTo>
                  <a:lnTo>
                    <a:pt x="1216" y="2628"/>
                  </a:lnTo>
                  <a:cubicBezTo>
                    <a:pt x="1979" y="2007"/>
                    <a:pt x="2685" y="1385"/>
                    <a:pt x="3137" y="961"/>
                  </a:cubicBezTo>
                  <a:lnTo>
                    <a:pt x="1301" y="0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3936117" y="2730972"/>
              <a:ext cx="326844" cy="278390"/>
            </a:xfrm>
            <a:custGeom>
              <a:avLst/>
              <a:gdLst/>
              <a:ahLst/>
              <a:cxnLst/>
              <a:rect l="l" t="t" r="r" b="b"/>
              <a:pathLst>
                <a:path w="12970" h="11021" extrusionOk="0">
                  <a:moveTo>
                    <a:pt x="11755" y="1"/>
                  </a:moveTo>
                  <a:cubicBezTo>
                    <a:pt x="7968" y="3335"/>
                    <a:pt x="4210" y="6358"/>
                    <a:pt x="0" y="9551"/>
                  </a:cubicBezTo>
                  <a:lnTo>
                    <a:pt x="1159" y="11021"/>
                  </a:lnTo>
                  <a:cubicBezTo>
                    <a:pt x="5369" y="7828"/>
                    <a:pt x="9975" y="4070"/>
                    <a:pt x="12970" y="1498"/>
                  </a:cubicBezTo>
                  <a:lnTo>
                    <a:pt x="11755" y="1"/>
                  </a:ln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3788723" y="2659612"/>
              <a:ext cx="704945" cy="743755"/>
            </a:xfrm>
            <a:custGeom>
              <a:avLst/>
              <a:gdLst/>
              <a:ahLst/>
              <a:cxnLst/>
              <a:rect l="l" t="t" r="r" b="b"/>
              <a:pathLst>
                <a:path w="27974" h="29444" fill="none" extrusionOk="0">
                  <a:moveTo>
                    <a:pt x="1837" y="18904"/>
                  </a:moveTo>
                  <a:cubicBezTo>
                    <a:pt x="0" y="13846"/>
                    <a:pt x="1413" y="8138"/>
                    <a:pt x="5397" y="4521"/>
                  </a:cubicBezTo>
                  <a:cubicBezTo>
                    <a:pt x="9381" y="876"/>
                    <a:pt x="15174" y="0"/>
                    <a:pt x="20062" y="2289"/>
                  </a:cubicBezTo>
                  <a:cubicBezTo>
                    <a:pt x="24950" y="4578"/>
                    <a:pt x="27974" y="9579"/>
                    <a:pt x="27748" y="14976"/>
                  </a:cubicBezTo>
                  <a:cubicBezTo>
                    <a:pt x="27493" y="20373"/>
                    <a:pt x="24046" y="25092"/>
                    <a:pt x="18960" y="26928"/>
                  </a:cubicBezTo>
                  <a:cubicBezTo>
                    <a:pt x="12009" y="29443"/>
                    <a:pt x="4351" y="25855"/>
                    <a:pt x="1837" y="18904"/>
                  </a:cubicBezTo>
                  <a:close/>
                </a:path>
              </a:pathLst>
            </a:custGeom>
            <a:noFill/>
            <a:ln w="44500" cap="flat" cmpd="sng">
              <a:solidFill>
                <a:srgbClr val="0092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4032936" y="3009337"/>
              <a:ext cx="337554" cy="273389"/>
            </a:xfrm>
            <a:custGeom>
              <a:avLst/>
              <a:gdLst/>
              <a:ahLst/>
              <a:cxnLst/>
              <a:rect l="l" t="t" r="r" b="b"/>
              <a:pathLst>
                <a:path w="13395" h="10823" extrusionOk="0">
                  <a:moveTo>
                    <a:pt x="12179" y="1"/>
                  </a:moveTo>
                  <a:cubicBezTo>
                    <a:pt x="8224" y="3222"/>
                    <a:pt x="4042" y="6471"/>
                    <a:pt x="1" y="9438"/>
                  </a:cubicBezTo>
                  <a:lnTo>
                    <a:pt x="1046" y="10823"/>
                  </a:lnTo>
                  <a:cubicBezTo>
                    <a:pt x="4663" y="8223"/>
                    <a:pt x="9495" y="4522"/>
                    <a:pt x="13394" y="1442"/>
                  </a:cubicBezTo>
                  <a:lnTo>
                    <a:pt x="12179" y="1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3863466" y="2984355"/>
              <a:ext cx="84773" cy="79266"/>
            </a:xfrm>
            <a:custGeom>
              <a:avLst/>
              <a:gdLst/>
              <a:ahLst/>
              <a:cxnLst/>
              <a:rect l="l" t="t" r="r" b="b"/>
              <a:pathLst>
                <a:path w="3364" h="3138" extrusionOk="0">
                  <a:moveTo>
                    <a:pt x="2205" y="1"/>
                  </a:moveTo>
                  <a:cubicBezTo>
                    <a:pt x="1357" y="651"/>
                    <a:pt x="849" y="1018"/>
                    <a:pt x="1" y="1640"/>
                  </a:cubicBezTo>
                  <a:lnTo>
                    <a:pt x="1131" y="3137"/>
                  </a:lnTo>
                  <a:cubicBezTo>
                    <a:pt x="1951" y="2572"/>
                    <a:pt x="2431" y="2177"/>
                    <a:pt x="3363" y="1470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3147861" y="2397641"/>
              <a:ext cx="112518" cy="57845"/>
            </a:xfrm>
            <a:custGeom>
              <a:avLst/>
              <a:gdLst/>
              <a:ahLst/>
              <a:cxnLst/>
              <a:rect l="l" t="t" r="r" b="b"/>
              <a:pathLst>
                <a:path w="4465" h="2290" fill="none" extrusionOk="0">
                  <a:moveTo>
                    <a:pt x="0" y="2290"/>
                  </a:moveTo>
                  <a:lnTo>
                    <a:pt x="4465" y="1"/>
                  </a:lnTo>
                </a:path>
              </a:pathLst>
            </a:custGeom>
            <a:noFill/>
            <a:ln w="9175" cap="flat" cmpd="sng">
              <a:solidFill>
                <a:srgbClr val="000000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4464797" y="3949437"/>
              <a:ext cx="202961" cy="109250"/>
            </a:xfrm>
            <a:custGeom>
              <a:avLst/>
              <a:gdLst/>
              <a:ahLst/>
              <a:cxnLst/>
              <a:rect l="l" t="t" r="r" b="b"/>
              <a:pathLst>
                <a:path w="8054" h="4325" fill="none" extrusionOk="0">
                  <a:moveTo>
                    <a:pt x="1" y="4324"/>
                  </a:moveTo>
                  <a:lnTo>
                    <a:pt x="8054" y="1"/>
                  </a:lnTo>
                </a:path>
              </a:pathLst>
            </a:custGeom>
            <a:noFill/>
            <a:ln w="9525" cap="flat" cmpd="sng">
              <a:solidFill>
                <a:srgbClr val="7FC8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0"/>
            <p:cNvSpPr/>
            <p:nvPr/>
          </p:nvSpPr>
          <p:spPr>
            <a:xfrm>
              <a:off x="4344693" y="4149142"/>
              <a:ext cx="62471" cy="154364"/>
            </a:xfrm>
            <a:custGeom>
              <a:avLst/>
              <a:gdLst/>
              <a:ahLst/>
              <a:cxnLst/>
              <a:rect l="l" t="t" r="r" b="b"/>
              <a:pathLst>
                <a:path w="2479" h="6111" extrusionOk="0">
                  <a:moveTo>
                    <a:pt x="1030" y="1"/>
                  </a:moveTo>
                  <a:cubicBezTo>
                    <a:pt x="516" y="1"/>
                    <a:pt x="0" y="366"/>
                    <a:pt x="76" y="1052"/>
                  </a:cubicBezTo>
                  <a:lnTo>
                    <a:pt x="613" y="6110"/>
                  </a:lnTo>
                  <a:lnTo>
                    <a:pt x="2478" y="5827"/>
                  </a:lnTo>
                  <a:lnTo>
                    <a:pt x="1969" y="826"/>
                  </a:lnTo>
                  <a:cubicBezTo>
                    <a:pt x="1904" y="267"/>
                    <a:pt x="1468" y="1"/>
                    <a:pt x="1030" y="1"/>
                  </a:cubicBezTo>
                  <a:close/>
                </a:path>
              </a:pathLst>
            </a:custGeom>
            <a:solidFill>
              <a:srgbClr val="AA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4268287" y="4157150"/>
              <a:ext cx="59119" cy="152772"/>
            </a:xfrm>
            <a:custGeom>
              <a:avLst/>
              <a:gdLst/>
              <a:ahLst/>
              <a:cxnLst/>
              <a:rect l="l" t="t" r="r" b="b"/>
              <a:pathLst>
                <a:path w="2346" h="6048" extrusionOk="0">
                  <a:moveTo>
                    <a:pt x="763" y="0"/>
                  </a:moveTo>
                  <a:lnTo>
                    <a:pt x="0" y="876"/>
                  </a:lnTo>
                  <a:lnTo>
                    <a:pt x="509" y="6047"/>
                  </a:lnTo>
                  <a:lnTo>
                    <a:pt x="2345" y="5850"/>
                  </a:lnTo>
                  <a:lnTo>
                    <a:pt x="1780" y="650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4191377" y="4168567"/>
              <a:ext cx="59119" cy="152772"/>
            </a:xfrm>
            <a:custGeom>
              <a:avLst/>
              <a:gdLst/>
              <a:ahLst/>
              <a:cxnLst/>
              <a:rect l="l" t="t" r="r" b="b"/>
              <a:pathLst>
                <a:path w="2346" h="6048" extrusionOk="0">
                  <a:moveTo>
                    <a:pt x="763" y="1"/>
                  </a:moveTo>
                  <a:lnTo>
                    <a:pt x="0" y="876"/>
                  </a:lnTo>
                  <a:lnTo>
                    <a:pt x="509" y="6047"/>
                  </a:lnTo>
                  <a:lnTo>
                    <a:pt x="2346" y="5878"/>
                  </a:lnTo>
                  <a:lnTo>
                    <a:pt x="1781" y="679"/>
                  </a:lnTo>
                  <a:lnTo>
                    <a:pt x="763" y="1"/>
                  </a:ln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4176408" y="4075787"/>
              <a:ext cx="57002" cy="97099"/>
            </a:xfrm>
            <a:custGeom>
              <a:avLst/>
              <a:gdLst/>
              <a:ahLst/>
              <a:cxnLst/>
              <a:rect l="l" t="t" r="r" b="b"/>
              <a:pathLst>
                <a:path w="2262" h="3844" extrusionOk="0">
                  <a:moveTo>
                    <a:pt x="1809" y="0"/>
                  </a:moveTo>
                  <a:lnTo>
                    <a:pt x="1" y="141"/>
                  </a:lnTo>
                  <a:lnTo>
                    <a:pt x="510" y="3843"/>
                  </a:lnTo>
                  <a:lnTo>
                    <a:pt x="1301" y="3052"/>
                  </a:lnTo>
                  <a:lnTo>
                    <a:pt x="2261" y="3617"/>
                  </a:lnTo>
                  <a:lnTo>
                    <a:pt x="1809" y="0"/>
                  </a:lnTo>
                  <a:close/>
                </a:path>
              </a:pathLst>
            </a:custGeom>
            <a:solidFill>
              <a:srgbClr val="DE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0"/>
            <p:cNvSpPr/>
            <p:nvPr/>
          </p:nvSpPr>
          <p:spPr>
            <a:xfrm>
              <a:off x="4254024" y="4064370"/>
              <a:ext cx="57002" cy="97074"/>
            </a:xfrm>
            <a:custGeom>
              <a:avLst/>
              <a:gdLst/>
              <a:ahLst/>
              <a:cxnLst/>
              <a:rect l="l" t="t" r="r" b="b"/>
              <a:pathLst>
                <a:path w="2262" h="3843" extrusionOk="0">
                  <a:moveTo>
                    <a:pt x="1781" y="0"/>
                  </a:moveTo>
                  <a:lnTo>
                    <a:pt x="1" y="113"/>
                  </a:lnTo>
                  <a:lnTo>
                    <a:pt x="481" y="3843"/>
                  </a:lnTo>
                  <a:lnTo>
                    <a:pt x="1272" y="3052"/>
                  </a:lnTo>
                  <a:lnTo>
                    <a:pt x="2261" y="3617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rgbClr val="DE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0"/>
            <p:cNvSpPr/>
            <p:nvPr/>
          </p:nvSpPr>
          <p:spPr>
            <a:xfrm>
              <a:off x="4334487" y="4052927"/>
              <a:ext cx="56297" cy="99954"/>
            </a:xfrm>
            <a:custGeom>
              <a:avLst/>
              <a:gdLst/>
              <a:ahLst/>
              <a:cxnLst/>
              <a:rect l="l" t="t" r="r" b="b"/>
              <a:pathLst>
                <a:path w="2234" h="3957" extrusionOk="0">
                  <a:moveTo>
                    <a:pt x="1753" y="1"/>
                  </a:moveTo>
                  <a:lnTo>
                    <a:pt x="1" y="255"/>
                  </a:lnTo>
                  <a:lnTo>
                    <a:pt x="396" y="3957"/>
                  </a:lnTo>
                  <a:cubicBezTo>
                    <a:pt x="427" y="3480"/>
                    <a:pt x="911" y="3221"/>
                    <a:pt x="1377" y="3221"/>
                  </a:cubicBezTo>
                  <a:cubicBezTo>
                    <a:pt x="1766" y="3221"/>
                    <a:pt x="2143" y="3401"/>
                    <a:pt x="2233" y="3787"/>
                  </a:cubicBezTo>
                  <a:lnTo>
                    <a:pt x="1753" y="1"/>
                  </a:lnTo>
                  <a:close/>
                </a:path>
              </a:pathLst>
            </a:custGeom>
            <a:solidFill>
              <a:srgbClr val="A57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935748" y="4100037"/>
              <a:ext cx="65696" cy="153353"/>
            </a:xfrm>
            <a:custGeom>
              <a:avLst/>
              <a:gdLst/>
              <a:ahLst/>
              <a:cxnLst/>
              <a:rect l="l" t="t" r="r" b="b"/>
              <a:pathLst>
                <a:path w="2607" h="6071" extrusionOk="0">
                  <a:moveTo>
                    <a:pt x="1865" y="1"/>
                  </a:moveTo>
                  <a:lnTo>
                    <a:pt x="0" y="255"/>
                  </a:lnTo>
                  <a:lnTo>
                    <a:pt x="594" y="5257"/>
                  </a:lnTo>
                  <a:cubicBezTo>
                    <a:pt x="659" y="5806"/>
                    <a:pt x="1112" y="6071"/>
                    <a:pt x="1562" y="6071"/>
                  </a:cubicBezTo>
                  <a:cubicBezTo>
                    <a:pt x="2086" y="6071"/>
                    <a:pt x="2606" y="5714"/>
                    <a:pt x="2515" y="5031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AA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4019059" y="4092913"/>
              <a:ext cx="61967" cy="152772"/>
            </a:xfrm>
            <a:custGeom>
              <a:avLst/>
              <a:gdLst/>
              <a:ahLst/>
              <a:cxnLst/>
              <a:rect l="l" t="t" r="r" b="b"/>
              <a:pathLst>
                <a:path w="2459" h="6048" extrusionOk="0">
                  <a:moveTo>
                    <a:pt x="1837" y="0"/>
                  </a:moveTo>
                  <a:lnTo>
                    <a:pt x="0" y="170"/>
                  </a:lnTo>
                  <a:lnTo>
                    <a:pt x="678" y="5397"/>
                  </a:lnTo>
                  <a:lnTo>
                    <a:pt x="1696" y="6047"/>
                  </a:lnTo>
                  <a:lnTo>
                    <a:pt x="2459" y="5171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4095969" y="4082203"/>
              <a:ext cx="62672" cy="152772"/>
            </a:xfrm>
            <a:custGeom>
              <a:avLst/>
              <a:gdLst/>
              <a:ahLst/>
              <a:cxnLst/>
              <a:rect l="l" t="t" r="r" b="b"/>
              <a:pathLst>
                <a:path w="2487" h="6048" extrusionOk="0">
                  <a:moveTo>
                    <a:pt x="1837" y="1"/>
                  </a:moveTo>
                  <a:lnTo>
                    <a:pt x="0" y="170"/>
                  </a:lnTo>
                  <a:lnTo>
                    <a:pt x="706" y="5369"/>
                  </a:lnTo>
                  <a:lnTo>
                    <a:pt x="1695" y="6047"/>
                  </a:lnTo>
                  <a:lnTo>
                    <a:pt x="2487" y="5171"/>
                  </a:lnTo>
                  <a:lnTo>
                    <a:pt x="1837" y="1"/>
                  </a:ln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4115903" y="4229949"/>
              <a:ext cx="56272" cy="97099"/>
            </a:xfrm>
            <a:custGeom>
              <a:avLst/>
              <a:gdLst/>
              <a:ahLst/>
              <a:cxnLst/>
              <a:rect l="l" t="t" r="r" b="b"/>
              <a:pathLst>
                <a:path w="2233" h="3844" extrusionOk="0">
                  <a:moveTo>
                    <a:pt x="1752" y="1"/>
                  </a:moveTo>
                  <a:lnTo>
                    <a:pt x="961" y="792"/>
                  </a:lnTo>
                  <a:lnTo>
                    <a:pt x="0" y="227"/>
                  </a:lnTo>
                  <a:lnTo>
                    <a:pt x="424" y="3843"/>
                  </a:lnTo>
                  <a:lnTo>
                    <a:pt x="2232" y="3730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DE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4038287" y="4241367"/>
              <a:ext cx="56977" cy="97099"/>
            </a:xfrm>
            <a:custGeom>
              <a:avLst/>
              <a:gdLst/>
              <a:ahLst/>
              <a:cxnLst/>
              <a:rect l="l" t="t" r="r" b="b"/>
              <a:pathLst>
                <a:path w="2261" h="3844" extrusionOk="0">
                  <a:moveTo>
                    <a:pt x="1752" y="1"/>
                  </a:moveTo>
                  <a:lnTo>
                    <a:pt x="989" y="792"/>
                  </a:lnTo>
                  <a:lnTo>
                    <a:pt x="0" y="227"/>
                  </a:lnTo>
                  <a:lnTo>
                    <a:pt x="0" y="227"/>
                  </a:lnTo>
                  <a:lnTo>
                    <a:pt x="452" y="3844"/>
                  </a:lnTo>
                  <a:lnTo>
                    <a:pt x="2261" y="3731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DE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3954975" y="4249930"/>
              <a:ext cx="54835" cy="99954"/>
            </a:xfrm>
            <a:custGeom>
              <a:avLst/>
              <a:gdLst/>
              <a:ahLst/>
              <a:cxnLst/>
              <a:rect l="l" t="t" r="r" b="b"/>
              <a:pathLst>
                <a:path w="2176" h="3957" extrusionOk="0">
                  <a:moveTo>
                    <a:pt x="1809" y="1"/>
                  </a:moveTo>
                  <a:cubicBezTo>
                    <a:pt x="1778" y="478"/>
                    <a:pt x="1294" y="737"/>
                    <a:pt x="833" y="737"/>
                  </a:cubicBezTo>
                  <a:cubicBezTo>
                    <a:pt x="447" y="737"/>
                    <a:pt x="77" y="556"/>
                    <a:pt x="0" y="170"/>
                  </a:cubicBezTo>
                  <a:lnTo>
                    <a:pt x="0" y="170"/>
                  </a:lnTo>
                  <a:lnTo>
                    <a:pt x="424" y="3957"/>
                  </a:lnTo>
                  <a:lnTo>
                    <a:pt x="2176" y="3731"/>
                  </a:lnTo>
                  <a:lnTo>
                    <a:pt x="1809" y="1"/>
                  </a:lnTo>
                  <a:close/>
                </a:path>
              </a:pathLst>
            </a:custGeom>
            <a:solidFill>
              <a:srgbClr val="A57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873806" y="4234243"/>
              <a:ext cx="57683" cy="114933"/>
            </a:xfrm>
            <a:custGeom>
              <a:avLst/>
              <a:gdLst/>
              <a:ahLst/>
              <a:cxnLst/>
              <a:rect l="l" t="t" r="r" b="b"/>
              <a:pathLst>
                <a:path w="2289" h="4550" extrusionOk="0">
                  <a:moveTo>
                    <a:pt x="1808" y="0"/>
                  </a:moveTo>
                  <a:lnTo>
                    <a:pt x="0" y="170"/>
                  </a:lnTo>
                  <a:lnTo>
                    <a:pt x="396" y="4549"/>
                  </a:lnTo>
                  <a:lnTo>
                    <a:pt x="2289" y="4465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62391" y="4107893"/>
              <a:ext cx="55566" cy="114958"/>
            </a:xfrm>
            <a:custGeom>
              <a:avLst/>
              <a:gdLst/>
              <a:ahLst/>
              <a:cxnLst/>
              <a:rect l="l" t="t" r="r" b="b"/>
              <a:pathLst>
                <a:path w="2205" h="4551" extrusionOk="0">
                  <a:moveTo>
                    <a:pt x="1753" y="1"/>
                  </a:moveTo>
                  <a:lnTo>
                    <a:pt x="1" y="142"/>
                  </a:lnTo>
                  <a:lnTo>
                    <a:pt x="425" y="4550"/>
                  </a:lnTo>
                  <a:lnTo>
                    <a:pt x="2205" y="4380"/>
                  </a:lnTo>
                  <a:lnTo>
                    <a:pt x="1753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4409256" y="4040802"/>
              <a:ext cx="61992" cy="117080"/>
            </a:xfrm>
            <a:custGeom>
              <a:avLst/>
              <a:gdLst/>
              <a:ahLst/>
              <a:cxnLst/>
              <a:rect l="l" t="t" r="r" b="b"/>
              <a:pathLst>
                <a:path w="2460" h="4635" extrusionOk="0">
                  <a:moveTo>
                    <a:pt x="1922" y="1"/>
                  </a:moveTo>
                  <a:lnTo>
                    <a:pt x="1" y="170"/>
                  </a:lnTo>
                  <a:lnTo>
                    <a:pt x="651" y="4635"/>
                  </a:lnTo>
                  <a:lnTo>
                    <a:pt x="2459" y="4380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FF5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4427778" y="4167153"/>
              <a:ext cx="58414" cy="116348"/>
            </a:xfrm>
            <a:custGeom>
              <a:avLst/>
              <a:gdLst/>
              <a:ahLst/>
              <a:cxnLst/>
              <a:rect l="l" t="t" r="r" b="b"/>
              <a:pathLst>
                <a:path w="2318" h="4606" extrusionOk="0">
                  <a:moveTo>
                    <a:pt x="1752" y="0"/>
                  </a:moveTo>
                  <a:lnTo>
                    <a:pt x="0" y="226"/>
                  </a:lnTo>
                  <a:lnTo>
                    <a:pt x="594" y="4606"/>
                  </a:lnTo>
                  <a:lnTo>
                    <a:pt x="2317" y="4408"/>
                  </a:lnTo>
                  <a:lnTo>
                    <a:pt x="1752" y="0"/>
                  </a:lnTo>
                  <a:close/>
                </a:path>
              </a:pathLst>
            </a:custGeom>
            <a:solidFill>
              <a:srgbClr val="FF5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4362258" y="4229242"/>
              <a:ext cx="37775" cy="43169"/>
            </a:xfrm>
            <a:custGeom>
              <a:avLst/>
              <a:gdLst/>
              <a:ahLst/>
              <a:cxnLst/>
              <a:rect l="l" t="t" r="r" b="b"/>
              <a:pathLst>
                <a:path w="1499" h="1709" extrusionOk="0">
                  <a:moveTo>
                    <a:pt x="849" y="0"/>
                  </a:moveTo>
                  <a:cubicBezTo>
                    <a:pt x="736" y="29"/>
                    <a:pt x="594" y="57"/>
                    <a:pt x="510" y="113"/>
                  </a:cubicBezTo>
                  <a:cubicBezTo>
                    <a:pt x="396" y="170"/>
                    <a:pt x="283" y="226"/>
                    <a:pt x="227" y="311"/>
                  </a:cubicBezTo>
                  <a:cubicBezTo>
                    <a:pt x="142" y="396"/>
                    <a:pt x="86" y="481"/>
                    <a:pt x="57" y="594"/>
                  </a:cubicBezTo>
                  <a:cubicBezTo>
                    <a:pt x="29" y="707"/>
                    <a:pt x="1" y="820"/>
                    <a:pt x="29" y="933"/>
                  </a:cubicBezTo>
                  <a:cubicBezTo>
                    <a:pt x="29" y="1074"/>
                    <a:pt x="86" y="1187"/>
                    <a:pt x="142" y="1300"/>
                  </a:cubicBezTo>
                  <a:cubicBezTo>
                    <a:pt x="170" y="1385"/>
                    <a:pt x="255" y="1470"/>
                    <a:pt x="340" y="1554"/>
                  </a:cubicBezTo>
                  <a:cubicBezTo>
                    <a:pt x="425" y="1611"/>
                    <a:pt x="538" y="1667"/>
                    <a:pt x="651" y="1696"/>
                  </a:cubicBezTo>
                  <a:cubicBezTo>
                    <a:pt x="726" y="1696"/>
                    <a:pt x="801" y="1708"/>
                    <a:pt x="877" y="1708"/>
                  </a:cubicBezTo>
                  <a:cubicBezTo>
                    <a:pt x="915" y="1708"/>
                    <a:pt x="952" y="1705"/>
                    <a:pt x="990" y="1696"/>
                  </a:cubicBezTo>
                  <a:cubicBezTo>
                    <a:pt x="1075" y="1696"/>
                    <a:pt x="1159" y="1667"/>
                    <a:pt x="1244" y="1667"/>
                  </a:cubicBezTo>
                  <a:cubicBezTo>
                    <a:pt x="1329" y="1639"/>
                    <a:pt x="1414" y="1611"/>
                    <a:pt x="1498" y="1583"/>
                  </a:cubicBezTo>
                  <a:lnTo>
                    <a:pt x="1414" y="707"/>
                  </a:lnTo>
                  <a:lnTo>
                    <a:pt x="792" y="763"/>
                  </a:lnTo>
                  <a:lnTo>
                    <a:pt x="820" y="1018"/>
                  </a:lnTo>
                  <a:lnTo>
                    <a:pt x="1159" y="961"/>
                  </a:lnTo>
                  <a:lnTo>
                    <a:pt x="1216" y="1413"/>
                  </a:lnTo>
                  <a:cubicBezTo>
                    <a:pt x="1188" y="1413"/>
                    <a:pt x="1131" y="1441"/>
                    <a:pt x="1103" y="1441"/>
                  </a:cubicBezTo>
                  <a:lnTo>
                    <a:pt x="990" y="1441"/>
                  </a:lnTo>
                  <a:cubicBezTo>
                    <a:pt x="947" y="1456"/>
                    <a:pt x="905" y="1463"/>
                    <a:pt x="863" y="1463"/>
                  </a:cubicBezTo>
                  <a:cubicBezTo>
                    <a:pt x="820" y="1463"/>
                    <a:pt x="778" y="1456"/>
                    <a:pt x="736" y="1441"/>
                  </a:cubicBezTo>
                  <a:cubicBezTo>
                    <a:pt x="651" y="1413"/>
                    <a:pt x="594" y="1385"/>
                    <a:pt x="538" y="1357"/>
                  </a:cubicBezTo>
                  <a:cubicBezTo>
                    <a:pt x="481" y="1300"/>
                    <a:pt x="425" y="1244"/>
                    <a:pt x="396" y="1159"/>
                  </a:cubicBezTo>
                  <a:cubicBezTo>
                    <a:pt x="368" y="1074"/>
                    <a:pt x="340" y="1018"/>
                    <a:pt x="340" y="933"/>
                  </a:cubicBezTo>
                  <a:cubicBezTo>
                    <a:pt x="312" y="848"/>
                    <a:pt x="312" y="735"/>
                    <a:pt x="340" y="678"/>
                  </a:cubicBezTo>
                  <a:cubicBezTo>
                    <a:pt x="340" y="594"/>
                    <a:pt x="368" y="509"/>
                    <a:pt x="425" y="452"/>
                  </a:cubicBezTo>
                  <a:cubicBezTo>
                    <a:pt x="481" y="396"/>
                    <a:pt x="538" y="368"/>
                    <a:pt x="623" y="311"/>
                  </a:cubicBezTo>
                  <a:cubicBezTo>
                    <a:pt x="707" y="283"/>
                    <a:pt x="792" y="255"/>
                    <a:pt x="877" y="255"/>
                  </a:cubicBezTo>
                  <a:cubicBezTo>
                    <a:pt x="905" y="241"/>
                    <a:pt x="940" y="233"/>
                    <a:pt x="979" y="233"/>
                  </a:cubicBezTo>
                  <a:cubicBezTo>
                    <a:pt x="1018" y="233"/>
                    <a:pt x="1061" y="241"/>
                    <a:pt x="1103" y="255"/>
                  </a:cubicBezTo>
                  <a:cubicBezTo>
                    <a:pt x="1159" y="255"/>
                    <a:pt x="1244" y="283"/>
                    <a:pt x="1301" y="311"/>
                  </a:cubicBezTo>
                  <a:lnTo>
                    <a:pt x="1329" y="311"/>
                  </a:lnTo>
                  <a:lnTo>
                    <a:pt x="1329" y="57"/>
                  </a:lnTo>
                  <a:cubicBezTo>
                    <a:pt x="1244" y="29"/>
                    <a:pt x="1159" y="0"/>
                    <a:pt x="1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4280383" y="4242806"/>
              <a:ext cx="42034" cy="44281"/>
            </a:xfrm>
            <a:custGeom>
              <a:avLst/>
              <a:gdLst/>
              <a:ahLst/>
              <a:cxnLst/>
              <a:rect l="l" t="t" r="r" b="b"/>
              <a:pathLst>
                <a:path w="1668" h="1753" extrusionOk="0">
                  <a:moveTo>
                    <a:pt x="679" y="255"/>
                  </a:moveTo>
                  <a:cubicBezTo>
                    <a:pt x="679" y="283"/>
                    <a:pt x="707" y="311"/>
                    <a:pt x="707" y="311"/>
                  </a:cubicBezTo>
                  <a:lnTo>
                    <a:pt x="735" y="424"/>
                  </a:lnTo>
                  <a:cubicBezTo>
                    <a:pt x="763" y="452"/>
                    <a:pt x="763" y="481"/>
                    <a:pt x="792" y="509"/>
                  </a:cubicBezTo>
                  <a:cubicBezTo>
                    <a:pt x="792" y="537"/>
                    <a:pt x="820" y="565"/>
                    <a:pt x="820" y="565"/>
                  </a:cubicBezTo>
                  <a:lnTo>
                    <a:pt x="1046" y="1017"/>
                  </a:lnTo>
                  <a:lnTo>
                    <a:pt x="481" y="1074"/>
                  </a:lnTo>
                  <a:lnTo>
                    <a:pt x="594" y="594"/>
                  </a:lnTo>
                  <a:cubicBezTo>
                    <a:pt x="594" y="565"/>
                    <a:pt x="594" y="537"/>
                    <a:pt x="622" y="509"/>
                  </a:cubicBezTo>
                  <a:lnTo>
                    <a:pt x="650" y="424"/>
                  </a:lnTo>
                  <a:lnTo>
                    <a:pt x="650" y="339"/>
                  </a:lnTo>
                  <a:cubicBezTo>
                    <a:pt x="679" y="283"/>
                    <a:pt x="679" y="283"/>
                    <a:pt x="679" y="255"/>
                  </a:cubicBezTo>
                  <a:close/>
                  <a:moveTo>
                    <a:pt x="820" y="0"/>
                  </a:moveTo>
                  <a:lnTo>
                    <a:pt x="509" y="28"/>
                  </a:lnTo>
                  <a:lnTo>
                    <a:pt x="0" y="1752"/>
                  </a:lnTo>
                  <a:lnTo>
                    <a:pt x="283" y="1724"/>
                  </a:lnTo>
                  <a:lnTo>
                    <a:pt x="424" y="1300"/>
                  </a:lnTo>
                  <a:lnTo>
                    <a:pt x="1159" y="1244"/>
                  </a:lnTo>
                  <a:lnTo>
                    <a:pt x="1357" y="1611"/>
                  </a:lnTo>
                  <a:lnTo>
                    <a:pt x="1668" y="1583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4204909" y="4254931"/>
              <a:ext cx="42034" cy="44281"/>
            </a:xfrm>
            <a:custGeom>
              <a:avLst/>
              <a:gdLst/>
              <a:ahLst/>
              <a:cxnLst/>
              <a:rect l="l" t="t" r="r" b="b"/>
              <a:pathLst>
                <a:path w="1668" h="1753" extrusionOk="0">
                  <a:moveTo>
                    <a:pt x="650" y="227"/>
                  </a:moveTo>
                  <a:lnTo>
                    <a:pt x="678" y="311"/>
                  </a:lnTo>
                  <a:cubicBezTo>
                    <a:pt x="678" y="340"/>
                    <a:pt x="707" y="368"/>
                    <a:pt x="707" y="396"/>
                  </a:cubicBezTo>
                  <a:lnTo>
                    <a:pt x="763" y="481"/>
                  </a:lnTo>
                  <a:lnTo>
                    <a:pt x="791" y="566"/>
                  </a:lnTo>
                  <a:lnTo>
                    <a:pt x="848" y="566"/>
                  </a:lnTo>
                  <a:lnTo>
                    <a:pt x="1074" y="990"/>
                  </a:lnTo>
                  <a:lnTo>
                    <a:pt x="509" y="1074"/>
                  </a:lnTo>
                  <a:lnTo>
                    <a:pt x="509" y="1074"/>
                  </a:lnTo>
                  <a:lnTo>
                    <a:pt x="622" y="594"/>
                  </a:lnTo>
                  <a:cubicBezTo>
                    <a:pt x="650" y="566"/>
                    <a:pt x="650" y="537"/>
                    <a:pt x="650" y="509"/>
                  </a:cubicBezTo>
                  <a:lnTo>
                    <a:pt x="650" y="424"/>
                  </a:lnTo>
                  <a:lnTo>
                    <a:pt x="650" y="311"/>
                  </a:lnTo>
                  <a:lnTo>
                    <a:pt x="650" y="227"/>
                  </a:lnTo>
                  <a:close/>
                  <a:moveTo>
                    <a:pt x="763" y="1"/>
                  </a:moveTo>
                  <a:lnTo>
                    <a:pt x="452" y="29"/>
                  </a:lnTo>
                  <a:lnTo>
                    <a:pt x="0" y="1752"/>
                  </a:lnTo>
                  <a:lnTo>
                    <a:pt x="311" y="1724"/>
                  </a:lnTo>
                  <a:lnTo>
                    <a:pt x="396" y="1300"/>
                  </a:lnTo>
                  <a:lnTo>
                    <a:pt x="1130" y="1216"/>
                  </a:lnTo>
                  <a:lnTo>
                    <a:pt x="1357" y="1583"/>
                  </a:lnTo>
                  <a:lnTo>
                    <a:pt x="1667" y="1526"/>
                  </a:lnTo>
                  <a:lnTo>
                    <a:pt x="7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4126587" y="4264202"/>
              <a:ext cx="32054" cy="44281"/>
            </a:xfrm>
            <a:custGeom>
              <a:avLst/>
              <a:gdLst/>
              <a:ahLst/>
              <a:cxnLst/>
              <a:rect l="l" t="t" r="r" b="b"/>
              <a:pathLst>
                <a:path w="1272" h="1753" extrusionOk="0">
                  <a:moveTo>
                    <a:pt x="1243" y="1"/>
                  </a:moveTo>
                  <a:lnTo>
                    <a:pt x="0" y="142"/>
                  </a:lnTo>
                  <a:lnTo>
                    <a:pt x="28" y="397"/>
                  </a:lnTo>
                  <a:lnTo>
                    <a:pt x="509" y="340"/>
                  </a:lnTo>
                  <a:lnTo>
                    <a:pt x="678" y="1753"/>
                  </a:lnTo>
                  <a:lnTo>
                    <a:pt x="989" y="1696"/>
                  </a:lnTo>
                  <a:lnTo>
                    <a:pt x="791" y="283"/>
                  </a:lnTo>
                  <a:lnTo>
                    <a:pt x="1272" y="227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4048241" y="4271350"/>
              <a:ext cx="32080" cy="44281"/>
            </a:xfrm>
            <a:custGeom>
              <a:avLst/>
              <a:gdLst/>
              <a:ahLst/>
              <a:cxnLst/>
              <a:rect l="l" t="t" r="r" b="b"/>
              <a:pathLst>
                <a:path w="1273" h="1753" extrusionOk="0">
                  <a:moveTo>
                    <a:pt x="1244" y="0"/>
                  </a:moveTo>
                  <a:lnTo>
                    <a:pt x="1" y="170"/>
                  </a:lnTo>
                  <a:lnTo>
                    <a:pt x="29" y="424"/>
                  </a:lnTo>
                  <a:lnTo>
                    <a:pt x="509" y="340"/>
                  </a:lnTo>
                  <a:lnTo>
                    <a:pt x="707" y="1752"/>
                  </a:lnTo>
                  <a:lnTo>
                    <a:pt x="990" y="1724"/>
                  </a:lnTo>
                  <a:lnTo>
                    <a:pt x="792" y="311"/>
                  </a:lnTo>
                  <a:lnTo>
                    <a:pt x="1272" y="255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3967777" y="4281353"/>
              <a:ext cx="34222" cy="42841"/>
            </a:xfrm>
            <a:custGeom>
              <a:avLst/>
              <a:gdLst/>
              <a:ahLst/>
              <a:cxnLst/>
              <a:rect l="l" t="t" r="r" b="b"/>
              <a:pathLst>
                <a:path w="1358" h="1696" extrusionOk="0">
                  <a:moveTo>
                    <a:pt x="820" y="0"/>
                  </a:moveTo>
                  <a:cubicBezTo>
                    <a:pt x="707" y="0"/>
                    <a:pt x="594" y="28"/>
                    <a:pt x="481" y="85"/>
                  </a:cubicBezTo>
                  <a:cubicBezTo>
                    <a:pt x="368" y="141"/>
                    <a:pt x="283" y="198"/>
                    <a:pt x="227" y="283"/>
                  </a:cubicBezTo>
                  <a:cubicBezTo>
                    <a:pt x="142" y="367"/>
                    <a:pt x="86" y="452"/>
                    <a:pt x="57" y="565"/>
                  </a:cubicBezTo>
                  <a:cubicBezTo>
                    <a:pt x="29" y="678"/>
                    <a:pt x="1" y="791"/>
                    <a:pt x="29" y="904"/>
                  </a:cubicBezTo>
                  <a:cubicBezTo>
                    <a:pt x="29" y="1046"/>
                    <a:pt x="57" y="1159"/>
                    <a:pt x="114" y="1272"/>
                  </a:cubicBezTo>
                  <a:cubicBezTo>
                    <a:pt x="170" y="1356"/>
                    <a:pt x="227" y="1441"/>
                    <a:pt x="312" y="1526"/>
                  </a:cubicBezTo>
                  <a:cubicBezTo>
                    <a:pt x="425" y="1582"/>
                    <a:pt x="509" y="1639"/>
                    <a:pt x="623" y="1667"/>
                  </a:cubicBezTo>
                  <a:cubicBezTo>
                    <a:pt x="736" y="1695"/>
                    <a:pt x="849" y="1695"/>
                    <a:pt x="962" y="1695"/>
                  </a:cubicBezTo>
                  <a:cubicBezTo>
                    <a:pt x="1046" y="1667"/>
                    <a:pt x="1103" y="1667"/>
                    <a:pt x="1159" y="1639"/>
                  </a:cubicBezTo>
                  <a:cubicBezTo>
                    <a:pt x="1216" y="1639"/>
                    <a:pt x="1301" y="1611"/>
                    <a:pt x="1357" y="1582"/>
                  </a:cubicBezTo>
                  <a:lnTo>
                    <a:pt x="1301" y="1328"/>
                  </a:lnTo>
                  <a:cubicBezTo>
                    <a:pt x="1244" y="1385"/>
                    <a:pt x="1188" y="1385"/>
                    <a:pt x="1131" y="1413"/>
                  </a:cubicBezTo>
                  <a:cubicBezTo>
                    <a:pt x="1075" y="1441"/>
                    <a:pt x="1018" y="1441"/>
                    <a:pt x="962" y="1441"/>
                  </a:cubicBezTo>
                  <a:lnTo>
                    <a:pt x="707" y="1441"/>
                  </a:lnTo>
                  <a:cubicBezTo>
                    <a:pt x="651" y="1413"/>
                    <a:pt x="566" y="1385"/>
                    <a:pt x="509" y="1328"/>
                  </a:cubicBezTo>
                  <a:cubicBezTo>
                    <a:pt x="453" y="1272"/>
                    <a:pt x="396" y="1215"/>
                    <a:pt x="368" y="1159"/>
                  </a:cubicBezTo>
                  <a:cubicBezTo>
                    <a:pt x="340" y="1074"/>
                    <a:pt x="312" y="989"/>
                    <a:pt x="312" y="904"/>
                  </a:cubicBezTo>
                  <a:cubicBezTo>
                    <a:pt x="283" y="820"/>
                    <a:pt x="312" y="735"/>
                    <a:pt x="312" y="650"/>
                  </a:cubicBezTo>
                  <a:cubicBezTo>
                    <a:pt x="340" y="593"/>
                    <a:pt x="368" y="509"/>
                    <a:pt x="425" y="452"/>
                  </a:cubicBezTo>
                  <a:cubicBezTo>
                    <a:pt x="481" y="396"/>
                    <a:pt x="538" y="339"/>
                    <a:pt x="594" y="311"/>
                  </a:cubicBezTo>
                  <a:cubicBezTo>
                    <a:pt x="679" y="283"/>
                    <a:pt x="764" y="254"/>
                    <a:pt x="849" y="254"/>
                  </a:cubicBezTo>
                  <a:lnTo>
                    <a:pt x="1018" y="254"/>
                  </a:lnTo>
                  <a:cubicBezTo>
                    <a:pt x="1075" y="254"/>
                    <a:pt x="1131" y="283"/>
                    <a:pt x="1188" y="311"/>
                  </a:cubicBezTo>
                  <a:lnTo>
                    <a:pt x="1216" y="311"/>
                  </a:lnTo>
                  <a:lnTo>
                    <a:pt x="1216" y="28"/>
                  </a:lnTo>
                  <a:cubicBezTo>
                    <a:pt x="1159" y="0"/>
                    <a:pt x="1103" y="0"/>
                    <a:pt x="10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4347314" y="4077202"/>
              <a:ext cx="33491" cy="42689"/>
            </a:xfrm>
            <a:custGeom>
              <a:avLst/>
              <a:gdLst/>
              <a:ahLst/>
              <a:cxnLst/>
              <a:rect l="l" t="t" r="r" b="b"/>
              <a:pathLst>
                <a:path w="1329" h="1690" extrusionOk="0">
                  <a:moveTo>
                    <a:pt x="820" y="1"/>
                  </a:moveTo>
                  <a:cubicBezTo>
                    <a:pt x="707" y="1"/>
                    <a:pt x="594" y="29"/>
                    <a:pt x="481" y="85"/>
                  </a:cubicBezTo>
                  <a:cubicBezTo>
                    <a:pt x="368" y="142"/>
                    <a:pt x="283" y="199"/>
                    <a:pt x="198" y="283"/>
                  </a:cubicBezTo>
                  <a:cubicBezTo>
                    <a:pt x="142" y="368"/>
                    <a:pt x="85" y="453"/>
                    <a:pt x="57" y="566"/>
                  </a:cubicBezTo>
                  <a:cubicBezTo>
                    <a:pt x="1" y="679"/>
                    <a:pt x="1" y="792"/>
                    <a:pt x="1" y="905"/>
                  </a:cubicBezTo>
                  <a:cubicBezTo>
                    <a:pt x="29" y="1046"/>
                    <a:pt x="57" y="1159"/>
                    <a:pt x="114" y="1272"/>
                  </a:cubicBezTo>
                  <a:cubicBezTo>
                    <a:pt x="198" y="1470"/>
                    <a:pt x="396" y="1611"/>
                    <a:pt x="622" y="1668"/>
                  </a:cubicBezTo>
                  <a:cubicBezTo>
                    <a:pt x="679" y="1682"/>
                    <a:pt x="735" y="1689"/>
                    <a:pt x="792" y="1689"/>
                  </a:cubicBezTo>
                  <a:cubicBezTo>
                    <a:pt x="848" y="1689"/>
                    <a:pt x="905" y="1682"/>
                    <a:pt x="961" y="1668"/>
                  </a:cubicBezTo>
                  <a:cubicBezTo>
                    <a:pt x="1018" y="1668"/>
                    <a:pt x="1103" y="1668"/>
                    <a:pt x="1159" y="1640"/>
                  </a:cubicBezTo>
                  <a:cubicBezTo>
                    <a:pt x="1216" y="1640"/>
                    <a:pt x="1272" y="1611"/>
                    <a:pt x="1329" y="1583"/>
                  </a:cubicBezTo>
                  <a:lnTo>
                    <a:pt x="1300" y="1329"/>
                  </a:lnTo>
                  <a:cubicBezTo>
                    <a:pt x="1244" y="1385"/>
                    <a:pt x="1187" y="1385"/>
                    <a:pt x="1131" y="1414"/>
                  </a:cubicBezTo>
                  <a:cubicBezTo>
                    <a:pt x="1046" y="1414"/>
                    <a:pt x="989" y="1442"/>
                    <a:pt x="933" y="1442"/>
                  </a:cubicBezTo>
                  <a:cubicBezTo>
                    <a:pt x="876" y="1442"/>
                    <a:pt x="792" y="1442"/>
                    <a:pt x="707" y="1414"/>
                  </a:cubicBezTo>
                  <a:cubicBezTo>
                    <a:pt x="622" y="1385"/>
                    <a:pt x="566" y="1357"/>
                    <a:pt x="509" y="1301"/>
                  </a:cubicBezTo>
                  <a:cubicBezTo>
                    <a:pt x="453" y="1272"/>
                    <a:pt x="396" y="1216"/>
                    <a:pt x="368" y="1131"/>
                  </a:cubicBezTo>
                  <a:cubicBezTo>
                    <a:pt x="311" y="1046"/>
                    <a:pt x="311" y="961"/>
                    <a:pt x="283" y="877"/>
                  </a:cubicBezTo>
                  <a:cubicBezTo>
                    <a:pt x="283" y="792"/>
                    <a:pt x="283" y="707"/>
                    <a:pt x="311" y="622"/>
                  </a:cubicBezTo>
                  <a:cubicBezTo>
                    <a:pt x="340" y="566"/>
                    <a:pt x="368" y="481"/>
                    <a:pt x="424" y="425"/>
                  </a:cubicBezTo>
                  <a:cubicBezTo>
                    <a:pt x="453" y="368"/>
                    <a:pt x="537" y="340"/>
                    <a:pt x="594" y="312"/>
                  </a:cubicBezTo>
                  <a:cubicBezTo>
                    <a:pt x="679" y="255"/>
                    <a:pt x="735" y="255"/>
                    <a:pt x="820" y="227"/>
                  </a:cubicBezTo>
                  <a:lnTo>
                    <a:pt x="1018" y="227"/>
                  </a:lnTo>
                  <a:cubicBezTo>
                    <a:pt x="1074" y="255"/>
                    <a:pt x="1131" y="255"/>
                    <a:pt x="1187" y="283"/>
                  </a:cubicBezTo>
                  <a:lnTo>
                    <a:pt x="1216" y="283"/>
                  </a:lnTo>
                  <a:lnTo>
                    <a:pt x="1216" y="29"/>
                  </a:lnTo>
                  <a:cubicBezTo>
                    <a:pt x="1159" y="1"/>
                    <a:pt x="1074" y="1"/>
                    <a:pt x="1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0"/>
            <p:cNvSpPr/>
            <p:nvPr/>
          </p:nvSpPr>
          <p:spPr>
            <a:xfrm>
              <a:off x="4264003" y="4086497"/>
              <a:ext cx="32080" cy="44256"/>
            </a:xfrm>
            <a:custGeom>
              <a:avLst/>
              <a:gdLst/>
              <a:ahLst/>
              <a:cxnLst/>
              <a:rect l="l" t="t" r="r" b="b"/>
              <a:pathLst>
                <a:path w="1273" h="1752" extrusionOk="0">
                  <a:moveTo>
                    <a:pt x="1244" y="0"/>
                  </a:moveTo>
                  <a:lnTo>
                    <a:pt x="1" y="170"/>
                  </a:lnTo>
                  <a:lnTo>
                    <a:pt x="29" y="396"/>
                  </a:lnTo>
                  <a:lnTo>
                    <a:pt x="509" y="339"/>
                  </a:lnTo>
                  <a:lnTo>
                    <a:pt x="679" y="1752"/>
                  </a:lnTo>
                  <a:lnTo>
                    <a:pt x="989" y="1724"/>
                  </a:lnTo>
                  <a:lnTo>
                    <a:pt x="792" y="311"/>
                  </a:lnTo>
                  <a:lnTo>
                    <a:pt x="1272" y="254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0"/>
            <p:cNvSpPr/>
            <p:nvPr/>
          </p:nvSpPr>
          <p:spPr>
            <a:xfrm>
              <a:off x="4187093" y="4098622"/>
              <a:ext cx="32080" cy="44281"/>
            </a:xfrm>
            <a:custGeom>
              <a:avLst/>
              <a:gdLst/>
              <a:ahLst/>
              <a:cxnLst/>
              <a:rect l="l" t="t" r="r" b="b"/>
              <a:pathLst>
                <a:path w="1273" h="1753" extrusionOk="0">
                  <a:moveTo>
                    <a:pt x="1244" y="0"/>
                  </a:moveTo>
                  <a:lnTo>
                    <a:pt x="1" y="170"/>
                  </a:lnTo>
                  <a:lnTo>
                    <a:pt x="29" y="396"/>
                  </a:lnTo>
                  <a:lnTo>
                    <a:pt x="509" y="339"/>
                  </a:lnTo>
                  <a:lnTo>
                    <a:pt x="707" y="1752"/>
                  </a:lnTo>
                  <a:lnTo>
                    <a:pt x="990" y="1696"/>
                  </a:lnTo>
                  <a:lnTo>
                    <a:pt x="792" y="283"/>
                  </a:lnTo>
                  <a:lnTo>
                    <a:pt x="1272" y="226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0"/>
            <p:cNvSpPr/>
            <p:nvPr/>
          </p:nvSpPr>
          <p:spPr>
            <a:xfrm>
              <a:off x="4107360" y="4113601"/>
              <a:ext cx="42034" cy="44988"/>
            </a:xfrm>
            <a:custGeom>
              <a:avLst/>
              <a:gdLst/>
              <a:ahLst/>
              <a:cxnLst/>
              <a:rect l="l" t="t" r="r" b="b"/>
              <a:pathLst>
                <a:path w="1668" h="1781" extrusionOk="0">
                  <a:moveTo>
                    <a:pt x="622" y="255"/>
                  </a:moveTo>
                  <a:cubicBezTo>
                    <a:pt x="650" y="283"/>
                    <a:pt x="650" y="312"/>
                    <a:pt x="678" y="340"/>
                  </a:cubicBezTo>
                  <a:lnTo>
                    <a:pt x="707" y="425"/>
                  </a:lnTo>
                  <a:lnTo>
                    <a:pt x="763" y="509"/>
                  </a:lnTo>
                  <a:lnTo>
                    <a:pt x="791" y="566"/>
                  </a:lnTo>
                  <a:lnTo>
                    <a:pt x="876" y="566"/>
                  </a:lnTo>
                  <a:lnTo>
                    <a:pt x="1102" y="1018"/>
                  </a:lnTo>
                  <a:lnTo>
                    <a:pt x="509" y="1075"/>
                  </a:lnTo>
                  <a:lnTo>
                    <a:pt x="622" y="594"/>
                  </a:lnTo>
                  <a:lnTo>
                    <a:pt x="622" y="509"/>
                  </a:lnTo>
                  <a:lnTo>
                    <a:pt x="622" y="425"/>
                  </a:lnTo>
                  <a:cubicBezTo>
                    <a:pt x="622" y="396"/>
                    <a:pt x="622" y="368"/>
                    <a:pt x="622" y="340"/>
                  </a:cubicBezTo>
                  <a:lnTo>
                    <a:pt x="622" y="255"/>
                  </a:lnTo>
                  <a:close/>
                  <a:moveTo>
                    <a:pt x="763" y="1"/>
                  </a:moveTo>
                  <a:lnTo>
                    <a:pt x="452" y="57"/>
                  </a:lnTo>
                  <a:lnTo>
                    <a:pt x="0" y="1781"/>
                  </a:lnTo>
                  <a:lnTo>
                    <a:pt x="0" y="1781"/>
                  </a:lnTo>
                  <a:lnTo>
                    <a:pt x="283" y="1724"/>
                  </a:lnTo>
                  <a:lnTo>
                    <a:pt x="396" y="1329"/>
                  </a:lnTo>
                  <a:lnTo>
                    <a:pt x="1130" y="1216"/>
                  </a:lnTo>
                  <a:lnTo>
                    <a:pt x="1356" y="1583"/>
                  </a:lnTo>
                  <a:lnTo>
                    <a:pt x="1667" y="1555"/>
                  </a:lnTo>
                  <a:lnTo>
                    <a:pt x="7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0"/>
            <p:cNvSpPr/>
            <p:nvPr/>
          </p:nvSpPr>
          <p:spPr>
            <a:xfrm>
              <a:off x="4030449" y="4123604"/>
              <a:ext cx="42034" cy="44988"/>
            </a:xfrm>
            <a:custGeom>
              <a:avLst/>
              <a:gdLst/>
              <a:ahLst/>
              <a:cxnLst/>
              <a:rect l="l" t="t" r="r" b="b"/>
              <a:pathLst>
                <a:path w="1668" h="1781" extrusionOk="0">
                  <a:moveTo>
                    <a:pt x="622" y="255"/>
                  </a:moveTo>
                  <a:lnTo>
                    <a:pt x="650" y="339"/>
                  </a:lnTo>
                  <a:lnTo>
                    <a:pt x="707" y="424"/>
                  </a:lnTo>
                  <a:lnTo>
                    <a:pt x="735" y="509"/>
                  </a:lnTo>
                  <a:lnTo>
                    <a:pt x="792" y="594"/>
                  </a:lnTo>
                  <a:lnTo>
                    <a:pt x="848" y="594"/>
                  </a:lnTo>
                  <a:lnTo>
                    <a:pt x="1074" y="1018"/>
                  </a:lnTo>
                  <a:lnTo>
                    <a:pt x="509" y="1102"/>
                  </a:lnTo>
                  <a:lnTo>
                    <a:pt x="622" y="622"/>
                  </a:lnTo>
                  <a:lnTo>
                    <a:pt x="622" y="537"/>
                  </a:lnTo>
                  <a:cubicBezTo>
                    <a:pt x="622" y="509"/>
                    <a:pt x="622" y="481"/>
                    <a:pt x="622" y="424"/>
                  </a:cubicBezTo>
                  <a:cubicBezTo>
                    <a:pt x="622" y="396"/>
                    <a:pt x="622" y="368"/>
                    <a:pt x="622" y="339"/>
                  </a:cubicBezTo>
                  <a:lnTo>
                    <a:pt x="622" y="255"/>
                  </a:lnTo>
                  <a:close/>
                  <a:moveTo>
                    <a:pt x="763" y="0"/>
                  </a:moveTo>
                  <a:lnTo>
                    <a:pt x="453" y="57"/>
                  </a:lnTo>
                  <a:lnTo>
                    <a:pt x="0" y="1781"/>
                  </a:lnTo>
                  <a:lnTo>
                    <a:pt x="283" y="1752"/>
                  </a:lnTo>
                  <a:lnTo>
                    <a:pt x="396" y="1328"/>
                  </a:lnTo>
                  <a:lnTo>
                    <a:pt x="1131" y="1244"/>
                  </a:lnTo>
                  <a:lnTo>
                    <a:pt x="1328" y="1611"/>
                  </a:lnTo>
                  <a:lnTo>
                    <a:pt x="1639" y="1554"/>
                  </a:lnTo>
                  <a:lnTo>
                    <a:pt x="1668" y="1554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0"/>
            <p:cNvSpPr/>
            <p:nvPr/>
          </p:nvSpPr>
          <p:spPr>
            <a:xfrm>
              <a:off x="3948549" y="4132168"/>
              <a:ext cx="37775" cy="43169"/>
            </a:xfrm>
            <a:custGeom>
              <a:avLst/>
              <a:gdLst/>
              <a:ahLst/>
              <a:cxnLst/>
              <a:rect l="l" t="t" r="r" b="b"/>
              <a:pathLst>
                <a:path w="1499" h="1709" extrusionOk="0">
                  <a:moveTo>
                    <a:pt x="849" y="0"/>
                  </a:moveTo>
                  <a:cubicBezTo>
                    <a:pt x="736" y="29"/>
                    <a:pt x="594" y="57"/>
                    <a:pt x="510" y="113"/>
                  </a:cubicBezTo>
                  <a:cubicBezTo>
                    <a:pt x="397" y="142"/>
                    <a:pt x="312" y="227"/>
                    <a:pt x="227" y="311"/>
                  </a:cubicBezTo>
                  <a:cubicBezTo>
                    <a:pt x="142" y="396"/>
                    <a:pt x="86" y="481"/>
                    <a:pt x="57" y="594"/>
                  </a:cubicBezTo>
                  <a:cubicBezTo>
                    <a:pt x="29" y="707"/>
                    <a:pt x="1" y="820"/>
                    <a:pt x="29" y="933"/>
                  </a:cubicBezTo>
                  <a:cubicBezTo>
                    <a:pt x="29" y="1046"/>
                    <a:pt x="57" y="1187"/>
                    <a:pt x="114" y="1300"/>
                  </a:cubicBezTo>
                  <a:cubicBezTo>
                    <a:pt x="170" y="1385"/>
                    <a:pt x="255" y="1470"/>
                    <a:pt x="340" y="1555"/>
                  </a:cubicBezTo>
                  <a:cubicBezTo>
                    <a:pt x="425" y="1611"/>
                    <a:pt x="538" y="1668"/>
                    <a:pt x="651" y="1696"/>
                  </a:cubicBezTo>
                  <a:cubicBezTo>
                    <a:pt x="726" y="1696"/>
                    <a:pt x="802" y="1708"/>
                    <a:pt x="877" y="1708"/>
                  </a:cubicBezTo>
                  <a:cubicBezTo>
                    <a:pt x="915" y="1708"/>
                    <a:pt x="952" y="1705"/>
                    <a:pt x="990" y="1696"/>
                  </a:cubicBezTo>
                  <a:cubicBezTo>
                    <a:pt x="1075" y="1696"/>
                    <a:pt x="1159" y="1668"/>
                    <a:pt x="1244" y="1668"/>
                  </a:cubicBezTo>
                  <a:cubicBezTo>
                    <a:pt x="1329" y="1639"/>
                    <a:pt x="1414" y="1611"/>
                    <a:pt x="1499" y="1583"/>
                  </a:cubicBezTo>
                  <a:lnTo>
                    <a:pt x="1414" y="707"/>
                  </a:lnTo>
                  <a:lnTo>
                    <a:pt x="792" y="763"/>
                  </a:lnTo>
                  <a:lnTo>
                    <a:pt x="820" y="1018"/>
                  </a:lnTo>
                  <a:lnTo>
                    <a:pt x="1159" y="961"/>
                  </a:lnTo>
                  <a:lnTo>
                    <a:pt x="1216" y="1413"/>
                  </a:lnTo>
                  <a:cubicBezTo>
                    <a:pt x="1159" y="1413"/>
                    <a:pt x="1131" y="1442"/>
                    <a:pt x="1103" y="1442"/>
                  </a:cubicBezTo>
                  <a:lnTo>
                    <a:pt x="990" y="1442"/>
                  </a:lnTo>
                  <a:cubicBezTo>
                    <a:pt x="948" y="1456"/>
                    <a:pt x="905" y="1463"/>
                    <a:pt x="863" y="1463"/>
                  </a:cubicBezTo>
                  <a:cubicBezTo>
                    <a:pt x="820" y="1463"/>
                    <a:pt x="778" y="1456"/>
                    <a:pt x="736" y="1442"/>
                  </a:cubicBezTo>
                  <a:cubicBezTo>
                    <a:pt x="651" y="1413"/>
                    <a:pt x="594" y="1385"/>
                    <a:pt x="538" y="1357"/>
                  </a:cubicBezTo>
                  <a:cubicBezTo>
                    <a:pt x="481" y="1300"/>
                    <a:pt x="425" y="1244"/>
                    <a:pt x="397" y="1159"/>
                  </a:cubicBezTo>
                  <a:cubicBezTo>
                    <a:pt x="340" y="1074"/>
                    <a:pt x="340" y="989"/>
                    <a:pt x="312" y="905"/>
                  </a:cubicBezTo>
                  <a:cubicBezTo>
                    <a:pt x="312" y="820"/>
                    <a:pt x="312" y="735"/>
                    <a:pt x="312" y="679"/>
                  </a:cubicBezTo>
                  <a:cubicBezTo>
                    <a:pt x="340" y="594"/>
                    <a:pt x="368" y="509"/>
                    <a:pt x="425" y="453"/>
                  </a:cubicBezTo>
                  <a:cubicBezTo>
                    <a:pt x="481" y="396"/>
                    <a:pt x="538" y="368"/>
                    <a:pt x="623" y="311"/>
                  </a:cubicBezTo>
                  <a:cubicBezTo>
                    <a:pt x="679" y="283"/>
                    <a:pt x="764" y="255"/>
                    <a:pt x="849" y="255"/>
                  </a:cubicBezTo>
                  <a:lnTo>
                    <a:pt x="1103" y="255"/>
                  </a:lnTo>
                  <a:cubicBezTo>
                    <a:pt x="1159" y="255"/>
                    <a:pt x="1244" y="283"/>
                    <a:pt x="1301" y="311"/>
                  </a:cubicBezTo>
                  <a:lnTo>
                    <a:pt x="1329" y="311"/>
                  </a:lnTo>
                  <a:lnTo>
                    <a:pt x="1329" y="29"/>
                  </a:lnTo>
                  <a:cubicBezTo>
                    <a:pt x="1244" y="29"/>
                    <a:pt x="1159" y="0"/>
                    <a:pt x="1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0"/>
            <p:cNvSpPr/>
            <p:nvPr/>
          </p:nvSpPr>
          <p:spPr>
            <a:xfrm>
              <a:off x="3829656" y="4239952"/>
              <a:ext cx="25654" cy="104930"/>
            </a:xfrm>
            <a:custGeom>
              <a:avLst/>
              <a:gdLst/>
              <a:ahLst/>
              <a:cxnLst/>
              <a:rect l="l" t="t" r="r" b="b"/>
              <a:pathLst>
                <a:path w="1018" h="4154" extrusionOk="0">
                  <a:moveTo>
                    <a:pt x="594" y="0"/>
                  </a:moveTo>
                  <a:lnTo>
                    <a:pt x="0" y="28"/>
                  </a:lnTo>
                  <a:cubicBezTo>
                    <a:pt x="113" y="1441"/>
                    <a:pt x="480" y="2826"/>
                    <a:pt x="1017" y="4154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0"/>
            <p:cNvSpPr/>
            <p:nvPr/>
          </p:nvSpPr>
          <p:spPr>
            <a:xfrm>
              <a:off x="3827514" y="4148587"/>
              <a:ext cx="14969" cy="77119"/>
            </a:xfrm>
            <a:custGeom>
              <a:avLst/>
              <a:gdLst/>
              <a:ahLst/>
              <a:cxnLst/>
              <a:rect l="l" t="t" r="r" b="b"/>
              <a:pathLst>
                <a:path w="594" h="3053" extrusionOk="0">
                  <a:moveTo>
                    <a:pt x="283" y="0"/>
                  </a:moveTo>
                  <a:cubicBezTo>
                    <a:pt x="85" y="1018"/>
                    <a:pt x="0" y="2035"/>
                    <a:pt x="57" y="3052"/>
                  </a:cubicBezTo>
                  <a:lnTo>
                    <a:pt x="594" y="2996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0"/>
            <p:cNvSpPr/>
            <p:nvPr/>
          </p:nvSpPr>
          <p:spPr>
            <a:xfrm>
              <a:off x="4424930" y="4275644"/>
              <a:ext cx="71946" cy="58553"/>
            </a:xfrm>
            <a:custGeom>
              <a:avLst/>
              <a:gdLst/>
              <a:ahLst/>
              <a:cxnLst/>
              <a:rect l="l" t="t" r="r" b="b"/>
              <a:pathLst>
                <a:path w="2855" h="2318" extrusionOk="0">
                  <a:moveTo>
                    <a:pt x="2854" y="0"/>
                  </a:moveTo>
                  <a:cubicBezTo>
                    <a:pt x="1978" y="141"/>
                    <a:pt x="961" y="283"/>
                    <a:pt x="0" y="424"/>
                  </a:cubicBezTo>
                  <a:lnTo>
                    <a:pt x="283" y="2317"/>
                  </a:lnTo>
                  <a:cubicBezTo>
                    <a:pt x="848" y="2261"/>
                    <a:pt x="1668" y="2148"/>
                    <a:pt x="2120" y="2091"/>
                  </a:cubicBezTo>
                  <a:lnTo>
                    <a:pt x="2854" y="0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0"/>
            <p:cNvSpPr/>
            <p:nvPr/>
          </p:nvSpPr>
          <p:spPr>
            <a:xfrm>
              <a:off x="3945702" y="4286329"/>
              <a:ext cx="487091" cy="100686"/>
            </a:xfrm>
            <a:custGeom>
              <a:avLst/>
              <a:gdLst/>
              <a:ahLst/>
              <a:cxnLst/>
              <a:rect l="l" t="t" r="r" b="b"/>
              <a:pathLst>
                <a:path w="19329" h="3986" extrusionOk="0">
                  <a:moveTo>
                    <a:pt x="19017" y="1"/>
                  </a:moveTo>
                  <a:cubicBezTo>
                    <a:pt x="17915" y="170"/>
                    <a:pt x="16898" y="312"/>
                    <a:pt x="15711" y="481"/>
                  </a:cubicBezTo>
                  <a:cubicBezTo>
                    <a:pt x="10654" y="1188"/>
                    <a:pt x="5002" y="1809"/>
                    <a:pt x="1" y="2233"/>
                  </a:cubicBezTo>
                  <a:lnTo>
                    <a:pt x="227" y="3985"/>
                  </a:lnTo>
                  <a:cubicBezTo>
                    <a:pt x="4663" y="3646"/>
                    <a:pt x="11049" y="2968"/>
                    <a:pt x="15994" y="2346"/>
                  </a:cubicBezTo>
                  <a:cubicBezTo>
                    <a:pt x="17350" y="2205"/>
                    <a:pt x="18283" y="2064"/>
                    <a:pt x="19328" y="1922"/>
                  </a:cubicBezTo>
                  <a:lnTo>
                    <a:pt x="19017" y="1"/>
                  </a:lnTo>
                  <a:close/>
                </a:path>
              </a:pathLst>
            </a:custGeom>
            <a:solidFill>
              <a:srgbClr val="A75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0"/>
            <p:cNvSpPr/>
            <p:nvPr/>
          </p:nvSpPr>
          <p:spPr>
            <a:xfrm>
              <a:off x="3857426" y="4343442"/>
              <a:ext cx="93996" cy="48550"/>
            </a:xfrm>
            <a:custGeom>
              <a:avLst/>
              <a:gdLst/>
              <a:ahLst/>
              <a:cxnLst/>
              <a:rect l="l" t="t" r="r" b="b"/>
              <a:pathLst>
                <a:path w="3730" h="1922" extrusionOk="0">
                  <a:moveTo>
                    <a:pt x="3532" y="0"/>
                  </a:moveTo>
                  <a:cubicBezTo>
                    <a:pt x="2317" y="113"/>
                    <a:pt x="1130" y="226"/>
                    <a:pt x="0" y="283"/>
                  </a:cubicBezTo>
                  <a:lnTo>
                    <a:pt x="1046" y="1922"/>
                  </a:lnTo>
                  <a:cubicBezTo>
                    <a:pt x="1752" y="1894"/>
                    <a:pt x="2741" y="1809"/>
                    <a:pt x="3702" y="1724"/>
                  </a:cubicBezTo>
                  <a:lnTo>
                    <a:pt x="3730" y="1724"/>
                  </a:lnTo>
                  <a:lnTo>
                    <a:pt x="3532" y="0"/>
                  </a:ln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0"/>
            <p:cNvSpPr/>
            <p:nvPr/>
          </p:nvSpPr>
          <p:spPr>
            <a:xfrm>
              <a:off x="3841752" y="4065077"/>
              <a:ext cx="79783" cy="52137"/>
            </a:xfrm>
            <a:custGeom>
              <a:avLst/>
              <a:gdLst/>
              <a:ahLst/>
              <a:cxnLst/>
              <a:rect l="l" t="t" r="r" b="b"/>
              <a:pathLst>
                <a:path w="3166" h="2064" extrusionOk="0">
                  <a:moveTo>
                    <a:pt x="2967" y="0"/>
                  </a:moveTo>
                  <a:cubicBezTo>
                    <a:pt x="2176" y="85"/>
                    <a:pt x="1385" y="142"/>
                    <a:pt x="594" y="198"/>
                  </a:cubicBezTo>
                  <a:lnTo>
                    <a:pt x="0" y="2063"/>
                  </a:lnTo>
                  <a:cubicBezTo>
                    <a:pt x="820" y="2063"/>
                    <a:pt x="1950" y="1978"/>
                    <a:pt x="3165" y="1894"/>
                  </a:cubicBezTo>
                  <a:lnTo>
                    <a:pt x="2967" y="0"/>
                  </a:ln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0"/>
            <p:cNvSpPr/>
            <p:nvPr/>
          </p:nvSpPr>
          <p:spPr>
            <a:xfrm>
              <a:off x="4385064" y="3998694"/>
              <a:ext cx="69804" cy="55698"/>
            </a:xfrm>
            <a:custGeom>
              <a:avLst/>
              <a:gdLst/>
              <a:ahLst/>
              <a:cxnLst/>
              <a:rect l="l" t="t" r="r" b="b"/>
              <a:pathLst>
                <a:path w="2770" h="2205" extrusionOk="0">
                  <a:moveTo>
                    <a:pt x="1724" y="1"/>
                  </a:moveTo>
                  <a:cubicBezTo>
                    <a:pt x="1159" y="114"/>
                    <a:pt x="565" y="198"/>
                    <a:pt x="0" y="283"/>
                  </a:cubicBezTo>
                  <a:lnTo>
                    <a:pt x="283" y="2205"/>
                  </a:lnTo>
                  <a:cubicBezTo>
                    <a:pt x="1243" y="2063"/>
                    <a:pt x="2176" y="1894"/>
                    <a:pt x="2769" y="1781"/>
                  </a:cubicBezTo>
                  <a:lnTo>
                    <a:pt x="1724" y="1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3916520" y="4005842"/>
              <a:ext cx="475675" cy="107077"/>
            </a:xfrm>
            <a:custGeom>
              <a:avLst/>
              <a:gdLst/>
              <a:ahLst/>
              <a:cxnLst/>
              <a:rect l="l" t="t" r="r" b="b"/>
              <a:pathLst>
                <a:path w="18876" h="4239" extrusionOk="0">
                  <a:moveTo>
                    <a:pt x="18593" y="0"/>
                  </a:moveTo>
                  <a:cubicBezTo>
                    <a:pt x="13648" y="876"/>
                    <a:pt x="8449" y="1582"/>
                    <a:pt x="3222" y="2091"/>
                  </a:cubicBezTo>
                  <a:cubicBezTo>
                    <a:pt x="2148" y="2176"/>
                    <a:pt x="1102" y="2261"/>
                    <a:pt x="0" y="2345"/>
                  </a:cubicBezTo>
                  <a:lnTo>
                    <a:pt x="198" y="4239"/>
                  </a:lnTo>
                  <a:cubicBezTo>
                    <a:pt x="1215" y="4154"/>
                    <a:pt x="2289" y="4041"/>
                    <a:pt x="3448" y="3928"/>
                  </a:cubicBezTo>
                  <a:cubicBezTo>
                    <a:pt x="8675" y="3419"/>
                    <a:pt x="14976" y="2515"/>
                    <a:pt x="18876" y="1922"/>
                  </a:cubicBezTo>
                  <a:lnTo>
                    <a:pt x="18593" y="0"/>
                  </a:lnTo>
                  <a:close/>
                </a:path>
              </a:pathLst>
            </a:custGeom>
            <a:solidFill>
              <a:srgbClr val="A75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3798307" y="3855949"/>
              <a:ext cx="722056" cy="714479"/>
            </a:xfrm>
            <a:custGeom>
              <a:avLst/>
              <a:gdLst/>
              <a:ahLst/>
              <a:cxnLst/>
              <a:rect l="l" t="t" r="r" b="b"/>
              <a:pathLst>
                <a:path w="28653" h="28285" fill="none" extrusionOk="0">
                  <a:moveTo>
                    <a:pt x="1470" y="11472"/>
                  </a:moveTo>
                  <a:cubicBezTo>
                    <a:pt x="2544" y="6188"/>
                    <a:pt x="6698" y="2063"/>
                    <a:pt x="12010" y="1017"/>
                  </a:cubicBezTo>
                  <a:cubicBezTo>
                    <a:pt x="17294" y="0"/>
                    <a:pt x="22691" y="2261"/>
                    <a:pt x="25686" y="6754"/>
                  </a:cubicBezTo>
                  <a:cubicBezTo>
                    <a:pt x="28653" y="11246"/>
                    <a:pt x="28653" y="17124"/>
                    <a:pt x="25629" y="21588"/>
                  </a:cubicBezTo>
                  <a:cubicBezTo>
                    <a:pt x="22606" y="26081"/>
                    <a:pt x="17181" y="28285"/>
                    <a:pt x="11897" y="27211"/>
                  </a:cubicBezTo>
                  <a:cubicBezTo>
                    <a:pt x="4663" y="25742"/>
                    <a:pt x="1" y="18706"/>
                    <a:pt x="1470" y="11472"/>
                  </a:cubicBezTo>
                  <a:close/>
                </a:path>
              </a:pathLst>
            </a:custGeom>
            <a:noFill/>
            <a:ln w="44500" cap="flat" cmpd="sng">
              <a:solidFill>
                <a:srgbClr val="0092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4568041" y="3942313"/>
              <a:ext cx="61992" cy="53728"/>
            </a:xfrm>
            <a:custGeom>
              <a:avLst/>
              <a:gdLst/>
              <a:ahLst/>
              <a:cxnLst/>
              <a:rect l="l" t="t" r="r" b="b"/>
              <a:pathLst>
                <a:path w="2460" h="2127" extrusionOk="0">
                  <a:moveTo>
                    <a:pt x="1414" y="0"/>
                  </a:moveTo>
                  <a:cubicBezTo>
                    <a:pt x="453" y="0"/>
                    <a:pt x="1" y="1159"/>
                    <a:pt x="651" y="1809"/>
                  </a:cubicBezTo>
                  <a:cubicBezTo>
                    <a:pt x="871" y="2029"/>
                    <a:pt x="1139" y="2127"/>
                    <a:pt x="1401" y="2127"/>
                  </a:cubicBezTo>
                  <a:cubicBezTo>
                    <a:pt x="1944" y="2127"/>
                    <a:pt x="2459" y="1704"/>
                    <a:pt x="2459" y="1074"/>
                  </a:cubicBezTo>
                  <a:cubicBezTo>
                    <a:pt x="2459" y="481"/>
                    <a:pt x="1979" y="0"/>
                    <a:pt x="1414" y="0"/>
                  </a:cubicBez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4580162" y="3908768"/>
              <a:ext cx="62672" cy="53728"/>
            </a:xfrm>
            <a:custGeom>
              <a:avLst/>
              <a:gdLst/>
              <a:ahLst/>
              <a:cxnLst/>
              <a:rect l="l" t="t" r="r" b="b"/>
              <a:pathLst>
                <a:path w="2487" h="2127" extrusionOk="0">
                  <a:moveTo>
                    <a:pt x="1441" y="0"/>
                  </a:moveTo>
                  <a:cubicBezTo>
                    <a:pt x="481" y="0"/>
                    <a:pt x="0" y="1159"/>
                    <a:pt x="678" y="1809"/>
                  </a:cubicBezTo>
                  <a:cubicBezTo>
                    <a:pt x="899" y="2029"/>
                    <a:pt x="1167" y="2127"/>
                    <a:pt x="1428" y="2127"/>
                  </a:cubicBezTo>
                  <a:cubicBezTo>
                    <a:pt x="1972" y="2127"/>
                    <a:pt x="2487" y="1703"/>
                    <a:pt x="2487" y="1074"/>
                  </a:cubicBezTo>
                  <a:cubicBezTo>
                    <a:pt x="2487" y="481"/>
                    <a:pt x="2007" y="0"/>
                    <a:pt x="1441" y="0"/>
                  </a:cubicBez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4832238" y="3817403"/>
              <a:ext cx="62672" cy="53753"/>
            </a:xfrm>
            <a:custGeom>
              <a:avLst/>
              <a:gdLst/>
              <a:ahLst/>
              <a:cxnLst/>
              <a:rect l="l" t="t" r="r" b="b"/>
              <a:pathLst>
                <a:path w="2487" h="2128" extrusionOk="0">
                  <a:moveTo>
                    <a:pt x="1413" y="0"/>
                  </a:moveTo>
                  <a:cubicBezTo>
                    <a:pt x="480" y="0"/>
                    <a:pt x="0" y="1159"/>
                    <a:pt x="650" y="1809"/>
                  </a:cubicBezTo>
                  <a:cubicBezTo>
                    <a:pt x="870" y="2029"/>
                    <a:pt x="1141" y="2127"/>
                    <a:pt x="1407" y="2127"/>
                  </a:cubicBezTo>
                  <a:cubicBezTo>
                    <a:pt x="1959" y="2127"/>
                    <a:pt x="2487" y="1704"/>
                    <a:pt x="2487" y="1074"/>
                  </a:cubicBezTo>
                  <a:cubicBezTo>
                    <a:pt x="2487" y="481"/>
                    <a:pt x="2006" y="0"/>
                    <a:pt x="1413" y="0"/>
                  </a:cubicBez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4804467" y="3804545"/>
              <a:ext cx="62672" cy="53400"/>
            </a:xfrm>
            <a:custGeom>
              <a:avLst/>
              <a:gdLst/>
              <a:ahLst/>
              <a:cxnLst/>
              <a:rect l="l" t="t" r="r" b="b"/>
              <a:pathLst>
                <a:path w="2487" h="2114" extrusionOk="0">
                  <a:moveTo>
                    <a:pt x="1441" y="1"/>
                  </a:moveTo>
                  <a:cubicBezTo>
                    <a:pt x="480" y="1"/>
                    <a:pt x="0" y="1131"/>
                    <a:pt x="678" y="1809"/>
                  </a:cubicBezTo>
                  <a:cubicBezTo>
                    <a:pt x="897" y="2019"/>
                    <a:pt x="1163" y="2114"/>
                    <a:pt x="1423" y="2114"/>
                  </a:cubicBezTo>
                  <a:cubicBezTo>
                    <a:pt x="1969" y="2114"/>
                    <a:pt x="2487" y="1697"/>
                    <a:pt x="2487" y="1046"/>
                  </a:cubicBezTo>
                  <a:cubicBezTo>
                    <a:pt x="2487" y="481"/>
                    <a:pt x="2006" y="1"/>
                    <a:pt x="1441" y="1"/>
                  </a:cubicBez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3937890" y="3873783"/>
              <a:ext cx="418698" cy="443262"/>
            </a:xfrm>
            <a:custGeom>
              <a:avLst/>
              <a:gdLst/>
              <a:ahLst/>
              <a:cxnLst/>
              <a:rect l="l" t="t" r="r" b="b"/>
              <a:pathLst>
                <a:path w="16615" h="17548" fill="none" extrusionOk="0">
                  <a:moveTo>
                    <a:pt x="2515" y="8308"/>
                  </a:moveTo>
                  <a:lnTo>
                    <a:pt x="0" y="1"/>
                  </a:lnTo>
                  <a:lnTo>
                    <a:pt x="16615" y="17548"/>
                  </a:lnTo>
                </a:path>
              </a:pathLst>
            </a:custGeom>
            <a:noFill/>
            <a:ln w="9175" cap="flat" cmpd="sng">
              <a:solidFill>
                <a:srgbClr val="000000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0" name="Google Shape;420;p30"/>
            <p:cNvGrpSpPr/>
            <p:nvPr/>
          </p:nvGrpSpPr>
          <p:grpSpPr>
            <a:xfrm>
              <a:off x="2482796" y="4326309"/>
              <a:ext cx="1041037" cy="545515"/>
              <a:chOff x="2324359" y="4213909"/>
              <a:chExt cx="1041037" cy="545515"/>
            </a:xfrm>
          </p:grpSpPr>
          <p:sp>
            <p:nvSpPr>
              <p:cNvPr id="421" name="Google Shape;421;p30"/>
              <p:cNvSpPr/>
              <p:nvPr/>
            </p:nvSpPr>
            <p:spPr>
              <a:xfrm>
                <a:off x="2324359" y="4213909"/>
                <a:ext cx="1041037" cy="545515"/>
              </a:xfrm>
              <a:custGeom>
                <a:avLst/>
                <a:gdLst/>
                <a:ahLst/>
                <a:cxnLst/>
                <a:rect l="l" t="t" r="r" b="b"/>
                <a:pathLst>
                  <a:path w="41311" h="21596" extrusionOk="0">
                    <a:moveTo>
                      <a:pt x="32085" y="0"/>
                    </a:moveTo>
                    <a:cubicBezTo>
                      <a:pt x="31503" y="0"/>
                      <a:pt x="30912" y="60"/>
                      <a:pt x="30319" y="183"/>
                    </a:cubicBezTo>
                    <a:lnTo>
                      <a:pt x="7601" y="4874"/>
                    </a:lnTo>
                    <a:cubicBezTo>
                      <a:pt x="2995" y="5778"/>
                      <a:pt x="0" y="10243"/>
                      <a:pt x="933" y="14849"/>
                    </a:cubicBezTo>
                    <a:cubicBezTo>
                      <a:pt x="1768" y="18852"/>
                      <a:pt x="5292" y="21596"/>
                      <a:pt x="9225" y="21596"/>
                    </a:cubicBezTo>
                    <a:cubicBezTo>
                      <a:pt x="9817" y="21596"/>
                      <a:pt x="10418" y="21533"/>
                      <a:pt x="11020" y="21404"/>
                    </a:cubicBezTo>
                    <a:lnTo>
                      <a:pt x="33738" y="16742"/>
                    </a:lnTo>
                    <a:cubicBezTo>
                      <a:pt x="38316" y="15809"/>
                      <a:pt x="41311" y="11345"/>
                      <a:pt x="40407" y="6739"/>
                    </a:cubicBezTo>
                    <a:cubicBezTo>
                      <a:pt x="39545" y="2726"/>
                      <a:pt x="36024" y="0"/>
                      <a:pt x="32085" y="0"/>
                    </a:cubicBezTo>
                    <a:close/>
                  </a:path>
                </a:pathLst>
              </a:custGeom>
              <a:solidFill>
                <a:srgbClr val="E2FBFF"/>
              </a:solidFill>
              <a:ln w="79825" cap="flat" cmpd="sng">
                <a:solidFill>
                  <a:srgbClr val="24BBC8"/>
                </a:solidFill>
                <a:prstDash val="solid"/>
                <a:miter lim="28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0"/>
              <p:cNvSpPr/>
              <p:nvPr/>
            </p:nvSpPr>
            <p:spPr>
              <a:xfrm>
                <a:off x="2424756" y="4601827"/>
                <a:ext cx="108259" cy="83585"/>
              </a:xfrm>
              <a:custGeom>
                <a:avLst/>
                <a:gdLst/>
                <a:ahLst/>
                <a:cxnLst/>
                <a:rect l="l" t="t" r="r" b="b"/>
                <a:pathLst>
                  <a:path w="4296" h="3309" extrusionOk="0">
                    <a:moveTo>
                      <a:pt x="4013" y="0"/>
                    </a:moveTo>
                    <a:cubicBezTo>
                      <a:pt x="3080" y="622"/>
                      <a:pt x="2543" y="1667"/>
                      <a:pt x="2035" y="2289"/>
                    </a:cubicBezTo>
                    <a:cubicBezTo>
                      <a:pt x="1865" y="2543"/>
                      <a:pt x="1611" y="2713"/>
                      <a:pt x="1328" y="2798"/>
                    </a:cubicBezTo>
                    <a:cubicBezTo>
                      <a:pt x="1102" y="2798"/>
                      <a:pt x="792" y="2713"/>
                      <a:pt x="339" y="2289"/>
                    </a:cubicBezTo>
                    <a:lnTo>
                      <a:pt x="0" y="2628"/>
                    </a:lnTo>
                    <a:cubicBezTo>
                      <a:pt x="504" y="3105"/>
                      <a:pt x="908" y="3309"/>
                      <a:pt x="1306" y="3309"/>
                    </a:cubicBezTo>
                    <a:cubicBezTo>
                      <a:pt x="1333" y="3309"/>
                      <a:pt x="1359" y="3308"/>
                      <a:pt x="1385" y="3306"/>
                    </a:cubicBezTo>
                    <a:cubicBezTo>
                      <a:pt x="1809" y="3221"/>
                      <a:pt x="2176" y="2967"/>
                      <a:pt x="2430" y="2628"/>
                    </a:cubicBezTo>
                    <a:cubicBezTo>
                      <a:pt x="2996" y="1922"/>
                      <a:pt x="3504" y="961"/>
                      <a:pt x="4295" y="452"/>
                    </a:cubicBez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81B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0"/>
              <p:cNvSpPr/>
              <p:nvPr/>
            </p:nvSpPr>
            <p:spPr>
              <a:xfrm>
                <a:off x="2525858" y="4402247"/>
                <a:ext cx="478548" cy="268413"/>
              </a:xfrm>
              <a:custGeom>
                <a:avLst/>
                <a:gdLst/>
                <a:ahLst/>
                <a:cxnLst/>
                <a:rect l="l" t="t" r="r" b="b"/>
                <a:pathLst>
                  <a:path w="18990" h="10626" extrusionOk="0">
                    <a:moveTo>
                      <a:pt x="17044" y="1"/>
                    </a:moveTo>
                    <a:cubicBezTo>
                      <a:pt x="16920" y="1"/>
                      <a:pt x="16796" y="7"/>
                      <a:pt x="16672" y="18"/>
                    </a:cubicBezTo>
                    <a:cubicBezTo>
                      <a:pt x="15796" y="131"/>
                      <a:pt x="15005" y="555"/>
                      <a:pt x="14440" y="1204"/>
                    </a:cubicBezTo>
                    <a:cubicBezTo>
                      <a:pt x="13931" y="1798"/>
                      <a:pt x="13507" y="2419"/>
                      <a:pt x="13168" y="3098"/>
                    </a:cubicBezTo>
                    <a:cubicBezTo>
                      <a:pt x="12914" y="3606"/>
                      <a:pt x="12575" y="4058"/>
                      <a:pt x="12123" y="4397"/>
                    </a:cubicBezTo>
                    <a:cubicBezTo>
                      <a:pt x="11973" y="4489"/>
                      <a:pt x="11814" y="4544"/>
                      <a:pt x="11629" y="4544"/>
                    </a:cubicBezTo>
                    <a:cubicBezTo>
                      <a:pt x="11359" y="4544"/>
                      <a:pt x="11033" y="4428"/>
                      <a:pt x="10597" y="4143"/>
                    </a:cubicBezTo>
                    <a:cubicBezTo>
                      <a:pt x="10427" y="4058"/>
                      <a:pt x="10258" y="3917"/>
                      <a:pt x="10145" y="3748"/>
                    </a:cubicBezTo>
                    <a:cubicBezTo>
                      <a:pt x="10088" y="3634"/>
                      <a:pt x="10060" y="3521"/>
                      <a:pt x="10117" y="3437"/>
                    </a:cubicBezTo>
                    <a:cubicBezTo>
                      <a:pt x="10286" y="3069"/>
                      <a:pt x="10540" y="2787"/>
                      <a:pt x="10879" y="2561"/>
                    </a:cubicBezTo>
                    <a:cubicBezTo>
                      <a:pt x="11275" y="2250"/>
                      <a:pt x="11727" y="1911"/>
                      <a:pt x="12123" y="1544"/>
                    </a:cubicBezTo>
                    <a:cubicBezTo>
                      <a:pt x="12490" y="1176"/>
                      <a:pt x="12829" y="752"/>
                      <a:pt x="12744" y="272"/>
                    </a:cubicBezTo>
                    <a:lnTo>
                      <a:pt x="12744" y="272"/>
                    </a:lnTo>
                    <a:lnTo>
                      <a:pt x="12236" y="328"/>
                    </a:lnTo>
                    <a:cubicBezTo>
                      <a:pt x="12264" y="555"/>
                      <a:pt x="12094" y="837"/>
                      <a:pt x="11755" y="1176"/>
                    </a:cubicBezTo>
                    <a:cubicBezTo>
                      <a:pt x="11416" y="1487"/>
                      <a:pt x="10964" y="1826"/>
                      <a:pt x="10540" y="2165"/>
                    </a:cubicBezTo>
                    <a:cubicBezTo>
                      <a:pt x="10145" y="2448"/>
                      <a:pt x="9806" y="2815"/>
                      <a:pt x="9608" y="3267"/>
                    </a:cubicBezTo>
                    <a:cubicBezTo>
                      <a:pt x="9551" y="3521"/>
                      <a:pt x="9580" y="3776"/>
                      <a:pt x="9693" y="3974"/>
                    </a:cubicBezTo>
                    <a:cubicBezTo>
                      <a:pt x="9862" y="4256"/>
                      <a:pt x="10060" y="4454"/>
                      <a:pt x="10314" y="4595"/>
                    </a:cubicBezTo>
                    <a:cubicBezTo>
                      <a:pt x="10819" y="4898"/>
                      <a:pt x="11264" y="5041"/>
                      <a:pt x="11655" y="5041"/>
                    </a:cubicBezTo>
                    <a:cubicBezTo>
                      <a:pt x="11920" y="5041"/>
                      <a:pt x="12160" y="4975"/>
                      <a:pt x="12377" y="4850"/>
                    </a:cubicBezTo>
                    <a:cubicBezTo>
                      <a:pt x="12914" y="4539"/>
                      <a:pt x="13253" y="3974"/>
                      <a:pt x="13592" y="3352"/>
                    </a:cubicBezTo>
                    <a:cubicBezTo>
                      <a:pt x="13931" y="2730"/>
                      <a:pt x="14355" y="2109"/>
                      <a:pt x="14807" y="1572"/>
                    </a:cubicBezTo>
                    <a:cubicBezTo>
                      <a:pt x="15287" y="978"/>
                      <a:pt x="15966" y="639"/>
                      <a:pt x="16729" y="555"/>
                    </a:cubicBezTo>
                    <a:cubicBezTo>
                      <a:pt x="16836" y="533"/>
                      <a:pt x="16944" y="524"/>
                      <a:pt x="17052" y="524"/>
                    </a:cubicBezTo>
                    <a:cubicBezTo>
                      <a:pt x="17227" y="524"/>
                      <a:pt x="17402" y="548"/>
                      <a:pt x="17576" y="583"/>
                    </a:cubicBezTo>
                    <a:cubicBezTo>
                      <a:pt x="17831" y="611"/>
                      <a:pt x="18057" y="752"/>
                      <a:pt x="18198" y="978"/>
                    </a:cubicBezTo>
                    <a:cubicBezTo>
                      <a:pt x="18367" y="1176"/>
                      <a:pt x="18480" y="1459"/>
                      <a:pt x="18452" y="1713"/>
                    </a:cubicBezTo>
                    <a:cubicBezTo>
                      <a:pt x="18367" y="1911"/>
                      <a:pt x="18254" y="2109"/>
                      <a:pt x="18085" y="2222"/>
                    </a:cubicBezTo>
                    <a:cubicBezTo>
                      <a:pt x="17689" y="2589"/>
                      <a:pt x="17039" y="2956"/>
                      <a:pt x="16757" y="3719"/>
                    </a:cubicBezTo>
                    <a:cubicBezTo>
                      <a:pt x="16474" y="4454"/>
                      <a:pt x="16813" y="5160"/>
                      <a:pt x="16955" y="5725"/>
                    </a:cubicBezTo>
                    <a:cubicBezTo>
                      <a:pt x="17039" y="5980"/>
                      <a:pt x="17039" y="6234"/>
                      <a:pt x="17011" y="6460"/>
                    </a:cubicBezTo>
                    <a:cubicBezTo>
                      <a:pt x="16898" y="6743"/>
                      <a:pt x="16700" y="6997"/>
                      <a:pt x="16446" y="7138"/>
                    </a:cubicBezTo>
                    <a:cubicBezTo>
                      <a:pt x="15539" y="7738"/>
                      <a:pt x="14731" y="7951"/>
                      <a:pt x="14006" y="7951"/>
                    </a:cubicBezTo>
                    <a:cubicBezTo>
                      <a:pt x="13329" y="7951"/>
                      <a:pt x="12725" y="7766"/>
                      <a:pt x="12179" y="7534"/>
                    </a:cubicBezTo>
                    <a:cubicBezTo>
                      <a:pt x="11642" y="7308"/>
                      <a:pt x="11134" y="7025"/>
                      <a:pt x="10682" y="6827"/>
                    </a:cubicBezTo>
                    <a:cubicBezTo>
                      <a:pt x="10484" y="6714"/>
                      <a:pt x="10258" y="6658"/>
                      <a:pt x="10032" y="6601"/>
                    </a:cubicBezTo>
                    <a:cubicBezTo>
                      <a:pt x="9993" y="6597"/>
                      <a:pt x="9954" y="6594"/>
                      <a:pt x="9916" y="6594"/>
                    </a:cubicBezTo>
                    <a:cubicBezTo>
                      <a:pt x="9730" y="6594"/>
                      <a:pt x="9551" y="6649"/>
                      <a:pt x="9410" y="6743"/>
                    </a:cubicBezTo>
                    <a:cubicBezTo>
                      <a:pt x="8591" y="7280"/>
                      <a:pt x="8449" y="8184"/>
                      <a:pt x="8308" y="8862"/>
                    </a:cubicBezTo>
                    <a:cubicBezTo>
                      <a:pt x="8280" y="9173"/>
                      <a:pt x="8195" y="9455"/>
                      <a:pt x="8082" y="9738"/>
                    </a:cubicBezTo>
                    <a:cubicBezTo>
                      <a:pt x="7997" y="9907"/>
                      <a:pt x="7828" y="10049"/>
                      <a:pt x="7602" y="10049"/>
                    </a:cubicBezTo>
                    <a:cubicBezTo>
                      <a:pt x="7378" y="10096"/>
                      <a:pt x="7154" y="10118"/>
                      <a:pt x="6929" y="10118"/>
                    </a:cubicBezTo>
                    <a:cubicBezTo>
                      <a:pt x="6617" y="10118"/>
                      <a:pt x="6304" y="10075"/>
                      <a:pt x="5991" y="9992"/>
                    </a:cubicBezTo>
                    <a:cubicBezTo>
                      <a:pt x="5482" y="9766"/>
                      <a:pt x="5002" y="9455"/>
                      <a:pt x="4578" y="9088"/>
                    </a:cubicBezTo>
                    <a:lnTo>
                      <a:pt x="4550" y="9088"/>
                    </a:lnTo>
                    <a:cubicBezTo>
                      <a:pt x="3928" y="8664"/>
                      <a:pt x="3278" y="8269"/>
                      <a:pt x="2600" y="7901"/>
                    </a:cubicBezTo>
                    <a:cubicBezTo>
                      <a:pt x="2153" y="7716"/>
                      <a:pt x="1673" y="7573"/>
                      <a:pt x="1191" y="7573"/>
                    </a:cubicBezTo>
                    <a:cubicBezTo>
                      <a:pt x="789" y="7573"/>
                      <a:pt x="386" y="7673"/>
                      <a:pt x="1" y="7929"/>
                    </a:cubicBezTo>
                    <a:lnTo>
                      <a:pt x="283" y="8353"/>
                    </a:lnTo>
                    <a:cubicBezTo>
                      <a:pt x="597" y="8157"/>
                      <a:pt x="910" y="8076"/>
                      <a:pt x="1229" y="8076"/>
                    </a:cubicBezTo>
                    <a:cubicBezTo>
                      <a:pt x="1600" y="8076"/>
                      <a:pt x="1979" y="8186"/>
                      <a:pt x="2374" y="8353"/>
                    </a:cubicBezTo>
                    <a:cubicBezTo>
                      <a:pt x="3109" y="8692"/>
                      <a:pt x="3759" y="9201"/>
                      <a:pt x="4296" y="9512"/>
                    </a:cubicBezTo>
                    <a:cubicBezTo>
                      <a:pt x="4748" y="9907"/>
                      <a:pt x="5256" y="10247"/>
                      <a:pt x="5822" y="10473"/>
                    </a:cubicBezTo>
                    <a:cubicBezTo>
                      <a:pt x="6178" y="10574"/>
                      <a:pt x="6554" y="10625"/>
                      <a:pt x="6932" y="10625"/>
                    </a:cubicBezTo>
                    <a:cubicBezTo>
                      <a:pt x="7185" y="10625"/>
                      <a:pt x="7438" y="10603"/>
                      <a:pt x="7686" y="10557"/>
                    </a:cubicBezTo>
                    <a:cubicBezTo>
                      <a:pt x="8054" y="10529"/>
                      <a:pt x="8393" y="10303"/>
                      <a:pt x="8562" y="9964"/>
                    </a:cubicBezTo>
                    <a:cubicBezTo>
                      <a:pt x="8704" y="9653"/>
                      <a:pt x="8788" y="9314"/>
                      <a:pt x="8845" y="8975"/>
                    </a:cubicBezTo>
                    <a:cubicBezTo>
                      <a:pt x="8958" y="8269"/>
                      <a:pt x="9071" y="7562"/>
                      <a:pt x="9693" y="7167"/>
                    </a:cubicBezTo>
                    <a:cubicBezTo>
                      <a:pt x="9755" y="7125"/>
                      <a:pt x="9832" y="7099"/>
                      <a:pt x="9902" y="7099"/>
                    </a:cubicBezTo>
                    <a:cubicBezTo>
                      <a:pt x="9928" y="7099"/>
                      <a:pt x="9953" y="7102"/>
                      <a:pt x="9975" y="7110"/>
                    </a:cubicBezTo>
                    <a:cubicBezTo>
                      <a:pt x="10145" y="7138"/>
                      <a:pt x="10343" y="7195"/>
                      <a:pt x="10484" y="7280"/>
                    </a:cubicBezTo>
                    <a:cubicBezTo>
                      <a:pt x="10908" y="7449"/>
                      <a:pt x="11416" y="7760"/>
                      <a:pt x="12010" y="8014"/>
                    </a:cubicBezTo>
                    <a:cubicBezTo>
                      <a:pt x="12645" y="8303"/>
                      <a:pt x="13322" y="8445"/>
                      <a:pt x="13994" y="8445"/>
                    </a:cubicBezTo>
                    <a:cubicBezTo>
                      <a:pt x="14966" y="8445"/>
                      <a:pt x="15926" y="8147"/>
                      <a:pt x="16729" y="7562"/>
                    </a:cubicBezTo>
                    <a:cubicBezTo>
                      <a:pt x="17096" y="7336"/>
                      <a:pt x="17378" y="6997"/>
                      <a:pt x="17491" y="6601"/>
                    </a:cubicBezTo>
                    <a:cubicBezTo>
                      <a:pt x="17576" y="6262"/>
                      <a:pt x="17548" y="5923"/>
                      <a:pt x="17463" y="5612"/>
                    </a:cubicBezTo>
                    <a:cubicBezTo>
                      <a:pt x="17294" y="4963"/>
                      <a:pt x="17039" y="4397"/>
                      <a:pt x="17237" y="3889"/>
                    </a:cubicBezTo>
                    <a:cubicBezTo>
                      <a:pt x="17435" y="3352"/>
                      <a:pt x="17972" y="3013"/>
                      <a:pt x="18424" y="2589"/>
                    </a:cubicBezTo>
                    <a:cubicBezTo>
                      <a:pt x="18678" y="2391"/>
                      <a:pt x="18876" y="2137"/>
                      <a:pt x="18933" y="1826"/>
                    </a:cubicBezTo>
                    <a:cubicBezTo>
                      <a:pt x="18989" y="1402"/>
                      <a:pt x="18876" y="1007"/>
                      <a:pt x="18622" y="696"/>
                    </a:cubicBezTo>
                    <a:cubicBezTo>
                      <a:pt x="18424" y="357"/>
                      <a:pt x="18085" y="131"/>
                      <a:pt x="17689" y="74"/>
                    </a:cubicBezTo>
                    <a:cubicBezTo>
                      <a:pt x="17474" y="20"/>
                      <a:pt x="17259" y="1"/>
                      <a:pt x="17044" y="1"/>
                    </a:cubicBezTo>
                    <a:close/>
                  </a:path>
                </a:pathLst>
              </a:custGeom>
              <a:solidFill>
                <a:srgbClr val="81B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0"/>
              <p:cNvSpPr/>
              <p:nvPr/>
            </p:nvSpPr>
            <p:spPr>
              <a:xfrm>
                <a:off x="2413365" y="4386081"/>
                <a:ext cx="256360" cy="282861"/>
              </a:xfrm>
              <a:custGeom>
                <a:avLst/>
                <a:gdLst/>
                <a:ahLst/>
                <a:cxnLst/>
                <a:rect l="l" t="t" r="r" b="b"/>
                <a:pathLst>
                  <a:path w="10173" h="11198" extrusionOk="0">
                    <a:moveTo>
                      <a:pt x="8190" y="1"/>
                    </a:moveTo>
                    <a:cubicBezTo>
                      <a:pt x="8135" y="1"/>
                      <a:pt x="8080" y="3"/>
                      <a:pt x="8025" y="8"/>
                    </a:cubicBezTo>
                    <a:cubicBezTo>
                      <a:pt x="7686" y="36"/>
                      <a:pt x="7375" y="93"/>
                      <a:pt x="7064" y="234"/>
                    </a:cubicBezTo>
                    <a:cubicBezTo>
                      <a:pt x="6754" y="347"/>
                      <a:pt x="6499" y="545"/>
                      <a:pt x="6358" y="799"/>
                    </a:cubicBezTo>
                    <a:cubicBezTo>
                      <a:pt x="6217" y="1110"/>
                      <a:pt x="6188" y="1449"/>
                      <a:pt x="6245" y="1788"/>
                    </a:cubicBezTo>
                    <a:cubicBezTo>
                      <a:pt x="6301" y="2014"/>
                      <a:pt x="6245" y="2268"/>
                      <a:pt x="6104" y="2466"/>
                    </a:cubicBezTo>
                    <a:cubicBezTo>
                      <a:pt x="5999" y="2612"/>
                      <a:pt x="5833" y="2697"/>
                      <a:pt x="5651" y="2697"/>
                    </a:cubicBezTo>
                    <a:cubicBezTo>
                      <a:pt x="5587" y="2697"/>
                      <a:pt x="5520" y="2686"/>
                      <a:pt x="5454" y="2664"/>
                    </a:cubicBezTo>
                    <a:cubicBezTo>
                      <a:pt x="5171" y="2636"/>
                      <a:pt x="4804" y="2494"/>
                      <a:pt x="4380" y="2381"/>
                    </a:cubicBezTo>
                    <a:cubicBezTo>
                      <a:pt x="4154" y="2311"/>
                      <a:pt x="3921" y="2275"/>
                      <a:pt x="3688" y="2275"/>
                    </a:cubicBezTo>
                    <a:cubicBezTo>
                      <a:pt x="3455" y="2275"/>
                      <a:pt x="3221" y="2311"/>
                      <a:pt x="2995" y="2381"/>
                    </a:cubicBezTo>
                    <a:cubicBezTo>
                      <a:pt x="2487" y="2551"/>
                      <a:pt x="1893" y="2692"/>
                      <a:pt x="1470" y="3399"/>
                    </a:cubicBezTo>
                    <a:cubicBezTo>
                      <a:pt x="1385" y="3568"/>
                      <a:pt x="1357" y="3964"/>
                      <a:pt x="1187" y="4161"/>
                    </a:cubicBezTo>
                    <a:cubicBezTo>
                      <a:pt x="989" y="4359"/>
                      <a:pt x="876" y="4642"/>
                      <a:pt x="820" y="4924"/>
                    </a:cubicBezTo>
                    <a:cubicBezTo>
                      <a:pt x="763" y="5546"/>
                      <a:pt x="1159" y="6139"/>
                      <a:pt x="1780" y="6281"/>
                    </a:cubicBezTo>
                    <a:cubicBezTo>
                      <a:pt x="2241" y="6441"/>
                      <a:pt x="2715" y="6516"/>
                      <a:pt x="3194" y="6516"/>
                    </a:cubicBezTo>
                    <a:cubicBezTo>
                      <a:pt x="3391" y="6516"/>
                      <a:pt x="3589" y="6503"/>
                      <a:pt x="3787" y="6478"/>
                    </a:cubicBezTo>
                    <a:cubicBezTo>
                      <a:pt x="4239" y="6365"/>
                      <a:pt x="4634" y="6139"/>
                      <a:pt x="4945" y="5829"/>
                    </a:cubicBezTo>
                    <a:cubicBezTo>
                      <a:pt x="5510" y="5263"/>
                      <a:pt x="5821" y="4585"/>
                      <a:pt x="6810" y="4274"/>
                    </a:cubicBezTo>
                    <a:cubicBezTo>
                      <a:pt x="7207" y="4142"/>
                      <a:pt x="7517" y="3976"/>
                      <a:pt x="7822" y="3976"/>
                    </a:cubicBezTo>
                    <a:cubicBezTo>
                      <a:pt x="7909" y="3976"/>
                      <a:pt x="7994" y="3989"/>
                      <a:pt x="8082" y="4020"/>
                    </a:cubicBezTo>
                    <a:cubicBezTo>
                      <a:pt x="8477" y="4161"/>
                      <a:pt x="8873" y="4359"/>
                      <a:pt x="9212" y="4614"/>
                    </a:cubicBezTo>
                    <a:cubicBezTo>
                      <a:pt x="9381" y="4727"/>
                      <a:pt x="9494" y="4868"/>
                      <a:pt x="9607" y="5037"/>
                    </a:cubicBezTo>
                    <a:cubicBezTo>
                      <a:pt x="9664" y="5179"/>
                      <a:pt x="9664" y="5348"/>
                      <a:pt x="9607" y="5490"/>
                    </a:cubicBezTo>
                    <a:cubicBezTo>
                      <a:pt x="9353" y="6196"/>
                      <a:pt x="8901" y="6394"/>
                      <a:pt x="8251" y="6563"/>
                    </a:cubicBezTo>
                    <a:cubicBezTo>
                      <a:pt x="7601" y="6733"/>
                      <a:pt x="6782" y="6818"/>
                      <a:pt x="6047" y="7298"/>
                    </a:cubicBezTo>
                    <a:cubicBezTo>
                      <a:pt x="5793" y="7467"/>
                      <a:pt x="5595" y="7694"/>
                      <a:pt x="5510" y="7948"/>
                    </a:cubicBezTo>
                    <a:cubicBezTo>
                      <a:pt x="5425" y="8174"/>
                      <a:pt x="5425" y="8400"/>
                      <a:pt x="5454" y="8626"/>
                    </a:cubicBezTo>
                    <a:cubicBezTo>
                      <a:pt x="5454" y="8796"/>
                      <a:pt x="5510" y="8993"/>
                      <a:pt x="5510" y="9135"/>
                    </a:cubicBezTo>
                    <a:cubicBezTo>
                      <a:pt x="5510" y="9248"/>
                      <a:pt x="5482" y="9361"/>
                      <a:pt x="5397" y="9445"/>
                    </a:cubicBezTo>
                    <a:cubicBezTo>
                      <a:pt x="5228" y="9558"/>
                      <a:pt x="5030" y="9643"/>
                      <a:pt x="4832" y="9671"/>
                    </a:cubicBezTo>
                    <a:cubicBezTo>
                      <a:pt x="4667" y="9713"/>
                      <a:pt x="4501" y="9739"/>
                      <a:pt x="4325" y="9739"/>
                    </a:cubicBezTo>
                    <a:cubicBezTo>
                      <a:pt x="4260" y="9739"/>
                      <a:pt x="4194" y="9736"/>
                      <a:pt x="4126" y="9728"/>
                    </a:cubicBezTo>
                    <a:cubicBezTo>
                      <a:pt x="3645" y="9558"/>
                      <a:pt x="3165" y="9332"/>
                      <a:pt x="2685" y="9078"/>
                    </a:cubicBezTo>
                    <a:cubicBezTo>
                      <a:pt x="2430" y="8937"/>
                      <a:pt x="2148" y="8824"/>
                      <a:pt x="1865" y="8711"/>
                    </a:cubicBezTo>
                    <a:cubicBezTo>
                      <a:pt x="1738" y="8668"/>
                      <a:pt x="1604" y="8647"/>
                      <a:pt x="1473" y="8647"/>
                    </a:cubicBezTo>
                    <a:cubicBezTo>
                      <a:pt x="1342" y="8647"/>
                      <a:pt x="1215" y="8668"/>
                      <a:pt x="1102" y="8711"/>
                    </a:cubicBezTo>
                    <a:cubicBezTo>
                      <a:pt x="650" y="8937"/>
                      <a:pt x="339" y="9332"/>
                      <a:pt x="198" y="9785"/>
                    </a:cubicBezTo>
                    <a:cubicBezTo>
                      <a:pt x="0" y="10265"/>
                      <a:pt x="85" y="10802"/>
                      <a:pt x="452" y="11197"/>
                    </a:cubicBezTo>
                    <a:lnTo>
                      <a:pt x="791" y="10830"/>
                    </a:lnTo>
                    <a:cubicBezTo>
                      <a:pt x="565" y="10604"/>
                      <a:pt x="481" y="10237"/>
                      <a:pt x="622" y="9926"/>
                    </a:cubicBezTo>
                    <a:cubicBezTo>
                      <a:pt x="735" y="9615"/>
                      <a:pt x="961" y="9332"/>
                      <a:pt x="1244" y="9191"/>
                    </a:cubicBezTo>
                    <a:cubicBezTo>
                      <a:pt x="1314" y="9179"/>
                      <a:pt x="1379" y="9173"/>
                      <a:pt x="1442" y="9173"/>
                    </a:cubicBezTo>
                    <a:cubicBezTo>
                      <a:pt x="1530" y="9173"/>
                      <a:pt x="1613" y="9186"/>
                      <a:pt x="1696" y="9219"/>
                    </a:cubicBezTo>
                    <a:cubicBezTo>
                      <a:pt x="1950" y="9304"/>
                      <a:pt x="2176" y="9417"/>
                      <a:pt x="2430" y="9530"/>
                    </a:cubicBezTo>
                    <a:cubicBezTo>
                      <a:pt x="2911" y="9841"/>
                      <a:pt x="3448" y="10067"/>
                      <a:pt x="3984" y="10237"/>
                    </a:cubicBezTo>
                    <a:cubicBezTo>
                      <a:pt x="4124" y="10262"/>
                      <a:pt x="4264" y="10276"/>
                      <a:pt x="4404" y="10276"/>
                    </a:cubicBezTo>
                    <a:cubicBezTo>
                      <a:pt x="4575" y="10276"/>
                      <a:pt x="4746" y="10255"/>
                      <a:pt x="4917" y="10208"/>
                    </a:cubicBezTo>
                    <a:cubicBezTo>
                      <a:pt x="5256" y="10180"/>
                      <a:pt x="5567" y="10039"/>
                      <a:pt x="5793" y="9785"/>
                    </a:cubicBezTo>
                    <a:cubicBezTo>
                      <a:pt x="5934" y="9615"/>
                      <a:pt x="5991" y="9389"/>
                      <a:pt x="5991" y="9135"/>
                    </a:cubicBezTo>
                    <a:cubicBezTo>
                      <a:pt x="5991" y="8965"/>
                      <a:pt x="5962" y="8767"/>
                      <a:pt x="5934" y="8569"/>
                    </a:cubicBezTo>
                    <a:cubicBezTo>
                      <a:pt x="5906" y="8428"/>
                      <a:pt x="5934" y="8287"/>
                      <a:pt x="5962" y="8146"/>
                    </a:cubicBezTo>
                    <a:cubicBezTo>
                      <a:pt x="6019" y="7976"/>
                      <a:pt x="6132" y="7835"/>
                      <a:pt x="6301" y="7750"/>
                    </a:cubicBezTo>
                    <a:cubicBezTo>
                      <a:pt x="6923" y="7354"/>
                      <a:pt x="7658" y="7241"/>
                      <a:pt x="8364" y="7072"/>
                    </a:cubicBezTo>
                    <a:cubicBezTo>
                      <a:pt x="9071" y="6874"/>
                      <a:pt x="9777" y="6563"/>
                      <a:pt x="10088" y="5687"/>
                    </a:cubicBezTo>
                    <a:cubicBezTo>
                      <a:pt x="10173" y="5405"/>
                      <a:pt x="10173" y="5094"/>
                      <a:pt x="10031" y="4840"/>
                    </a:cubicBezTo>
                    <a:cubicBezTo>
                      <a:pt x="9918" y="4585"/>
                      <a:pt x="9720" y="4388"/>
                      <a:pt x="9494" y="4218"/>
                    </a:cubicBezTo>
                    <a:cubicBezTo>
                      <a:pt x="9127" y="3935"/>
                      <a:pt x="8675" y="3709"/>
                      <a:pt x="8223" y="3568"/>
                    </a:cubicBezTo>
                    <a:cubicBezTo>
                      <a:pt x="8062" y="3502"/>
                      <a:pt x="7905" y="3476"/>
                      <a:pt x="7753" y="3476"/>
                    </a:cubicBezTo>
                    <a:cubicBezTo>
                      <a:pt x="7318" y="3476"/>
                      <a:pt x="6926" y="3689"/>
                      <a:pt x="6612" y="3794"/>
                    </a:cubicBezTo>
                    <a:cubicBezTo>
                      <a:pt x="5482" y="4161"/>
                      <a:pt x="5058" y="4981"/>
                      <a:pt x="4578" y="5490"/>
                    </a:cubicBezTo>
                    <a:cubicBezTo>
                      <a:pt x="4323" y="5744"/>
                      <a:pt x="4013" y="5913"/>
                      <a:pt x="3674" y="5970"/>
                    </a:cubicBezTo>
                    <a:cubicBezTo>
                      <a:pt x="3496" y="5995"/>
                      <a:pt x="3315" y="6008"/>
                      <a:pt x="3133" y="6008"/>
                    </a:cubicBezTo>
                    <a:cubicBezTo>
                      <a:pt x="2710" y="6008"/>
                      <a:pt x="2281" y="5939"/>
                      <a:pt x="1865" y="5800"/>
                    </a:cubicBezTo>
                    <a:cubicBezTo>
                      <a:pt x="1526" y="5687"/>
                      <a:pt x="1300" y="5348"/>
                      <a:pt x="1328" y="4981"/>
                    </a:cubicBezTo>
                    <a:cubicBezTo>
                      <a:pt x="1357" y="4811"/>
                      <a:pt x="1441" y="4642"/>
                      <a:pt x="1583" y="4501"/>
                    </a:cubicBezTo>
                    <a:cubicBezTo>
                      <a:pt x="1724" y="4331"/>
                      <a:pt x="1780" y="3907"/>
                      <a:pt x="1950" y="3681"/>
                    </a:cubicBezTo>
                    <a:cubicBezTo>
                      <a:pt x="2317" y="3031"/>
                      <a:pt x="2798" y="3003"/>
                      <a:pt x="3165" y="2862"/>
                    </a:cubicBezTo>
                    <a:cubicBezTo>
                      <a:pt x="3349" y="2805"/>
                      <a:pt x="3532" y="2777"/>
                      <a:pt x="3716" y="2777"/>
                    </a:cubicBezTo>
                    <a:cubicBezTo>
                      <a:pt x="3900" y="2777"/>
                      <a:pt x="4083" y="2805"/>
                      <a:pt x="4267" y="2862"/>
                    </a:cubicBezTo>
                    <a:cubicBezTo>
                      <a:pt x="4634" y="2946"/>
                      <a:pt x="5030" y="3116"/>
                      <a:pt x="5397" y="3172"/>
                    </a:cubicBezTo>
                    <a:cubicBezTo>
                      <a:pt x="5458" y="3181"/>
                      <a:pt x="5520" y="3185"/>
                      <a:pt x="5580" y="3185"/>
                    </a:cubicBezTo>
                    <a:cubicBezTo>
                      <a:pt x="5940" y="3185"/>
                      <a:pt x="6286" y="3043"/>
                      <a:pt x="6527" y="2777"/>
                    </a:cubicBezTo>
                    <a:cubicBezTo>
                      <a:pt x="6725" y="2466"/>
                      <a:pt x="6810" y="2099"/>
                      <a:pt x="6754" y="1760"/>
                    </a:cubicBezTo>
                    <a:cubicBezTo>
                      <a:pt x="6725" y="1505"/>
                      <a:pt x="6725" y="1279"/>
                      <a:pt x="6810" y="1053"/>
                    </a:cubicBezTo>
                    <a:cubicBezTo>
                      <a:pt x="6923" y="884"/>
                      <a:pt x="7093" y="771"/>
                      <a:pt x="7262" y="714"/>
                    </a:cubicBezTo>
                    <a:cubicBezTo>
                      <a:pt x="7516" y="601"/>
                      <a:pt x="7799" y="545"/>
                      <a:pt x="8053" y="516"/>
                    </a:cubicBezTo>
                    <a:cubicBezTo>
                      <a:pt x="8093" y="511"/>
                      <a:pt x="8133" y="509"/>
                      <a:pt x="8173" y="509"/>
                    </a:cubicBezTo>
                    <a:cubicBezTo>
                      <a:pt x="8359" y="509"/>
                      <a:pt x="8540" y="560"/>
                      <a:pt x="8703" y="629"/>
                    </a:cubicBezTo>
                    <a:cubicBezTo>
                      <a:pt x="8844" y="714"/>
                      <a:pt x="8901" y="799"/>
                      <a:pt x="8873" y="1053"/>
                    </a:cubicBezTo>
                    <a:lnTo>
                      <a:pt x="9381" y="1110"/>
                    </a:lnTo>
                    <a:cubicBezTo>
                      <a:pt x="9438" y="742"/>
                      <a:pt x="9268" y="403"/>
                      <a:pt x="8986" y="206"/>
                    </a:cubicBezTo>
                    <a:cubicBezTo>
                      <a:pt x="8749" y="64"/>
                      <a:pt x="8473" y="1"/>
                      <a:pt x="8190" y="1"/>
                    </a:cubicBezTo>
                    <a:close/>
                  </a:path>
                </a:pathLst>
              </a:custGeom>
              <a:solidFill>
                <a:srgbClr val="81B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0"/>
              <p:cNvSpPr/>
              <p:nvPr/>
            </p:nvSpPr>
            <p:spPr>
              <a:xfrm>
                <a:off x="2574293" y="4326265"/>
                <a:ext cx="272740" cy="220621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8734" extrusionOk="0">
                    <a:moveTo>
                      <a:pt x="8085" y="0"/>
                    </a:moveTo>
                    <a:cubicBezTo>
                      <a:pt x="7576" y="0"/>
                      <a:pt x="7077" y="251"/>
                      <a:pt x="6782" y="680"/>
                    </a:cubicBezTo>
                    <a:cubicBezTo>
                      <a:pt x="6556" y="1048"/>
                      <a:pt x="6443" y="1472"/>
                      <a:pt x="6443" y="1924"/>
                    </a:cubicBezTo>
                    <a:cubicBezTo>
                      <a:pt x="6443" y="2263"/>
                      <a:pt x="6414" y="2630"/>
                      <a:pt x="6330" y="2969"/>
                    </a:cubicBezTo>
                    <a:cubicBezTo>
                      <a:pt x="6301" y="3110"/>
                      <a:pt x="6188" y="3252"/>
                      <a:pt x="6075" y="3336"/>
                    </a:cubicBezTo>
                    <a:cubicBezTo>
                      <a:pt x="5906" y="3421"/>
                      <a:pt x="5736" y="3478"/>
                      <a:pt x="5567" y="3534"/>
                    </a:cubicBezTo>
                    <a:cubicBezTo>
                      <a:pt x="5115" y="3619"/>
                      <a:pt x="4691" y="3902"/>
                      <a:pt x="4436" y="4325"/>
                    </a:cubicBezTo>
                    <a:cubicBezTo>
                      <a:pt x="4239" y="4806"/>
                      <a:pt x="4210" y="5343"/>
                      <a:pt x="4380" y="5851"/>
                    </a:cubicBezTo>
                    <a:cubicBezTo>
                      <a:pt x="4493" y="6388"/>
                      <a:pt x="4945" y="6784"/>
                      <a:pt x="5482" y="6897"/>
                    </a:cubicBezTo>
                    <a:cubicBezTo>
                      <a:pt x="5623" y="6911"/>
                      <a:pt x="5772" y="6918"/>
                      <a:pt x="5920" y="6918"/>
                    </a:cubicBezTo>
                    <a:cubicBezTo>
                      <a:pt x="6068" y="6918"/>
                      <a:pt x="6217" y="6911"/>
                      <a:pt x="6358" y="6897"/>
                    </a:cubicBezTo>
                    <a:cubicBezTo>
                      <a:pt x="6697" y="6869"/>
                      <a:pt x="7093" y="6840"/>
                      <a:pt x="7460" y="6840"/>
                    </a:cubicBezTo>
                    <a:cubicBezTo>
                      <a:pt x="7612" y="6829"/>
                      <a:pt x="7759" y="6822"/>
                      <a:pt x="7904" y="6822"/>
                    </a:cubicBezTo>
                    <a:cubicBezTo>
                      <a:pt x="8108" y="6822"/>
                      <a:pt x="8307" y="6835"/>
                      <a:pt x="8505" y="6869"/>
                    </a:cubicBezTo>
                    <a:cubicBezTo>
                      <a:pt x="8675" y="6869"/>
                      <a:pt x="8844" y="6953"/>
                      <a:pt x="8986" y="7066"/>
                    </a:cubicBezTo>
                    <a:cubicBezTo>
                      <a:pt x="9099" y="7208"/>
                      <a:pt x="9155" y="7377"/>
                      <a:pt x="9099" y="7547"/>
                    </a:cubicBezTo>
                    <a:cubicBezTo>
                      <a:pt x="9042" y="7716"/>
                      <a:pt x="8929" y="7829"/>
                      <a:pt x="8788" y="7914"/>
                    </a:cubicBezTo>
                    <a:cubicBezTo>
                      <a:pt x="8421" y="8140"/>
                      <a:pt x="7968" y="8253"/>
                      <a:pt x="7545" y="8253"/>
                    </a:cubicBezTo>
                    <a:cubicBezTo>
                      <a:pt x="6640" y="8112"/>
                      <a:pt x="6047" y="7688"/>
                      <a:pt x="5369" y="7208"/>
                    </a:cubicBezTo>
                    <a:cubicBezTo>
                      <a:pt x="4662" y="6614"/>
                      <a:pt x="3815" y="6247"/>
                      <a:pt x="2882" y="6134"/>
                    </a:cubicBezTo>
                    <a:cubicBezTo>
                      <a:pt x="2656" y="6134"/>
                      <a:pt x="2402" y="6190"/>
                      <a:pt x="2176" y="6332"/>
                    </a:cubicBezTo>
                    <a:cubicBezTo>
                      <a:pt x="1950" y="6445"/>
                      <a:pt x="1724" y="6558"/>
                      <a:pt x="1498" y="6671"/>
                    </a:cubicBezTo>
                    <a:cubicBezTo>
                      <a:pt x="1328" y="6784"/>
                      <a:pt x="1130" y="6869"/>
                      <a:pt x="933" y="6897"/>
                    </a:cubicBezTo>
                    <a:cubicBezTo>
                      <a:pt x="895" y="6916"/>
                      <a:pt x="857" y="6925"/>
                      <a:pt x="821" y="6925"/>
                    </a:cubicBezTo>
                    <a:cubicBezTo>
                      <a:pt x="747" y="6925"/>
                      <a:pt x="678" y="6887"/>
                      <a:pt x="622" y="6812"/>
                    </a:cubicBezTo>
                    <a:cubicBezTo>
                      <a:pt x="565" y="6756"/>
                      <a:pt x="537" y="6699"/>
                      <a:pt x="537" y="6586"/>
                    </a:cubicBezTo>
                    <a:cubicBezTo>
                      <a:pt x="537" y="6473"/>
                      <a:pt x="565" y="6360"/>
                      <a:pt x="622" y="6247"/>
                    </a:cubicBezTo>
                    <a:cubicBezTo>
                      <a:pt x="820" y="5908"/>
                      <a:pt x="1074" y="5569"/>
                      <a:pt x="1356" y="5286"/>
                    </a:cubicBezTo>
                    <a:cubicBezTo>
                      <a:pt x="1696" y="4975"/>
                      <a:pt x="2063" y="4636"/>
                      <a:pt x="2345" y="4325"/>
                    </a:cubicBezTo>
                    <a:cubicBezTo>
                      <a:pt x="2487" y="4212"/>
                      <a:pt x="2600" y="4071"/>
                      <a:pt x="2713" y="3902"/>
                    </a:cubicBezTo>
                    <a:cubicBezTo>
                      <a:pt x="2826" y="3789"/>
                      <a:pt x="2911" y="3647"/>
                      <a:pt x="2939" y="3478"/>
                    </a:cubicBezTo>
                    <a:lnTo>
                      <a:pt x="2430" y="3421"/>
                    </a:lnTo>
                    <a:cubicBezTo>
                      <a:pt x="2402" y="3478"/>
                      <a:pt x="2345" y="3563"/>
                      <a:pt x="2317" y="3591"/>
                    </a:cubicBezTo>
                    <a:cubicBezTo>
                      <a:pt x="2204" y="3732"/>
                      <a:pt x="2091" y="3845"/>
                      <a:pt x="1978" y="3986"/>
                    </a:cubicBezTo>
                    <a:cubicBezTo>
                      <a:pt x="1696" y="4269"/>
                      <a:pt x="1328" y="4580"/>
                      <a:pt x="989" y="4947"/>
                    </a:cubicBezTo>
                    <a:cubicBezTo>
                      <a:pt x="678" y="5258"/>
                      <a:pt x="396" y="5597"/>
                      <a:pt x="170" y="5993"/>
                    </a:cubicBezTo>
                    <a:cubicBezTo>
                      <a:pt x="57" y="6190"/>
                      <a:pt x="0" y="6388"/>
                      <a:pt x="0" y="6586"/>
                    </a:cubicBezTo>
                    <a:cubicBezTo>
                      <a:pt x="28" y="6812"/>
                      <a:pt x="113" y="7010"/>
                      <a:pt x="254" y="7151"/>
                    </a:cubicBezTo>
                    <a:cubicBezTo>
                      <a:pt x="412" y="7309"/>
                      <a:pt x="623" y="7394"/>
                      <a:pt x="845" y="7394"/>
                    </a:cubicBezTo>
                    <a:cubicBezTo>
                      <a:pt x="902" y="7394"/>
                      <a:pt x="960" y="7389"/>
                      <a:pt x="1017" y="7377"/>
                    </a:cubicBezTo>
                    <a:cubicBezTo>
                      <a:pt x="1272" y="7321"/>
                      <a:pt x="1526" y="7236"/>
                      <a:pt x="1752" y="7095"/>
                    </a:cubicBezTo>
                    <a:cubicBezTo>
                      <a:pt x="1978" y="6982"/>
                      <a:pt x="2204" y="6840"/>
                      <a:pt x="2402" y="6756"/>
                    </a:cubicBezTo>
                    <a:cubicBezTo>
                      <a:pt x="2543" y="6671"/>
                      <a:pt x="2685" y="6614"/>
                      <a:pt x="2854" y="6614"/>
                    </a:cubicBezTo>
                    <a:cubicBezTo>
                      <a:pt x="3815" y="6699"/>
                      <a:pt x="4436" y="7123"/>
                      <a:pt x="5086" y="7603"/>
                    </a:cubicBezTo>
                    <a:cubicBezTo>
                      <a:pt x="5736" y="8055"/>
                      <a:pt x="6443" y="8592"/>
                      <a:pt x="7488" y="8733"/>
                    </a:cubicBezTo>
                    <a:lnTo>
                      <a:pt x="7884" y="8733"/>
                    </a:lnTo>
                    <a:cubicBezTo>
                      <a:pt x="8308" y="8705"/>
                      <a:pt x="8731" y="8564"/>
                      <a:pt x="9070" y="8310"/>
                    </a:cubicBezTo>
                    <a:cubicBezTo>
                      <a:pt x="9325" y="8168"/>
                      <a:pt x="9523" y="7942"/>
                      <a:pt x="9607" y="7660"/>
                    </a:cubicBezTo>
                    <a:cubicBezTo>
                      <a:pt x="9692" y="7349"/>
                      <a:pt x="9636" y="7010"/>
                      <a:pt x="9438" y="6756"/>
                    </a:cubicBezTo>
                    <a:cubicBezTo>
                      <a:pt x="9240" y="6501"/>
                      <a:pt x="8929" y="6360"/>
                      <a:pt x="8590" y="6332"/>
                    </a:cubicBezTo>
                    <a:cubicBezTo>
                      <a:pt x="8223" y="6275"/>
                      <a:pt x="7855" y="6275"/>
                      <a:pt x="7460" y="6275"/>
                    </a:cubicBezTo>
                    <a:cubicBezTo>
                      <a:pt x="7064" y="6275"/>
                      <a:pt x="6669" y="6332"/>
                      <a:pt x="6330" y="6360"/>
                    </a:cubicBezTo>
                    <a:cubicBezTo>
                      <a:pt x="6202" y="6374"/>
                      <a:pt x="6075" y="6381"/>
                      <a:pt x="5948" y="6381"/>
                    </a:cubicBezTo>
                    <a:cubicBezTo>
                      <a:pt x="5821" y="6381"/>
                      <a:pt x="5694" y="6374"/>
                      <a:pt x="5567" y="6360"/>
                    </a:cubicBezTo>
                    <a:cubicBezTo>
                      <a:pt x="5228" y="6303"/>
                      <a:pt x="4945" y="6021"/>
                      <a:pt x="4860" y="5654"/>
                    </a:cubicBezTo>
                    <a:cubicBezTo>
                      <a:pt x="4747" y="5286"/>
                      <a:pt x="4747" y="4891"/>
                      <a:pt x="4889" y="4523"/>
                    </a:cubicBezTo>
                    <a:cubicBezTo>
                      <a:pt x="5058" y="4241"/>
                      <a:pt x="5341" y="4128"/>
                      <a:pt x="5736" y="4015"/>
                    </a:cubicBezTo>
                    <a:cubicBezTo>
                      <a:pt x="5962" y="3958"/>
                      <a:pt x="6160" y="3845"/>
                      <a:pt x="6358" y="3732"/>
                    </a:cubicBezTo>
                    <a:cubicBezTo>
                      <a:pt x="6556" y="3591"/>
                      <a:pt x="6725" y="3393"/>
                      <a:pt x="6810" y="3139"/>
                    </a:cubicBezTo>
                    <a:cubicBezTo>
                      <a:pt x="6923" y="2743"/>
                      <a:pt x="6980" y="2348"/>
                      <a:pt x="6951" y="1924"/>
                    </a:cubicBezTo>
                    <a:cubicBezTo>
                      <a:pt x="6951" y="1613"/>
                      <a:pt x="7036" y="1274"/>
                      <a:pt x="7177" y="991"/>
                    </a:cubicBezTo>
                    <a:cubicBezTo>
                      <a:pt x="7361" y="676"/>
                      <a:pt x="7691" y="508"/>
                      <a:pt x="8031" y="508"/>
                    </a:cubicBezTo>
                    <a:cubicBezTo>
                      <a:pt x="8057" y="508"/>
                      <a:pt x="8083" y="509"/>
                      <a:pt x="8110" y="511"/>
                    </a:cubicBezTo>
                    <a:cubicBezTo>
                      <a:pt x="8477" y="596"/>
                      <a:pt x="8816" y="793"/>
                      <a:pt x="9070" y="1076"/>
                    </a:cubicBezTo>
                    <a:cubicBezTo>
                      <a:pt x="9692" y="1698"/>
                      <a:pt x="10116" y="2489"/>
                      <a:pt x="10314" y="3336"/>
                    </a:cubicBezTo>
                    <a:lnTo>
                      <a:pt x="10822" y="3280"/>
                    </a:lnTo>
                    <a:cubicBezTo>
                      <a:pt x="10625" y="2319"/>
                      <a:pt x="10144" y="1415"/>
                      <a:pt x="9438" y="709"/>
                    </a:cubicBezTo>
                    <a:cubicBezTo>
                      <a:pt x="9099" y="341"/>
                      <a:pt x="8647" y="87"/>
                      <a:pt x="8166" y="2"/>
                    </a:cubicBezTo>
                    <a:cubicBezTo>
                      <a:pt x="8139" y="1"/>
                      <a:pt x="8112" y="0"/>
                      <a:pt x="8085" y="0"/>
                    </a:cubicBezTo>
                    <a:close/>
                  </a:path>
                </a:pathLst>
              </a:custGeom>
              <a:solidFill>
                <a:srgbClr val="81B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0"/>
              <p:cNvSpPr/>
              <p:nvPr/>
            </p:nvSpPr>
            <p:spPr>
              <a:xfrm>
                <a:off x="3201621" y="4436222"/>
                <a:ext cx="83336" cy="110664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4381" extrusionOk="0">
                    <a:moveTo>
                      <a:pt x="2571" y="1"/>
                    </a:moveTo>
                    <a:cubicBezTo>
                      <a:pt x="2430" y="1611"/>
                      <a:pt x="1441" y="3024"/>
                      <a:pt x="0" y="3702"/>
                    </a:cubicBezTo>
                    <a:lnTo>
                      <a:pt x="311" y="4380"/>
                    </a:lnTo>
                    <a:cubicBezTo>
                      <a:pt x="2006" y="3589"/>
                      <a:pt x="3165" y="1950"/>
                      <a:pt x="3306" y="57"/>
                    </a:cubicBezTo>
                    <a:lnTo>
                      <a:pt x="2571" y="1"/>
                    </a:lnTo>
                    <a:close/>
                  </a:path>
                </a:pathLst>
              </a:custGeom>
              <a:solidFill>
                <a:srgbClr val="18BD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0"/>
              <p:cNvSpPr/>
              <p:nvPr/>
            </p:nvSpPr>
            <p:spPr>
              <a:xfrm>
                <a:off x="3167425" y="4529735"/>
                <a:ext cx="42034" cy="28569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131" extrusionOk="0">
                    <a:moveTo>
                      <a:pt x="1357" y="0"/>
                    </a:moveTo>
                    <a:cubicBezTo>
                      <a:pt x="933" y="198"/>
                      <a:pt x="453" y="339"/>
                      <a:pt x="1" y="396"/>
                    </a:cubicBezTo>
                    <a:lnTo>
                      <a:pt x="85" y="1131"/>
                    </a:lnTo>
                    <a:cubicBezTo>
                      <a:pt x="622" y="1074"/>
                      <a:pt x="1159" y="905"/>
                      <a:pt x="1668" y="678"/>
                    </a:cubicBezTo>
                    <a:lnTo>
                      <a:pt x="1357" y="0"/>
                    </a:lnTo>
                    <a:close/>
                  </a:path>
                </a:pathLst>
              </a:custGeom>
              <a:solidFill>
                <a:srgbClr val="81B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0"/>
              <p:cNvSpPr/>
              <p:nvPr/>
            </p:nvSpPr>
            <p:spPr>
              <a:xfrm>
                <a:off x="3125417" y="4293478"/>
                <a:ext cx="160952" cy="144209"/>
              </a:xfrm>
              <a:custGeom>
                <a:avLst/>
                <a:gdLst/>
                <a:ahLst/>
                <a:cxnLst/>
                <a:rect l="l" t="t" r="r" b="b"/>
                <a:pathLst>
                  <a:path w="6387" h="5709" extrusionOk="0">
                    <a:moveTo>
                      <a:pt x="1089" y="1"/>
                    </a:moveTo>
                    <a:cubicBezTo>
                      <a:pt x="731" y="1"/>
                      <a:pt x="366" y="37"/>
                      <a:pt x="1" y="113"/>
                    </a:cubicBezTo>
                    <a:lnTo>
                      <a:pt x="170" y="820"/>
                    </a:lnTo>
                    <a:lnTo>
                      <a:pt x="170" y="848"/>
                    </a:lnTo>
                    <a:cubicBezTo>
                      <a:pt x="481" y="783"/>
                      <a:pt x="792" y="752"/>
                      <a:pt x="1098" y="752"/>
                    </a:cubicBezTo>
                    <a:cubicBezTo>
                      <a:pt x="3184" y="752"/>
                      <a:pt x="5067" y="2205"/>
                      <a:pt x="5511" y="4324"/>
                    </a:cubicBezTo>
                    <a:cubicBezTo>
                      <a:pt x="5624" y="4776"/>
                      <a:pt x="5652" y="5200"/>
                      <a:pt x="5595" y="5652"/>
                    </a:cubicBezTo>
                    <a:lnTo>
                      <a:pt x="6330" y="5708"/>
                    </a:lnTo>
                    <a:cubicBezTo>
                      <a:pt x="6387" y="5200"/>
                      <a:pt x="6358" y="4691"/>
                      <a:pt x="6245" y="4182"/>
                    </a:cubicBezTo>
                    <a:cubicBezTo>
                      <a:pt x="5703" y="1694"/>
                      <a:pt x="3529" y="1"/>
                      <a:pt x="1089" y="1"/>
                    </a:cubicBezTo>
                    <a:close/>
                  </a:path>
                </a:pathLst>
              </a:custGeom>
              <a:solidFill>
                <a:srgbClr val="81B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0"/>
              <p:cNvSpPr/>
              <p:nvPr/>
            </p:nvSpPr>
            <p:spPr>
              <a:xfrm>
                <a:off x="3077007" y="4520439"/>
                <a:ext cx="92585" cy="38951"/>
              </a:xfrm>
              <a:custGeom>
                <a:avLst/>
                <a:gdLst/>
                <a:ahLst/>
                <a:cxnLst/>
                <a:rect l="l" t="t" r="r" b="b"/>
                <a:pathLst>
                  <a:path w="3674" h="1542" extrusionOk="0">
                    <a:moveTo>
                      <a:pt x="424" y="1"/>
                    </a:moveTo>
                    <a:lnTo>
                      <a:pt x="0" y="594"/>
                    </a:lnTo>
                    <a:lnTo>
                      <a:pt x="28" y="594"/>
                    </a:lnTo>
                    <a:cubicBezTo>
                      <a:pt x="896" y="1204"/>
                      <a:pt x="1939" y="1541"/>
                      <a:pt x="3012" y="1541"/>
                    </a:cubicBezTo>
                    <a:cubicBezTo>
                      <a:pt x="3232" y="1541"/>
                      <a:pt x="3453" y="1527"/>
                      <a:pt x="3673" y="1499"/>
                    </a:cubicBezTo>
                    <a:lnTo>
                      <a:pt x="3589" y="764"/>
                    </a:lnTo>
                    <a:cubicBezTo>
                      <a:pt x="3397" y="788"/>
                      <a:pt x="3205" y="800"/>
                      <a:pt x="3015" y="800"/>
                    </a:cubicBezTo>
                    <a:cubicBezTo>
                      <a:pt x="2082" y="800"/>
                      <a:pt x="1175" y="517"/>
                      <a:pt x="424" y="1"/>
                    </a:cubicBezTo>
                    <a:close/>
                  </a:path>
                </a:pathLst>
              </a:custGeom>
              <a:solidFill>
                <a:srgbClr val="006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0"/>
              <p:cNvSpPr/>
              <p:nvPr/>
            </p:nvSpPr>
            <p:spPr>
              <a:xfrm>
                <a:off x="3056343" y="4504045"/>
                <a:ext cx="32080" cy="31423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244" extrusionOk="0">
                    <a:moveTo>
                      <a:pt x="566" y="0"/>
                    </a:moveTo>
                    <a:lnTo>
                      <a:pt x="1" y="509"/>
                    </a:lnTo>
                    <a:lnTo>
                      <a:pt x="1" y="537"/>
                    </a:lnTo>
                    <a:cubicBezTo>
                      <a:pt x="255" y="791"/>
                      <a:pt x="538" y="1017"/>
                      <a:pt x="848" y="1243"/>
                    </a:cubicBezTo>
                    <a:lnTo>
                      <a:pt x="1272" y="622"/>
                    </a:lnTo>
                    <a:cubicBezTo>
                      <a:pt x="990" y="452"/>
                      <a:pt x="764" y="226"/>
                      <a:pt x="566" y="0"/>
                    </a:cubicBezTo>
                    <a:close/>
                  </a:path>
                </a:pathLst>
              </a:custGeom>
              <a:solidFill>
                <a:srgbClr val="006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0"/>
              <p:cNvSpPr/>
              <p:nvPr/>
            </p:nvSpPr>
            <p:spPr>
              <a:xfrm>
                <a:off x="3039963" y="4485479"/>
                <a:ext cx="29938" cy="32131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272" extrusionOk="0">
                    <a:moveTo>
                      <a:pt x="622" y="0"/>
                    </a:moveTo>
                    <a:lnTo>
                      <a:pt x="1" y="368"/>
                    </a:lnTo>
                    <a:cubicBezTo>
                      <a:pt x="86" y="537"/>
                      <a:pt x="199" y="679"/>
                      <a:pt x="312" y="848"/>
                    </a:cubicBezTo>
                    <a:cubicBezTo>
                      <a:pt x="396" y="989"/>
                      <a:pt x="538" y="1131"/>
                      <a:pt x="651" y="1272"/>
                    </a:cubicBezTo>
                    <a:lnTo>
                      <a:pt x="1188" y="763"/>
                    </a:lnTo>
                    <a:cubicBezTo>
                      <a:pt x="1075" y="622"/>
                      <a:pt x="990" y="509"/>
                      <a:pt x="877" y="396"/>
                    </a:cubicBezTo>
                    <a:cubicBezTo>
                      <a:pt x="792" y="283"/>
                      <a:pt x="707" y="142"/>
                      <a:pt x="622" y="0"/>
                    </a:cubicBezTo>
                    <a:close/>
                  </a:path>
                </a:pathLst>
              </a:custGeom>
              <a:solidFill>
                <a:srgbClr val="A75F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0"/>
              <p:cNvSpPr/>
              <p:nvPr/>
            </p:nvSpPr>
            <p:spPr>
              <a:xfrm>
                <a:off x="3014335" y="4366277"/>
                <a:ext cx="41328" cy="128498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5087" extrusionOk="0">
                    <a:moveTo>
                      <a:pt x="820" y="1"/>
                    </a:moveTo>
                    <a:lnTo>
                      <a:pt x="820" y="1"/>
                    </a:lnTo>
                    <a:cubicBezTo>
                      <a:pt x="1" y="1611"/>
                      <a:pt x="85" y="3533"/>
                      <a:pt x="1018" y="5087"/>
                    </a:cubicBezTo>
                    <a:lnTo>
                      <a:pt x="1639" y="4719"/>
                    </a:lnTo>
                    <a:cubicBezTo>
                      <a:pt x="848" y="3391"/>
                      <a:pt x="792" y="1724"/>
                      <a:pt x="1498" y="340"/>
                    </a:cubicBezTo>
                    <a:lnTo>
                      <a:pt x="820" y="1"/>
                    </a:lnTo>
                    <a:close/>
                  </a:path>
                </a:pathLst>
              </a:custGeom>
              <a:solidFill>
                <a:srgbClr val="D700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0"/>
              <p:cNvSpPr/>
              <p:nvPr/>
            </p:nvSpPr>
            <p:spPr>
              <a:xfrm>
                <a:off x="3034999" y="4343442"/>
                <a:ext cx="29912" cy="32131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272" extrusionOk="0">
                    <a:moveTo>
                      <a:pt x="593" y="0"/>
                    </a:moveTo>
                    <a:cubicBezTo>
                      <a:pt x="480" y="142"/>
                      <a:pt x="367" y="283"/>
                      <a:pt x="283" y="452"/>
                    </a:cubicBezTo>
                    <a:cubicBezTo>
                      <a:pt x="170" y="594"/>
                      <a:pt x="85" y="735"/>
                      <a:pt x="0" y="905"/>
                    </a:cubicBezTo>
                    <a:lnTo>
                      <a:pt x="678" y="1272"/>
                    </a:lnTo>
                    <a:cubicBezTo>
                      <a:pt x="735" y="1131"/>
                      <a:pt x="819" y="989"/>
                      <a:pt x="904" y="848"/>
                    </a:cubicBezTo>
                    <a:cubicBezTo>
                      <a:pt x="989" y="707"/>
                      <a:pt x="1074" y="594"/>
                      <a:pt x="1187" y="481"/>
                    </a:cubicBezTo>
                    <a:lnTo>
                      <a:pt x="593" y="0"/>
                    </a:lnTo>
                    <a:close/>
                  </a:path>
                </a:pathLst>
              </a:custGeom>
              <a:solidFill>
                <a:srgbClr val="A75F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0"/>
              <p:cNvSpPr/>
              <p:nvPr/>
            </p:nvSpPr>
            <p:spPr>
              <a:xfrm>
                <a:off x="3049942" y="4320607"/>
                <a:ext cx="34902" cy="34278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357" extrusionOk="0">
                    <a:moveTo>
                      <a:pt x="933" y="0"/>
                    </a:moveTo>
                    <a:cubicBezTo>
                      <a:pt x="594" y="254"/>
                      <a:pt x="283" y="565"/>
                      <a:pt x="0" y="876"/>
                    </a:cubicBezTo>
                    <a:lnTo>
                      <a:pt x="594" y="1356"/>
                    </a:lnTo>
                    <a:cubicBezTo>
                      <a:pt x="820" y="1074"/>
                      <a:pt x="1074" y="820"/>
                      <a:pt x="1385" y="594"/>
                    </a:cubicBezTo>
                    <a:lnTo>
                      <a:pt x="933" y="0"/>
                    </a:lnTo>
                    <a:close/>
                  </a:path>
                </a:pathLst>
              </a:custGeom>
              <a:solidFill>
                <a:srgbClr val="006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0"/>
              <p:cNvSpPr/>
              <p:nvPr/>
            </p:nvSpPr>
            <p:spPr>
              <a:xfrm>
                <a:off x="3073429" y="4302041"/>
                <a:ext cx="39917" cy="33571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329" extrusionOk="0">
                    <a:moveTo>
                      <a:pt x="1329" y="1"/>
                    </a:moveTo>
                    <a:cubicBezTo>
                      <a:pt x="849" y="170"/>
                      <a:pt x="396" y="424"/>
                      <a:pt x="1" y="735"/>
                    </a:cubicBezTo>
                    <a:lnTo>
                      <a:pt x="453" y="1329"/>
                    </a:lnTo>
                    <a:cubicBezTo>
                      <a:pt x="792" y="1046"/>
                      <a:pt x="1188" y="848"/>
                      <a:pt x="1583" y="707"/>
                    </a:cubicBezTo>
                    <a:lnTo>
                      <a:pt x="1329" y="1"/>
                    </a:lnTo>
                    <a:close/>
                  </a:path>
                </a:pathLst>
              </a:custGeom>
              <a:solidFill>
                <a:srgbClr val="006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0"/>
              <p:cNvSpPr/>
              <p:nvPr/>
            </p:nvSpPr>
            <p:spPr>
              <a:xfrm>
                <a:off x="3107625" y="4297040"/>
                <a:ext cx="22100" cy="22153"/>
              </a:xfrm>
              <a:custGeom>
                <a:avLst/>
                <a:gdLst/>
                <a:ahLst/>
                <a:cxnLst/>
                <a:rect l="l" t="t" r="r" b="b"/>
                <a:pathLst>
                  <a:path w="877" h="877" extrusionOk="0">
                    <a:moveTo>
                      <a:pt x="707" y="1"/>
                    </a:moveTo>
                    <a:cubicBezTo>
                      <a:pt x="481" y="57"/>
                      <a:pt x="255" y="114"/>
                      <a:pt x="0" y="199"/>
                    </a:cubicBezTo>
                    <a:lnTo>
                      <a:pt x="283" y="877"/>
                    </a:lnTo>
                    <a:cubicBezTo>
                      <a:pt x="452" y="820"/>
                      <a:pt x="678" y="764"/>
                      <a:pt x="876" y="707"/>
                    </a:cubicBezTo>
                    <a:lnTo>
                      <a:pt x="707" y="1"/>
                    </a:lnTo>
                    <a:close/>
                  </a:path>
                </a:pathLst>
              </a:custGeom>
              <a:solidFill>
                <a:srgbClr val="006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7" name="Google Shape;437;p30"/>
            <p:cNvSpPr txBox="1"/>
            <p:nvPr/>
          </p:nvSpPr>
          <p:spPr>
            <a:xfrm>
              <a:off x="5125472" y="351750"/>
              <a:ext cx="1614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1. 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A DNA FRAGMENT, CONTAINING THE </a:t>
              </a:r>
              <a:r>
                <a:rPr lang="en" sz="900" b="1">
                  <a:solidFill>
                    <a:srgbClr val="FF003C"/>
                  </a:solidFill>
                  <a:latin typeface="Kalam"/>
                  <a:ea typeface="Kalam"/>
                  <a:cs typeface="Kalam"/>
                  <a:sym typeface="Kalam"/>
                </a:rPr>
                <a:t>GENE OF INTEREST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, IS TAKEN FROM ITS CELL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38" name="Google Shape;438;p30"/>
            <p:cNvSpPr txBox="1"/>
            <p:nvPr/>
          </p:nvSpPr>
          <p:spPr>
            <a:xfrm>
              <a:off x="2896713" y="1403563"/>
              <a:ext cx="661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FF003C"/>
                  </a:solidFill>
                  <a:latin typeface="Kalam"/>
                  <a:ea typeface="Kalam"/>
                  <a:cs typeface="Kalam"/>
                  <a:sym typeface="Kalam"/>
                </a:rPr>
                <a:t>GENE </a:t>
              </a:r>
              <a:endParaRPr sz="600" b="1">
                <a:solidFill>
                  <a:srgbClr val="FF003C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39" name="Google Shape;439;p30"/>
            <p:cNvSpPr txBox="1"/>
            <p:nvPr/>
          </p:nvSpPr>
          <p:spPr>
            <a:xfrm>
              <a:off x="795075" y="299025"/>
              <a:ext cx="25440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2. 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A </a:t>
              </a:r>
              <a:r>
                <a:rPr lang="en" sz="900" b="1">
                  <a:solidFill>
                    <a:srgbClr val="17DA33"/>
                  </a:solidFill>
                  <a:latin typeface="Kalam"/>
                  <a:ea typeface="Kalam"/>
                  <a:cs typeface="Kalam"/>
                  <a:sym typeface="Kalam"/>
                </a:rPr>
                <a:t>RESTRICTION ENDONUCLEASE</a:t>
              </a: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RECOGNISES A SPECIFIC SITE AND CUTS OUT THE </a:t>
              </a:r>
              <a:r>
                <a:rPr lang="en" sz="900" b="1">
                  <a:solidFill>
                    <a:srgbClr val="FF003C"/>
                  </a:solidFill>
                  <a:latin typeface="Kalam"/>
                  <a:ea typeface="Kalam"/>
                  <a:cs typeface="Kalam"/>
                  <a:sym typeface="Kalam"/>
                </a:rPr>
                <a:t>GENE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, AS WELL AS CUTTING A SECTION OUT OF A </a:t>
              </a: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PLASMID</a:t>
              </a:r>
              <a:endParaRPr sz="900" b="1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40" name="Google Shape;440;p30"/>
            <p:cNvSpPr txBox="1"/>
            <p:nvPr/>
          </p:nvSpPr>
          <p:spPr>
            <a:xfrm>
              <a:off x="2549325" y="963713"/>
              <a:ext cx="765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17DA33"/>
                  </a:solidFill>
                  <a:latin typeface="Kalam"/>
                  <a:ea typeface="Kalam"/>
                  <a:cs typeface="Kalam"/>
                  <a:sym typeface="Kalam"/>
                </a:rPr>
                <a:t>RESTRICTION ENDONUCLEASE</a:t>
              </a:r>
              <a:endParaRPr sz="1200" b="1"/>
            </a:p>
          </p:txBody>
        </p:sp>
        <p:sp>
          <p:nvSpPr>
            <p:cNvPr id="441" name="Google Shape;441;p30"/>
            <p:cNvSpPr txBox="1"/>
            <p:nvPr/>
          </p:nvSpPr>
          <p:spPr>
            <a:xfrm>
              <a:off x="3222625" y="2189825"/>
              <a:ext cx="661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latin typeface="Kalam"/>
                  <a:ea typeface="Kalam"/>
                  <a:cs typeface="Kalam"/>
                  <a:sym typeface="Kalam"/>
                </a:rPr>
                <a:t>RESTRICTION FRAGMENT</a:t>
              </a:r>
              <a:endParaRPr sz="600" b="1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42" name="Google Shape;442;p30"/>
            <p:cNvSpPr txBox="1"/>
            <p:nvPr/>
          </p:nvSpPr>
          <p:spPr>
            <a:xfrm>
              <a:off x="4663150" y="2552200"/>
              <a:ext cx="2501700" cy="8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3. 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THE STICKY ENDS OF THE RESTRICTION FRAGMENTS ATTACH TO EACH OTHER VIA COMPLEMENTARY BASE PAIRING, FORMING HYDROGEN BONDS. A </a:t>
              </a: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RECOMBINANT PLASMID 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HAS BEEN FORMED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43" name="Google Shape;443;p30"/>
            <p:cNvSpPr txBox="1"/>
            <p:nvPr/>
          </p:nvSpPr>
          <p:spPr>
            <a:xfrm>
              <a:off x="4671301" y="4053225"/>
              <a:ext cx="2065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4. DNA LIGASE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 MAKES THE BOND PERMANENT BY ATTACHING NUCLEOTIDES TO EACH OTHER WITH PHOSPHODIESTER BONDS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44" name="Google Shape;444;p30"/>
            <p:cNvSpPr txBox="1"/>
            <p:nvPr/>
          </p:nvSpPr>
          <p:spPr>
            <a:xfrm>
              <a:off x="3511663" y="3629313"/>
              <a:ext cx="765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9900FF"/>
                  </a:solidFill>
                  <a:latin typeface="Kalam"/>
                  <a:ea typeface="Kalam"/>
                  <a:cs typeface="Kalam"/>
                  <a:sym typeface="Kalam"/>
                </a:rPr>
                <a:t>DNA LIGASE</a:t>
              </a:r>
              <a:endParaRPr sz="1200" b="1">
                <a:solidFill>
                  <a:srgbClr val="9900FF"/>
                </a:solidFill>
              </a:endParaRPr>
            </a:p>
          </p:txBody>
        </p:sp>
        <p:sp>
          <p:nvSpPr>
            <p:cNvPr id="445" name="Google Shape;445;p30"/>
            <p:cNvSpPr txBox="1"/>
            <p:nvPr/>
          </p:nvSpPr>
          <p:spPr>
            <a:xfrm>
              <a:off x="277350" y="4229613"/>
              <a:ext cx="20214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7. 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THE PLASMIDS ARE MIXED WITH THE BACTERIA. SOME OF THEM TAKE UP THE RECOMBINANT PLASMID TO BECOME </a:t>
              </a: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TRANSGENIC</a:t>
              </a:r>
              <a:endParaRPr sz="900" b="1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46" name="Google Shape;446;p30"/>
            <p:cNvSpPr/>
            <p:nvPr/>
          </p:nvSpPr>
          <p:spPr>
            <a:xfrm rot="-5259169">
              <a:off x="3206195" y="4199006"/>
              <a:ext cx="343954" cy="62510"/>
            </a:xfrm>
            <a:custGeom>
              <a:avLst/>
              <a:gdLst/>
              <a:ahLst/>
              <a:cxnLst/>
              <a:rect l="l" t="t" r="r" b="b"/>
              <a:pathLst>
                <a:path w="5058" h="708" fill="none" extrusionOk="0">
                  <a:moveTo>
                    <a:pt x="5058" y="707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7FC8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F36EEA6-8B7C-47A2-958F-4253D120688E}"/>
              </a:ext>
            </a:extLst>
          </p:cNvPr>
          <p:cNvSpPr txBox="1"/>
          <p:nvPr/>
        </p:nvSpPr>
        <p:spPr>
          <a:xfrm>
            <a:off x="1169166" y="2429016"/>
            <a:ext cx="1775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There are several steps to successfully genetically engineer a bacterium.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8F3A32-1624-2395-E114-24F099D21B0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93C750CC-F09F-297B-E3FC-BBCEB517D8F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54A5E-9E01-7B46-6B26-51577BB10B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14E8D6-FD74-61A8-3A06-6BED494553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Making Human Insulin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2" name="Google Shape;452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20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5.14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large amounts of human insulin can be manufactured from genetically modified bacteria that are grown in a fermenter.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Insulin is a hormone that controls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blood sugar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Individuals with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diabetes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make insufficient insulin.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Insulin used to be collected from the pancreases of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pigs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Pig insulin often caused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allergic reactions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when injected into humans.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Insulin is now made using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genetically modified bacteria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gene for human insulin is inserted into a bacterial plasmid.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Each bacterial cell will make a small amount of insulin.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Genetically modified bacteria are grown in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industrial fermenters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3" name="Google Shape;45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54" name="Google Shape;454;p31"/>
          <p:cNvPicPr preferRelativeResize="0"/>
          <p:nvPr/>
        </p:nvPicPr>
        <p:blipFill rotWithShape="1">
          <a:blip r:embed="rId3">
            <a:alphaModFix/>
          </a:blip>
          <a:srcRect r="2922" b="4131"/>
          <a:stretch/>
        </p:blipFill>
        <p:spPr>
          <a:xfrm>
            <a:off x="6360350" y="1682050"/>
            <a:ext cx="2112088" cy="208441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5" name="Google Shape;455;p31"/>
          <p:cNvSpPr txBox="1"/>
          <p:nvPr/>
        </p:nvSpPr>
        <p:spPr>
          <a:xfrm>
            <a:off x="6343000" y="3822825"/>
            <a:ext cx="212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Insulin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a hormone that is vital in regulating blood sugar.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035CB85-D515-A616-E442-3A8DFC922EE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439FA6C-1FA5-D4E0-F753-508B725AFEF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CF8271-8833-3A3F-385B-4D60295BE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8220EB-78D6-AF47-770E-78FDBC7791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1" name="Google Shape;461;p32"/>
          <p:cNvSpPr txBox="1"/>
          <p:nvPr/>
        </p:nvSpPr>
        <p:spPr>
          <a:xfrm>
            <a:off x="5763675" y="1648350"/>
            <a:ext cx="27774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Insulin was historically extracted from the pancreases of pigs. This caused many to suffer allergic reactions.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Today, human insulin is manufactured using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genetically modified organisms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62" name="Google Shape;462;p32"/>
          <p:cNvPicPr preferRelativeResize="0"/>
          <p:nvPr/>
        </p:nvPicPr>
        <p:blipFill rotWithShape="1">
          <a:blip r:embed="rId3">
            <a:alphaModFix/>
          </a:blip>
          <a:srcRect r="33862"/>
          <a:stretch/>
        </p:blipFill>
        <p:spPr>
          <a:xfrm>
            <a:off x="0" y="0"/>
            <a:ext cx="510019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3" name="Google Shape;463;p32"/>
          <p:cNvCxnSpPr/>
          <p:nvPr/>
        </p:nvCxnSpPr>
        <p:spPr>
          <a:xfrm>
            <a:off x="5100200" y="-2100"/>
            <a:ext cx="0" cy="5147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A486F20-B1B9-06AB-A247-302C694934C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EDF9433-E5D2-F0B0-503A-23C164372F5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07E49-D45B-8EA3-6244-733487DBA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02E92-F4AA-D5BD-0C2A-60E5032008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GMOs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9" name="Google Shape;469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5.15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genetically modified plants can be used to improve food production.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Genetically modified plants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have foreign DNA inserted into their genomes.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Genetically modified plants are sometimes called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GMOs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Genetic modification is usually used to increased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crop yield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crop quality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Corn has been genetically modified to increase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resistance to pests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Rice has been genetically modified to produce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beta carotene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Plum plants have been genetically modified to make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bigger fruit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0" name="Google Shape;47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A4957A6-E760-269E-9AF9-1AEE91A8A63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2E1EDCD-A410-EF9D-AB5F-56D0AD699CE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F4529D-B468-1B70-FFEF-0B2D13DD6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ADFEC6-A438-5E8B-C4E9-4C59D17EA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1508</Words>
  <Application>Microsoft Office PowerPoint</Application>
  <PresentationFormat>On-screen Show (16:9)</PresentationFormat>
  <Paragraphs>164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gg sans</vt:lpstr>
      <vt:lpstr>Arial</vt:lpstr>
      <vt:lpstr>Times New Roman</vt:lpstr>
      <vt:lpstr>Kalam</vt:lpstr>
      <vt:lpstr>Cambria</vt:lpstr>
      <vt:lpstr>Simple Dark</vt:lpstr>
      <vt:lpstr>Simple Dark</vt:lpstr>
      <vt:lpstr>Edexcel IGCSE Biology 61 - Genetic Modification</vt:lpstr>
      <vt:lpstr>Genetic Engineering  </vt:lpstr>
      <vt:lpstr>PowerPoint Presentation</vt:lpstr>
      <vt:lpstr>Vectors  </vt:lpstr>
      <vt:lpstr>Genetic Engineering  </vt:lpstr>
      <vt:lpstr>PowerPoint Presentation</vt:lpstr>
      <vt:lpstr>Making Human Insulin  </vt:lpstr>
      <vt:lpstr>PowerPoint Presentation</vt:lpstr>
      <vt:lpstr>GMOs  </vt:lpstr>
      <vt:lpstr>PowerPoint Presentation</vt:lpstr>
      <vt:lpstr>Advantages of GM Crops  </vt:lpstr>
      <vt:lpstr>PowerPoint Presentation</vt:lpstr>
      <vt:lpstr>Disadvantages of GM Crops  </vt:lpstr>
      <vt:lpstr>PowerPoint Presentation</vt:lpstr>
      <vt:lpstr>Transgenic Organisms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61 - Genetic Modification</dc:title>
  <cp:lastModifiedBy>Chezka Mae Madrona</cp:lastModifiedBy>
  <cp:revision>2</cp:revision>
  <dcterms:modified xsi:type="dcterms:W3CDTF">2025-04-26T08:14:42Z</dcterms:modified>
</cp:coreProperties>
</file>