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a7103b1fd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a7103b1fd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g110f5660acc_3_5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1" name="Google Shape;2691;g110f5660acc_3_5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0f5660ac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0f5660ac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a7103b1fd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a7103b1fd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a68fbd5e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a68fbd5e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a7103b1fd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a7103b1fd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a7103b1fd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a7103b1fd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10f5660acc_3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10f5660acc_3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a7103b1fd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a7103b1fd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B4LEssKSL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60 - Selective Breeding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In Plants and Animals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48" name="Google Shape;1248;p22"/>
          <p:cNvGrpSpPr/>
          <p:nvPr/>
        </p:nvGrpSpPr>
        <p:grpSpPr>
          <a:xfrm>
            <a:off x="494475" y="1182163"/>
            <a:ext cx="5627440" cy="2779175"/>
            <a:chOff x="297075" y="1182163"/>
            <a:chExt cx="5627440" cy="2779175"/>
          </a:xfrm>
        </p:grpSpPr>
        <p:grpSp>
          <p:nvGrpSpPr>
            <p:cNvPr id="1249" name="Google Shape;1249;p22"/>
            <p:cNvGrpSpPr/>
            <p:nvPr/>
          </p:nvGrpSpPr>
          <p:grpSpPr>
            <a:xfrm>
              <a:off x="297075" y="1182163"/>
              <a:ext cx="5627440" cy="2611860"/>
              <a:chOff x="593175" y="1522375"/>
              <a:chExt cx="5627440" cy="2611860"/>
            </a:xfrm>
          </p:grpSpPr>
          <p:sp>
            <p:nvSpPr>
              <p:cNvPr id="1250" name="Google Shape;1250;p22"/>
              <p:cNvSpPr/>
              <p:nvPr/>
            </p:nvSpPr>
            <p:spPr>
              <a:xfrm>
                <a:off x="593175" y="1522375"/>
                <a:ext cx="3375320" cy="2611860"/>
              </a:xfrm>
              <a:custGeom>
                <a:avLst/>
                <a:gdLst/>
                <a:ahLst/>
                <a:cxnLst/>
                <a:rect l="l" t="t" r="r" b="b"/>
                <a:pathLst>
                  <a:path w="168766" h="130593" extrusionOk="0">
                    <a:moveTo>
                      <a:pt x="142782" y="49394"/>
                    </a:moveTo>
                    <a:cubicBezTo>
                      <a:pt x="143123" y="49394"/>
                      <a:pt x="143378" y="49564"/>
                      <a:pt x="143378" y="49837"/>
                    </a:cubicBezTo>
                    <a:cubicBezTo>
                      <a:pt x="143378" y="50051"/>
                      <a:pt x="143246" y="50194"/>
                      <a:pt x="143033" y="50194"/>
                    </a:cubicBezTo>
                    <a:cubicBezTo>
                      <a:pt x="142992" y="50194"/>
                      <a:pt x="142948" y="50188"/>
                      <a:pt x="142901" y="50177"/>
                    </a:cubicBezTo>
                    <a:cubicBezTo>
                      <a:pt x="142185" y="50041"/>
                      <a:pt x="142100" y="49394"/>
                      <a:pt x="142782" y="49394"/>
                    </a:cubicBezTo>
                    <a:close/>
                    <a:moveTo>
                      <a:pt x="146140" y="49447"/>
                    </a:moveTo>
                    <a:cubicBezTo>
                      <a:pt x="146379" y="49447"/>
                      <a:pt x="146641" y="49624"/>
                      <a:pt x="146735" y="49905"/>
                    </a:cubicBezTo>
                    <a:cubicBezTo>
                      <a:pt x="146786" y="50092"/>
                      <a:pt x="146564" y="50245"/>
                      <a:pt x="146258" y="50245"/>
                    </a:cubicBezTo>
                    <a:cubicBezTo>
                      <a:pt x="145661" y="50245"/>
                      <a:pt x="145491" y="49922"/>
                      <a:pt x="145849" y="49564"/>
                    </a:cubicBezTo>
                    <a:cubicBezTo>
                      <a:pt x="145929" y="49484"/>
                      <a:pt x="146032" y="49447"/>
                      <a:pt x="146140" y="49447"/>
                    </a:cubicBezTo>
                    <a:close/>
                    <a:moveTo>
                      <a:pt x="112974" y="1057"/>
                    </a:moveTo>
                    <a:cubicBezTo>
                      <a:pt x="113176" y="1057"/>
                      <a:pt x="113502" y="1127"/>
                      <a:pt x="113936" y="1277"/>
                    </a:cubicBezTo>
                    <a:cubicBezTo>
                      <a:pt x="114583" y="1533"/>
                      <a:pt x="116611" y="2044"/>
                      <a:pt x="118366" y="2419"/>
                    </a:cubicBezTo>
                    <a:cubicBezTo>
                      <a:pt x="120056" y="2753"/>
                      <a:pt x="121023" y="2924"/>
                      <a:pt x="121476" y="2924"/>
                    </a:cubicBezTo>
                    <a:cubicBezTo>
                      <a:pt x="121900" y="2924"/>
                      <a:pt x="121874" y="2775"/>
                      <a:pt x="121569" y="2470"/>
                    </a:cubicBezTo>
                    <a:cubicBezTo>
                      <a:pt x="121066" y="1967"/>
                      <a:pt x="121068" y="1681"/>
                      <a:pt x="121460" y="1681"/>
                    </a:cubicBezTo>
                    <a:cubicBezTo>
                      <a:pt x="121677" y="1681"/>
                      <a:pt x="122016" y="1770"/>
                      <a:pt x="122455" y="1959"/>
                    </a:cubicBezTo>
                    <a:cubicBezTo>
                      <a:pt x="124074" y="2675"/>
                      <a:pt x="126800" y="3390"/>
                      <a:pt x="127958" y="3390"/>
                    </a:cubicBezTo>
                    <a:cubicBezTo>
                      <a:pt x="128708" y="3390"/>
                      <a:pt x="128844" y="3305"/>
                      <a:pt x="128708" y="2896"/>
                    </a:cubicBezTo>
                    <a:cubicBezTo>
                      <a:pt x="128646" y="2758"/>
                      <a:pt x="128643" y="2687"/>
                      <a:pt x="128710" y="2687"/>
                    </a:cubicBezTo>
                    <a:cubicBezTo>
                      <a:pt x="128808" y="2687"/>
                      <a:pt x="129057" y="2838"/>
                      <a:pt x="129492" y="3152"/>
                    </a:cubicBezTo>
                    <a:cubicBezTo>
                      <a:pt x="130582" y="3986"/>
                      <a:pt x="134075" y="5776"/>
                      <a:pt x="135149" y="6082"/>
                    </a:cubicBezTo>
                    <a:cubicBezTo>
                      <a:pt x="135541" y="6201"/>
                      <a:pt x="136086" y="6338"/>
                      <a:pt x="136341" y="6389"/>
                    </a:cubicBezTo>
                    <a:cubicBezTo>
                      <a:pt x="136449" y="6423"/>
                      <a:pt x="136533" y="6441"/>
                      <a:pt x="136595" y="6441"/>
                    </a:cubicBezTo>
                    <a:cubicBezTo>
                      <a:pt x="136748" y="6441"/>
                      <a:pt x="136767" y="6335"/>
                      <a:pt x="136682" y="6116"/>
                    </a:cubicBezTo>
                    <a:cubicBezTo>
                      <a:pt x="136650" y="6038"/>
                      <a:pt x="136679" y="5999"/>
                      <a:pt x="136767" y="5999"/>
                    </a:cubicBezTo>
                    <a:cubicBezTo>
                      <a:pt x="137003" y="5999"/>
                      <a:pt x="137662" y="6276"/>
                      <a:pt x="138693" y="6798"/>
                    </a:cubicBezTo>
                    <a:cubicBezTo>
                      <a:pt x="140127" y="7553"/>
                      <a:pt x="140965" y="7916"/>
                      <a:pt x="141396" y="7916"/>
                    </a:cubicBezTo>
                    <a:cubicBezTo>
                      <a:pt x="141744" y="7916"/>
                      <a:pt x="141826" y="7680"/>
                      <a:pt x="141742" y="7224"/>
                    </a:cubicBezTo>
                    <a:cubicBezTo>
                      <a:pt x="141666" y="6783"/>
                      <a:pt x="141628" y="6561"/>
                      <a:pt x="141806" y="6561"/>
                    </a:cubicBezTo>
                    <a:cubicBezTo>
                      <a:pt x="141986" y="6561"/>
                      <a:pt x="142386" y="6787"/>
                      <a:pt x="143191" y="7241"/>
                    </a:cubicBezTo>
                    <a:cubicBezTo>
                      <a:pt x="144804" y="8139"/>
                      <a:pt x="147549" y="9025"/>
                      <a:pt x="148468" y="9025"/>
                    </a:cubicBezTo>
                    <a:cubicBezTo>
                      <a:pt x="148666" y="9025"/>
                      <a:pt x="148779" y="8984"/>
                      <a:pt x="148779" y="8894"/>
                    </a:cubicBezTo>
                    <a:cubicBezTo>
                      <a:pt x="148779" y="8831"/>
                      <a:pt x="148822" y="8803"/>
                      <a:pt x="148896" y="8803"/>
                    </a:cubicBezTo>
                    <a:cubicBezTo>
                      <a:pt x="149428" y="8803"/>
                      <a:pt x="151591" y="10234"/>
                      <a:pt x="151591" y="10683"/>
                    </a:cubicBezTo>
                    <a:cubicBezTo>
                      <a:pt x="151616" y="10834"/>
                      <a:pt x="151716" y="10920"/>
                      <a:pt x="151842" y="10920"/>
                    </a:cubicBezTo>
                    <a:cubicBezTo>
                      <a:pt x="151886" y="10920"/>
                      <a:pt x="151934" y="10909"/>
                      <a:pt x="151983" y="10887"/>
                    </a:cubicBezTo>
                    <a:cubicBezTo>
                      <a:pt x="152034" y="10867"/>
                      <a:pt x="152100" y="10857"/>
                      <a:pt x="152177" y="10857"/>
                    </a:cubicBezTo>
                    <a:cubicBezTo>
                      <a:pt x="152877" y="10857"/>
                      <a:pt x="154501" y="11618"/>
                      <a:pt x="154317" y="11909"/>
                    </a:cubicBezTo>
                    <a:cubicBezTo>
                      <a:pt x="154243" y="12015"/>
                      <a:pt x="154143" y="12062"/>
                      <a:pt x="154037" y="12062"/>
                    </a:cubicBezTo>
                    <a:cubicBezTo>
                      <a:pt x="153972" y="12062"/>
                      <a:pt x="153905" y="12044"/>
                      <a:pt x="153840" y="12012"/>
                    </a:cubicBezTo>
                    <a:cubicBezTo>
                      <a:pt x="153782" y="11973"/>
                      <a:pt x="153736" y="11955"/>
                      <a:pt x="153703" y="11955"/>
                    </a:cubicBezTo>
                    <a:cubicBezTo>
                      <a:pt x="153619" y="11955"/>
                      <a:pt x="153613" y="12072"/>
                      <a:pt x="153686" y="12267"/>
                    </a:cubicBezTo>
                    <a:cubicBezTo>
                      <a:pt x="153772" y="12523"/>
                      <a:pt x="153720" y="12812"/>
                      <a:pt x="153584" y="12932"/>
                    </a:cubicBezTo>
                    <a:cubicBezTo>
                      <a:pt x="153090" y="13204"/>
                      <a:pt x="151625" y="15658"/>
                      <a:pt x="151625" y="16135"/>
                    </a:cubicBezTo>
                    <a:cubicBezTo>
                      <a:pt x="151625" y="16475"/>
                      <a:pt x="152207" y="16675"/>
                      <a:pt x="152831" y="16675"/>
                    </a:cubicBezTo>
                    <a:cubicBezTo>
                      <a:pt x="153209" y="16675"/>
                      <a:pt x="153602" y="16602"/>
                      <a:pt x="153891" y="16441"/>
                    </a:cubicBezTo>
                    <a:cubicBezTo>
                      <a:pt x="154057" y="16359"/>
                      <a:pt x="154186" y="16316"/>
                      <a:pt x="154288" y="16316"/>
                    </a:cubicBezTo>
                    <a:cubicBezTo>
                      <a:pt x="154418" y="16316"/>
                      <a:pt x="154506" y="16384"/>
                      <a:pt x="154572" y="16527"/>
                    </a:cubicBezTo>
                    <a:cubicBezTo>
                      <a:pt x="154608" y="16597"/>
                      <a:pt x="154634" y="16636"/>
                      <a:pt x="154651" y="16636"/>
                    </a:cubicBezTo>
                    <a:cubicBezTo>
                      <a:pt x="154674" y="16636"/>
                      <a:pt x="154677" y="16560"/>
                      <a:pt x="154658" y="16390"/>
                    </a:cubicBezTo>
                    <a:cubicBezTo>
                      <a:pt x="154623" y="16135"/>
                      <a:pt x="154828" y="15675"/>
                      <a:pt x="155118" y="15402"/>
                    </a:cubicBezTo>
                    <a:cubicBezTo>
                      <a:pt x="155390" y="15112"/>
                      <a:pt x="156055" y="14295"/>
                      <a:pt x="156583" y="13545"/>
                    </a:cubicBezTo>
                    <a:cubicBezTo>
                      <a:pt x="157228" y="12724"/>
                      <a:pt x="157608" y="12358"/>
                      <a:pt x="157940" y="12358"/>
                    </a:cubicBezTo>
                    <a:cubicBezTo>
                      <a:pt x="157994" y="12358"/>
                      <a:pt x="158047" y="12367"/>
                      <a:pt x="158099" y="12386"/>
                    </a:cubicBezTo>
                    <a:cubicBezTo>
                      <a:pt x="158227" y="12435"/>
                      <a:pt x="158314" y="12460"/>
                      <a:pt x="158362" y="12460"/>
                    </a:cubicBezTo>
                    <a:cubicBezTo>
                      <a:pt x="158449" y="12460"/>
                      <a:pt x="158412" y="12380"/>
                      <a:pt x="158270" y="12216"/>
                    </a:cubicBezTo>
                    <a:cubicBezTo>
                      <a:pt x="158014" y="11926"/>
                      <a:pt x="158236" y="11586"/>
                      <a:pt x="159224" y="10683"/>
                    </a:cubicBezTo>
                    <a:cubicBezTo>
                      <a:pt x="159874" y="10065"/>
                      <a:pt x="160601" y="9572"/>
                      <a:pt x="160845" y="9572"/>
                    </a:cubicBezTo>
                    <a:cubicBezTo>
                      <a:pt x="160856" y="9572"/>
                      <a:pt x="160867" y="9573"/>
                      <a:pt x="160877" y="9575"/>
                    </a:cubicBezTo>
                    <a:cubicBezTo>
                      <a:pt x="160908" y="9582"/>
                      <a:pt x="160937" y="9586"/>
                      <a:pt x="160962" y="9586"/>
                    </a:cubicBezTo>
                    <a:cubicBezTo>
                      <a:pt x="161119" y="9586"/>
                      <a:pt x="161171" y="9458"/>
                      <a:pt x="161098" y="9268"/>
                    </a:cubicBezTo>
                    <a:cubicBezTo>
                      <a:pt x="161013" y="9030"/>
                      <a:pt x="161166" y="8774"/>
                      <a:pt x="161422" y="8672"/>
                    </a:cubicBezTo>
                    <a:cubicBezTo>
                      <a:pt x="161580" y="8611"/>
                      <a:pt x="161724" y="8582"/>
                      <a:pt x="161847" y="8582"/>
                    </a:cubicBezTo>
                    <a:cubicBezTo>
                      <a:pt x="162203" y="8582"/>
                      <a:pt x="162383" y="8821"/>
                      <a:pt x="162206" y="9200"/>
                    </a:cubicBezTo>
                    <a:cubicBezTo>
                      <a:pt x="162120" y="9456"/>
                      <a:pt x="162240" y="9626"/>
                      <a:pt x="162529" y="9626"/>
                    </a:cubicBezTo>
                    <a:cubicBezTo>
                      <a:pt x="162972" y="9626"/>
                      <a:pt x="163092" y="9950"/>
                      <a:pt x="163006" y="10734"/>
                    </a:cubicBezTo>
                    <a:cubicBezTo>
                      <a:pt x="162969" y="10885"/>
                      <a:pt x="163015" y="10971"/>
                      <a:pt x="163103" y="10971"/>
                    </a:cubicBezTo>
                    <a:cubicBezTo>
                      <a:pt x="163134" y="10971"/>
                      <a:pt x="163171" y="10960"/>
                      <a:pt x="163211" y="10938"/>
                    </a:cubicBezTo>
                    <a:cubicBezTo>
                      <a:pt x="163254" y="10910"/>
                      <a:pt x="163295" y="10895"/>
                      <a:pt x="163333" y="10895"/>
                    </a:cubicBezTo>
                    <a:cubicBezTo>
                      <a:pt x="163681" y="10895"/>
                      <a:pt x="163795" y="12140"/>
                      <a:pt x="163688" y="15368"/>
                    </a:cubicBezTo>
                    <a:cubicBezTo>
                      <a:pt x="163603" y="17702"/>
                      <a:pt x="163466" y="18895"/>
                      <a:pt x="163228" y="19031"/>
                    </a:cubicBezTo>
                    <a:cubicBezTo>
                      <a:pt x="162972" y="19168"/>
                      <a:pt x="162955" y="19338"/>
                      <a:pt x="163177" y="19628"/>
                    </a:cubicBezTo>
                    <a:cubicBezTo>
                      <a:pt x="163688" y="20275"/>
                      <a:pt x="163807" y="21672"/>
                      <a:pt x="163381" y="22831"/>
                    </a:cubicBezTo>
                    <a:cubicBezTo>
                      <a:pt x="162870" y="24313"/>
                      <a:pt x="162870" y="25131"/>
                      <a:pt x="163432" y="25370"/>
                    </a:cubicBezTo>
                    <a:cubicBezTo>
                      <a:pt x="163739" y="25472"/>
                      <a:pt x="163807" y="25727"/>
                      <a:pt x="163688" y="26136"/>
                    </a:cubicBezTo>
                    <a:cubicBezTo>
                      <a:pt x="163567" y="26500"/>
                      <a:pt x="163558" y="26648"/>
                      <a:pt x="163697" y="26648"/>
                    </a:cubicBezTo>
                    <a:cubicBezTo>
                      <a:pt x="163754" y="26648"/>
                      <a:pt x="163835" y="26624"/>
                      <a:pt x="163943" y="26579"/>
                    </a:cubicBezTo>
                    <a:cubicBezTo>
                      <a:pt x="164038" y="26541"/>
                      <a:pt x="164126" y="26524"/>
                      <a:pt x="164199" y="26524"/>
                    </a:cubicBezTo>
                    <a:cubicBezTo>
                      <a:pt x="164323" y="26524"/>
                      <a:pt x="164403" y="26573"/>
                      <a:pt x="164403" y="26647"/>
                    </a:cubicBezTo>
                    <a:cubicBezTo>
                      <a:pt x="164403" y="26784"/>
                      <a:pt x="164932" y="27295"/>
                      <a:pt x="165596" y="27772"/>
                    </a:cubicBezTo>
                    <a:cubicBezTo>
                      <a:pt x="166584" y="28522"/>
                      <a:pt x="166670" y="28658"/>
                      <a:pt x="166158" y="28658"/>
                    </a:cubicBezTo>
                    <a:cubicBezTo>
                      <a:pt x="165170" y="28658"/>
                      <a:pt x="165477" y="29765"/>
                      <a:pt x="166891" y="31265"/>
                    </a:cubicBezTo>
                    <a:lnTo>
                      <a:pt x="167641" y="32066"/>
                    </a:lnTo>
                    <a:lnTo>
                      <a:pt x="164846" y="32066"/>
                    </a:lnTo>
                    <a:lnTo>
                      <a:pt x="165954" y="33207"/>
                    </a:lnTo>
                    <a:cubicBezTo>
                      <a:pt x="166715" y="33980"/>
                      <a:pt x="166916" y="34313"/>
                      <a:pt x="166470" y="34313"/>
                    </a:cubicBezTo>
                    <a:cubicBezTo>
                      <a:pt x="166247" y="34313"/>
                      <a:pt x="165863" y="34229"/>
                      <a:pt x="165307" y="34076"/>
                    </a:cubicBezTo>
                    <a:lnTo>
                      <a:pt x="164403" y="33804"/>
                    </a:lnTo>
                    <a:lnTo>
                      <a:pt x="164881" y="34672"/>
                    </a:lnTo>
                    <a:cubicBezTo>
                      <a:pt x="165170" y="35133"/>
                      <a:pt x="165681" y="35763"/>
                      <a:pt x="166039" y="36036"/>
                    </a:cubicBezTo>
                    <a:cubicBezTo>
                      <a:pt x="166380" y="36325"/>
                      <a:pt x="166670" y="36615"/>
                      <a:pt x="166670" y="36700"/>
                    </a:cubicBezTo>
                    <a:cubicBezTo>
                      <a:pt x="166670" y="36881"/>
                      <a:pt x="166364" y="36971"/>
                      <a:pt x="165978" y="36971"/>
                    </a:cubicBezTo>
                    <a:cubicBezTo>
                      <a:pt x="165602" y="36971"/>
                      <a:pt x="165149" y="36885"/>
                      <a:pt x="164829" y="36717"/>
                    </a:cubicBezTo>
                    <a:cubicBezTo>
                      <a:pt x="164521" y="36560"/>
                      <a:pt x="164337" y="36471"/>
                      <a:pt x="164238" y="36471"/>
                    </a:cubicBezTo>
                    <a:cubicBezTo>
                      <a:pt x="164090" y="36471"/>
                      <a:pt x="164131" y="36667"/>
                      <a:pt x="164233" y="37126"/>
                    </a:cubicBezTo>
                    <a:cubicBezTo>
                      <a:pt x="164335" y="37552"/>
                      <a:pt x="164489" y="38114"/>
                      <a:pt x="164574" y="38370"/>
                    </a:cubicBezTo>
                    <a:cubicBezTo>
                      <a:pt x="164710" y="38796"/>
                      <a:pt x="164540" y="38881"/>
                      <a:pt x="163569" y="38881"/>
                    </a:cubicBezTo>
                    <a:cubicBezTo>
                      <a:pt x="162444" y="38881"/>
                      <a:pt x="161268" y="39614"/>
                      <a:pt x="161268" y="40295"/>
                    </a:cubicBezTo>
                    <a:cubicBezTo>
                      <a:pt x="161268" y="40448"/>
                      <a:pt x="160740" y="40585"/>
                      <a:pt x="160076" y="40619"/>
                    </a:cubicBezTo>
                    <a:cubicBezTo>
                      <a:pt x="158270" y="40636"/>
                      <a:pt x="157929" y="40874"/>
                      <a:pt x="156157" y="43175"/>
                    </a:cubicBezTo>
                    <a:cubicBezTo>
                      <a:pt x="154658" y="45151"/>
                      <a:pt x="152494" y="47110"/>
                      <a:pt x="151846" y="47110"/>
                    </a:cubicBezTo>
                    <a:cubicBezTo>
                      <a:pt x="151676" y="47110"/>
                      <a:pt x="151625" y="46753"/>
                      <a:pt x="151727" y="46122"/>
                    </a:cubicBezTo>
                    <a:cubicBezTo>
                      <a:pt x="151846" y="45577"/>
                      <a:pt x="151812" y="45134"/>
                      <a:pt x="151676" y="45134"/>
                    </a:cubicBezTo>
                    <a:cubicBezTo>
                      <a:pt x="151540" y="45134"/>
                      <a:pt x="151335" y="45696"/>
                      <a:pt x="151250" y="46412"/>
                    </a:cubicBezTo>
                    <a:cubicBezTo>
                      <a:pt x="150909" y="48797"/>
                      <a:pt x="149631" y="50331"/>
                      <a:pt x="147621" y="50723"/>
                    </a:cubicBezTo>
                    <a:lnTo>
                      <a:pt x="146650" y="50893"/>
                    </a:lnTo>
                    <a:lnTo>
                      <a:pt x="147450" y="49990"/>
                    </a:lnTo>
                    <a:cubicBezTo>
                      <a:pt x="148302" y="48968"/>
                      <a:pt x="148439" y="47826"/>
                      <a:pt x="147791" y="47570"/>
                    </a:cubicBezTo>
                    <a:cubicBezTo>
                      <a:pt x="147713" y="47543"/>
                      <a:pt x="147649" y="47528"/>
                      <a:pt x="147599" y="47528"/>
                    </a:cubicBezTo>
                    <a:cubicBezTo>
                      <a:pt x="147431" y="47528"/>
                      <a:pt x="147417" y="47696"/>
                      <a:pt x="147536" y="48116"/>
                    </a:cubicBezTo>
                    <a:cubicBezTo>
                      <a:pt x="147681" y="48778"/>
                      <a:pt x="147549" y="49265"/>
                      <a:pt x="147267" y="49265"/>
                    </a:cubicBezTo>
                    <a:cubicBezTo>
                      <a:pt x="147186" y="49265"/>
                      <a:pt x="147093" y="49225"/>
                      <a:pt x="146990" y="49138"/>
                    </a:cubicBezTo>
                    <a:cubicBezTo>
                      <a:pt x="146801" y="48996"/>
                      <a:pt x="146348" y="48898"/>
                      <a:pt x="145943" y="48898"/>
                    </a:cubicBezTo>
                    <a:cubicBezTo>
                      <a:pt x="145911" y="48898"/>
                      <a:pt x="145880" y="48898"/>
                      <a:pt x="145849" y="48899"/>
                    </a:cubicBezTo>
                    <a:cubicBezTo>
                      <a:pt x="145201" y="48968"/>
                      <a:pt x="145082" y="49070"/>
                      <a:pt x="145150" y="49666"/>
                    </a:cubicBezTo>
                    <a:cubicBezTo>
                      <a:pt x="145201" y="50075"/>
                      <a:pt x="145508" y="50518"/>
                      <a:pt x="145934" y="50723"/>
                    </a:cubicBezTo>
                    <a:cubicBezTo>
                      <a:pt x="146598" y="51029"/>
                      <a:pt x="146445" y="51097"/>
                      <a:pt x="144690" y="51097"/>
                    </a:cubicBezTo>
                    <a:cubicBezTo>
                      <a:pt x="142816" y="51097"/>
                      <a:pt x="142765" y="51063"/>
                      <a:pt x="143327" y="50586"/>
                    </a:cubicBezTo>
                    <a:cubicBezTo>
                      <a:pt x="143668" y="50331"/>
                      <a:pt x="143957" y="49837"/>
                      <a:pt x="144009" y="49530"/>
                    </a:cubicBezTo>
                    <a:cubicBezTo>
                      <a:pt x="144094" y="49053"/>
                      <a:pt x="143923" y="48968"/>
                      <a:pt x="142816" y="48968"/>
                    </a:cubicBezTo>
                    <a:cubicBezTo>
                      <a:pt x="141623" y="48968"/>
                      <a:pt x="141538" y="48899"/>
                      <a:pt x="141453" y="48167"/>
                    </a:cubicBezTo>
                    <a:cubicBezTo>
                      <a:pt x="141402" y="47689"/>
                      <a:pt x="141187" y="47399"/>
                      <a:pt x="141022" y="47399"/>
                    </a:cubicBezTo>
                    <a:cubicBezTo>
                      <a:pt x="140911" y="47399"/>
                      <a:pt x="140822" y="47531"/>
                      <a:pt x="140822" y="47826"/>
                    </a:cubicBezTo>
                    <a:cubicBezTo>
                      <a:pt x="140822" y="48593"/>
                      <a:pt x="141623" y="50177"/>
                      <a:pt x="142168" y="50501"/>
                    </a:cubicBezTo>
                    <a:cubicBezTo>
                      <a:pt x="142646" y="50774"/>
                      <a:pt x="142646" y="50774"/>
                      <a:pt x="142134" y="50808"/>
                    </a:cubicBezTo>
                    <a:cubicBezTo>
                      <a:pt x="141845" y="50808"/>
                      <a:pt x="141146" y="50331"/>
                      <a:pt x="140550" y="49734"/>
                    </a:cubicBezTo>
                    <a:cubicBezTo>
                      <a:pt x="139442" y="48644"/>
                      <a:pt x="138846" y="47145"/>
                      <a:pt x="138846" y="45475"/>
                    </a:cubicBezTo>
                    <a:cubicBezTo>
                      <a:pt x="138846" y="44981"/>
                      <a:pt x="138693" y="44555"/>
                      <a:pt x="138522" y="44555"/>
                    </a:cubicBezTo>
                    <a:cubicBezTo>
                      <a:pt x="138301" y="44555"/>
                      <a:pt x="138250" y="45049"/>
                      <a:pt x="138386" y="46122"/>
                    </a:cubicBezTo>
                    <a:cubicBezTo>
                      <a:pt x="138505" y="47264"/>
                      <a:pt x="138471" y="47690"/>
                      <a:pt x="138216" y="47690"/>
                    </a:cubicBezTo>
                    <a:cubicBezTo>
                      <a:pt x="138011" y="47690"/>
                      <a:pt x="136597" y="46344"/>
                      <a:pt x="135012" y="44725"/>
                    </a:cubicBezTo>
                    <a:cubicBezTo>
                      <a:pt x="131997" y="41607"/>
                      <a:pt x="131519" y="41317"/>
                      <a:pt x="127941" y="40721"/>
                    </a:cubicBezTo>
                    <a:lnTo>
                      <a:pt x="126851" y="40551"/>
                    </a:lnTo>
                    <a:lnTo>
                      <a:pt x="127618" y="39733"/>
                    </a:lnTo>
                    <a:cubicBezTo>
                      <a:pt x="128367" y="38932"/>
                      <a:pt x="128384" y="38932"/>
                      <a:pt x="127788" y="38745"/>
                    </a:cubicBezTo>
                    <a:cubicBezTo>
                      <a:pt x="127618" y="38702"/>
                      <a:pt x="127362" y="38681"/>
                      <a:pt x="127090" y="38681"/>
                    </a:cubicBezTo>
                    <a:cubicBezTo>
                      <a:pt x="126817" y="38681"/>
                      <a:pt x="126527" y="38702"/>
                      <a:pt x="126289" y="38745"/>
                    </a:cubicBezTo>
                    <a:lnTo>
                      <a:pt x="125403" y="38932"/>
                    </a:lnTo>
                    <a:lnTo>
                      <a:pt x="125999" y="37910"/>
                    </a:lnTo>
                    <a:lnTo>
                      <a:pt x="126595" y="36887"/>
                    </a:lnTo>
                    <a:lnTo>
                      <a:pt x="125914" y="36717"/>
                    </a:lnTo>
                    <a:cubicBezTo>
                      <a:pt x="125522" y="36632"/>
                      <a:pt x="125215" y="36410"/>
                      <a:pt x="125215" y="36240"/>
                    </a:cubicBezTo>
                    <a:cubicBezTo>
                      <a:pt x="125215" y="36187"/>
                      <a:pt x="125195" y="36162"/>
                      <a:pt x="125162" y="36162"/>
                    </a:cubicBezTo>
                    <a:cubicBezTo>
                      <a:pt x="125086" y="36162"/>
                      <a:pt x="124942" y="36284"/>
                      <a:pt x="124789" y="36496"/>
                    </a:cubicBezTo>
                    <a:cubicBezTo>
                      <a:pt x="124612" y="36734"/>
                      <a:pt x="124509" y="36854"/>
                      <a:pt x="124448" y="36854"/>
                    </a:cubicBezTo>
                    <a:cubicBezTo>
                      <a:pt x="124392" y="36854"/>
                      <a:pt x="124372" y="36751"/>
                      <a:pt x="124363" y="36547"/>
                    </a:cubicBezTo>
                    <a:cubicBezTo>
                      <a:pt x="124363" y="36291"/>
                      <a:pt x="124789" y="35763"/>
                      <a:pt x="125300" y="35354"/>
                    </a:cubicBezTo>
                    <a:lnTo>
                      <a:pt x="126204" y="34621"/>
                    </a:lnTo>
                    <a:lnTo>
                      <a:pt x="124840" y="34741"/>
                    </a:lnTo>
                    <a:lnTo>
                      <a:pt x="123477" y="34877"/>
                    </a:lnTo>
                    <a:lnTo>
                      <a:pt x="124329" y="33889"/>
                    </a:lnTo>
                    <a:cubicBezTo>
                      <a:pt x="125073" y="33063"/>
                      <a:pt x="125301" y="32752"/>
                      <a:pt x="125060" y="32752"/>
                    </a:cubicBezTo>
                    <a:cubicBezTo>
                      <a:pt x="124953" y="32752"/>
                      <a:pt x="124754" y="32813"/>
                      <a:pt x="124466" y="32918"/>
                    </a:cubicBezTo>
                    <a:cubicBezTo>
                      <a:pt x="124074" y="33088"/>
                      <a:pt x="123511" y="33207"/>
                      <a:pt x="123188" y="33207"/>
                    </a:cubicBezTo>
                    <a:cubicBezTo>
                      <a:pt x="122677" y="33207"/>
                      <a:pt x="122711" y="33088"/>
                      <a:pt x="123528" y="32066"/>
                    </a:cubicBezTo>
                    <a:cubicBezTo>
                      <a:pt x="124040" y="31435"/>
                      <a:pt x="124380" y="30839"/>
                      <a:pt x="124278" y="30754"/>
                    </a:cubicBezTo>
                    <a:cubicBezTo>
                      <a:pt x="124268" y="30744"/>
                      <a:pt x="124254" y="30740"/>
                      <a:pt x="124237" y="30740"/>
                    </a:cubicBezTo>
                    <a:cubicBezTo>
                      <a:pt x="123850" y="30740"/>
                      <a:pt x="121779" y="33017"/>
                      <a:pt x="121893" y="33343"/>
                    </a:cubicBezTo>
                    <a:cubicBezTo>
                      <a:pt x="121995" y="33633"/>
                      <a:pt x="122114" y="33650"/>
                      <a:pt x="123307" y="33735"/>
                    </a:cubicBezTo>
                    <a:cubicBezTo>
                      <a:pt x="123869" y="33769"/>
                      <a:pt x="123852" y="33821"/>
                      <a:pt x="123000" y="34400"/>
                    </a:cubicBezTo>
                    <a:cubicBezTo>
                      <a:pt x="121910" y="35047"/>
                      <a:pt x="122165" y="35439"/>
                      <a:pt x="123648" y="35473"/>
                    </a:cubicBezTo>
                    <a:cubicBezTo>
                      <a:pt x="124414" y="35507"/>
                      <a:pt x="124449" y="35524"/>
                      <a:pt x="123989" y="35865"/>
                    </a:cubicBezTo>
                    <a:cubicBezTo>
                      <a:pt x="123699" y="36104"/>
                      <a:pt x="123511" y="36376"/>
                      <a:pt x="123528" y="36496"/>
                    </a:cubicBezTo>
                    <a:cubicBezTo>
                      <a:pt x="123662" y="37192"/>
                      <a:pt x="123524" y="37670"/>
                      <a:pt x="123228" y="37670"/>
                    </a:cubicBezTo>
                    <a:cubicBezTo>
                      <a:pt x="123184" y="37670"/>
                      <a:pt x="123136" y="37659"/>
                      <a:pt x="123086" y="37637"/>
                    </a:cubicBezTo>
                    <a:cubicBezTo>
                      <a:pt x="123004" y="37608"/>
                      <a:pt x="122928" y="37595"/>
                      <a:pt x="122864" y="37595"/>
                    </a:cubicBezTo>
                    <a:cubicBezTo>
                      <a:pt x="122741" y="37595"/>
                      <a:pt x="122660" y="37644"/>
                      <a:pt x="122660" y="37722"/>
                    </a:cubicBezTo>
                    <a:cubicBezTo>
                      <a:pt x="122660" y="37843"/>
                      <a:pt x="122991" y="37950"/>
                      <a:pt x="123433" y="37950"/>
                    </a:cubicBezTo>
                    <a:cubicBezTo>
                      <a:pt x="123491" y="37950"/>
                      <a:pt x="123552" y="37948"/>
                      <a:pt x="123614" y="37944"/>
                    </a:cubicBezTo>
                    <a:cubicBezTo>
                      <a:pt x="124278" y="37910"/>
                      <a:pt x="124534" y="37808"/>
                      <a:pt x="124449" y="37552"/>
                    </a:cubicBezTo>
                    <a:cubicBezTo>
                      <a:pt x="124363" y="37296"/>
                      <a:pt x="124551" y="37177"/>
                      <a:pt x="125045" y="37177"/>
                    </a:cubicBezTo>
                    <a:cubicBezTo>
                      <a:pt x="125743" y="37177"/>
                      <a:pt x="125743" y="37211"/>
                      <a:pt x="125352" y="38080"/>
                    </a:cubicBezTo>
                    <a:cubicBezTo>
                      <a:pt x="125147" y="38591"/>
                      <a:pt x="124892" y="39392"/>
                      <a:pt x="124789" y="39818"/>
                    </a:cubicBezTo>
                    <a:cubicBezTo>
                      <a:pt x="124714" y="40194"/>
                      <a:pt x="124546" y="40463"/>
                      <a:pt x="124414" y="40463"/>
                    </a:cubicBezTo>
                    <a:cubicBezTo>
                      <a:pt x="124397" y="40463"/>
                      <a:pt x="124379" y="40459"/>
                      <a:pt x="124363" y="40448"/>
                    </a:cubicBezTo>
                    <a:cubicBezTo>
                      <a:pt x="124307" y="40420"/>
                      <a:pt x="124255" y="40407"/>
                      <a:pt x="124213" y="40407"/>
                    </a:cubicBezTo>
                    <a:cubicBezTo>
                      <a:pt x="124127" y="40407"/>
                      <a:pt x="124074" y="40460"/>
                      <a:pt x="124074" y="40551"/>
                    </a:cubicBezTo>
                    <a:cubicBezTo>
                      <a:pt x="124074" y="40750"/>
                      <a:pt x="124129" y="40849"/>
                      <a:pt x="124245" y="40849"/>
                    </a:cubicBezTo>
                    <a:cubicBezTo>
                      <a:pt x="124417" y="40849"/>
                      <a:pt x="124723" y="40630"/>
                      <a:pt x="125181" y="40193"/>
                    </a:cubicBezTo>
                    <a:cubicBezTo>
                      <a:pt x="125607" y="39818"/>
                      <a:pt x="126238" y="39426"/>
                      <a:pt x="126595" y="39307"/>
                    </a:cubicBezTo>
                    <a:lnTo>
                      <a:pt x="127277" y="39102"/>
                    </a:lnTo>
                    <a:lnTo>
                      <a:pt x="126749" y="39852"/>
                    </a:lnTo>
                    <a:cubicBezTo>
                      <a:pt x="126453" y="40211"/>
                      <a:pt x="126100" y="40455"/>
                      <a:pt x="125911" y="40455"/>
                    </a:cubicBezTo>
                    <a:cubicBezTo>
                      <a:pt x="125893" y="40455"/>
                      <a:pt x="125877" y="40453"/>
                      <a:pt x="125863" y="40448"/>
                    </a:cubicBezTo>
                    <a:cubicBezTo>
                      <a:pt x="125740" y="40404"/>
                      <a:pt x="125652" y="40378"/>
                      <a:pt x="125596" y="40378"/>
                    </a:cubicBezTo>
                    <a:cubicBezTo>
                      <a:pt x="125455" y="40378"/>
                      <a:pt x="125501" y="40535"/>
                      <a:pt x="125658" y="40960"/>
                    </a:cubicBezTo>
                    <a:cubicBezTo>
                      <a:pt x="125724" y="41156"/>
                      <a:pt x="125910" y="41262"/>
                      <a:pt x="126131" y="41262"/>
                    </a:cubicBezTo>
                    <a:cubicBezTo>
                      <a:pt x="126198" y="41262"/>
                      <a:pt x="126269" y="41252"/>
                      <a:pt x="126340" y="41232"/>
                    </a:cubicBezTo>
                    <a:cubicBezTo>
                      <a:pt x="126450" y="41203"/>
                      <a:pt x="126605" y="41189"/>
                      <a:pt x="126793" y="41189"/>
                    </a:cubicBezTo>
                    <a:cubicBezTo>
                      <a:pt x="128029" y="41189"/>
                      <a:pt x="130706" y="41771"/>
                      <a:pt x="131741" y="42289"/>
                    </a:cubicBezTo>
                    <a:cubicBezTo>
                      <a:pt x="132337" y="42595"/>
                      <a:pt x="133274" y="43447"/>
                      <a:pt x="133820" y="44197"/>
                    </a:cubicBezTo>
                    <a:cubicBezTo>
                      <a:pt x="134348" y="44964"/>
                      <a:pt x="135098" y="45816"/>
                      <a:pt x="135404" y="46088"/>
                    </a:cubicBezTo>
                    <a:cubicBezTo>
                      <a:pt x="136290" y="46889"/>
                      <a:pt x="136137" y="47110"/>
                      <a:pt x="134689" y="47110"/>
                    </a:cubicBezTo>
                    <a:cubicBezTo>
                      <a:pt x="131911" y="47110"/>
                      <a:pt x="126169" y="49564"/>
                      <a:pt x="122881" y="52120"/>
                    </a:cubicBezTo>
                    <a:cubicBezTo>
                      <a:pt x="122046" y="52766"/>
                      <a:pt x="121255" y="53237"/>
                      <a:pt x="121006" y="53237"/>
                    </a:cubicBezTo>
                    <a:cubicBezTo>
                      <a:pt x="120985" y="53237"/>
                      <a:pt x="120969" y="53234"/>
                      <a:pt x="120956" y="53227"/>
                    </a:cubicBezTo>
                    <a:cubicBezTo>
                      <a:pt x="120915" y="53205"/>
                      <a:pt x="120876" y="53194"/>
                      <a:pt x="120840" y="53194"/>
                    </a:cubicBezTo>
                    <a:cubicBezTo>
                      <a:pt x="120740" y="53194"/>
                      <a:pt x="120666" y="53277"/>
                      <a:pt x="120666" y="53415"/>
                    </a:cubicBezTo>
                    <a:cubicBezTo>
                      <a:pt x="120666" y="53900"/>
                      <a:pt x="118517" y="56058"/>
                      <a:pt x="118080" y="56058"/>
                    </a:cubicBezTo>
                    <a:cubicBezTo>
                      <a:pt x="118057" y="56058"/>
                      <a:pt x="118038" y="56052"/>
                      <a:pt x="118025" y="56039"/>
                    </a:cubicBezTo>
                    <a:cubicBezTo>
                      <a:pt x="117983" y="55996"/>
                      <a:pt x="117944" y="55975"/>
                      <a:pt x="117913" y="55975"/>
                    </a:cubicBezTo>
                    <a:cubicBezTo>
                      <a:pt x="117856" y="55975"/>
                      <a:pt x="117821" y="56043"/>
                      <a:pt x="117821" y="56175"/>
                    </a:cubicBezTo>
                    <a:cubicBezTo>
                      <a:pt x="117821" y="56345"/>
                      <a:pt x="117309" y="57163"/>
                      <a:pt x="116696" y="57998"/>
                    </a:cubicBezTo>
                    <a:cubicBezTo>
                      <a:pt x="114481" y="60946"/>
                      <a:pt x="114277" y="61678"/>
                      <a:pt x="114277" y="67199"/>
                    </a:cubicBezTo>
                    <a:cubicBezTo>
                      <a:pt x="114277" y="69891"/>
                      <a:pt x="114362" y="72106"/>
                      <a:pt x="114498" y="72106"/>
                    </a:cubicBezTo>
                    <a:cubicBezTo>
                      <a:pt x="114839" y="72106"/>
                      <a:pt x="114737" y="74321"/>
                      <a:pt x="114362" y="74457"/>
                    </a:cubicBezTo>
                    <a:cubicBezTo>
                      <a:pt x="114072" y="74576"/>
                      <a:pt x="114072" y="74661"/>
                      <a:pt x="114362" y="74883"/>
                    </a:cubicBezTo>
                    <a:cubicBezTo>
                      <a:pt x="115248" y="75513"/>
                      <a:pt x="115520" y="86929"/>
                      <a:pt x="114788" y="92432"/>
                    </a:cubicBezTo>
                    <a:cubicBezTo>
                      <a:pt x="113851" y="99503"/>
                      <a:pt x="115299" y="104274"/>
                      <a:pt x="119763" y="108959"/>
                    </a:cubicBezTo>
                    <a:cubicBezTo>
                      <a:pt x="120888" y="110152"/>
                      <a:pt x="121467" y="110493"/>
                      <a:pt x="123426" y="111157"/>
                    </a:cubicBezTo>
                    <a:cubicBezTo>
                      <a:pt x="125130" y="111686"/>
                      <a:pt x="125914" y="112112"/>
                      <a:pt x="126289" y="112657"/>
                    </a:cubicBezTo>
                    <a:cubicBezTo>
                      <a:pt x="126834" y="113458"/>
                      <a:pt x="128333" y="116286"/>
                      <a:pt x="128333" y="116525"/>
                    </a:cubicBezTo>
                    <a:cubicBezTo>
                      <a:pt x="128333" y="116610"/>
                      <a:pt x="127941" y="116865"/>
                      <a:pt x="127447" y="117087"/>
                    </a:cubicBezTo>
                    <a:cubicBezTo>
                      <a:pt x="127070" y="117276"/>
                      <a:pt x="126769" y="117374"/>
                      <a:pt x="126543" y="117374"/>
                    </a:cubicBezTo>
                    <a:cubicBezTo>
                      <a:pt x="126401" y="117374"/>
                      <a:pt x="126289" y="117336"/>
                      <a:pt x="126204" y="117257"/>
                    </a:cubicBezTo>
                    <a:cubicBezTo>
                      <a:pt x="126094" y="117170"/>
                      <a:pt x="125950" y="117110"/>
                      <a:pt x="125838" y="117110"/>
                    </a:cubicBezTo>
                    <a:cubicBezTo>
                      <a:pt x="125776" y="117110"/>
                      <a:pt x="125723" y="117129"/>
                      <a:pt x="125692" y="117172"/>
                    </a:cubicBezTo>
                    <a:cubicBezTo>
                      <a:pt x="125673" y="117188"/>
                      <a:pt x="125654" y="117196"/>
                      <a:pt x="125636" y="117196"/>
                    </a:cubicBezTo>
                    <a:cubicBezTo>
                      <a:pt x="125470" y="117196"/>
                      <a:pt x="125394" y="116521"/>
                      <a:pt x="125471" y="116013"/>
                    </a:cubicBezTo>
                    <a:cubicBezTo>
                      <a:pt x="125488" y="115894"/>
                      <a:pt x="125318" y="115604"/>
                      <a:pt x="125062" y="115434"/>
                    </a:cubicBezTo>
                    <a:cubicBezTo>
                      <a:pt x="124806" y="115264"/>
                      <a:pt x="124636" y="114991"/>
                      <a:pt x="124704" y="114838"/>
                    </a:cubicBezTo>
                    <a:cubicBezTo>
                      <a:pt x="124755" y="114667"/>
                      <a:pt x="124636" y="114497"/>
                      <a:pt x="124500" y="114446"/>
                    </a:cubicBezTo>
                    <a:cubicBezTo>
                      <a:pt x="124329" y="114395"/>
                      <a:pt x="123699" y="113901"/>
                      <a:pt x="123103" y="113389"/>
                    </a:cubicBezTo>
                    <a:cubicBezTo>
                      <a:pt x="122347" y="112754"/>
                      <a:pt x="121870" y="112439"/>
                      <a:pt x="121654" y="112439"/>
                    </a:cubicBezTo>
                    <a:cubicBezTo>
                      <a:pt x="121563" y="112439"/>
                      <a:pt x="121518" y="112495"/>
                      <a:pt x="121518" y="112606"/>
                    </a:cubicBezTo>
                    <a:cubicBezTo>
                      <a:pt x="121518" y="112691"/>
                      <a:pt x="121825" y="113032"/>
                      <a:pt x="122234" y="113338"/>
                    </a:cubicBezTo>
                    <a:cubicBezTo>
                      <a:pt x="122625" y="113645"/>
                      <a:pt x="122932" y="114054"/>
                      <a:pt x="122932" y="114275"/>
                    </a:cubicBezTo>
                    <a:cubicBezTo>
                      <a:pt x="122932" y="114480"/>
                      <a:pt x="123188" y="114701"/>
                      <a:pt x="123477" y="114787"/>
                    </a:cubicBezTo>
                    <a:cubicBezTo>
                      <a:pt x="123989" y="114906"/>
                      <a:pt x="125215" y="116865"/>
                      <a:pt x="125215" y="117547"/>
                    </a:cubicBezTo>
                    <a:cubicBezTo>
                      <a:pt x="125215" y="117717"/>
                      <a:pt x="124500" y="117819"/>
                      <a:pt x="123511" y="117819"/>
                    </a:cubicBezTo>
                    <a:cubicBezTo>
                      <a:pt x="122574" y="117819"/>
                      <a:pt x="121825" y="117734"/>
                      <a:pt x="121859" y="117598"/>
                    </a:cubicBezTo>
                    <a:cubicBezTo>
                      <a:pt x="121995" y="117036"/>
                      <a:pt x="120445" y="114565"/>
                      <a:pt x="119303" y="113560"/>
                    </a:cubicBezTo>
                    <a:cubicBezTo>
                      <a:pt x="118450" y="112807"/>
                      <a:pt x="117901" y="112424"/>
                      <a:pt x="117672" y="112424"/>
                    </a:cubicBezTo>
                    <a:cubicBezTo>
                      <a:pt x="117589" y="112424"/>
                      <a:pt x="117548" y="112473"/>
                      <a:pt x="117548" y="112572"/>
                    </a:cubicBezTo>
                    <a:cubicBezTo>
                      <a:pt x="117548" y="112623"/>
                      <a:pt x="118144" y="113253"/>
                      <a:pt x="118843" y="113901"/>
                    </a:cubicBezTo>
                    <a:cubicBezTo>
                      <a:pt x="120036" y="115008"/>
                      <a:pt x="121228" y="116797"/>
                      <a:pt x="121228" y="117547"/>
                    </a:cubicBezTo>
                    <a:cubicBezTo>
                      <a:pt x="121228" y="117744"/>
                      <a:pt x="119970" y="117836"/>
                      <a:pt x="118472" y="117836"/>
                    </a:cubicBezTo>
                    <a:cubicBezTo>
                      <a:pt x="116602" y="117836"/>
                      <a:pt x="114358" y="117692"/>
                      <a:pt x="113714" y="117428"/>
                    </a:cubicBezTo>
                    <a:cubicBezTo>
                      <a:pt x="112539" y="116916"/>
                      <a:pt x="111721" y="115673"/>
                      <a:pt x="111295" y="113730"/>
                    </a:cubicBezTo>
                    <a:cubicBezTo>
                      <a:pt x="110920" y="111941"/>
                      <a:pt x="110051" y="110476"/>
                      <a:pt x="107512" y="107170"/>
                    </a:cubicBezTo>
                    <a:lnTo>
                      <a:pt x="105553" y="104615"/>
                    </a:lnTo>
                    <a:lnTo>
                      <a:pt x="105706" y="102775"/>
                    </a:lnTo>
                    <a:cubicBezTo>
                      <a:pt x="105894" y="100423"/>
                      <a:pt x="106098" y="98907"/>
                      <a:pt x="106354" y="97663"/>
                    </a:cubicBezTo>
                    <a:cubicBezTo>
                      <a:pt x="106637" y="96330"/>
                      <a:pt x="106660" y="93007"/>
                      <a:pt x="106421" y="93007"/>
                    </a:cubicBezTo>
                    <a:cubicBezTo>
                      <a:pt x="106416" y="93007"/>
                      <a:pt x="106411" y="93008"/>
                      <a:pt x="106405" y="93012"/>
                    </a:cubicBezTo>
                    <a:cubicBezTo>
                      <a:pt x="106379" y="93028"/>
                      <a:pt x="106353" y="93036"/>
                      <a:pt x="106329" y="93036"/>
                    </a:cubicBezTo>
                    <a:cubicBezTo>
                      <a:pt x="106227" y="93036"/>
                      <a:pt x="106149" y="92901"/>
                      <a:pt x="106149" y="92722"/>
                    </a:cubicBezTo>
                    <a:cubicBezTo>
                      <a:pt x="106098" y="92006"/>
                      <a:pt x="106047" y="91870"/>
                      <a:pt x="105723" y="91308"/>
                    </a:cubicBezTo>
                    <a:cubicBezTo>
                      <a:pt x="105567" y="91048"/>
                      <a:pt x="105482" y="90920"/>
                      <a:pt x="105339" y="90920"/>
                    </a:cubicBezTo>
                    <a:cubicBezTo>
                      <a:pt x="105201" y="90920"/>
                      <a:pt x="105010" y="91039"/>
                      <a:pt x="104650" y="91274"/>
                    </a:cubicBezTo>
                    <a:lnTo>
                      <a:pt x="103849" y="91785"/>
                    </a:lnTo>
                    <a:lnTo>
                      <a:pt x="104088" y="90677"/>
                    </a:lnTo>
                    <a:cubicBezTo>
                      <a:pt x="104173" y="90081"/>
                      <a:pt x="104343" y="89451"/>
                      <a:pt x="104394" y="89348"/>
                    </a:cubicBezTo>
                    <a:cubicBezTo>
                      <a:pt x="104480" y="89195"/>
                      <a:pt x="104599" y="88258"/>
                      <a:pt x="104684" y="87219"/>
                    </a:cubicBezTo>
                    <a:cubicBezTo>
                      <a:pt x="104735" y="86196"/>
                      <a:pt x="104906" y="85191"/>
                      <a:pt x="105042" y="85021"/>
                    </a:cubicBezTo>
                    <a:cubicBezTo>
                      <a:pt x="105366" y="84629"/>
                      <a:pt x="104991" y="83061"/>
                      <a:pt x="104565" y="82959"/>
                    </a:cubicBezTo>
                    <a:cubicBezTo>
                      <a:pt x="104547" y="82956"/>
                      <a:pt x="104530" y="82955"/>
                      <a:pt x="104513" y="82955"/>
                    </a:cubicBezTo>
                    <a:cubicBezTo>
                      <a:pt x="104332" y="82955"/>
                      <a:pt x="104190" y="83114"/>
                      <a:pt x="104190" y="83317"/>
                    </a:cubicBezTo>
                    <a:cubicBezTo>
                      <a:pt x="104190" y="83555"/>
                      <a:pt x="104054" y="83743"/>
                      <a:pt x="103883" y="83743"/>
                    </a:cubicBezTo>
                    <a:cubicBezTo>
                      <a:pt x="103713" y="83743"/>
                      <a:pt x="103662" y="83436"/>
                      <a:pt x="103747" y="82976"/>
                    </a:cubicBezTo>
                    <a:cubicBezTo>
                      <a:pt x="103832" y="82533"/>
                      <a:pt x="103968" y="81187"/>
                      <a:pt x="104088" y="79994"/>
                    </a:cubicBezTo>
                    <a:cubicBezTo>
                      <a:pt x="104190" y="78716"/>
                      <a:pt x="104394" y="77779"/>
                      <a:pt x="104565" y="77779"/>
                    </a:cubicBezTo>
                    <a:cubicBezTo>
                      <a:pt x="104769" y="77779"/>
                      <a:pt x="104769" y="77677"/>
                      <a:pt x="104531" y="77439"/>
                    </a:cubicBezTo>
                    <a:cubicBezTo>
                      <a:pt x="104343" y="77251"/>
                      <a:pt x="104190" y="76876"/>
                      <a:pt x="104190" y="76621"/>
                    </a:cubicBezTo>
                    <a:cubicBezTo>
                      <a:pt x="104190" y="76331"/>
                      <a:pt x="104054" y="76024"/>
                      <a:pt x="103849" y="75905"/>
                    </a:cubicBezTo>
                    <a:cubicBezTo>
                      <a:pt x="103792" y="75863"/>
                      <a:pt x="103745" y="75842"/>
                      <a:pt x="103712" y="75842"/>
                    </a:cubicBezTo>
                    <a:cubicBezTo>
                      <a:pt x="103638" y="75842"/>
                      <a:pt x="103630" y="75948"/>
                      <a:pt x="103713" y="76161"/>
                    </a:cubicBezTo>
                    <a:cubicBezTo>
                      <a:pt x="103798" y="76399"/>
                      <a:pt x="103713" y="76740"/>
                      <a:pt x="103508" y="76910"/>
                    </a:cubicBezTo>
                    <a:cubicBezTo>
                      <a:pt x="103457" y="76953"/>
                      <a:pt x="103413" y="76976"/>
                      <a:pt x="103378" y="76976"/>
                    </a:cubicBezTo>
                    <a:cubicBezTo>
                      <a:pt x="103227" y="76976"/>
                      <a:pt x="103218" y="76559"/>
                      <a:pt x="103287" y="75428"/>
                    </a:cubicBezTo>
                    <a:cubicBezTo>
                      <a:pt x="103372" y="74457"/>
                      <a:pt x="103577" y="73588"/>
                      <a:pt x="103747" y="73435"/>
                    </a:cubicBezTo>
                    <a:cubicBezTo>
                      <a:pt x="103968" y="73298"/>
                      <a:pt x="103968" y="73179"/>
                      <a:pt x="103747" y="73009"/>
                    </a:cubicBezTo>
                    <a:cubicBezTo>
                      <a:pt x="103543" y="72906"/>
                      <a:pt x="103338" y="71901"/>
                      <a:pt x="103253" y="70828"/>
                    </a:cubicBezTo>
                    <a:cubicBezTo>
                      <a:pt x="103168" y="69720"/>
                      <a:pt x="102895" y="68153"/>
                      <a:pt x="102639" y="67301"/>
                    </a:cubicBezTo>
                    <a:cubicBezTo>
                      <a:pt x="102384" y="66483"/>
                      <a:pt x="102231" y="65495"/>
                      <a:pt x="102316" y="65154"/>
                    </a:cubicBezTo>
                    <a:cubicBezTo>
                      <a:pt x="102401" y="64779"/>
                      <a:pt x="102350" y="64438"/>
                      <a:pt x="102179" y="64387"/>
                    </a:cubicBezTo>
                    <a:cubicBezTo>
                      <a:pt x="101975" y="64319"/>
                      <a:pt x="101873" y="62990"/>
                      <a:pt x="101873" y="60468"/>
                    </a:cubicBezTo>
                    <a:cubicBezTo>
                      <a:pt x="101839" y="56976"/>
                      <a:pt x="102094" y="55118"/>
                      <a:pt x="102946" y="51949"/>
                    </a:cubicBezTo>
                    <a:cubicBezTo>
                      <a:pt x="103033" y="51582"/>
                      <a:pt x="103057" y="51413"/>
                      <a:pt x="102990" y="51413"/>
                    </a:cubicBezTo>
                    <a:cubicBezTo>
                      <a:pt x="102951" y="51413"/>
                      <a:pt x="102882" y="51469"/>
                      <a:pt x="102776" y="51574"/>
                    </a:cubicBezTo>
                    <a:cubicBezTo>
                      <a:pt x="102214" y="52120"/>
                      <a:pt x="101617" y="54692"/>
                      <a:pt x="101447" y="57572"/>
                    </a:cubicBezTo>
                    <a:lnTo>
                      <a:pt x="101276" y="60179"/>
                    </a:lnTo>
                    <a:lnTo>
                      <a:pt x="99402" y="60724"/>
                    </a:lnTo>
                    <a:cubicBezTo>
                      <a:pt x="96497" y="61579"/>
                      <a:pt x="93607" y="62007"/>
                      <a:pt x="90603" y="62007"/>
                    </a:cubicBezTo>
                    <a:cubicBezTo>
                      <a:pt x="87141" y="62007"/>
                      <a:pt x="83529" y="61438"/>
                      <a:pt x="79570" y="60298"/>
                    </a:cubicBezTo>
                    <a:cubicBezTo>
                      <a:pt x="78189" y="59889"/>
                      <a:pt x="76912" y="59378"/>
                      <a:pt x="76741" y="59122"/>
                    </a:cubicBezTo>
                    <a:cubicBezTo>
                      <a:pt x="76609" y="58957"/>
                      <a:pt x="76491" y="58863"/>
                      <a:pt x="76424" y="58863"/>
                    </a:cubicBezTo>
                    <a:cubicBezTo>
                      <a:pt x="76388" y="58863"/>
                      <a:pt x="76366" y="58892"/>
                      <a:pt x="76366" y="58952"/>
                    </a:cubicBezTo>
                    <a:cubicBezTo>
                      <a:pt x="76366" y="59042"/>
                      <a:pt x="76282" y="59086"/>
                      <a:pt x="76118" y="59086"/>
                    </a:cubicBezTo>
                    <a:cubicBezTo>
                      <a:pt x="75846" y="59086"/>
                      <a:pt x="75354" y="58965"/>
                      <a:pt x="74663" y="58731"/>
                    </a:cubicBezTo>
                    <a:cubicBezTo>
                      <a:pt x="73725" y="58390"/>
                      <a:pt x="72993" y="58049"/>
                      <a:pt x="72993" y="57964"/>
                    </a:cubicBezTo>
                    <a:cubicBezTo>
                      <a:pt x="73048" y="57609"/>
                      <a:pt x="73003" y="57413"/>
                      <a:pt x="72903" y="57413"/>
                    </a:cubicBezTo>
                    <a:cubicBezTo>
                      <a:pt x="72850" y="57413"/>
                      <a:pt x="72781" y="57470"/>
                      <a:pt x="72703" y="57589"/>
                    </a:cubicBezTo>
                    <a:cubicBezTo>
                      <a:pt x="72579" y="57765"/>
                      <a:pt x="72467" y="57853"/>
                      <a:pt x="72338" y="57853"/>
                    </a:cubicBezTo>
                    <a:cubicBezTo>
                      <a:pt x="72254" y="57853"/>
                      <a:pt x="72163" y="57816"/>
                      <a:pt x="72056" y="57742"/>
                    </a:cubicBezTo>
                    <a:cubicBezTo>
                      <a:pt x="71851" y="57572"/>
                      <a:pt x="71136" y="57282"/>
                      <a:pt x="70488" y="57061"/>
                    </a:cubicBezTo>
                    <a:cubicBezTo>
                      <a:pt x="69602" y="56805"/>
                      <a:pt x="69347" y="56567"/>
                      <a:pt x="69466" y="56226"/>
                    </a:cubicBezTo>
                    <a:cubicBezTo>
                      <a:pt x="69512" y="56041"/>
                      <a:pt x="69523" y="55952"/>
                      <a:pt x="69497" y="55952"/>
                    </a:cubicBezTo>
                    <a:cubicBezTo>
                      <a:pt x="69474" y="55952"/>
                      <a:pt x="69425" y="56016"/>
                      <a:pt x="69347" y="56141"/>
                    </a:cubicBezTo>
                    <a:cubicBezTo>
                      <a:pt x="69275" y="56238"/>
                      <a:pt x="69169" y="56291"/>
                      <a:pt x="68996" y="56291"/>
                    </a:cubicBezTo>
                    <a:cubicBezTo>
                      <a:pt x="68714" y="56291"/>
                      <a:pt x="68253" y="56151"/>
                      <a:pt x="67472" y="55834"/>
                    </a:cubicBezTo>
                    <a:cubicBezTo>
                      <a:pt x="66569" y="55459"/>
                      <a:pt x="65922" y="55101"/>
                      <a:pt x="66007" y="55016"/>
                    </a:cubicBezTo>
                    <a:cubicBezTo>
                      <a:pt x="66109" y="54931"/>
                      <a:pt x="66058" y="54761"/>
                      <a:pt x="65888" y="54641"/>
                    </a:cubicBezTo>
                    <a:cubicBezTo>
                      <a:pt x="65825" y="54610"/>
                      <a:pt x="65767" y="54595"/>
                      <a:pt x="65719" y="54595"/>
                    </a:cubicBezTo>
                    <a:cubicBezTo>
                      <a:pt x="65636" y="54595"/>
                      <a:pt x="65581" y="54640"/>
                      <a:pt x="65581" y="54727"/>
                    </a:cubicBezTo>
                    <a:cubicBezTo>
                      <a:pt x="65581" y="54773"/>
                      <a:pt x="65528" y="54794"/>
                      <a:pt x="65434" y="54794"/>
                    </a:cubicBezTo>
                    <a:cubicBezTo>
                      <a:pt x="65181" y="54794"/>
                      <a:pt x="64634" y="54643"/>
                      <a:pt x="64014" y="54420"/>
                    </a:cubicBezTo>
                    <a:cubicBezTo>
                      <a:pt x="63162" y="54079"/>
                      <a:pt x="62446" y="53653"/>
                      <a:pt x="62446" y="53449"/>
                    </a:cubicBezTo>
                    <a:cubicBezTo>
                      <a:pt x="62446" y="53297"/>
                      <a:pt x="62353" y="53211"/>
                      <a:pt x="62228" y="53211"/>
                    </a:cubicBezTo>
                    <a:cubicBezTo>
                      <a:pt x="62185" y="53211"/>
                      <a:pt x="62137" y="53222"/>
                      <a:pt x="62088" y="53244"/>
                    </a:cubicBezTo>
                    <a:cubicBezTo>
                      <a:pt x="62032" y="53265"/>
                      <a:pt x="61957" y="53275"/>
                      <a:pt x="61868" y="53275"/>
                    </a:cubicBezTo>
                    <a:cubicBezTo>
                      <a:pt x="61097" y="53275"/>
                      <a:pt x="59250" y="52535"/>
                      <a:pt x="58868" y="52000"/>
                    </a:cubicBezTo>
                    <a:cubicBezTo>
                      <a:pt x="58747" y="51835"/>
                      <a:pt x="58619" y="51741"/>
                      <a:pt x="58543" y="51741"/>
                    </a:cubicBezTo>
                    <a:cubicBezTo>
                      <a:pt x="58502" y="51741"/>
                      <a:pt x="58476" y="51770"/>
                      <a:pt x="58476" y="51830"/>
                    </a:cubicBezTo>
                    <a:cubicBezTo>
                      <a:pt x="58476" y="51869"/>
                      <a:pt x="58421" y="51886"/>
                      <a:pt x="58323" y="51886"/>
                    </a:cubicBezTo>
                    <a:cubicBezTo>
                      <a:pt x="57553" y="51886"/>
                      <a:pt x="54146" y="50818"/>
                      <a:pt x="53995" y="50501"/>
                    </a:cubicBezTo>
                    <a:cubicBezTo>
                      <a:pt x="53956" y="50413"/>
                      <a:pt x="53867" y="50376"/>
                      <a:pt x="53756" y="50376"/>
                    </a:cubicBezTo>
                    <a:cubicBezTo>
                      <a:pt x="53673" y="50376"/>
                      <a:pt x="53578" y="50397"/>
                      <a:pt x="53484" y="50433"/>
                    </a:cubicBezTo>
                    <a:cubicBezTo>
                      <a:pt x="53442" y="50448"/>
                      <a:pt x="53399" y="50455"/>
                      <a:pt x="53357" y="50455"/>
                    </a:cubicBezTo>
                    <a:cubicBezTo>
                      <a:pt x="53160" y="50455"/>
                      <a:pt x="52972" y="50300"/>
                      <a:pt x="52888" y="50075"/>
                    </a:cubicBezTo>
                    <a:cubicBezTo>
                      <a:pt x="52768" y="49785"/>
                      <a:pt x="52819" y="49530"/>
                      <a:pt x="53024" y="49445"/>
                    </a:cubicBezTo>
                    <a:cubicBezTo>
                      <a:pt x="53228" y="49394"/>
                      <a:pt x="53313" y="49223"/>
                      <a:pt x="53228" y="49104"/>
                    </a:cubicBezTo>
                    <a:cubicBezTo>
                      <a:pt x="53024" y="48797"/>
                      <a:pt x="54251" y="43873"/>
                      <a:pt x="54523" y="43771"/>
                    </a:cubicBezTo>
                    <a:cubicBezTo>
                      <a:pt x="54642" y="43703"/>
                      <a:pt x="54677" y="43447"/>
                      <a:pt x="54591" y="43175"/>
                    </a:cubicBezTo>
                    <a:cubicBezTo>
                      <a:pt x="54523" y="42885"/>
                      <a:pt x="54608" y="41982"/>
                      <a:pt x="54779" y="41130"/>
                    </a:cubicBezTo>
                    <a:cubicBezTo>
                      <a:pt x="55273" y="38762"/>
                      <a:pt x="55409" y="37177"/>
                      <a:pt x="55154" y="37177"/>
                    </a:cubicBezTo>
                    <a:cubicBezTo>
                      <a:pt x="55017" y="37177"/>
                      <a:pt x="54694" y="38489"/>
                      <a:pt x="54421" y="40074"/>
                    </a:cubicBezTo>
                    <a:cubicBezTo>
                      <a:pt x="53450" y="45833"/>
                      <a:pt x="50638" y="56720"/>
                      <a:pt x="49923" y="57487"/>
                    </a:cubicBezTo>
                    <a:cubicBezTo>
                      <a:pt x="49787" y="57623"/>
                      <a:pt x="49667" y="57964"/>
                      <a:pt x="49667" y="58253"/>
                    </a:cubicBezTo>
                    <a:cubicBezTo>
                      <a:pt x="49667" y="58526"/>
                      <a:pt x="49531" y="58765"/>
                      <a:pt x="49395" y="58765"/>
                    </a:cubicBezTo>
                    <a:cubicBezTo>
                      <a:pt x="49224" y="58765"/>
                      <a:pt x="49105" y="58935"/>
                      <a:pt x="49139" y="59105"/>
                    </a:cubicBezTo>
                    <a:cubicBezTo>
                      <a:pt x="49227" y="59929"/>
                      <a:pt x="49113" y="60384"/>
                      <a:pt x="48828" y="60384"/>
                    </a:cubicBezTo>
                    <a:cubicBezTo>
                      <a:pt x="48782" y="60384"/>
                      <a:pt x="48733" y="60373"/>
                      <a:pt x="48679" y="60349"/>
                    </a:cubicBezTo>
                    <a:cubicBezTo>
                      <a:pt x="48603" y="60320"/>
                      <a:pt x="48530" y="60307"/>
                      <a:pt x="48465" y="60307"/>
                    </a:cubicBezTo>
                    <a:cubicBezTo>
                      <a:pt x="48342" y="60307"/>
                      <a:pt x="48253" y="60356"/>
                      <a:pt x="48253" y="60434"/>
                    </a:cubicBezTo>
                    <a:cubicBezTo>
                      <a:pt x="48253" y="60571"/>
                      <a:pt x="48372" y="60741"/>
                      <a:pt x="48543" y="60809"/>
                    </a:cubicBezTo>
                    <a:cubicBezTo>
                      <a:pt x="48901" y="60911"/>
                      <a:pt x="45868" y="67676"/>
                      <a:pt x="43704" y="71509"/>
                    </a:cubicBezTo>
                    <a:cubicBezTo>
                      <a:pt x="42588" y="73478"/>
                      <a:pt x="41836" y="74547"/>
                      <a:pt x="41553" y="74547"/>
                    </a:cubicBezTo>
                    <a:cubicBezTo>
                      <a:pt x="41543" y="74547"/>
                      <a:pt x="41532" y="74545"/>
                      <a:pt x="41523" y="74542"/>
                    </a:cubicBezTo>
                    <a:cubicBezTo>
                      <a:pt x="41461" y="74516"/>
                      <a:pt x="41402" y="74505"/>
                      <a:pt x="41350" y="74505"/>
                    </a:cubicBezTo>
                    <a:cubicBezTo>
                      <a:pt x="41231" y="74505"/>
                      <a:pt x="41148" y="74566"/>
                      <a:pt x="41148" y="74661"/>
                    </a:cubicBezTo>
                    <a:cubicBezTo>
                      <a:pt x="41148" y="74832"/>
                      <a:pt x="41301" y="74951"/>
                      <a:pt x="41438" y="74951"/>
                    </a:cubicBezTo>
                    <a:cubicBezTo>
                      <a:pt x="41608" y="74951"/>
                      <a:pt x="41574" y="75173"/>
                      <a:pt x="41387" y="75479"/>
                    </a:cubicBezTo>
                    <a:cubicBezTo>
                      <a:pt x="41212" y="75755"/>
                      <a:pt x="41001" y="75920"/>
                      <a:pt x="40868" y="75920"/>
                    </a:cubicBezTo>
                    <a:cubicBezTo>
                      <a:pt x="40845" y="75920"/>
                      <a:pt x="40825" y="75915"/>
                      <a:pt x="40807" y="75905"/>
                    </a:cubicBezTo>
                    <a:cubicBezTo>
                      <a:pt x="40792" y="75892"/>
                      <a:pt x="40776" y="75886"/>
                      <a:pt x="40760" y="75886"/>
                    </a:cubicBezTo>
                    <a:cubicBezTo>
                      <a:pt x="40671" y="75886"/>
                      <a:pt x="40586" y="76077"/>
                      <a:pt x="40586" y="76365"/>
                    </a:cubicBezTo>
                    <a:cubicBezTo>
                      <a:pt x="40586" y="76672"/>
                      <a:pt x="40381" y="77013"/>
                      <a:pt x="40160" y="77098"/>
                    </a:cubicBezTo>
                    <a:cubicBezTo>
                      <a:pt x="39938" y="77217"/>
                      <a:pt x="39734" y="77439"/>
                      <a:pt x="39734" y="77643"/>
                    </a:cubicBezTo>
                    <a:cubicBezTo>
                      <a:pt x="39734" y="78257"/>
                      <a:pt x="37034" y="81603"/>
                      <a:pt x="36579" y="81603"/>
                    </a:cubicBezTo>
                    <a:cubicBezTo>
                      <a:pt x="36567" y="81603"/>
                      <a:pt x="36557" y="81601"/>
                      <a:pt x="36548" y="81596"/>
                    </a:cubicBezTo>
                    <a:cubicBezTo>
                      <a:pt x="36482" y="81550"/>
                      <a:pt x="36432" y="81529"/>
                      <a:pt x="36399" y="81529"/>
                    </a:cubicBezTo>
                    <a:cubicBezTo>
                      <a:pt x="36320" y="81529"/>
                      <a:pt x="36328" y="81648"/>
                      <a:pt x="36411" y="81852"/>
                    </a:cubicBezTo>
                    <a:cubicBezTo>
                      <a:pt x="36531" y="82158"/>
                      <a:pt x="36377" y="82465"/>
                      <a:pt x="36037" y="82669"/>
                    </a:cubicBezTo>
                    <a:cubicBezTo>
                      <a:pt x="35730" y="82874"/>
                      <a:pt x="35474" y="83146"/>
                      <a:pt x="35474" y="83317"/>
                    </a:cubicBezTo>
                    <a:cubicBezTo>
                      <a:pt x="35474" y="83759"/>
                      <a:pt x="33353" y="85867"/>
                      <a:pt x="32928" y="85867"/>
                    </a:cubicBezTo>
                    <a:cubicBezTo>
                      <a:pt x="32911" y="85867"/>
                      <a:pt x="32896" y="85863"/>
                      <a:pt x="32885" y="85856"/>
                    </a:cubicBezTo>
                    <a:cubicBezTo>
                      <a:pt x="32857" y="85838"/>
                      <a:pt x="32830" y="85830"/>
                      <a:pt x="32805" y="85830"/>
                    </a:cubicBezTo>
                    <a:cubicBezTo>
                      <a:pt x="32705" y="85830"/>
                      <a:pt x="32629" y="85958"/>
                      <a:pt x="32629" y="86162"/>
                    </a:cubicBezTo>
                    <a:cubicBezTo>
                      <a:pt x="32629" y="86780"/>
                      <a:pt x="30767" y="88732"/>
                      <a:pt x="30212" y="88732"/>
                    </a:cubicBezTo>
                    <a:cubicBezTo>
                      <a:pt x="30185" y="88732"/>
                      <a:pt x="30162" y="88727"/>
                      <a:pt x="30141" y="88718"/>
                    </a:cubicBezTo>
                    <a:cubicBezTo>
                      <a:pt x="30102" y="88708"/>
                      <a:pt x="30065" y="88703"/>
                      <a:pt x="30032" y="88703"/>
                    </a:cubicBezTo>
                    <a:cubicBezTo>
                      <a:pt x="29891" y="88703"/>
                      <a:pt x="29810" y="88788"/>
                      <a:pt x="29852" y="88939"/>
                    </a:cubicBezTo>
                    <a:cubicBezTo>
                      <a:pt x="29967" y="89465"/>
                      <a:pt x="27914" y="91573"/>
                      <a:pt x="27353" y="91573"/>
                    </a:cubicBezTo>
                    <a:cubicBezTo>
                      <a:pt x="27332" y="91573"/>
                      <a:pt x="27313" y="91570"/>
                      <a:pt x="27296" y="91563"/>
                    </a:cubicBezTo>
                    <a:cubicBezTo>
                      <a:pt x="27249" y="91548"/>
                      <a:pt x="27208" y="91540"/>
                      <a:pt x="27172" y="91540"/>
                    </a:cubicBezTo>
                    <a:cubicBezTo>
                      <a:pt x="27051" y="91540"/>
                      <a:pt x="26993" y="91627"/>
                      <a:pt x="27006" y="91785"/>
                    </a:cubicBezTo>
                    <a:cubicBezTo>
                      <a:pt x="27122" y="92198"/>
                      <a:pt x="24163" y="95766"/>
                      <a:pt x="23749" y="95766"/>
                    </a:cubicBezTo>
                    <a:cubicBezTo>
                      <a:pt x="23736" y="95766"/>
                      <a:pt x="23726" y="95762"/>
                      <a:pt x="23718" y="95755"/>
                    </a:cubicBezTo>
                    <a:cubicBezTo>
                      <a:pt x="23704" y="95738"/>
                      <a:pt x="23689" y="95730"/>
                      <a:pt x="23676" y="95730"/>
                    </a:cubicBezTo>
                    <a:cubicBezTo>
                      <a:pt x="23607" y="95730"/>
                      <a:pt x="23548" y="95931"/>
                      <a:pt x="23548" y="96215"/>
                    </a:cubicBezTo>
                    <a:cubicBezTo>
                      <a:pt x="23548" y="96556"/>
                      <a:pt x="23343" y="96896"/>
                      <a:pt x="23122" y="96982"/>
                    </a:cubicBezTo>
                    <a:cubicBezTo>
                      <a:pt x="22900" y="97101"/>
                      <a:pt x="22696" y="97271"/>
                      <a:pt x="22696" y="97408"/>
                    </a:cubicBezTo>
                    <a:cubicBezTo>
                      <a:pt x="22696" y="97544"/>
                      <a:pt x="22236" y="98379"/>
                      <a:pt x="21639" y="99282"/>
                    </a:cubicBezTo>
                    <a:cubicBezTo>
                      <a:pt x="19935" y="101957"/>
                      <a:pt x="18180" y="105978"/>
                      <a:pt x="17414" y="108942"/>
                    </a:cubicBezTo>
                    <a:cubicBezTo>
                      <a:pt x="16766" y="111413"/>
                      <a:pt x="16698" y="112146"/>
                      <a:pt x="16817" y="115417"/>
                    </a:cubicBezTo>
                    <a:cubicBezTo>
                      <a:pt x="16954" y="119268"/>
                      <a:pt x="17414" y="121312"/>
                      <a:pt x="18402" y="122198"/>
                    </a:cubicBezTo>
                    <a:cubicBezTo>
                      <a:pt x="18692" y="122454"/>
                      <a:pt x="19935" y="122846"/>
                      <a:pt x="21196" y="123101"/>
                    </a:cubicBezTo>
                    <a:cubicBezTo>
                      <a:pt x="23667" y="123612"/>
                      <a:pt x="25456" y="124447"/>
                      <a:pt x="25933" y="125350"/>
                    </a:cubicBezTo>
                    <a:cubicBezTo>
                      <a:pt x="26103" y="125657"/>
                      <a:pt x="26410" y="126032"/>
                      <a:pt x="26580" y="126151"/>
                    </a:cubicBezTo>
                    <a:cubicBezTo>
                      <a:pt x="26785" y="126253"/>
                      <a:pt x="26955" y="126628"/>
                      <a:pt x="26955" y="126918"/>
                    </a:cubicBezTo>
                    <a:cubicBezTo>
                      <a:pt x="26955" y="127225"/>
                      <a:pt x="27074" y="127480"/>
                      <a:pt x="27211" y="127480"/>
                    </a:cubicBezTo>
                    <a:cubicBezTo>
                      <a:pt x="27688" y="127480"/>
                      <a:pt x="27773" y="129303"/>
                      <a:pt x="27296" y="129695"/>
                    </a:cubicBezTo>
                    <a:cubicBezTo>
                      <a:pt x="27005" y="129918"/>
                      <a:pt x="26726" y="130026"/>
                      <a:pt x="26482" y="130026"/>
                    </a:cubicBezTo>
                    <a:cubicBezTo>
                      <a:pt x="26111" y="130026"/>
                      <a:pt x="25824" y="129776"/>
                      <a:pt x="25711" y="129303"/>
                    </a:cubicBezTo>
                    <a:cubicBezTo>
                      <a:pt x="25456" y="128281"/>
                      <a:pt x="23599" y="125572"/>
                      <a:pt x="23036" y="125401"/>
                    </a:cubicBezTo>
                    <a:cubicBezTo>
                      <a:pt x="22781" y="125316"/>
                      <a:pt x="22304" y="125180"/>
                      <a:pt x="21980" y="125044"/>
                    </a:cubicBezTo>
                    <a:cubicBezTo>
                      <a:pt x="21798" y="124966"/>
                      <a:pt x="21681" y="124925"/>
                      <a:pt x="21621" y="124925"/>
                    </a:cubicBezTo>
                    <a:cubicBezTo>
                      <a:pt x="21524" y="124925"/>
                      <a:pt x="21579" y="125033"/>
                      <a:pt x="21758" y="125265"/>
                    </a:cubicBezTo>
                    <a:cubicBezTo>
                      <a:pt x="21963" y="125487"/>
                      <a:pt x="22014" y="125810"/>
                      <a:pt x="21895" y="125913"/>
                    </a:cubicBezTo>
                    <a:cubicBezTo>
                      <a:pt x="21836" y="126000"/>
                      <a:pt x="21856" y="126038"/>
                      <a:pt x="21932" y="126038"/>
                    </a:cubicBezTo>
                    <a:cubicBezTo>
                      <a:pt x="21988" y="126038"/>
                      <a:pt x="22075" y="126017"/>
                      <a:pt x="22184" y="125981"/>
                    </a:cubicBezTo>
                    <a:cubicBezTo>
                      <a:pt x="22211" y="125971"/>
                      <a:pt x="22241" y="125966"/>
                      <a:pt x="22275" y="125966"/>
                    </a:cubicBezTo>
                    <a:cubicBezTo>
                      <a:pt x="22917" y="125966"/>
                      <a:pt x="24689" y="127772"/>
                      <a:pt x="24689" y="128468"/>
                    </a:cubicBezTo>
                    <a:cubicBezTo>
                      <a:pt x="24689" y="128707"/>
                      <a:pt x="24825" y="128894"/>
                      <a:pt x="24962" y="128894"/>
                    </a:cubicBezTo>
                    <a:cubicBezTo>
                      <a:pt x="25132" y="128894"/>
                      <a:pt x="25251" y="129133"/>
                      <a:pt x="25251" y="129440"/>
                    </a:cubicBezTo>
                    <a:cubicBezTo>
                      <a:pt x="25251" y="129900"/>
                      <a:pt x="25030" y="129985"/>
                      <a:pt x="23582" y="129985"/>
                    </a:cubicBezTo>
                    <a:cubicBezTo>
                      <a:pt x="22014" y="129985"/>
                      <a:pt x="21878" y="129917"/>
                      <a:pt x="21707" y="129235"/>
                    </a:cubicBezTo>
                    <a:cubicBezTo>
                      <a:pt x="21418" y="128128"/>
                      <a:pt x="19918" y="126083"/>
                      <a:pt x="18913" y="125470"/>
                    </a:cubicBezTo>
                    <a:cubicBezTo>
                      <a:pt x="18353" y="125126"/>
                      <a:pt x="18010" y="124951"/>
                      <a:pt x="17885" y="124951"/>
                    </a:cubicBezTo>
                    <a:cubicBezTo>
                      <a:pt x="17675" y="124951"/>
                      <a:pt x="18082" y="125444"/>
                      <a:pt x="19118" y="126458"/>
                    </a:cubicBezTo>
                    <a:cubicBezTo>
                      <a:pt x="20191" y="127514"/>
                      <a:pt x="20651" y="128128"/>
                      <a:pt x="20532" y="128451"/>
                    </a:cubicBezTo>
                    <a:cubicBezTo>
                      <a:pt x="20429" y="128758"/>
                      <a:pt x="20515" y="128894"/>
                      <a:pt x="20821" y="128894"/>
                    </a:cubicBezTo>
                    <a:cubicBezTo>
                      <a:pt x="21077" y="128894"/>
                      <a:pt x="21281" y="129133"/>
                      <a:pt x="21281" y="129440"/>
                    </a:cubicBezTo>
                    <a:cubicBezTo>
                      <a:pt x="21281" y="129917"/>
                      <a:pt x="21026" y="129985"/>
                      <a:pt x="18658" y="129985"/>
                    </a:cubicBezTo>
                    <a:cubicBezTo>
                      <a:pt x="18565" y="129985"/>
                      <a:pt x="18474" y="129985"/>
                      <a:pt x="18385" y="129985"/>
                    </a:cubicBezTo>
                    <a:cubicBezTo>
                      <a:pt x="14598" y="129985"/>
                      <a:pt x="13421" y="129621"/>
                      <a:pt x="11740" y="127940"/>
                    </a:cubicBezTo>
                    <a:cubicBezTo>
                      <a:pt x="9269" y="125470"/>
                      <a:pt x="7071" y="120188"/>
                      <a:pt x="7071" y="116746"/>
                    </a:cubicBezTo>
                    <a:cubicBezTo>
                      <a:pt x="7071" y="115178"/>
                      <a:pt x="7242" y="114497"/>
                      <a:pt x="8179" y="112452"/>
                    </a:cubicBezTo>
                    <a:cubicBezTo>
                      <a:pt x="9712" y="109164"/>
                      <a:pt x="10598" y="105961"/>
                      <a:pt x="11484" y="100594"/>
                    </a:cubicBezTo>
                    <a:cubicBezTo>
                      <a:pt x="11996" y="97544"/>
                      <a:pt x="12439" y="95619"/>
                      <a:pt x="12950" y="94596"/>
                    </a:cubicBezTo>
                    <a:cubicBezTo>
                      <a:pt x="13359" y="93744"/>
                      <a:pt x="15114" y="91274"/>
                      <a:pt x="16903" y="89059"/>
                    </a:cubicBezTo>
                    <a:cubicBezTo>
                      <a:pt x="20600" y="84424"/>
                      <a:pt x="23326" y="80080"/>
                      <a:pt x="24178" y="77473"/>
                    </a:cubicBezTo>
                    <a:cubicBezTo>
                      <a:pt x="24996" y="74866"/>
                      <a:pt x="25166" y="69601"/>
                      <a:pt x="24570" y="64728"/>
                    </a:cubicBezTo>
                    <a:cubicBezTo>
                      <a:pt x="24110" y="61201"/>
                      <a:pt x="21844" y="49019"/>
                      <a:pt x="20855" y="44981"/>
                    </a:cubicBezTo>
                    <a:cubicBezTo>
                      <a:pt x="20617" y="44027"/>
                      <a:pt x="20361" y="42885"/>
                      <a:pt x="20276" y="42425"/>
                    </a:cubicBezTo>
                    <a:cubicBezTo>
                      <a:pt x="20225" y="41948"/>
                      <a:pt x="20021" y="40926"/>
                      <a:pt x="19850" y="40159"/>
                    </a:cubicBezTo>
                    <a:cubicBezTo>
                      <a:pt x="19680" y="39358"/>
                      <a:pt x="19629" y="38455"/>
                      <a:pt x="19714" y="38080"/>
                    </a:cubicBezTo>
                    <a:cubicBezTo>
                      <a:pt x="19799" y="37739"/>
                      <a:pt x="19748" y="37467"/>
                      <a:pt x="19578" y="37467"/>
                    </a:cubicBezTo>
                    <a:cubicBezTo>
                      <a:pt x="19424" y="37467"/>
                      <a:pt x="19288" y="36956"/>
                      <a:pt x="19288" y="36325"/>
                    </a:cubicBezTo>
                    <a:cubicBezTo>
                      <a:pt x="19288" y="35678"/>
                      <a:pt x="19424" y="35184"/>
                      <a:pt x="19595" y="35184"/>
                    </a:cubicBezTo>
                    <a:cubicBezTo>
                      <a:pt x="19833" y="35184"/>
                      <a:pt x="19833" y="35047"/>
                      <a:pt x="19578" y="34758"/>
                    </a:cubicBezTo>
                    <a:cubicBezTo>
                      <a:pt x="19373" y="34502"/>
                      <a:pt x="19288" y="33991"/>
                      <a:pt x="19407" y="33429"/>
                    </a:cubicBezTo>
                    <a:cubicBezTo>
                      <a:pt x="19492" y="32918"/>
                      <a:pt x="19629" y="31946"/>
                      <a:pt x="19680" y="31299"/>
                    </a:cubicBezTo>
                    <a:cubicBezTo>
                      <a:pt x="19850" y="29629"/>
                      <a:pt x="20736" y="26664"/>
                      <a:pt x="21043" y="26664"/>
                    </a:cubicBezTo>
                    <a:cubicBezTo>
                      <a:pt x="21213" y="26664"/>
                      <a:pt x="21281" y="26477"/>
                      <a:pt x="21162" y="26239"/>
                    </a:cubicBezTo>
                    <a:cubicBezTo>
                      <a:pt x="21077" y="26017"/>
                      <a:pt x="21213" y="25625"/>
                      <a:pt x="21469" y="25387"/>
                    </a:cubicBezTo>
                    <a:cubicBezTo>
                      <a:pt x="21707" y="25131"/>
                      <a:pt x="21844" y="24858"/>
                      <a:pt x="21758" y="24773"/>
                    </a:cubicBezTo>
                    <a:cubicBezTo>
                      <a:pt x="21673" y="24688"/>
                      <a:pt x="22014" y="23751"/>
                      <a:pt x="22559" y="22695"/>
                    </a:cubicBezTo>
                    <a:cubicBezTo>
                      <a:pt x="23087" y="21638"/>
                      <a:pt x="23428" y="20701"/>
                      <a:pt x="23343" y="20599"/>
                    </a:cubicBezTo>
                    <a:cubicBezTo>
                      <a:pt x="23212" y="20474"/>
                      <a:pt x="23044" y="20418"/>
                      <a:pt x="22892" y="20418"/>
                    </a:cubicBezTo>
                    <a:cubicBezTo>
                      <a:pt x="22630" y="20418"/>
                      <a:pt x="22417" y="20585"/>
                      <a:pt x="22525" y="20854"/>
                    </a:cubicBezTo>
                    <a:cubicBezTo>
                      <a:pt x="22610" y="21076"/>
                      <a:pt x="22491" y="21451"/>
                      <a:pt x="22270" y="21672"/>
                    </a:cubicBezTo>
                    <a:cubicBezTo>
                      <a:pt x="22048" y="21894"/>
                      <a:pt x="21844" y="22303"/>
                      <a:pt x="21844" y="22558"/>
                    </a:cubicBezTo>
                    <a:cubicBezTo>
                      <a:pt x="21844" y="22780"/>
                      <a:pt x="21639" y="23069"/>
                      <a:pt x="21418" y="23155"/>
                    </a:cubicBezTo>
                    <a:cubicBezTo>
                      <a:pt x="21162" y="23257"/>
                      <a:pt x="20992" y="23461"/>
                      <a:pt x="21026" y="23666"/>
                    </a:cubicBezTo>
                    <a:cubicBezTo>
                      <a:pt x="21100" y="24352"/>
                      <a:pt x="20992" y="24856"/>
                      <a:pt x="20781" y="24856"/>
                    </a:cubicBezTo>
                    <a:cubicBezTo>
                      <a:pt x="20751" y="24856"/>
                      <a:pt x="20719" y="24845"/>
                      <a:pt x="20685" y="24824"/>
                    </a:cubicBezTo>
                    <a:cubicBezTo>
                      <a:pt x="20632" y="24787"/>
                      <a:pt x="20584" y="24770"/>
                      <a:pt x="20544" y="24770"/>
                    </a:cubicBezTo>
                    <a:cubicBezTo>
                      <a:pt x="20457" y="24770"/>
                      <a:pt x="20411" y="24854"/>
                      <a:pt x="20447" y="24995"/>
                    </a:cubicBezTo>
                    <a:cubicBezTo>
                      <a:pt x="20550" y="25836"/>
                      <a:pt x="20436" y="26307"/>
                      <a:pt x="20149" y="26307"/>
                    </a:cubicBezTo>
                    <a:cubicBezTo>
                      <a:pt x="20104" y="26307"/>
                      <a:pt x="20056" y="26295"/>
                      <a:pt x="20004" y="26273"/>
                    </a:cubicBezTo>
                    <a:cubicBezTo>
                      <a:pt x="19922" y="26243"/>
                      <a:pt x="19846" y="26230"/>
                      <a:pt x="19782" y="26230"/>
                    </a:cubicBezTo>
                    <a:cubicBezTo>
                      <a:pt x="19659" y="26230"/>
                      <a:pt x="19578" y="26279"/>
                      <a:pt x="19578" y="26358"/>
                    </a:cubicBezTo>
                    <a:cubicBezTo>
                      <a:pt x="19578" y="26494"/>
                      <a:pt x="19680" y="26664"/>
                      <a:pt x="19833" y="26733"/>
                    </a:cubicBezTo>
                    <a:cubicBezTo>
                      <a:pt x="20004" y="26784"/>
                      <a:pt x="19850" y="27670"/>
                      <a:pt x="19544" y="28794"/>
                    </a:cubicBezTo>
                    <a:cubicBezTo>
                      <a:pt x="19254" y="29885"/>
                      <a:pt x="18998" y="31077"/>
                      <a:pt x="18998" y="31435"/>
                    </a:cubicBezTo>
                    <a:cubicBezTo>
                      <a:pt x="18998" y="31812"/>
                      <a:pt x="18939" y="32001"/>
                      <a:pt x="18767" y="32001"/>
                    </a:cubicBezTo>
                    <a:cubicBezTo>
                      <a:pt x="18713" y="32001"/>
                      <a:pt x="18649" y="31983"/>
                      <a:pt x="18572" y="31946"/>
                    </a:cubicBezTo>
                    <a:cubicBezTo>
                      <a:pt x="18505" y="31921"/>
                      <a:pt x="18440" y="31909"/>
                      <a:pt x="18381" y="31909"/>
                    </a:cubicBezTo>
                    <a:cubicBezTo>
                      <a:pt x="18246" y="31909"/>
                      <a:pt x="18146" y="31971"/>
                      <a:pt x="18146" y="32066"/>
                    </a:cubicBezTo>
                    <a:cubicBezTo>
                      <a:pt x="18146" y="32236"/>
                      <a:pt x="18300" y="32355"/>
                      <a:pt x="18436" y="32355"/>
                    </a:cubicBezTo>
                    <a:cubicBezTo>
                      <a:pt x="18862" y="32355"/>
                      <a:pt x="18777" y="34536"/>
                      <a:pt x="18385" y="34741"/>
                    </a:cubicBezTo>
                    <a:cubicBezTo>
                      <a:pt x="18095" y="34877"/>
                      <a:pt x="18095" y="34928"/>
                      <a:pt x="18385" y="35081"/>
                    </a:cubicBezTo>
                    <a:cubicBezTo>
                      <a:pt x="18572" y="35167"/>
                      <a:pt x="18726" y="35763"/>
                      <a:pt x="18726" y="36496"/>
                    </a:cubicBezTo>
                    <a:cubicBezTo>
                      <a:pt x="18726" y="37207"/>
                      <a:pt x="18631" y="37623"/>
                      <a:pt x="18491" y="37623"/>
                    </a:cubicBezTo>
                    <a:cubicBezTo>
                      <a:pt x="18473" y="37623"/>
                      <a:pt x="18455" y="37616"/>
                      <a:pt x="18436" y="37603"/>
                    </a:cubicBezTo>
                    <a:cubicBezTo>
                      <a:pt x="18381" y="37575"/>
                      <a:pt x="18330" y="37562"/>
                      <a:pt x="18288" y="37562"/>
                    </a:cubicBezTo>
                    <a:cubicBezTo>
                      <a:pt x="18201" y="37562"/>
                      <a:pt x="18146" y="37619"/>
                      <a:pt x="18146" y="37722"/>
                    </a:cubicBezTo>
                    <a:cubicBezTo>
                      <a:pt x="18146" y="37893"/>
                      <a:pt x="18317" y="38029"/>
                      <a:pt x="18521" y="38029"/>
                    </a:cubicBezTo>
                    <a:cubicBezTo>
                      <a:pt x="18811" y="38029"/>
                      <a:pt x="19032" y="38830"/>
                      <a:pt x="19288" y="40500"/>
                    </a:cubicBezTo>
                    <a:cubicBezTo>
                      <a:pt x="19765" y="43737"/>
                      <a:pt x="19748" y="43566"/>
                      <a:pt x="20259" y="45526"/>
                    </a:cubicBezTo>
                    <a:cubicBezTo>
                      <a:pt x="20481" y="46463"/>
                      <a:pt x="20617" y="47315"/>
                      <a:pt x="20532" y="47451"/>
                    </a:cubicBezTo>
                    <a:cubicBezTo>
                      <a:pt x="20447" y="47605"/>
                      <a:pt x="20515" y="47860"/>
                      <a:pt x="20651" y="48048"/>
                    </a:cubicBezTo>
                    <a:cubicBezTo>
                      <a:pt x="21077" y="48559"/>
                      <a:pt x="22747" y="56890"/>
                      <a:pt x="22525" y="57419"/>
                    </a:cubicBezTo>
                    <a:cubicBezTo>
                      <a:pt x="22440" y="57674"/>
                      <a:pt x="22474" y="57913"/>
                      <a:pt x="22644" y="57913"/>
                    </a:cubicBezTo>
                    <a:cubicBezTo>
                      <a:pt x="22900" y="57913"/>
                      <a:pt x="23258" y="59719"/>
                      <a:pt x="23411" y="61627"/>
                    </a:cubicBezTo>
                    <a:cubicBezTo>
                      <a:pt x="23428" y="62019"/>
                      <a:pt x="23513" y="62479"/>
                      <a:pt x="23633" y="62615"/>
                    </a:cubicBezTo>
                    <a:cubicBezTo>
                      <a:pt x="23718" y="62769"/>
                      <a:pt x="23854" y="64047"/>
                      <a:pt x="23973" y="65410"/>
                    </a:cubicBezTo>
                    <a:cubicBezTo>
                      <a:pt x="24059" y="66790"/>
                      <a:pt x="24195" y="68051"/>
                      <a:pt x="24314" y="68221"/>
                    </a:cubicBezTo>
                    <a:cubicBezTo>
                      <a:pt x="24399" y="68357"/>
                      <a:pt x="24280" y="68613"/>
                      <a:pt x="24093" y="68749"/>
                    </a:cubicBezTo>
                    <a:cubicBezTo>
                      <a:pt x="23769" y="68954"/>
                      <a:pt x="23769" y="69073"/>
                      <a:pt x="24059" y="69175"/>
                    </a:cubicBezTo>
                    <a:cubicBezTo>
                      <a:pt x="24519" y="69345"/>
                      <a:pt x="24519" y="71458"/>
                      <a:pt x="24059" y="71629"/>
                    </a:cubicBezTo>
                    <a:cubicBezTo>
                      <a:pt x="23769" y="71731"/>
                      <a:pt x="23769" y="71850"/>
                      <a:pt x="24093" y="72055"/>
                    </a:cubicBezTo>
                    <a:cubicBezTo>
                      <a:pt x="24365" y="72242"/>
                      <a:pt x="24434" y="72583"/>
                      <a:pt x="24229" y="73418"/>
                    </a:cubicBezTo>
                    <a:cubicBezTo>
                      <a:pt x="24110" y="74031"/>
                      <a:pt x="24025" y="74712"/>
                      <a:pt x="24059" y="74951"/>
                    </a:cubicBezTo>
                    <a:cubicBezTo>
                      <a:pt x="24178" y="75888"/>
                      <a:pt x="22917" y="79177"/>
                      <a:pt x="21707" y="81272"/>
                    </a:cubicBezTo>
                    <a:cubicBezTo>
                      <a:pt x="20844" y="82743"/>
                      <a:pt x="20472" y="83241"/>
                      <a:pt x="20185" y="83241"/>
                    </a:cubicBezTo>
                    <a:cubicBezTo>
                      <a:pt x="20110" y="83241"/>
                      <a:pt x="20040" y="83207"/>
                      <a:pt x="19969" y="83146"/>
                    </a:cubicBezTo>
                    <a:cubicBezTo>
                      <a:pt x="19833" y="83047"/>
                      <a:pt x="19731" y="82990"/>
                      <a:pt x="19665" y="82990"/>
                    </a:cubicBezTo>
                    <a:cubicBezTo>
                      <a:pt x="19607" y="82990"/>
                      <a:pt x="19578" y="83034"/>
                      <a:pt x="19578" y="83129"/>
                    </a:cubicBezTo>
                    <a:cubicBezTo>
                      <a:pt x="19578" y="83300"/>
                      <a:pt x="19748" y="83470"/>
                      <a:pt x="19935" y="83555"/>
                    </a:cubicBezTo>
                    <a:cubicBezTo>
                      <a:pt x="20191" y="83641"/>
                      <a:pt x="20191" y="83743"/>
                      <a:pt x="19884" y="84118"/>
                    </a:cubicBezTo>
                    <a:cubicBezTo>
                      <a:pt x="19726" y="84315"/>
                      <a:pt x="19507" y="84441"/>
                      <a:pt x="19337" y="84441"/>
                    </a:cubicBezTo>
                    <a:cubicBezTo>
                      <a:pt x="19287" y="84441"/>
                      <a:pt x="19241" y="84431"/>
                      <a:pt x="19203" y="84407"/>
                    </a:cubicBezTo>
                    <a:cubicBezTo>
                      <a:pt x="19158" y="84376"/>
                      <a:pt x="19122" y="84361"/>
                      <a:pt x="19094" y="84361"/>
                    </a:cubicBezTo>
                    <a:cubicBezTo>
                      <a:pt x="19016" y="84361"/>
                      <a:pt x="19008" y="84479"/>
                      <a:pt x="19083" y="84680"/>
                    </a:cubicBezTo>
                    <a:cubicBezTo>
                      <a:pt x="19203" y="85004"/>
                      <a:pt x="19066" y="85310"/>
                      <a:pt x="18726" y="85515"/>
                    </a:cubicBezTo>
                    <a:cubicBezTo>
                      <a:pt x="18402" y="85702"/>
                      <a:pt x="18146" y="86026"/>
                      <a:pt x="18146" y="86213"/>
                    </a:cubicBezTo>
                    <a:cubicBezTo>
                      <a:pt x="18146" y="86604"/>
                      <a:pt x="15298" y="90139"/>
                      <a:pt x="15016" y="90139"/>
                    </a:cubicBezTo>
                    <a:cubicBezTo>
                      <a:pt x="15003" y="90139"/>
                      <a:pt x="14996" y="90131"/>
                      <a:pt x="14994" y="90115"/>
                    </a:cubicBezTo>
                    <a:cubicBezTo>
                      <a:pt x="14994" y="90074"/>
                      <a:pt x="14984" y="90055"/>
                      <a:pt x="14968" y="90055"/>
                    </a:cubicBezTo>
                    <a:cubicBezTo>
                      <a:pt x="14921" y="90055"/>
                      <a:pt x="14821" y="90197"/>
                      <a:pt x="14722" y="90422"/>
                    </a:cubicBezTo>
                    <a:cubicBezTo>
                      <a:pt x="14568" y="90729"/>
                      <a:pt x="13580" y="92381"/>
                      <a:pt x="12507" y="94119"/>
                    </a:cubicBezTo>
                    <a:cubicBezTo>
                      <a:pt x="11205" y="96147"/>
                      <a:pt x="10390" y="97186"/>
                      <a:pt x="10061" y="97186"/>
                    </a:cubicBezTo>
                    <a:cubicBezTo>
                      <a:pt x="10058" y="97186"/>
                      <a:pt x="10056" y="97186"/>
                      <a:pt x="10053" y="97186"/>
                    </a:cubicBezTo>
                    <a:cubicBezTo>
                      <a:pt x="9781" y="97186"/>
                      <a:pt x="9661" y="97288"/>
                      <a:pt x="9746" y="97527"/>
                    </a:cubicBezTo>
                    <a:cubicBezTo>
                      <a:pt x="9909" y="97949"/>
                      <a:pt x="7722" y="100116"/>
                      <a:pt x="7175" y="100116"/>
                    </a:cubicBezTo>
                    <a:cubicBezTo>
                      <a:pt x="7148" y="100116"/>
                      <a:pt x="7124" y="100111"/>
                      <a:pt x="7106" y="100100"/>
                    </a:cubicBezTo>
                    <a:cubicBezTo>
                      <a:pt x="7056" y="100070"/>
                      <a:pt x="7009" y="100056"/>
                      <a:pt x="6967" y="100056"/>
                    </a:cubicBezTo>
                    <a:cubicBezTo>
                      <a:pt x="6867" y="100056"/>
                      <a:pt x="6799" y="100137"/>
                      <a:pt x="6799" y="100270"/>
                    </a:cubicBezTo>
                    <a:cubicBezTo>
                      <a:pt x="6799" y="100508"/>
                      <a:pt x="6390" y="100900"/>
                      <a:pt x="5947" y="101156"/>
                    </a:cubicBezTo>
                    <a:cubicBezTo>
                      <a:pt x="5574" y="101375"/>
                      <a:pt x="5279" y="101506"/>
                      <a:pt x="5156" y="101506"/>
                    </a:cubicBezTo>
                    <a:cubicBezTo>
                      <a:pt x="5117" y="101506"/>
                      <a:pt x="5095" y="101492"/>
                      <a:pt x="5095" y="101463"/>
                    </a:cubicBezTo>
                    <a:cubicBezTo>
                      <a:pt x="5095" y="101436"/>
                      <a:pt x="5079" y="101423"/>
                      <a:pt x="5051" y="101423"/>
                    </a:cubicBezTo>
                    <a:cubicBezTo>
                      <a:pt x="4969" y="101423"/>
                      <a:pt x="4786" y="101529"/>
                      <a:pt x="4584" y="101718"/>
                    </a:cubicBezTo>
                    <a:cubicBezTo>
                      <a:pt x="4180" y="102092"/>
                      <a:pt x="2069" y="102729"/>
                      <a:pt x="1410" y="102729"/>
                    </a:cubicBezTo>
                    <a:cubicBezTo>
                      <a:pt x="1318" y="102729"/>
                      <a:pt x="1254" y="102716"/>
                      <a:pt x="1227" y="102689"/>
                    </a:cubicBezTo>
                    <a:cubicBezTo>
                      <a:pt x="1091" y="102553"/>
                      <a:pt x="1773" y="99077"/>
                      <a:pt x="1943" y="99077"/>
                    </a:cubicBezTo>
                    <a:cubicBezTo>
                      <a:pt x="2028" y="99077"/>
                      <a:pt x="2130" y="97629"/>
                      <a:pt x="2164" y="95874"/>
                    </a:cubicBezTo>
                    <a:cubicBezTo>
                      <a:pt x="2205" y="94030"/>
                      <a:pt x="2181" y="93226"/>
                      <a:pt x="2055" y="93226"/>
                    </a:cubicBezTo>
                    <a:cubicBezTo>
                      <a:pt x="2024" y="93226"/>
                      <a:pt x="1987" y="93275"/>
                      <a:pt x="1943" y="93369"/>
                    </a:cubicBezTo>
                    <a:cubicBezTo>
                      <a:pt x="1792" y="93756"/>
                      <a:pt x="1673" y="93933"/>
                      <a:pt x="1597" y="93933"/>
                    </a:cubicBezTo>
                    <a:cubicBezTo>
                      <a:pt x="1460" y="93933"/>
                      <a:pt x="1467" y="93349"/>
                      <a:pt x="1687" y="92381"/>
                    </a:cubicBezTo>
                    <a:cubicBezTo>
                      <a:pt x="1875" y="91615"/>
                      <a:pt x="2164" y="90030"/>
                      <a:pt x="2369" y="88854"/>
                    </a:cubicBezTo>
                    <a:cubicBezTo>
                      <a:pt x="2556" y="87696"/>
                      <a:pt x="2846" y="86503"/>
                      <a:pt x="2965" y="86247"/>
                    </a:cubicBezTo>
                    <a:cubicBezTo>
                      <a:pt x="3095" y="85919"/>
                      <a:pt x="2887" y="85724"/>
                      <a:pt x="2624" y="85724"/>
                    </a:cubicBezTo>
                    <a:cubicBezTo>
                      <a:pt x="2436" y="85724"/>
                      <a:pt x="2221" y="85823"/>
                      <a:pt x="2079" y="86043"/>
                    </a:cubicBezTo>
                    <a:cubicBezTo>
                      <a:pt x="2012" y="86160"/>
                      <a:pt x="1949" y="86220"/>
                      <a:pt x="1887" y="86220"/>
                    </a:cubicBezTo>
                    <a:cubicBezTo>
                      <a:pt x="1822" y="86220"/>
                      <a:pt x="1757" y="86156"/>
                      <a:pt x="1687" y="86026"/>
                    </a:cubicBezTo>
                    <a:cubicBezTo>
                      <a:pt x="1427" y="85582"/>
                      <a:pt x="1635" y="84766"/>
                      <a:pt x="1939" y="84766"/>
                    </a:cubicBezTo>
                    <a:cubicBezTo>
                      <a:pt x="1973" y="84766"/>
                      <a:pt x="2009" y="84777"/>
                      <a:pt x="2045" y="84799"/>
                    </a:cubicBezTo>
                    <a:cubicBezTo>
                      <a:pt x="2097" y="84829"/>
                      <a:pt x="2137" y="84844"/>
                      <a:pt x="2168" y="84844"/>
                    </a:cubicBezTo>
                    <a:cubicBezTo>
                      <a:pt x="2257" y="84844"/>
                      <a:pt x="2254" y="84713"/>
                      <a:pt x="2164" y="84458"/>
                    </a:cubicBezTo>
                    <a:cubicBezTo>
                      <a:pt x="1960" y="83947"/>
                      <a:pt x="2505" y="80625"/>
                      <a:pt x="2812" y="80625"/>
                    </a:cubicBezTo>
                    <a:cubicBezTo>
                      <a:pt x="2897" y="80625"/>
                      <a:pt x="2982" y="79722"/>
                      <a:pt x="3016" y="78580"/>
                    </a:cubicBezTo>
                    <a:cubicBezTo>
                      <a:pt x="3067" y="77422"/>
                      <a:pt x="3238" y="76450"/>
                      <a:pt x="3408" y="76331"/>
                    </a:cubicBezTo>
                    <a:cubicBezTo>
                      <a:pt x="3579" y="76229"/>
                      <a:pt x="3647" y="75990"/>
                      <a:pt x="3527" y="75803"/>
                    </a:cubicBezTo>
                    <a:cubicBezTo>
                      <a:pt x="3491" y="75739"/>
                      <a:pt x="3440" y="75707"/>
                      <a:pt x="3376" y="75707"/>
                    </a:cubicBezTo>
                    <a:cubicBezTo>
                      <a:pt x="3200" y="75707"/>
                      <a:pt x="2916" y="75943"/>
                      <a:pt x="2505" y="76416"/>
                    </a:cubicBezTo>
                    <a:cubicBezTo>
                      <a:pt x="2173" y="76815"/>
                      <a:pt x="1872" y="77079"/>
                      <a:pt x="1747" y="77079"/>
                    </a:cubicBezTo>
                    <a:cubicBezTo>
                      <a:pt x="1712" y="77079"/>
                      <a:pt x="1691" y="77058"/>
                      <a:pt x="1687" y="77013"/>
                    </a:cubicBezTo>
                    <a:cubicBezTo>
                      <a:pt x="1687" y="76842"/>
                      <a:pt x="1790" y="76621"/>
                      <a:pt x="1943" y="76536"/>
                    </a:cubicBezTo>
                    <a:cubicBezTo>
                      <a:pt x="2079" y="76450"/>
                      <a:pt x="2198" y="76076"/>
                      <a:pt x="2198" y="75735"/>
                    </a:cubicBezTo>
                    <a:cubicBezTo>
                      <a:pt x="2198" y="75377"/>
                      <a:pt x="2386" y="74270"/>
                      <a:pt x="2624" y="73247"/>
                    </a:cubicBezTo>
                    <a:cubicBezTo>
                      <a:pt x="2880" y="72225"/>
                      <a:pt x="3306" y="69720"/>
                      <a:pt x="3562" y="67710"/>
                    </a:cubicBezTo>
                    <a:cubicBezTo>
                      <a:pt x="3817" y="65665"/>
                      <a:pt x="4124" y="63876"/>
                      <a:pt x="4243" y="63723"/>
                    </a:cubicBezTo>
                    <a:cubicBezTo>
                      <a:pt x="4345" y="63552"/>
                      <a:pt x="4345" y="63126"/>
                      <a:pt x="4260" y="62769"/>
                    </a:cubicBezTo>
                    <a:cubicBezTo>
                      <a:pt x="4165" y="62435"/>
                      <a:pt x="4107" y="62278"/>
                      <a:pt x="4015" y="62278"/>
                    </a:cubicBezTo>
                    <a:cubicBezTo>
                      <a:pt x="3942" y="62278"/>
                      <a:pt x="3848" y="62376"/>
                      <a:pt x="3698" y="62564"/>
                    </a:cubicBezTo>
                    <a:cubicBezTo>
                      <a:pt x="3493" y="62820"/>
                      <a:pt x="3153" y="63024"/>
                      <a:pt x="2965" y="63024"/>
                    </a:cubicBezTo>
                    <a:cubicBezTo>
                      <a:pt x="2727" y="63024"/>
                      <a:pt x="2505" y="63195"/>
                      <a:pt x="2420" y="63365"/>
                    </a:cubicBezTo>
                    <a:cubicBezTo>
                      <a:pt x="2404" y="63400"/>
                      <a:pt x="2391" y="63416"/>
                      <a:pt x="2382" y="63416"/>
                    </a:cubicBezTo>
                    <a:cubicBezTo>
                      <a:pt x="2339" y="63416"/>
                      <a:pt x="2357" y="63098"/>
                      <a:pt x="2454" y="62598"/>
                    </a:cubicBezTo>
                    <a:cubicBezTo>
                      <a:pt x="2539" y="61968"/>
                      <a:pt x="2727" y="61235"/>
                      <a:pt x="2846" y="60980"/>
                    </a:cubicBezTo>
                    <a:cubicBezTo>
                      <a:pt x="2982" y="60724"/>
                      <a:pt x="3102" y="60179"/>
                      <a:pt x="3102" y="59753"/>
                    </a:cubicBezTo>
                    <a:cubicBezTo>
                      <a:pt x="3102" y="59391"/>
                      <a:pt x="3174" y="59117"/>
                      <a:pt x="3292" y="59117"/>
                    </a:cubicBezTo>
                    <a:cubicBezTo>
                      <a:pt x="3302" y="59117"/>
                      <a:pt x="3312" y="59119"/>
                      <a:pt x="3323" y="59122"/>
                    </a:cubicBezTo>
                    <a:cubicBezTo>
                      <a:pt x="3329" y="59127"/>
                      <a:pt x="3335" y="59129"/>
                      <a:pt x="3341" y="59129"/>
                    </a:cubicBezTo>
                    <a:cubicBezTo>
                      <a:pt x="3454" y="59129"/>
                      <a:pt x="3562" y="58373"/>
                      <a:pt x="3579" y="57402"/>
                    </a:cubicBezTo>
                    <a:cubicBezTo>
                      <a:pt x="3613" y="56039"/>
                      <a:pt x="3749" y="55442"/>
                      <a:pt x="4090" y="55187"/>
                    </a:cubicBezTo>
                    <a:cubicBezTo>
                      <a:pt x="4413" y="54948"/>
                      <a:pt x="4465" y="54778"/>
                      <a:pt x="4243" y="54641"/>
                    </a:cubicBezTo>
                    <a:cubicBezTo>
                      <a:pt x="4039" y="54522"/>
                      <a:pt x="3987" y="54096"/>
                      <a:pt x="4124" y="53568"/>
                    </a:cubicBezTo>
                    <a:cubicBezTo>
                      <a:pt x="4601" y="51319"/>
                      <a:pt x="4686" y="49359"/>
                      <a:pt x="4328" y="49070"/>
                    </a:cubicBezTo>
                    <a:cubicBezTo>
                      <a:pt x="4200" y="48959"/>
                      <a:pt x="4107" y="48904"/>
                      <a:pt x="4045" y="48904"/>
                    </a:cubicBezTo>
                    <a:cubicBezTo>
                      <a:pt x="3983" y="48904"/>
                      <a:pt x="3953" y="48959"/>
                      <a:pt x="3953" y="49070"/>
                    </a:cubicBezTo>
                    <a:cubicBezTo>
                      <a:pt x="3953" y="49240"/>
                      <a:pt x="4090" y="49394"/>
                      <a:pt x="4294" y="49394"/>
                    </a:cubicBezTo>
                    <a:cubicBezTo>
                      <a:pt x="4516" y="49394"/>
                      <a:pt x="4465" y="49564"/>
                      <a:pt x="4158" y="49871"/>
                    </a:cubicBezTo>
                    <a:cubicBezTo>
                      <a:pt x="3948" y="50081"/>
                      <a:pt x="3714" y="50234"/>
                      <a:pt x="3610" y="50234"/>
                    </a:cubicBezTo>
                    <a:cubicBezTo>
                      <a:pt x="3587" y="50234"/>
                      <a:pt x="3571" y="50227"/>
                      <a:pt x="3562" y="50211"/>
                    </a:cubicBezTo>
                    <a:cubicBezTo>
                      <a:pt x="3476" y="50126"/>
                      <a:pt x="3783" y="48882"/>
                      <a:pt x="4243" y="47400"/>
                    </a:cubicBezTo>
                    <a:cubicBezTo>
                      <a:pt x="4686" y="45918"/>
                      <a:pt x="5095" y="44470"/>
                      <a:pt x="5095" y="44197"/>
                    </a:cubicBezTo>
                    <a:cubicBezTo>
                      <a:pt x="5095" y="43941"/>
                      <a:pt x="5282" y="43703"/>
                      <a:pt x="5538" y="43703"/>
                    </a:cubicBezTo>
                    <a:cubicBezTo>
                      <a:pt x="5913" y="43703"/>
                      <a:pt x="5947" y="43618"/>
                      <a:pt x="5691" y="43311"/>
                    </a:cubicBezTo>
                    <a:cubicBezTo>
                      <a:pt x="5351" y="42885"/>
                      <a:pt x="5691" y="40721"/>
                      <a:pt x="6254" y="39648"/>
                    </a:cubicBezTo>
                    <a:cubicBezTo>
                      <a:pt x="6540" y="39132"/>
                      <a:pt x="6441" y="38786"/>
                      <a:pt x="6154" y="38786"/>
                    </a:cubicBezTo>
                    <a:cubicBezTo>
                      <a:pt x="6014" y="38786"/>
                      <a:pt x="5829" y="38867"/>
                      <a:pt x="5623" y="39051"/>
                    </a:cubicBezTo>
                    <a:cubicBezTo>
                      <a:pt x="5396" y="39256"/>
                      <a:pt x="5266" y="39370"/>
                      <a:pt x="5192" y="39370"/>
                    </a:cubicBezTo>
                    <a:cubicBezTo>
                      <a:pt x="5100" y="39370"/>
                      <a:pt x="5095" y="39193"/>
                      <a:pt x="5095" y="38796"/>
                    </a:cubicBezTo>
                    <a:cubicBezTo>
                      <a:pt x="5095" y="38319"/>
                      <a:pt x="5231" y="38029"/>
                      <a:pt x="5521" y="38029"/>
                    </a:cubicBezTo>
                    <a:cubicBezTo>
                      <a:pt x="5777" y="38029"/>
                      <a:pt x="5862" y="37859"/>
                      <a:pt x="5777" y="37603"/>
                    </a:cubicBezTo>
                    <a:cubicBezTo>
                      <a:pt x="5572" y="37092"/>
                      <a:pt x="7872" y="30072"/>
                      <a:pt x="8349" y="29646"/>
                    </a:cubicBezTo>
                    <a:cubicBezTo>
                      <a:pt x="8520" y="29476"/>
                      <a:pt x="8639" y="29220"/>
                      <a:pt x="8588" y="29033"/>
                    </a:cubicBezTo>
                    <a:cubicBezTo>
                      <a:pt x="8332" y="28283"/>
                      <a:pt x="10258" y="22865"/>
                      <a:pt x="11876" y="19849"/>
                    </a:cubicBezTo>
                    <a:cubicBezTo>
                      <a:pt x="14022" y="15818"/>
                      <a:pt x="15520" y="13580"/>
                      <a:pt x="16072" y="13580"/>
                    </a:cubicBezTo>
                    <a:cubicBezTo>
                      <a:pt x="16133" y="13580"/>
                      <a:pt x="16183" y="13608"/>
                      <a:pt x="16221" y="13664"/>
                    </a:cubicBezTo>
                    <a:cubicBezTo>
                      <a:pt x="16281" y="13754"/>
                      <a:pt x="16324" y="13798"/>
                      <a:pt x="16350" y="13798"/>
                    </a:cubicBezTo>
                    <a:cubicBezTo>
                      <a:pt x="16396" y="13798"/>
                      <a:pt x="16383" y="13651"/>
                      <a:pt x="16306" y="13375"/>
                    </a:cubicBezTo>
                    <a:cubicBezTo>
                      <a:pt x="16170" y="12863"/>
                      <a:pt x="16255" y="12676"/>
                      <a:pt x="16698" y="12557"/>
                    </a:cubicBezTo>
                    <a:cubicBezTo>
                      <a:pt x="17039" y="12472"/>
                      <a:pt x="17294" y="12250"/>
                      <a:pt x="17294" y="12080"/>
                    </a:cubicBezTo>
                    <a:cubicBezTo>
                      <a:pt x="17294" y="11875"/>
                      <a:pt x="17754" y="11194"/>
                      <a:pt x="18300" y="10546"/>
                    </a:cubicBezTo>
                    <a:cubicBezTo>
                      <a:pt x="18912" y="9844"/>
                      <a:pt x="19341" y="9522"/>
                      <a:pt x="19644" y="9522"/>
                    </a:cubicBezTo>
                    <a:cubicBezTo>
                      <a:pt x="19687" y="9522"/>
                      <a:pt x="19727" y="9528"/>
                      <a:pt x="19765" y="9541"/>
                    </a:cubicBezTo>
                    <a:cubicBezTo>
                      <a:pt x="19872" y="9585"/>
                      <a:pt x="19956" y="9606"/>
                      <a:pt x="20013" y="9606"/>
                    </a:cubicBezTo>
                    <a:cubicBezTo>
                      <a:pt x="20110" y="9606"/>
                      <a:pt x="20130" y="9546"/>
                      <a:pt x="20055" y="9439"/>
                    </a:cubicBezTo>
                    <a:cubicBezTo>
                      <a:pt x="19969" y="9285"/>
                      <a:pt x="20259" y="8774"/>
                      <a:pt x="20736" y="8331"/>
                    </a:cubicBezTo>
                    <a:cubicBezTo>
                      <a:pt x="21180" y="7909"/>
                      <a:pt x="21420" y="7722"/>
                      <a:pt x="21596" y="7722"/>
                    </a:cubicBezTo>
                    <a:cubicBezTo>
                      <a:pt x="21704" y="7722"/>
                      <a:pt x="21787" y="7793"/>
                      <a:pt x="21878" y="7922"/>
                    </a:cubicBezTo>
                    <a:cubicBezTo>
                      <a:pt x="21980" y="8079"/>
                      <a:pt x="22042" y="8160"/>
                      <a:pt x="22073" y="8160"/>
                    </a:cubicBezTo>
                    <a:cubicBezTo>
                      <a:pt x="22109" y="8160"/>
                      <a:pt x="22102" y="8050"/>
                      <a:pt x="22065" y="7820"/>
                    </a:cubicBezTo>
                    <a:cubicBezTo>
                      <a:pt x="22014" y="7394"/>
                      <a:pt x="22440" y="6985"/>
                      <a:pt x="23837" y="6167"/>
                    </a:cubicBezTo>
                    <a:cubicBezTo>
                      <a:pt x="24772" y="5622"/>
                      <a:pt x="25678" y="5219"/>
                      <a:pt x="25957" y="5219"/>
                    </a:cubicBezTo>
                    <a:cubicBezTo>
                      <a:pt x="25983" y="5219"/>
                      <a:pt x="26003" y="5223"/>
                      <a:pt x="26018" y="5230"/>
                    </a:cubicBezTo>
                    <a:cubicBezTo>
                      <a:pt x="26070" y="5243"/>
                      <a:pt x="26120" y="5250"/>
                      <a:pt x="26166" y="5250"/>
                    </a:cubicBezTo>
                    <a:cubicBezTo>
                      <a:pt x="26298" y="5250"/>
                      <a:pt x="26393" y="5195"/>
                      <a:pt x="26393" y="5094"/>
                    </a:cubicBezTo>
                    <a:cubicBezTo>
                      <a:pt x="26393" y="4600"/>
                      <a:pt x="29596" y="3867"/>
                      <a:pt x="31981" y="3833"/>
                    </a:cubicBezTo>
                    <a:cubicBezTo>
                      <a:pt x="33293" y="3833"/>
                      <a:pt x="34333" y="3731"/>
                      <a:pt x="34333" y="3578"/>
                    </a:cubicBezTo>
                    <a:cubicBezTo>
                      <a:pt x="34333" y="3439"/>
                      <a:pt x="34466" y="3376"/>
                      <a:pt x="34632" y="3376"/>
                    </a:cubicBezTo>
                    <a:cubicBezTo>
                      <a:pt x="34875" y="3376"/>
                      <a:pt x="35189" y="3509"/>
                      <a:pt x="35270" y="3731"/>
                    </a:cubicBezTo>
                    <a:cubicBezTo>
                      <a:pt x="35328" y="3863"/>
                      <a:pt x="35386" y="3931"/>
                      <a:pt x="35451" y="3931"/>
                    </a:cubicBezTo>
                    <a:cubicBezTo>
                      <a:pt x="35521" y="3931"/>
                      <a:pt x="35599" y="3855"/>
                      <a:pt x="35696" y="3697"/>
                    </a:cubicBezTo>
                    <a:cubicBezTo>
                      <a:pt x="35804" y="3557"/>
                      <a:pt x="35946" y="3478"/>
                      <a:pt x="36096" y="3478"/>
                    </a:cubicBezTo>
                    <a:cubicBezTo>
                      <a:pt x="36183" y="3478"/>
                      <a:pt x="36273" y="3504"/>
                      <a:pt x="36360" y="3561"/>
                    </a:cubicBezTo>
                    <a:cubicBezTo>
                      <a:pt x="36548" y="3663"/>
                      <a:pt x="37894" y="3816"/>
                      <a:pt x="39308" y="3833"/>
                    </a:cubicBezTo>
                    <a:cubicBezTo>
                      <a:pt x="40705" y="3867"/>
                      <a:pt x="43108" y="4038"/>
                      <a:pt x="44641" y="4242"/>
                    </a:cubicBezTo>
                    <a:cubicBezTo>
                      <a:pt x="46839" y="4515"/>
                      <a:pt x="47401" y="4685"/>
                      <a:pt x="47435" y="5060"/>
                    </a:cubicBezTo>
                    <a:cubicBezTo>
                      <a:pt x="47435" y="5219"/>
                      <a:pt x="47451" y="5296"/>
                      <a:pt x="47485" y="5296"/>
                    </a:cubicBezTo>
                    <a:cubicBezTo>
                      <a:pt x="47512" y="5296"/>
                      <a:pt x="47552" y="5245"/>
                      <a:pt x="47606" y="5145"/>
                    </a:cubicBezTo>
                    <a:cubicBezTo>
                      <a:pt x="47685" y="4927"/>
                      <a:pt x="48081" y="4801"/>
                      <a:pt x="48399" y="4801"/>
                    </a:cubicBezTo>
                    <a:cubicBezTo>
                      <a:pt x="48628" y="4801"/>
                      <a:pt x="48815" y="4866"/>
                      <a:pt x="48815" y="5009"/>
                    </a:cubicBezTo>
                    <a:cubicBezTo>
                      <a:pt x="48815" y="5145"/>
                      <a:pt x="49241" y="5230"/>
                      <a:pt x="49752" y="5264"/>
                    </a:cubicBezTo>
                    <a:cubicBezTo>
                      <a:pt x="51712" y="5281"/>
                      <a:pt x="55068" y="6031"/>
                      <a:pt x="55068" y="6389"/>
                    </a:cubicBezTo>
                    <a:cubicBezTo>
                      <a:pt x="55068" y="6627"/>
                      <a:pt x="55205" y="6798"/>
                      <a:pt x="55375" y="6798"/>
                    </a:cubicBezTo>
                    <a:cubicBezTo>
                      <a:pt x="55528" y="6798"/>
                      <a:pt x="55580" y="6644"/>
                      <a:pt x="55494" y="6508"/>
                    </a:cubicBezTo>
                    <a:cubicBezTo>
                      <a:pt x="55409" y="6338"/>
                      <a:pt x="55580" y="6219"/>
                      <a:pt x="55886" y="6219"/>
                    </a:cubicBezTo>
                    <a:cubicBezTo>
                      <a:pt x="56227" y="6219"/>
                      <a:pt x="56483" y="6338"/>
                      <a:pt x="56483" y="6508"/>
                    </a:cubicBezTo>
                    <a:cubicBezTo>
                      <a:pt x="56483" y="6622"/>
                      <a:pt x="56650" y="6725"/>
                      <a:pt x="56865" y="6725"/>
                    </a:cubicBezTo>
                    <a:cubicBezTo>
                      <a:pt x="56906" y="6725"/>
                      <a:pt x="56950" y="6721"/>
                      <a:pt x="56994" y="6713"/>
                    </a:cubicBezTo>
                    <a:cubicBezTo>
                      <a:pt x="57020" y="6709"/>
                      <a:pt x="57056" y="6707"/>
                      <a:pt x="57101" y="6707"/>
                    </a:cubicBezTo>
                    <a:cubicBezTo>
                      <a:pt x="57499" y="6707"/>
                      <a:pt x="58598" y="6839"/>
                      <a:pt x="59669" y="7053"/>
                    </a:cubicBezTo>
                    <a:cubicBezTo>
                      <a:pt x="61424" y="7360"/>
                      <a:pt x="61799" y="7496"/>
                      <a:pt x="61679" y="7905"/>
                    </a:cubicBezTo>
                    <a:cubicBezTo>
                      <a:pt x="61626" y="8091"/>
                      <a:pt x="61605" y="8180"/>
                      <a:pt x="61631" y="8180"/>
                    </a:cubicBezTo>
                    <a:cubicBezTo>
                      <a:pt x="61655" y="8180"/>
                      <a:pt x="61718" y="8104"/>
                      <a:pt x="61833" y="7956"/>
                    </a:cubicBezTo>
                    <a:cubicBezTo>
                      <a:pt x="61942" y="7792"/>
                      <a:pt x="62108" y="7712"/>
                      <a:pt x="62293" y="7712"/>
                    </a:cubicBezTo>
                    <a:cubicBezTo>
                      <a:pt x="62397" y="7712"/>
                      <a:pt x="62507" y="7737"/>
                      <a:pt x="62616" y="7786"/>
                    </a:cubicBezTo>
                    <a:cubicBezTo>
                      <a:pt x="62940" y="7905"/>
                      <a:pt x="63468" y="8008"/>
                      <a:pt x="63877" y="8076"/>
                    </a:cubicBezTo>
                    <a:cubicBezTo>
                      <a:pt x="66194" y="8297"/>
                      <a:pt x="68904" y="8928"/>
                      <a:pt x="69244" y="9319"/>
                    </a:cubicBezTo>
                    <a:cubicBezTo>
                      <a:pt x="69394" y="9506"/>
                      <a:pt x="69507" y="9601"/>
                      <a:pt x="69593" y="9601"/>
                    </a:cubicBezTo>
                    <a:cubicBezTo>
                      <a:pt x="69664" y="9601"/>
                      <a:pt x="69717" y="9536"/>
                      <a:pt x="69755" y="9405"/>
                    </a:cubicBezTo>
                    <a:cubicBezTo>
                      <a:pt x="69834" y="9189"/>
                      <a:pt x="70131" y="9064"/>
                      <a:pt x="70370" y="9064"/>
                    </a:cubicBezTo>
                    <a:cubicBezTo>
                      <a:pt x="70547" y="9064"/>
                      <a:pt x="70693" y="9133"/>
                      <a:pt x="70693" y="9285"/>
                    </a:cubicBezTo>
                    <a:cubicBezTo>
                      <a:pt x="70693" y="9590"/>
                      <a:pt x="73996" y="9740"/>
                      <a:pt x="77507" y="9740"/>
                    </a:cubicBezTo>
                    <a:cubicBezTo>
                      <a:pt x="81259" y="9740"/>
                      <a:pt x="85246" y="9569"/>
                      <a:pt x="85686" y="9234"/>
                    </a:cubicBezTo>
                    <a:cubicBezTo>
                      <a:pt x="85794" y="9154"/>
                      <a:pt x="85885" y="9115"/>
                      <a:pt x="85970" y="9115"/>
                    </a:cubicBezTo>
                    <a:cubicBezTo>
                      <a:pt x="86099" y="9115"/>
                      <a:pt x="86210" y="9206"/>
                      <a:pt x="86334" y="9371"/>
                    </a:cubicBezTo>
                    <a:cubicBezTo>
                      <a:pt x="86442" y="9542"/>
                      <a:pt x="86522" y="9623"/>
                      <a:pt x="86598" y="9623"/>
                    </a:cubicBezTo>
                    <a:cubicBezTo>
                      <a:pt x="86666" y="9623"/>
                      <a:pt x="86731" y="9559"/>
                      <a:pt x="86811" y="9439"/>
                    </a:cubicBezTo>
                    <a:cubicBezTo>
                      <a:pt x="86930" y="9234"/>
                      <a:pt x="88327" y="8808"/>
                      <a:pt x="89861" y="8502"/>
                    </a:cubicBezTo>
                    <a:cubicBezTo>
                      <a:pt x="93320" y="7786"/>
                      <a:pt x="96846" y="6730"/>
                      <a:pt x="99590" y="5605"/>
                    </a:cubicBezTo>
                    <a:cubicBezTo>
                      <a:pt x="101702" y="4719"/>
                      <a:pt x="102043" y="4412"/>
                      <a:pt x="101106" y="4089"/>
                    </a:cubicBezTo>
                    <a:cubicBezTo>
                      <a:pt x="100782" y="4004"/>
                      <a:pt x="100425" y="3782"/>
                      <a:pt x="100271" y="3578"/>
                    </a:cubicBezTo>
                    <a:cubicBezTo>
                      <a:pt x="100050" y="3322"/>
                      <a:pt x="100697" y="3220"/>
                      <a:pt x="103151" y="3186"/>
                    </a:cubicBezTo>
                    <a:cubicBezTo>
                      <a:pt x="106013" y="3135"/>
                      <a:pt x="109898" y="2794"/>
                      <a:pt x="112794" y="2368"/>
                    </a:cubicBezTo>
                    <a:cubicBezTo>
                      <a:pt x="113851" y="2197"/>
                      <a:pt x="113885" y="2163"/>
                      <a:pt x="113305" y="1772"/>
                    </a:cubicBezTo>
                    <a:cubicBezTo>
                      <a:pt x="112653" y="1321"/>
                      <a:pt x="112580" y="1057"/>
                      <a:pt x="112974" y="1057"/>
                    </a:cubicBezTo>
                    <a:close/>
                    <a:moveTo>
                      <a:pt x="112001" y="0"/>
                    </a:moveTo>
                    <a:cubicBezTo>
                      <a:pt x="111864" y="0"/>
                      <a:pt x="111854" y="107"/>
                      <a:pt x="111942" y="323"/>
                    </a:cubicBezTo>
                    <a:cubicBezTo>
                      <a:pt x="112522" y="1857"/>
                      <a:pt x="112488" y="1874"/>
                      <a:pt x="111244" y="2044"/>
                    </a:cubicBezTo>
                    <a:cubicBezTo>
                      <a:pt x="108607" y="2423"/>
                      <a:pt x="104279" y="2698"/>
                      <a:pt x="101774" y="2698"/>
                    </a:cubicBezTo>
                    <a:cubicBezTo>
                      <a:pt x="100897" y="2698"/>
                      <a:pt x="100243" y="2665"/>
                      <a:pt x="99964" y="2589"/>
                    </a:cubicBezTo>
                    <a:cubicBezTo>
                      <a:pt x="99576" y="2494"/>
                      <a:pt x="99291" y="2443"/>
                      <a:pt x="99107" y="2443"/>
                    </a:cubicBezTo>
                    <a:cubicBezTo>
                      <a:pt x="98631" y="2443"/>
                      <a:pt x="98834" y="2788"/>
                      <a:pt x="99658" y="3612"/>
                    </a:cubicBezTo>
                    <a:cubicBezTo>
                      <a:pt x="100135" y="4089"/>
                      <a:pt x="100510" y="4549"/>
                      <a:pt x="100510" y="4600"/>
                    </a:cubicBezTo>
                    <a:cubicBezTo>
                      <a:pt x="100510" y="4924"/>
                      <a:pt x="95620" y="6593"/>
                      <a:pt x="92416" y="7394"/>
                    </a:cubicBezTo>
                    <a:cubicBezTo>
                      <a:pt x="86896" y="8723"/>
                      <a:pt x="83267" y="9183"/>
                      <a:pt x="77934" y="9183"/>
                    </a:cubicBezTo>
                    <a:cubicBezTo>
                      <a:pt x="72567" y="9183"/>
                      <a:pt x="71885" y="9098"/>
                      <a:pt x="60129" y="6627"/>
                    </a:cubicBezTo>
                    <a:cubicBezTo>
                      <a:pt x="47603" y="4009"/>
                      <a:pt x="42005" y="3138"/>
                      <a:pt x="36325" y="3138"/>
                    </a:cubicBezTo>
                    <a:cubicBezTo>
                      <a:pt x="35538" y="3138"/>
                      <a:pt x="34750" y="3155"/>
                      <a:pt x="33941" y="3186"/>
                    </a:cubicBezTo>
                    <a:cubicBezTo>
                      <a:pt x="29375" y="3356"/>
                      <a:pt x="27296" y="3748"/>
                      <a:pt x="24859" y="5009"/>
                    </a:cubicBezTo>
                    <a:cubicBezTo>
                      <a:pt x="19629" y="7616"/>
                      <a:pt x="14466" y="13358"/>
                      <a:pt x="11110" y="20190"/>
                    </a:cubicBezTo>
                    <a:cubicBezTo>
                      <a:pt x="10462" y="21536"/>
                      <a:pt x="8639" y="26392"/>
                      <a:pt x="7106" y="30958"/>
                    </a:cubicBezTo>
                    <a:cubicBezTo>
                      <a:pt x="5538" y="35558"/>
                      <a:pt x="4209" y="39528"/>
                      <a:pt x="4090" y="39818"/>
                    </a:cubicBezTo>
                    <a:cubicBezTo>
                      <a:pt x="3978" y="40098"/>
                      <a:pt x="3969" y="40216"/>
                      <a:pt x="4159" y="40216"/>
                    </a:cubicBezTo>
                    <a:cubicBezTo>
                      <a:pt x="4258" y="40216"/>
                      <a:pt x="4412" y="40183"/>
                      <a:pt x="4635" y="40125"/>
                    </a:cubicBezTo>
                    <a:cubicBezTo>
                      <a:pt x="4822" y="40082"/>
                      <a:pt x="4964" y="40058"/>
                      <a:pt x="5071" y="40058"/>
                    </a:cubicBezTo>
                    <a:cubicBezTo>
                      <a:pt x="5304" y="40058"/>
                      <a:pt x="5368" y="40173"/>
                      <a:pt x="5368" y="40466"/>
                    </a:cubicBezTo>
                    <a:cubicBezTo>
                      <a:pt x="5368" y="41641"/>
                      <a:pt x="3408" y="48627"/>
                      <a:pt x="2386" y="51149"/>
                    </a:cubicBezTo>
                    <a:cubicBezTo>
                      <a:pt x="2284" y="51403"/>
                      <a:pt x="2274" y="51518"/>
                      <a:pt x="2445" y="51518"/>
                    </a:cubicBezTo>
                    <a:cubicBezTo>
                      <a:pt x="2561" y="51518"/>
                      <a:pt x="2759" y="51466"/>
                      <a:pt x="3067" y="51370"/>
                    </a:cubicBezTo>
                    <a:cubicBezTo>
                      <a:pt x="3363" y="51285"/>
                      <a:pt x="3563" y="51232"/>
                      <a:pt x="3693" y="51232"/>
                    </a:cubicBezTo>
                    <a:cubicBezTo>
                      <a:pt x="3953" y="51232"/>
                      <a:pt x="3931" y="51444"/>
                      <a:pt x="3817" y="52035"/>
                    </a:cubicBezTo>
                    <a:cubicBezTo>
                      <a:pt x="3732" y="52546"/>
                      <a:pt x="3408" y="54522"/>
                      <a:pt x="3067" y="56482"/>
                    </a:cubicBezTo>
                    <a:cubicBezTo>
                      <a:pt x="2761" y="58441"/>
                      <a:pt x="2250" y="60997"/>
                      <a:pt x="1943" y="62223"/>
                    </a:cubicBezTo>
                    <a:cubicBezTo>
                      <a:pt x="1653" y="63416"/>
                      <a:pt x="1398" y="64472"/>
                      <a:pt x="1398" y="64575"/>
                    </a:cubicBezTo>
                    <a:cubicBezTo>
                      <a:pt x="1398" y="64598"/>
                      <a:pt x="1416" y="64609"/>
                      <a:pt x="1449" y="64609"/>
                    </a:cubicBezTo>
                    <a:cubicBezTo>
                      <a:pt x="1583" y="64609"/>
                      <a:pt x="1969" y="64429"/>
                      <a:pt x="2420" y="64183"/>
                    </a:cubicBezTo>
                    <a:cubicBezTo>
                      <a:pt x="2928" y="63875"/>
                      <a:pt x="3394" y="63664"/>
                      <a:pt x="3530" y="63664"/>
                    </a:cubicBezTo>
                    <a:cubicBezTo>
                      <a:pt x="3544" y="63664"/>
                      <a:pt x="3555" y="63667"/>
                      <a:pt x="3562" y="63672"/>
                    </a:cubicBezTo>
                    <a:cubicBezTo>
                      <a:pt x="3698" y="63808"/>
                      <a:pt x="2369" y="72225"/>
                      <a:pt x="1858" y="74491"/>
                    </a:cubicBezTo>
                    <a:cubicBezTo>
                      <a:pt x="1602" y="75513"/>
                      <a:pt x="1227" y="76825"/>
                      <a:pt x="1006" y="77353"/>
                    </a:cubicBezTo>
                    <a:cubicBezTo>
                      <a:pt x="714" y="78006"/>
                      <a:pt x="684" y="78328"/>
                      <a:pt x="931" y="78328"/>
                    </a:cubicBezTo>
                    <a:cubicBezTo>
                      <a:pt x="1103" y="78328"/>
                      <a:pt x="1410" y="78172"/>
                      <a:pt x="1858" y="77865"/>
                    </a:cubicBezTo>
                    <a:lnTo>
                      <a:pt x="2590" y="77422"/>
                    </a:lnTo>
                    <a:lnTo>
                      <a:pt x="2590" y="77422"/>
                    </a:lnTo>
                    <a:lnTo>
                      <a:pt x="2386" y="78802"/>
                    </a:lnTo>
                    <a:cubicBezTo>
                      <a:pt x="2028" y="81443"/>
                      <a:pt x="1142" y="85174"/>
                      <a:pt x="580" y="86452"/>
                    </a:cubicBezTo>
                    <a:lnTo>
                      <a:pt x="1" y="87730"/>
                    </a:lnTo>
                    <a:lnTo>
                      <a:pt x="1142" y="87150"/>
                    </a:lnTo>
                    <a:lnTo>
                      <a:pt x="2284" y="86554"/>
                    </a:lnTo>
                    <a:lnTo>
                      <a:pt x="2130" y="87219"/>
                    </a:lnTo>
                    <a:cubicBezTo>
                      <a:pt x="2045" y="87576"/>
                      <a:pt x="1704" y="89314"/>
                      <a:pt x="1398" y="91069"/>
                    </a:cubicBezTo>
                    <a:cubicBezTo>
                      <a:pt x="1091" y="92841"/>
                      <a:pt x="682" y="94596"/>
                      <a:pt x="546" y="94971"/>
                    </a:cubicBezTo>
                    <a:cubicBezTo>
                      <a:pt x="387" y="95354"/>
                      <a:pt x="326" y="95527"/>
                      <a:pt x="420" y="95527"/>
                    </a:cubicBezTo>
                    <a:cubicBezTo>
                      <a:pt x="498" y="95527"/>
                      <a:pt x="682" y="95408"/>
                      <a:pt x="1006" y="95193"/>
                    </a:cubicBezTo>
                    <a:lnTo>
                      <a:pt x="1738" y="94715"/>
                    </a:lnTo>
                    <a:lnTo>
                      <a:pt x="1534" y="96692"/>
                    </a:lnTo>
                    <a:cubicBezTo>
                      <a:pt x="1261" y="99418"/>
                      <a:pt x="631" y="102468"/>
                      <a:pt x="239" y="102979"/>
                    </a:cubicBezTo>
                    <a:cubicBezTo>
                      <a:pt x="44" y="103184"/>
                      <a:pt x="28" y="103272"/>
                      <a:pt x="342" y="103272"/>
                    </a:cubicBezTo>
                    <a:cubicBezTo>
                      <a:pt x="548" y="103272"/>
                      <a:pt x="897" y="103234"/>
                      <a:pt x="1432" y="103166"/>
                    </a:cubicBezTo>
                    <a:cubicBezTo>
                      <a:pt x="4754" y="102741"/>
                      <a:pt x="7327" y="101326"/>
                      <a:pt x="10138" y="98294"/>
                    </a:cubicBezTo>
                    <a:cubicBezTo>
                      <a:pt x="10936" y="97440"/>
                      <a:pt x="11323" y="97070"/>
                      <a:pt x="11464" y="97070"/>
                    </a:cubicBezTo>
                    <a:cubicBezTo>
                      <a:pt x="11539" y="97070"/>
                      <a:pt x="11543" y="97177"/>
                      <a:pt x="11501" y="97373"/>
                    </a:cubicBezTo>
                    <a:cubicBezTo>
                      <a:pt x="11416" y="97782"/>
                      <a:pt x="11075" y="99674"/>
                      <a:pt x="10769" y="101633"/>
                    </a:cubicBezTo>
                    <a:cubicBezTo>
                      <a:pt x="10002" y="106319"/>
                      <a:pt x="9269" y="108942"/>
                      <a:pt x="7872" y="111856"/>
                    </a:cubicBezTo>
                    <a:cubicBezTo>
                      <a:pt x="5947" y="115928"/>
                      <a:pt x="6083" y="118842"/>
                      <a:pt x="8503" y="123902"/>
                    </a:cubicBezTo>
                    <a:cubicBezTo>
                      <a:pt x="10002" y="127020"/>
                      <a:pt x="11246" y="128622"/>
                      <a:pt x="13069" y="129610"/>
                    </a:cubicBezTo>
                    <a:lnTo>
                      <a:pt x="14602" y="130462"/>
                    </a:lnTo>
                    <a:lnTo>
                      <a:pt x="20736" y="130547"/>
                    </a:lnTo>
                    <a:cubicBezTo>
                      <a:pt x="22102" y="130574"/>
                      <a:pt x="23215" y="130592"/>
                      <a:pt x="24122" y="130592"/>
                    </a:cubicBezTo>
                    <a:cubicBezTo>
                      <a:pt x="27833" y="130592"/>
                      <a:pt x="28097" y="130287"/>
                      <a:pt x="28097" y="129014"/>
                    </a:cubicBezTo>
                    <a:cubicBezTo>
                      <a:pt x="28097" y="127702"/>
                      <a:pt x="27517" y="126407"/>
                      <a:pt x="26393" y="125095"/>
                    </a:cubicBezTo>
                    <a:cubicBezTo>
                      <a:pt x="25217" y="123783"/>
                      <a:pt x="23922" y="123101"/>
                      <a:pt x="21588" y="122675"/>
                    </a:cubicBezTo>
                    <a:cubicBezTo>
                      <a:pt x="18521" y="122079"/>
                      <a:pt x="18300" y="121857"/>
                      <a:pt x="17618" y="119097"/>
                    </a:cubicBezTo>
                    <a:cubicBezTo>
                      <a:pt x="16187" y="113117"/>
                      <a:pt x="18010" y="105705"/>
                      <a:pt x="22610" y="98771"/>
                    </a:cubicBezTo>
                    <a:cubicBezTo>
                      <a:pt x="23326" y="97697"/>
                      <a:pt x="24008" y="96811"/>
                      <a:pt x="24110" y="96811"/>
                    </a:cubicBezTo>
                    <a:cubicBezTo>
                      <a:pt x="24229" y="96811"/>
                      <a:pt x="24399" y="97356"/>
                      <a:pt x="24519" y="97970"/>
                    </a:cubicBezTo>
                    <a:cubicBezTo>
                      <a:pt x="24621" y="98634"/>
                      <a:pt x="25217" y="100389"/>
                      <a:pt x="25848" y="101872"/>
                    </a:cubicBezTo>
                    <a:cubicBezTo>
                      <a:pt x="26495" y="103371"/>
                      <a:pt x="27211" y="105552"/>
                      <a:pt x="27432" y="106727"/>
                    </a:cubicBezTo>
                    <a:cubicBezTo>
                      <a:pt x="28148" y="110237"/>
                      <a:pt x="29289" y="111941"/>
                      <a:pt x="31641" y="113032"/>
                    </a:cubicBezTo>
                    <a:cubicBezTo>
                      <a:pt x="32629" y="113475"/>
                      <a:pt x="33566" y="113560"/>
                      <a:pt x="39427" y="113560"/>
                    </a:cubicBezTo>
                    <a:cubicBezTo>
                      <a:pt x="45578" y="113560"/>
                      <a:pt x="46123" y="113543"/>
                      <a:pt x="46975" y="112998"/>
                    </a:cubicBezTo>
                    <a:cubicBezTo>
                      <a:pt x="48049" y="112350"/>
                      <a:pt x="48543" y="111209"/>
                      <a:pt x="48219" y="110101"/>
                    </a:cubicBezTo>
                    <a:cubicBezTo>
                      <a:pt x="47668" y="108023"/>
                      <a:pt x="44921" y="106004"/>
                      <a:pt x="42827" y="106004"/>
                    </a:cubicBezTo>
                    <a:cubicBezTo>
                      <a:pt x="42654" y="106004"/>
                      <a:pt x="42486" y="106017"/>
                      <a:pt x="42324" y="106046"/>
                    </a:cubicBezTo>
                    <a:cubicBezTo>
                      <a:pt x="42097" y="106082"/>
                      <a:pt x="41886" y="106102"/>
                      <a:pt x="41683" y="106102"/>
                    </a:cubicBezTo>
                    <a:cubicBezTo>
                      <a:pt x="40639" y="106102"/>
                      <a:pt x="39800" y="105566"/>
                      <a:pt x="37945" y="103882"/>
                    </a:cubicBezTo>
                    <a:cubicBezTo>
                      <a:pt x="35986" y="102127"/>
                      <a:pt x="35134" y="100866"/>
                      <a:pt x="34333" y="98549"/>
                    </a:cubicBezTo>
                    <a:cubicBezTo>
                      <a:pt x="33856" y="97067"/>
                      <a:pt x="33771" y="96096"/>
                      <a:pt x="33771" y="91529"/>
                    </a:cubicBezTo>
                    <a:lnTo>
                      <a:pt x="33771" y="86213"/>
                    </a:lnTo>
                    <a:lnTo>
                      <a:pt x="35270" y="84492"/>
                    </a:lnTo>
                    <a:cubicBezTo>
                      <a:pt x="42204" y="76570"/>
                      <a:pt x="47861" y="66108"/>
                      <a:pt x="51542" y="54352"/>
                    </a:cubicBezTo>
                    <a:cubicBezTo>
                      <a:pt x="52138" y="52478"/>
                      <a:pt x="52632" y="50927"/>
                      <a:pt x="52649" y="50859"/>
                    </a:cubicBezTo>
                    <a:cubicBezTo>
                      <a:pt x="52662" y="50842"/>
                      <a:pt x="52694" y="50833"/>
                      <a:pt x="52746" y="50833"/>
                    </a:cubicBezTo>
                    <a:cubicBezTo>
                      <a:pt x="53517" y="50833"/>
                      <a:pt x="58601" y="52737"/>
                      <a:pt x="68069" y="56601"/>
                    </a:cubicBezTo>
                    <a:cubicBezTo>
                      <a:pt x="75514" y="59634"/>
                      <a:pt x="78036" y="60520"/>
                      <a:pt x="81478" y="61320"/>
                    </a:cubicBezTo>
                    <a:cubicBezTo>
                      <a:pt x="85107" y="62172"/>
                      <a:pt x="84971" y="62104"/>
                      <a:pt x="84766" y="62649"/>
                    </a:cubicBezTo>
                    <a:cubicBezTo>
                      <a:pt x="84374" y="63638"/>
                      <a:pt x="84034" y="67420"/>
                      <a:pt x="83744" y="74099"/>
                    </a:cubicBezTo>
                    <a:cubicBezTo>
                      <a:pt x="83574" y="77933"/>
                      <a:pt x="83318" y="81613"/>
                      <a:pt x="83148" y="82295"/>
                    </a:cubicBezTo>
                    <a:cubicBezTo>
                      <a:pt x="82790" y="83947"/>
                      <a:pt x="80166" y="89655"/>
                      <a:pt x="78701" y="92092"/>
                    </a:cubicBezTo>
                    <a:cubicBezTo>
                      <a:pt x="78036" y="93148"/>
                      <a:pt x="77508" y="94085"/>
                      <a:pt x="77508" y="94136"/>
                    </a:cubicBezTo>
                    <a:cubicBezTo>
                      <a:pt x="77508" y="94175"/>
                      <a:pt x="77594" y="94192"/>
                      <a:pt x="77738" y="94192"/>
                    </a:cubicBezTo>
                    <a:cubicBezTo>
                      <a:pt x="77912" y="94192"/>
                      <a:pt x="78172" y="94166"/>
                      <a:pt x="78462" y="94119"/>
                    </a:cubicBezTo>
                    <a:cubicBezTo>
                      <a:pt x="78853" y="94044"/>
                      <a:pt x="79179" y="94004"/>
                      <a:pt x="79449" y="94004"/>
                    </a:cubicBezTo>
                    <a:cubicBezTo>
                      <a:pt x="80344" y="94004"/>
                      <a:pt x="80626" y="94447"/>
                      <a:pt x="80626" y="95533"/>
                    </a:cubicBezTo>
                    <a:cubicBezTo>
                      <a:pt x="80626" y="97868"/>
                      <a:pt x="80030" y="101207"/>
                      <a:pt x="79314" y="102775"/>
                    </a:cubicBezTo>
                    <a:cubicBezTo>
                      <a:pt x="78496" y="104598"/>
                      <a:pt x="78207" y="106302"/>
                      <a:pt x="78496" y="107767"/>
                    </a:cubicBezTo>
                    <a:cubicBezTo>
                      <a:pt x="78718" y="109045"/>
                      <a:pt x="81478" y="112060"/>
                      <a:pt x="83471" y="113253"/>
                    </a:cubicBezTo>
                    <a:cubicBezTo>
                      <a:pt x="84681" y="113969"/>
                      <a:pt x="84920" y="113986"/>
                      <a:pt x="88855" y="113986"/>
                    </a:cubicBezTo>
                    <a:cubicBezTo>
                      <a:pt x="95926" y="113986"/>
                      <a:pt x="97324" y="113560"/>
                      <a:pt x="96949" y="111600"/>
                    </a:cubicBezTo>
                    <a:cubicBezTo>
                      <a:pt x="96591" y="109556"/>
                      <a:pt x="95926" y="108653"/>
                      <a:pt x="93967" y="107579"/>
                    </a:cubicBezTo>
                    <a:cubicBezTo>
                      <a:pt x="90474" y="105637"/>
                      <a:pt x="89605" y="104172"/>
                      <a:pt x="89605" y="100355"/>
                    </a:cubicBezTo>
                    <a:cubicBezTo>
                      <a:pt x="89622" y="98685"/>
                      <a:pt x="90048" y="96947"/>
                      <a:pt x="92382" y="89144"/>
                    </a:cubicBezTo>
                    <a:cubicBezTo>
                      <a:pt x="94649" y="81528"/>
                      <a:pt x="95671" y="78699"/>
                      <a:pt x="98124" y="72958"/>
                    </a:cubicBezTo>
                    <a:cubicBezTo>
                      <a:pt x="99760" y="69124"/>
                      <a:pt x="101191" y="65750"/>
                      <a:pt x="101293" y="65461"/>
                    </a:cubicBezTo>
                    <a:cubicBezTo>
                      <a:pt x="101323" y="65392"/>
                      <a:pt x="101356" y="65357"/>
                      <a:pt x="101392" y="65357"/>
                    </a:cubicBezTo>
                    <a:cubicBezTo>
                      <a:pt x="101561" y="65357"/>
                      <a:pt x="101806" y="66137"/>
                      <a:pt x="102214" y="67880"/>
                    </a:cubicBezTo>
                    <a:cubicBezTo>
                      <a:pt x="102912" y="70998"/>
                      <a:pt x="103065" y="74781"/>
                      <a:pt x="102554" y="77728"/>
                    </a:cubicBezTo>
                    <a:lnTo>
                      <a:pt x="102299" y="79228"/>
                    </a:lnTo>
                    <a:lnTo>
                      <a:pt x="102997" y="78580"/>
                    </a:lnTo>
                    <a:lnTo>
                      <a:pt x="103713" y="77933"/>
                    </a:lnTo>
                    <a:lnTo>
                      <a:pt x="103508" y="80199"/>
                    </a:lnTo>
                    <a:cubicBezTo>
                      <a:pt x="103406" y="81443"/>
                      <a:pt x="103253" y="82891"/>
                      <a:pt x="103151" y="83436"/>
                    </a:cubicBezTo>
                    <a:cubicBezTo>
                      <a:pt x="103036" y="84108"/>
                      <a:pt x="103007" y="84318"/>
                      <a:pt x="103309" y="84318"/>
                    </a:cubicBezTo>
                    <a:cubicBezTo>
                      <a:pt x="103413" y="84318"/>
                      <a:pt x="103555" y="84293"/>
                      <a:pt x="103747" y="84254"/>
                    </a:cubicBezTo>
                    <a:cubicBezTo>
                      <a:pt x="103879" y="84226"/>
                      <a:pt x="103994" y="84212"/>
                      <a:pt x="104091" y="84212"/>
                    </a:cubicBezTo>
                    <a:cubicBezTo>
                      <a:pt x="104346" y="84212"/>
                      <a:pt x="104480" y="84308"/>
                      <a:pt x="104480" y="84492"/>
                    </a:cubicBezTo>
                    <a:cubicBezTo>
                      <a:pt x="104480" y="85310"/>
                      <a:pt x="103577" y="90984"/>
                      <a:pt x="103321" y="91615"/>
                    </a:cubicBezTo>
                    <a:cubicBezTo>
                      <a:pt x="103117" y="92160"/>
                      <a:pt x="103168" y="92262"/>
                      <a:pt x="103662" y="92262"/>
                    </a:cubicBezTo>
                    <a:cubicBezTo>
                      <a:pt x="103968" y="92262"/>
                      <a:pt x="104480" y="92126"/>
                      <a:pt x="104769" y="91989"/>
                    </a:cubicBezTo>
                    <a:cubicBezTo>
                      <a:pt x="104890" y="91925"/>
                      <a:pt x="104988" y="91885"/>
                      <a:pt x="105074" y="91885"/>
                    </a:cubicBezTo>
                    <a:cubicBezTo>
                      <a:pt x="105327" y="91885"/>
                      <a:pt x="105474" y="92229"/>
                      <a:pt x="105792" y="93284"/>
                    </a:cubicBezTo>
                    <a:cubicBezTo>
                      <a:pt x="106218" y="94801"/>
                      <a:pt x="106218" y="95073"/>
                      <a:pt x="105587" y="99026"/>
                    </a:cubicBezTo>
                    <a:cubicBezTo>
                      <a:pt x="105212" y="101548"/>
                      <a:pt x="105025" y="103592"/>
                      <a:pt x="105161" y="104223"/>
                    </a:cubicBezTo>
                    <a:cubicBezTo>
                      <a:pt x="105280" y="104870"/>
                      <a:pt x="106047" y="106131"/>
                      <a:pt x="107206" y="107596"/>
                    </a:cubicBezTo>
                    <a:cubicBezTo>
                      <a:pt x="109557" y="110612"/>
                      <a:pt x="110307" y="111890"/>
                      <a:pt x="110835" y="113986"/>
                    </a:cubicBezTo>
                    <a:cubicBezTo>
                      <a:pt x="111295" y="115809"/>
                      <a:pt x="111891" y="116746"/>
                      <a:pt x="113118" y="117649"/>
                    </a:cubicBezTo>
                    <a:cubicBezTo>
                      <a:pt x="113851" y="118228"/>
                      <a:pt x="114277" y="118245"/>
                      <a:pt x="120036" y="118245"/>
                    </a:cubicBezTo>
                    <a:cubicBezTo>
                      <a:pt x="125641" y="118245"/>
                      <a:pt x="126323" y="118194"/>
                      <a:pt x="127311" y="117683"/>
                    </a:cubicBezTo>
                    <a:cubicBezTo>
                      <a:pt x="129066" y="116797"/>
                      <a:pt x="129100" y="116542"/>
                      <a:pt x="127686" y="113986"/>
                    </a:cubicBezTo>
                    <a:lnTo>
                      <a:pt x="126425" y="111720"/>
                    </a:lnTo>
                    <a:lnTo>
                      <a:pt x="123869" y="110731"/>
                    </a:lnTo>
                    <a:cubicBezTo>
                      <a:pt x="120700" y="109471"/>
                      <a:pt x="120802" y="109556"/>
                      <a:pt x="118911" y="107170"/>
                    </a:cubicBezTo>
                    <a:cubicBezTo>
                      <a:pt x="116952" y="104700"/>
                      <a:pt x="116236" y="103320"/>
                      <a:pt x="115520" y="100594"/>
                    </a:cubicBezTo>
                    <a:cubicBezTo>
                      <a:pt x="114873" y="98004"/>
                      <a:pt x="114839" y="95397"/>
                      <a:pt x="115418" y="91580"/>
                    </a:cubicBezTo>
                    <a:cubicBezTo>
                      <a:pt x="115981" y="87866"/>
                      <a:pt x="115946" y="85396"/>
                      <a:pt x="115248" y="74542"/>
                    </a:cubicBezTo>
                    <a:cubicBezTo>
                      <a:pt x="114566" y="63927"/>
                      <a:pt x="114583" y="62530"/>
                      <a:pt x="115725" y="60434"/>
                    </a:cubicBezTo>
                    <a:cubicBezTo>
                      <a:pt x="116713" y="58594"/>
                      <a:pt x="120632" y="54420"/>
                      <a:pt x="123188" y="52478"/>
                    </a:cubicBezTo>
                    <a:cubicBezTo>
                      <a:pt x="126340" y="50092"/>
                      <a:pt x="131281" y="47962"/>
                      <a:pt x="134637" y="47536"/>
                    </a:cubicBezTo>
                    <a:cubicBezTo>
                      <a:pt x="134929" y="47500"/>
                      <a:pt x="135210" y="47482"/>
                      <a:pt x="135482" y="47482"/>
                    </a:cubicBezTo>
                    <a:cubicBezTo>
                      <a:pt x="137115" y="47482"/>
                      <a:pt x="138405" y="48147"/>
                      <a:pt x="139545" y="49564"/>
                    </a:cubicBezTo>
                    <a:cubicBezTo>
                      <a:pt x="140379" y="50552"/>
                      <a:pt x="140908" y="50893"/>
                      <a:pt x="142168" y="51268"/>
                    </a:cubicBezTo>
                    <a:cubicBezTo>
                      <a:pt x="142982" y="51502"/>
                      <a:pt x="143855" y="51612"/>
                      <a:pt x="144727" y="51612"/>
                    </a:cubicBezTo>
                    <a:cubicBezTo>
                      <a:pt x="147342" y="51612"/>
                      <a:pt x="149942" y="50625"/>
                      <a:pt x="150875" y="49053"/>
                    </a:cubicBezTo>
                    <a:cubicBezTo>
                      <a:pt x="151216" y="48456"/>
                      <a:pt x="152102" y="47605"/>
                      <a:pt x="152783" y="47179"/>
                    </a:cubicBezTo>
                    <a:cubicBezTo>
                      <a:pt x="154266" y="46241"/>
                      <a:pt x="155884" y="44555"/>
                      <a:pt x="157043" y="42834"/>
                    </a:cubicBezTo>
                    <a:cubicBezTo>
                      <a:pt x="158014" y="41351"/>
                      <a:pt x="158355" y="41215"/>
                      <a:pt x="160502" y="41181"/>
                    </a:cubicBezTo>
                    <a:cubicBezTo>
                      <a:pt x="162018" y="41147"/>
                      <a:pt x="162154" y="41096"/>
                      <a:pt x="161984" y="40619"/>
                    </a:cubicBezTo>
                    <a:cubicBezTo>
                      <a:pt x="161733" y="39822"/>
                      <a:pt x="162659" y="39229"/>
                      <a:pt x="163952" y="39229"/>
                    </a:cubicBezTo>
                    <a:cubicBezTo>
                      <a:pt x="164152" y="39229"/>
                      <a:pt x="164360" y="39243"/>
                      <a:pt x="164574" y="39273"/>
                    </a:cubicBezTo>
                    <a:cubicBezTo>
                      <a:pt x="165015" y="39332"/>
                      <a:pt x="165304" y="39370"/>
                      <a:pt x="165474" y="39370"/>
                    </a:cubicBezTo>
                    <a:cubicBezTo>
                      <a:pt x="165797" y="39370"/>
                      <a:pt x="165693" y="39232"/>
                      <a:pt x="165392" y="38830"/>
                    </a:cubicBezTo>
                    <a:cubicBezTo>
                      <a:pt x="164761" y="37910"/>
                      <a:pt x="164846" y="37467"/>
                      <a:pt x="165681" y="37467"/>
                    </a:cubicBezTo>
                    <a:cubicBezTo>
                      <a:pt x="166465" y="37467"/>
                      <a:pt x="167811" y="36887"/>
                      <a:pt x="167811" y="36547"/>
                    </a:cubicBezTo>
                    <a:cubicBezTo>
                      <a:pt x="167811" y="36444"/>
                      <a:pt x="167641" y="36325"/>
                      <a:pt x="167436" y="36325"/>
                    </a:cubicBezTo>
                    <a:cubicBezTo>
                      <a:pt x="167232" y="36325"/>
                      <a:pt x="166704" y="35933"/>
                      <a:pt x="166244" y="35473"/>
                    </a:cubicBezTo>
                    <a:lnTo>
                      <a:pt x="165426" y="34621"/>
                    </a:lnTo>
                    <a:lnTo>
                      <a:pt x="166414" y="34621"/>
                    </a:lnTo>
                    <a:cubicBezTo>
                      <a:pt x="167982" y="34621"/>
                      <a:pt x="168169" y="34281"/>
                      <a:pt x="167044" y="33480"/>
                    </a:cubicBezTo>
                    <a:lnTo>
                      <a:pt x="166039" y="32798"/>
                    </a:lnTo>
                    <a:lnTo>
                      <a:pt x="167402" y="32406"/>
                    </a:lnTo>
                    <a:lnTo>
                      <a:pt x="168765" y="32015"/>
                    </a:lnTo>
                    <a:lnTo>
                      <a:pt x="168084" y="31469"/>
                    </a:lnTo>
                    <a:cubicBezTo>
                      <a:pt x="167692" y="31180"/>
                      <a:pt x="167300" y="30924"/>
                      <a:pt x="167181" y="30924"/>
                    </a:cubicBezTo>
                    <a:cubicBezTo>
                      <a:pt x="167061" y="30924"/>
                      <a:pt x="166789" y="30532"/>
                      <a:pt x="166533" y="30072"/>
                    </a:cubicBezTo>
                    <a:cubicBezTo>
                      <a:pt x="166107" y="29288"/>
                      <a:pt x="166124" y="29220"/>
                      <a:pt x="166635" y="29220"/>
                    </a:cubicBezTo>
                    <a:cubicBezTo>
                      <a:pt x="168118" y="29220"/>
                      <a:pt x="168118" y="28879"/>
                      <a:pt x="166670" y="27891"/>
                    </a:cubicBezTo>
                    <a:cubicBezTo>
                      <a:pt x="164659" y="26562"/>
                      <a:pt x="163432" y="24790"/>
                      <a:pt x="163722" y="23683"/>
                    </a:cubicBezTo>
                    <a:cubicBezTo>
                      <a:pt x="163943" y="22729"/>
                      <a:pt x="164165" y="17583"/>
                      <a:pt x="164233" y="12898"/>
                    </a:cubicBezTo>
                    <a:cubicBezTo>
                      <a:pt x="164233" y="10120"/>
                      <a:pt x="164165" y="9626"/>
                      <a:pt x="163517" y="8382"/>
                    </a:cubicBezTo>
                    <a:cubicBezTo>
                      <a:pt x="163143" y="7616"/>
                      <a:pt x="162614" y="6849"/>
                      <a:pt x="162359" y="6679"/>
                    </a:cubicBezTo>
                    <a:cubicBezTo>
                      <a:pt x="162249" y="6610"/>
                      <a:pt x="162112" y="6576"/>
                      <a:pt x="161948" y="6576"/>
                    </a:cubicBezTo>
                    <a:cubicBezTo>
                      <a:pt x="161092" y="6576"/>
                      <a:pt x="159501" y="7504"/>
                      <a:pt x="157213" y="9319"/>
                    </a:cubicBezTo>
                    <a:cubicBezTo>
                      <a:pt x="156021" y="10257"/>
                      <a:pt x="154879" y="11057"/>
                      <a:pt x="154692" y="11057"/>
                    </a:cubicBezTo>
                    <a:cubicBezTo>
                      <a:pt x="153857" y="11057"/>
                      <a:pt x="150705" y="9319"/>
                      <a:pt x="149495" y="8178"/>
                    </a:cubicBezTo>
                    <a:cubicBezTo>
                      <a:pt x="148783" y="7533"/>
                      <a:pt x="148468" y="7247"/>
                      <a:pt x="148328" y="7247"/>
                    </a:cubicBezTo>
                    <a:cubicBezTo>
                      <a:pt x="148217" y="7247"/>
                      <a:pt x="148217" y="7427"/>
                      <a:pt x="148217" y="7752"/>
                    </a:cubicBezTo>
                    <a:cubicBezTo>
                      <a:pt x="148217" y="8224"/>
                      <a:pt x="148198" y="8445"/>
                      <a:pt x="147881" y="8445"/>
                    </a:cubicBezTo>
                    <a:cubicBezTo>
                      <a:pt x="147603" y="8445"/>
                      <a:pt x="147096" y="8275"/>
                      <a:pt x="146172" y="7956"/>
                    </a:cubicBezTo>
                    <a:cubicBezTo>
                      <a:pt x="144179" y="7275"/>
                      <a:pt x="142850" y="6593"/>
                      <a:pt x="142049" y="5878"/>
                    </a:cubicBezTo>
                    <a:lnTo>
                      <a:pt x="141419" y="5281"/>
                    </a:lnTo>
                    <a:lnTo>
                      <a:pt x="141248" y="6116"/>
                    </a:lnTo>
                    <a:cubicBezTo>
                      <a:pt x="141146" y="6559"/>
                      <a:pt x="141061" y="7019"/>
                      <a:pt x="141027" y="7139"/>
                    </a:cubicBezTo>
                    <a:cubicBezTo>
                      <a:pt x="141019" y="7177"/>
                      <a:pt x="140979" y="7194"/>
                      <a:pt x="140914" y="7194"/>
                    </a:cubicBezTo>
                    <a:cubicBezTo>
                      <a:pt x="140308" y="7194"/>
                      <a:pt x="137476" y="5671"/>
                      <a:pt x="136938" y="5009"/>
                    </a:cubicBezTo>
                    <a:cubicBezTo>
                      <a:pt x="136656" y="4631"/>
                      <a:pt x="136431" y="4442"/>
                      <a:pt x="136273" y="4442"/>
                    </a:cubicBezTo>
                    <a:cubicBezTo>
                      <a:pt x="136095" y="4442"/>
                      <a:pt x="136001" y="4677"/>
                      <a:pt x="136001" y="5145"/>
                    </a:cubicBezTo>
                    <a:cubicBezTo>
                      <a:pt x="136001" y="5435"/>
                      <a:pt x="135830" y="5656"/>
                      <a:pt x="135626" y="5656"/>
                    </a:cubicBezTo>
                    <a:cubicBezTo>
                      <a:pt x="134944" y="5656"/>
                      <a:pt x="131025" y="3646"/>
                      <a:pt x="129560" y="2504"/>
                    </a:cubicBezTo>
                    <a:cubicBezTo>
                      <a:pt x="128722" y="1874"/>
                      <a:pt x="128348" y="1591"/>
                      <a:pt x="128180" y="1591"/>
                    </a:cubicBezTo>
                    <a:cubicBezTo>
                      <a:pt x="128044" y="1591"/>
                      <a:pt x="128044" y="1777"/>
                      <a:pt x="128044" y="2112"/>
                    </a:cubicBezTo>
                    <a:cubicBezTo>
                      <a:pt x="128044" y="2640"/>
                      <a:pt x="127907" y="2811"/>
                      <a:pt x="127430" y="2811"/>
                    </a:cubicBezTo>
                    <a:cubicBezTo>
                      <a:pt x="126067" y="2811"/>
                      <a:pt x="123852" y="2044"/>
                      <a:pt x="120836" y="596"/>
                    </a:cubicBezTo>
                    <a:cubicBezTo>
                      <a:pt x="120823" y="588"/>
                      <a:pt x="120811" y="584"/>
                      <a:pt x="120799" y="584"/>
                    </a:cubicBezTo>
                    <a:cubicBezTo>
                      <a:pt x="120688" y="584"/>
                      <a:pt x="120640" y="931"/>
                      <a:pt x="120717" y="1363"/>
                    </a:cubicBezTo>
                    <a:cubicBezTo>
                      <a:pt x="120836" y="2112"/>
                      <a:pt x="120751" y="2249"/>
                      <a:pt x="120274" y="2249"/>
                    </a:cubicBezTo>
                    <a:cubicBezTo>
                      <a:pt x="119337" y="2249"/>
                      <a:pt x="113902" y="886"/>
                      <a:pt x="112999" y="408"/>
                    </a:cubicBezTo>
                    <a:cubicBezTo>
                      <a:pt x="112474" y="137"/>
                      <a:pt x="112156" y="0"/>
                      <a:pt x="1120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2"/>
              <p:cNvSpPr/>
              <p:nvPr/>
            </p:nvSpPr>
            <p:spPr>
              <a:xfrm>
                <a:off x="3152335" y="1624235"/>
                <a:ext cx="268880" cy="351760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17588" extrusionOk="0">
                    <a:moveTo>
                      <a:pt x="3050" y="1"/>
                    </a:moveTo>
                    <a:cubicBezTo>
                      <a:pt x="2846" y="1"/>
                      <a:pt x="2369" y="393"/>
                      <a:pt x="1960" y="853"/>
                    </a:cubicBezTo>
                    <a:cubicBezTo>
                      <a:pt x="1568" y="1330"/>
                      <a:pt x="1091" y="2233"/>
                      <a:pt x="921" y="2829"/>
                    </a:cubicBezTo>
                    <a:cubicBezTo>
                      <a:pt x="716" y="3460"/>
                      <a:pt x="495" y="3971"/>
                      <a:pt x="409" y="3971"/>
                    </a:cubicBezTo>
                    <a:cubicBezTo>
                      <a:pt x="205" y="3971"/>
                      <a:pt x="290" y="8742"/>
                      <a:pt x="495" y="9287"/>
                    </a:cubicBezTo>
                    <a:cubicBezTo>
                      <a:pt x="580" y="9457"/>
                      <a:pt x="495" y="9679"/>
                      <a:pt x="290" y="9764"/>
                    </a:cubicBezTo>
                    <a:cubicBezTo>
                      <a:pt x="35" y="9849"/>
                      <a:pt x="69" y="9968"/>
                      <a:pt x="375" y="10190"/>
                    </a:cubicBezTo>
                    <a:cubicBezTo>
                      <a:pt x="972" y="10616"/>
                      <a:pt x="972" y="14961"/>
                      <a:pt x="375" y="15335"/>
                    </a:cubicBezTo>
                    <a:cubicBezTo>
                      <a:pt x="0" y="15557"/>
                      <a:pt x="0" y="15642"/>
                      <a:pt x="426" y="15949"/>
                    </a:cubicBezTo>
                    <a:cubicBezTo>
                      <a:pt x="682" y="16153"/>
                      <a:pt x="938" y="16579"/>
                      <a:pt x="1006" y="16869"/>
                    </a:cubicBezTo>
                    <a:cubicBezTo>
                      <a:pt x="1023" y="17176"/>
                      <a:pt x="1261" y="17465"/>
                      <a:pt x="1483" y="17550"/>
                    </a:cubicBezTo>
                    <a:cubicBezTo>
                      <a:pt x="1555" y="17575"/>
                      <a:pt x="1612" y="17587"/>
                      <a:pt x="1655" y="17587"/>
                    </a:cubicBezTo>
                    <a:cubicBezTo>
                      <a:pt x="1794" y="17587"/>
                      <a:pt x="1783" y="17454"/>
                      <a:pt x="1653" y="17142"/>
                    </a:cubicBezTo>
                    <a:cubicBezTo>
                      <a:pt x="1193" y="16034"/>
                      <a:pt x="1142" y="13717"/>
                      <a:pt x="1568" y="13308"/>
                    </a:cubicBezTo>
                    <a:cubicBezTo>
                      <a:pt x="1909" y="13001"/>
                      <a:pt x="1909" y="12831"/>
                      <a:pt x="1619" y="12234"/>
                    </a:cubicBezTo>
                    <a:cubicBezTo>
                      <a:pt x="1176" y="11331"/>
                      <a:pt x="852" y="7379"/>
                      <a:pt x="1108" y="5726"/>
                    </a:cubicBezTo>
                    <a:cubicBezTo>
                      <a:pt x="1227" y="4942"/>
                      <a:pt x="1432" y="4533"/>
                      <a:pt x="1704" y="4533"/>
                    </a:cubicBezTo>
                    <a:cubicBezTo>
                      <a:pt x="2045" y="4533"/>
                      <a:pt x="2079" y="4448"/>
                      <a:pt x="1789" y="4141"/>
                    </a:cubicBezTo>
                    <a:cubicBezTo>
                      <a:pt x="1534" y="3801"/>
                      <a:pt x="1602" y="3664"/>
                      <a:pt x="2045" y="3340"/>
                    </a:cubicBezTo>
                    <a:cubicBezTo>
                      <a:pt x="2386" y="3153"/>
                      <a:pt x="2641" y="2744"/>
                      <a:pt x="2641" y="2489"/>
                    </a:cubicBezTo>
                    <a:cubicBezTo>
                      <a:pt x="2641" y="2161"/>
                      <a:pt x="2826" y="2005"/>
                      <a:pt x="3047" y="2005"/>
                    </a:cubicBezTo>
                    <a:cubicBezTo>
                      <a:pt x="3298" y="2005"/>
                      <a:pt x="3596" y="2203"/>
                      <a:pt x="3732" y="2574"/>
                    </a:cubicBezTo>
                    <a:cubicBezTo>
                      <a:pt x="3868" y="2897"/>
                      <a:pt x="4073" y="3170"/>
                      <a:pt x="4209" y="3170"/>
                    </a:cubicBezTo>
                    <a:cubicBezTo>
                      <a:pt x="5265" y="3289"/>
                      <a:pt x="10258" y="8997"/>
                      <a:pt x="10087" y="9849"/>
                    </a:cubicBezTo>
                    <a:cubicBezTo>
                      <a:pt x="10036" y="10054"/>
                      <a:pt x="10138" y="10224"/>
                      <a:pt x="10309" y="10224"/>
                    </a:cubicBezTo>
                    <a:cubicBezTo>
                      <a:pt x="10479" y="10224"/>
                      <a:pt x="10547" y="10071"/>
                      <a:pt x="10428" y="9883"/>
                    </a:cubicBezTo>
                    <a:cubicBezTo>
                      <a:pt x="10347" y="9742"/>
                      <a:pt x="10344" y="9678"/>
                      <a:pt x="10437" y="9678"/>
                    </a:cubicBezTo>
                    <a:cubicBezTo>
                      <a:pt x="10500" y="9678"/>
                      <a:pt x="10609" y="9708"/>
                      <a:pt x="10769" y="9764"/>
                    </a:cubicBezTo>
                    <a:cubicBezTo>
                      <a:pt x="11248" y="9964"/>
                      <a:pt x="11937" y="10062"/>
                      <a:pt x="12495" y="10062"/>
                    </a:cubicBezTo>
                    <a:cubicBezTo>
                      <a:pt x="13029" y="10062"/>
                      <a:pt x="13444" y="9973"/>
                      <a:pt x="13444" y="9798"/>
                    </a:cubicBezTo>
                    <a:cubicBezTo>
                      <a:pt x="13444" y="9594"/>
                      <a:pt x="13120" y="8963"/>
                      <a:pt x="12728" y="8401"/>
                    </a:cubicBezTo>
                    <a:cubicBezTo>
                      <a:pt x="12336" y="7839"/>
                      <a:pt x="12012" y="7259"/>
                      <a:pt x="12012" y="7157"/>
                    </a:cubicBezTo>
                    <a:cubicBezTo>
                      <a:pt x="12012" y="7038"/>
                      <a:pt x="11757" y="6782"/>
                      <a:pt x="11450" y="6578"/>
                    </a:cubicBezTo>
                    <a:cubicBezTo>
                      <a:pt x="11109" y="6390"/>
                      <a:pt x="10973" y="6067"/>
                      <a:pt x="11075" y="5811"/>
                    </a:cubicBezTo>
                    <a:cubicBezTo>
                      <a:pt x="11148" y="5594"/>
                      <a:pt x="11122" y="5438"/>
                      <a:pt x="11029" y="5438"/>
                    </a:cubicBezTo>
                    <a:cubicBezTo>
                      <a:pt x="11012" y="5438"/>
                      <a:pt x="10994" y="5443"/>
                      <a:pt x="10973" y="5453"/>
                    </a:cubicBezTo>
                    <a:cubicBezTo>
                      <a:pt x="10968" y="5455"/>
                      <a:pt x="10962" y="5456"/>
                      <a:pt x="10955" y="5456"/>
                    </a:cubicBezTo>
                    <a:cubicBezTo>
                      <a:pt x="10757" y="5456"/>
                      <a:pt x="9831" y="4741"/>
                      <a:pt x="8809" y="3835"/>
                    </a:cubicBezTo>
                    <a:cubicBezTo>
                      <a:pt x="6850" y="2097"/>
                      <a:pt x="3698" y="1"/>
                      <a:pt x="30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2"/>
              <p:cNvSpPr/>
              <p:nvPr/>
            </p:nvSpPr>
            <p:spPr>
              <a:xfrm>
                <a:off x="1069915" y="164673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1"/>
                    </a:moveTo>
                    <a:cubicBezTo>
                      <a:pt x="136" y="1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273" y="580"/>
                    </a:cubicBezTo>
                    <a:cubicBezTo>
                      <a:pt x="443" y="580"/>
                      <a:pt x="562" y="426"/>
                      <a:pt x="562" y="290"/>
                    </a:cubicBezTo>
                    <a:cubicBezTo>
                      <a:pt x="562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2"/>
              <p:cNvSpPr/>
              <p:nvPr/>
            </p:nvSpPr>
            <p:spPr>
              <a:xfrm>
                <a:off x="109819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2"/>
              <p:cNvSpPr/>
              <p:nvPr/>
            </p:nvSpPr>
            <p:spPr>
              <a:xfrm>
                <a:off x="112647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2"/>
              <p:cNvSpPr/>
              <p:nvPr/>
            </p:nvSpPr>
            <p:spPr>
              <a:xfrm>
                <a:off x="115509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2"/>
              <p:cNvSpPr/>
              <p:nvPr/>
            </p:nvSpPr>
            <p:spPr>
              <a:xfrm>
                <a:off x="1183375" y="164673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2"/>
              <p:cNvSpPr/>
              <p:nvPr/>
            </p:nvSpPr>
            <p:spPr>
              <a:xfrm>
                <a:off x="121167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2"/>
              <p:cNvSpPr/>
              <p:nvPr/>
            </p:nvSpPr>
            <p:spPr>
              <a:xfrm>
                <a:off x="124029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1" y="426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126857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129685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1325475" y="164673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135377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138205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141067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143895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1467235" y="1646735"/>
                <a:ext cx="1162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0" extrusionOk="0">
                    <a:moveTo>
                      <a:pt x="291" y="1"/>
                    </a:moveTo>
                    <a:cubicBezTo>
                      <a:pt x="154" y="1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291" y="580"/>
                    </a:cubicBezTo>
                    <a:cubicBezTo>
                      <a:pt x="461" y="580"/>
                      <a:pt x="580" y="426"/>
                      <a:pt x="580" y="290"/>
                    </a:cubicBezTo>
                    <a:cubicBezTo>
                      <a:pt x="580" y="120"/>
                      <a:pt x="461" y="1"/>
                      <a:pt x="2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1495875" y="164673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1"/>
                    </a:moveTo>
                    <a:cubicBezTo>
                      <a:pt x="136" y="1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273" y="580"/>
                    </a:cubicBezTo>
                    <a:cubicBezTo>
                      <a:pt x="443" y="580"/>
                      <a:pt x="562" y="426"/>
                      <a:pt x="562" y="290"/>
                    </a:cubicBezTo>
                    <a:cubicBezTo>
                      <a:pt x="562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1524155" y="164673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90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290" y="580"/>
                    </a:cubicBezTo>
                    <a:cubicBezTo>
                      <a:pt x="460" y="580"/>
                      <a:pt x="563" y="426"/>
                      <a:pt x="563" y="290"/>
                    </a:cubicBezTo>
                    <a:cubicBezTo>
                      <a:pt x="563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155243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2"/>
              <p:cNvSpPr/>
              <p:nvPr/>
            </p:nvSpPr>
            <p:spPr>
              <a:xfrm>
                <a:off x="158105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2"/>
              <p:cNvSpPr/>
              <p:nvPr/>
            </p:nvSpPr>
            <p:spPr>
              <a:xfrm>
                <a:off x="1609335" y="164673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2"/>
              <p:cNvSpPr/>
              <p:nvPr/>
            </p:nvSpPr>
            <p:spPr>
              <a:xfrm>
                <a:off x="163763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2"/>
              <p:cNvSpPr/>
              <p:nvPr/>
            </p:nvSpPr>
            <p:spPr>
              <a:xfrm>
                <a:off x="1666255" y="16467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1" y="426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2"/>
              <p:cNvSpPr/>
              <p:nvPr/>
            </p:nvSpPr>
            <p:spPr>
              <a:xfrm>
                <a:off x="101299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2"/>
              <p:cNvSpPr/>
              <p:nvPr/>
            </p:nvSpPr>
            <p:spPr>
              <a:xfrm>
                <a:off x="1041275" y="17036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2"/>
              <p:cNvSpPr/>
              <p:nvPr/>
            </p:nvSpPr>
            <p:spPr>
              <a:xfrm>
                <a:off x="106991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2"/>
              <p:cNvSpPr/>
              <p:nvPr/>
            </p:nvSpPr>
            <p:spPr>
              <a:xfrm>
                <a:off x="109819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2"/>
              <p:cNvSpPr/>
              <p:nvPr/>
            </p:nvSpPr>
            <p:spPr>
              <a:xfrm>
                <a:off x="11264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115509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1183375" y="17036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12116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124029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12685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12968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1325475" y="17036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13537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13820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14106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14389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1467235" y="17036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14958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15241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15524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15810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1609335" y="17036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16376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16662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16945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172281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17514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17797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180801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18366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186491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189319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19218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7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195011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29042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29325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30688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309747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31257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321095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3239235" y="17036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3206515" y="1758775"/>
                <a:ext cx="157680" cy="200240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10012" extrusionOk="0">
                    <a:moveTo>
                      <a:pt x="1998" y="0"/>
                    </a:moveTo>
                    <a:cubicBezTo>
                      <a:pt x="1870" y="0"/>
                      <a:pt x="1790" y="1265"/>
                      <a:pt x="1790" y="2867"/>
                    </a:cubicBezTo>
                    <a:cubicBezTo>
                      <a:pt x="1790" y="5729"/>
                      <a:pt x="1721" y="6019"/>
                      <a:pt x="852" y="7688"/>
                    </a:cubicBezTo>
                    <a:cubicBezTo>
                      <a:pt x="358" y="8694"/>
                      <a:pt x="1" y="9631"/>
                      <a:pt x="103" y="9767"/>
                    </a:cubicBezTo>
                    <a:cubicBezTo>
                      <a:pt x="208" y="9933"/>
                      <a:pt x="360" y="10012"/>
                      <a:pt x="490" y="10012"/>
                    </a:cubicBezTo>
                    <a:cubicBezTo>
                      <a:pt x="653" y="10012"/>
                      <a:pt x="781" y="9886"/>
                      <a:pt x="733" y="9648"/>
                    </a:cubicBezTo>
                    <a:cubicBezTo>
                      <a:pt x="699" y="9477"/>
                      <a:pt x="1023" y="8574"/>
                      <a:pt x="1449" y="7688"/>
                    </a:cubicBezTo>
                    <a:cubicBezTo>
                      <a:pt x="1875" y="6819"/>
                      <a:pt x="2216" y="5814"/>
                      <a:pt x="2216" y="5507"/>
                    </a:cubicBezTo>
                    <a:cubicBezTo>
                      <a:pt x="2216" y="5167"/>
                      <a:pt x="2318" y="4911"/>
                      <a:pt x="2471" y="4911"/>
                    </a:cubicBezTo>
                    <a:cubicBezTo>
                      <a:pt x="2573" y="4911"/>
                      <a:pt x="2642" y="4230"/>
                      <a:pt x="2573" y="3412"/>
                    </a:cubicBezTo>
                    <a:cubicBezTo>
                      <a:pt x="2521" y="2592"/>
                      <a:pt x="2514" y="2240"/>
                      <a:pt x="2585" y="2240"/>
                    </a:cubicBezTo>
                    <a:cubicBezTo>
                      <a:pt x="2631" y="2240"/>
                      <a:pt x="2709" y="2385"/>
                      <a:pt x="2829" y="2645"/>
                    </a:cubicBezTo>
                    <a:cubicBezTo>
                      <a:pt x="3033" y="3037"/>
                      <a:pt x="3408" y="3514"/>
                      <a:pt x="3681" y="3718"/>
                    </a:cubicBezTo>
                    <a:cubicBezTo>
                      <a:pt x="3970" y="3923"/>
                      <a:pt x="4107" y="4281"/>
                      <a:pt x="4022" y="4570"/>
                    </a:cubicBezTo>
                    <a:cubicBezTo>
                      <a:pt x="3963" y="4764"/>
                      <a:pt x="3944" y="4864"/>
                      <a:pt x="3976" y="4864"/>
                    </a:cubicBezTo>
                    <a:cubicBezTo>
                      <a:pt x="3999" y="4864"/>
                      <a:pt x="4053" y="4807"/>
                      <a:pt x="4141" y="4690"/>
                    </a:cubicBezTo>
                    <a:cubicBezTo>
                      <a:pt x="4206" y="4598"/>
                      <a:pt x="4276" y="4549"/>
                      <a:pt x="4362" y="4549"/>
                    </a:cubicBezTo>
                    <a:cubicBezTo>
                      <a:pt x="4547" y="4549"/>
                      <a:pt x="4807" y="4775"/>
                      <a:pt x="5248" y="5286"/>
                    </a:cubicBezTo>
                    <a:cubicBezTo>
                      <a:pt x="5708" y="5797"/>
                      <a:pt x="6305" y="6308"/>
                      <a:pt x="6560" y="6411"/>
                    </a:cubicBezTo>
                    <a:cubicBezTo>
                      <a:pt x="6713" y="6471"/>
                      <a:pt x="6877" y="6498"/>
                      <a:pt x="7034" y="6498"/>
                    </a:cubicBezTo>
                    <a:cubicBezTo>
                      <a:pt x="7491" y="6498"/>
                      <a:pt x="7884" y="6272"/>
                      <a:pt x="7719" y="6019"/>
                    </a:cubicBezTo>
                    <a:cubicBezTo>
                      <a:pt x="7660" y="5924"/>
                      <a:pt x="7559" y="5862"/>
                      <a:pt x="7457" y="5862"/>
                    </a:cubicBezTo>
                    <a:cubicBezTo>
                      <a:pt x="7413" y="5862"/>
                      <a:pt x="7368" y="5874"/>
                      <a:pt x="7327" y="5899"/>
                    </a:cubicBezTo>
                    <a:cubicBezTo>
                      <a:pt x="7285" y="5926"/>
                      <a:pt x="7232" y="5938"/>
                      <a:pt x="7169" y="5938"/>
                    </a:cubicBezTo>
                    <a:cubicBezTo>
                      <a:pt x="6672" y="5938"/>
                      <a:pt x="5623" y="5165"/>
                      <a:pt x="5623" y="4741"/>
                    </a:cubicBezTo>
                    <a:cubicBezTo>
                      <a:pt x="5623" y="4519"/>
                      <a:pt x="5453" y="4349"/>
                      <a:pt x="5282" y="4349"/>
                    </a:cubicBezTo>
                    <a:cubicBezTo>
                      <a:pt x="4874" y="4349"/>
                      <a:pt x="2216" y="873"/>
                      <a:pt x="2216" y="396"/>
                    </a:cubicBezTo>
                    <a:cubicBezTo>
                      <a:pt x="2216" y="260"/>
                      <a:pt x="2130" y="55"/>
                      <a:pt x="2011" y="4"/>
                    </a:cubicBezTo>
                    <a:cubicBezTo>
                      <a:pt x="2007" y="1"/>
                      <a:pt x="2003" y="0"/>
                      <a:pt x="19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9560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9847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10129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104127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10699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10981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11264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11550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118337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16376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16662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16945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17228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17514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1779735" y="1760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6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290" y="563"/>
                    </a:cubicBezTo>
                    <a:cubicBezTo>
                      <a:pt x="460" y="563"/>
                      <a:pt x="562" y="426"/>
                      <a:pt x="562" y="273"/>
                    </a:cubicBezTo>
                    <a:cubicBezTo>
                      <a:pt x="562" y="103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1808015" y="176055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4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290" y="563"/>
                    </a:cubicBezTo>
                    <a:cubicBezTo>
                      <a:pt x="460" y="563"/>
                      <a:pt x="580" y="426"/>
                      <a:pt x="580" y="273"/>
                    </a:cubicBezTo>
                    <a:cubicBezTo>
                      <a:pt x="580" y="103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8366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18649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18931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19218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9501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9783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070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0352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206357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20922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21204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21487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21773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220567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22339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22625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2"/>
              <p:cNvSpPr/>
              <p:nvPr/>
            </p:nvSpPr>
            <p:spPr>
              <a:xfrm>
                <a:off x="22908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2"/>
              <p:cNvSpPr/>
              <p:nvPr/>
            </p:nvSpPr>
            <p:spPr>
              <a:xfrm>
                <a:off x="23191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234777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23760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24043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24329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4612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2705595" y="1760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273" y="563"/>
                    </a:cubicBezTo>
                    <a:cubicBezTo>
                      <a:pt x="443" y="563"/>
                      <a:pt x="562" y="426"/>
                      <a:pt x="562" y="273"/>
                    </a:cubicBezTo>
                    <a:cubicBezTo>
                      <a:pt x="562" y="103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27338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27621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27907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281905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28473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28759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29042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29325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296115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29894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309747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2"/>
              <p:cNvSpPr/>
              <p:nvPr/>
            </p:nvSpPr>
            <p:spPr>
              <a:xfrm>
                <a:off x="31257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318265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32109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326785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32961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2"/>
              <p:cNvSpPr/>
              <p:nvPr/>
            </p:nvSpPr>
            <p:spPr>
              <a:xfrm>
                <a:off x="34096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>
                <a:off x="3438235" y="1760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73" y="563"/>
                    </a:cubicBezTo>
                    <a:cubicBezTo>
                      <a:pt x="444" y="563"/>
                      <a:pt x="563" y="426"/>
                      <a:pt x="563" y="273"/>
                    </a:cubicBezTo>
                    <a:cubicBezTo>
                      <a:pt x="563" y="103"/>
                      <a:pt x="444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34665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2"/>
              <p:cNvSpPr/>
              <p:nvPr/>
            </p:nvSpPr>
            <p:spPr>
              <a:xfrm>
                <a:off x="349479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2"/>
              <p:cNvSpPr/>
              <p:nvPr/>
            </p:nvSpPr>
            <p:spPr>
              <a:xfrm>
                <a:off x="352343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35517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35799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360861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363689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3778995" y="1760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2"/>
              <p:cNvSpPr/>
              <p:nvPr/>
            </p:nvSpPr>
            <p:spPr>
              <a:xfrm>
                <a:off x="3807295" y="1760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2"/>
              <p:cNvSpPr/>
              <p:nvPr/>
            </p:nvSpPr>
            <p:spPr>
              <a:xfrm>
                <a:off x="3835575" y="176055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4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290" y="563"/>
                    </a:cubicBezTo>
                    <a:cubicBezTo>
                      <a:pt x="460" y="563"/>
                      <a:pt x="580" y="426"/>
                      <a:pt x="580" y="273"/>
                    </a:cubicBezTo>
                    <a:cubicBezTo>
                      <a:pt x="580" y="103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3689715" y="1786615"/>
                <a:ext cx="143840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7192" h="10555" extrusionOk="0">
                    <a:moveTo>
                      <a:pt x="6741" y="0"/>
                    </a:moveTo>
                    <a:cubicBezTo>
                      <a:pt x="6520" y="0"/>
                      <a:pt x="6197" y="231"/>
                      <a:pt x="5879" y="674"/>
                    </a:cubicBezTo>
                    <a:cubicBezTo>
                      <a:pt x="5538" y="1134"/>
                      <a:pt x="5078" y="1526"/>
                      <a:pt x="4857" y="1526"/>
                    </a:cubicBezTo>
                    <a:cubicBezTo>
                      <a:pt x="4635" y="1526"/>
                      <a:pt x="4465" y="1696"/>
                      <a:pt x="4465" y="1900"/>
                    </a:cubicBezTo>
                    <a:cubicBezTo>
                      <a:pt x="4465" y="2326"/>
                      <a:pt x="2437" y="4371"/>
                      <a:pt x="2011" y="4371"/>
                    </a:cubicBezTo>
                    <a:cubicBezTo>
                      <a:pt x="1875" y="4371"/>
                      <a:pt x="1585" y="4627"/>
                      <a:pt x="1398" y="4933"/>
                    </a:cubicBezTo>
                    <a:cubicBezTo>
                      <a:pt x="1194" y="5257"/>
                      <a:pt x="853" y="5513"/>
                      <a:pt x="631" y="5513"/>
                    </a:cubicBezTo>
                    <a:cubicBezTo>
                      <a:pt x="1" y="5513"/>
                      <a:pt x="120" y="5990"/>
                      <a:pt x="768" y="6160"/>
                    </a:cubicBezTo>
                    <a:cubicBezTo>
                      <a:pt x="856" y="6182"/>
                      <a:pt x="937" y="6193"/>
                      <a:pt x="1008" y="6193"/>
                    </a:cubicBezTo>
                    <a:cubicBezTo>
                      <a:pt x="1209" y="6193"/>
                      <a:pt x="1330" y="6107"/>
                      <a:pt x="1330" y="5956"/>
                    </a:cubicBezTo>
                    <a:cubicBezTo>
                      <a:pt x="1330" y="5568"/>
                      <a:pt x="2532" y="4826"/>
                      <a:pt x="3120" y="4826"/>
                    </a:cubicBezTo>
                    <a:cubicBezTo>
                      <a:pt x="3177" y="4826"/>
                      <a:pt x="3228" y="4833"/>
                      <a:pt x="3272" y="4848"/>
                    </a:cubicBezTo>
                    <a:cubicBezTo>
                      <a:pt x="3316" y="4868"/>
                      <a:pt x="3355" y="4878"/>
                      <a:pt x="3387" y="4878"/>
                    </a:cubicBezTo>
                    <a:cubicBezTo>
                      <a:pt x="3490" y="4878"/>
                      <a:pt x="3525" y="4775"/>
                      <a:pt x="3460" y="4593"/>
                    </a:cubicBezTo>
                    <a:cubicBezTo>
                      <a:pt x="3375" y="4405"/>
                      <a:pt x="3800" y="3741"/>
                      <a:pt x="4380" y="3178"/>
                    </a:cubicBezTo>
                    <a:lnTo>
                      <a:pt x="5453" y="2122"/>
                    </a:lnTo>
                    <a:lnTo>
                      <a:pt x="5368" y="3996"/>
                    </a:lnTo>
                    <a:cubicBezTo>
                      <a:pt x="5283" y="5359"/>
                      <a:pt x="5419" y="6365"/>
                      <a:pt x="5879" y="7694"/>
                    </a:cubicBezTo>
                    <a:cubicBezTo>
                      <a:pt x="6356" y="9142"/>
                      <a:pt x="6424" y="9602"/>
                      <a:pt x="6135" y="9943"/>
                    </a:cubicBezTo>
                    <a:cubicBezTo>
                      <a:pt x="5829" y="10294"/>
                      <a:pt x="5877" y="10555"/>
                      <a:pt x="6114" y="10555"/>
                    </a:cubicBezTo>
                    <a:cubicBezTo>
                      <a:pt x="6233" y="10555"/>
                      <a:pt x="6401" y="10489"/>
                      <a:pt x="6595" y="10334"/>
                    </a:cubicBezTo>
                    <a:cubicBezTo>
                      <a:pt x="7038" y="9960"/>
                      <a:pt x="7191" y="8767"/>
                      <a:pt x="6782" y="8511"/>
                    </a:cubicBezTo>
                    <a:cubicBezTo>
                      <a:pt x="6646" y="8426"/>
                      <a:pt x="6356" y="7659"/>
                      <a:pt x="6169" y="6790"/>
                    </a:cubicBezTo>
                    <a:cubicBezTo>
                      <a:pt x="5845" y="5479"/>
                      <a:pt x="5845" y="5138"/>
                      <a:pt x="6135" y="4933"/>
                    </a:cubicBezTo>
                    <a:cubicBezTo>
                      <a:pt x="6390" y="4797"/>
                      <a:pt x="6424" y="4661"/>
                      <a:pt x="6186" y="4541"/>
                    </a:cubicBezTo>
                    <a:cubicBezTo>
                      <a:pt x="5794" y="4286"/>
                      <a:pt x="5760" y="2105"/>
                      <a:pt x="6186" y="2105"/>
                    </a:cubicBezTo>
                    <a:cubicBezTo>
                      <a:pt x="6339" y="2105"/>
                      <a:pt x="6390" y="1952"/>
                      <a:pt x="6305" y="1815"/>
                    </a:cubicBezTo>
                    <a:cubicBezTo>
                      <a:pt x="6071" y="1457"/>
                      <a:pt x="6366" y="512"/>
                      <a:pt x="6679" y="512"/>
                    </a:cubicBezTo>
                    <a:cubicBezTo>
                      <a:pt x="6707" y="512"/>
                      <a:pt x="6736" y="520"/>
                      <a:pt x="6765" y="537"/>
                    </a:cubicBezTo>
                    <a:cubicBezTo>
                      <a:pt x="6812" y="579"/>
                      <a:pt x="6857" y="597"/>
                      <a:pt x="6896" y="597"/>
                    </a:cubicBezTo>
                    <a:cubicBezTo>
                      <a:pt x="6970" y="597"/>
                      <a:pt x="7021" y="530"/>
                      <a:pt x="7021" y="418"/>
                    </a:cubicBezTo>
                    <a:cubicBezTo>
                      <a:pt x="7021" y="137"/>
                      <a:pt x="6911" y="0"/>
                      <a:pt x="67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89951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9278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9560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9847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10129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2"/>
              <p:cNvSpPr/>
              <p:nvPr/>
            </p:nvSpPr>
            <p:spPr>
              <a:xfrm>
                <a:off x="104127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2"/>
              <p:cNvSpPr/>
              <p:nvPr/>
            </p:nvSpPr>
            <p:spPr>
              <a:xfrm>
                <a:off x="10699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2"/>
              <p:cNvSpPr/>
              <p:nvPr/>
            </p:nvSpPr>
            <p:spPr>
              <a:xfrm>
                <a:off x="10981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2"/>
              <p:cNvSpPr/>
              <p:nvPr/>
            </p:nvSpPr>
            <p:spPr>
              <a:xfrm>
                <a:off x="16945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17228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1751435" y="1817115"/>
                <a:ext cx="1128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0" extrusionOk="0">
                    <a:moveTo>
                      <a:pt x="273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73" y="580"/>
                    </a:cubicBezTo>
                    <a:cubicBezTo>
                      <a:pt x="444" y="580"/>
                      <a:pt x="563" y="427"/>
                      <a:pt x="563" y="290"/>
                    </a:cubicBezTo>
                    <a:cubicBezTo>
                      <a:pt x="563" y="120"/>
                      <a:pt x="444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17797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18080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18366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18649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2"/>
              <p:cNvSpPr/>
              <p:nvPr/>
            </p:nvSpPr>
            <p:spPr>
              <a:xfrm>
                <a:off x="18931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2"/>
              <p:cNvSpPr/>
              <p:nvPr/>
            </p:nvSpPr>
            <p:spPr>
              <a:xfrm>
                <a:off x="19218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7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2"/>
              <p:cNvSpPr/>
              <p:nvPr/>
            </p:nvSpPr>
            <p:spPr>
              <a:xfrm>
                <a:off x="19501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2"/>
              <p:cNvSpPr/>
              <p:nvPr/>
            </p:nvSpPr>
            <p:spPr>
              <a:xfrm>
                <a:off x="19783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2"/>
              <p:cNvSpPr/>
              <p:nvPr/>
            </p:nvSpPr>
            <p:spPr>
              <a:xfrm>
                <a:off x="20070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2"/>
              <p:cNvSpPr/>
              <p:nvPr/>
            </p:nvSpPr>
            <p:spPr>
              <a:xfrm>
                <a:off x="20352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2"/>
              <p:cNvSpPr/>
              <p:nvPr/>
            </p:nvSpPr>
            <p:spPr>
              <a:xfrm>
                <a:off x="206357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2"/>
              <p:cNvSpPr/>
              <p:nvPr/>
            </p:nvSpPr>
            <p:spPr>
              <a:xfrm>
                <a:off x="20922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2"/>
              <p:cNvSpPr/>
              <p:nvPr/>
            </p:nvSpPr>
            <p:spPr>
              <a:xfrm>
                <a:off x="21204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2"/>
              <p:cNvSpPr/>
              <p:nvPr/>
            </p:nvSpPr>
            <p:spPr>
              <a:xfrm>
                <a:off x="21487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2"/>
              <p:cNvSpPr/>
              <p:nvPr/>
            </p:nvSpPr>
            <p:spPr>
              <a:xfrm>
                <a:off x="21773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2"/>
              <p:cNvSpPr/>
              <p:nvPr/>
            </p:nvSpPr>
            <p:spPr>
              <a:xfrm>
                <a:off x="2205675" y="1817115"/>
                <a:ext cx="1128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0" extrusionOk="0">
                    <a:moveTo>
                      <a:pt x="291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91" y="580"/>
                    </a:cubicBezTo>
                    <a:cubicBezTo>
                      <a:pt x="461" y="580"/>
                      <a:pt x="563" y="427"/>
                      <a:pt x="563" y="290"/>
                    </a:cubicBezTo>
                    <a:cubicBezTo>
                      <a:pt x="563" y="120"/>
                      <a:pt x="461" y="1"/>
                      <a:pt x="2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2"/>
              <p:cNvSpPr/>
              <p:nvPr/>
            </p:nvSpPr>
            <p:spPr>
              <a:xfrm>
                <a:off x="22339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2"/>
              <p:cNvSpPr/>
              <p:nvPr/>
            </p:nvSpPr>
            <p:spPr>
              <a:xfrm>
                <a:off x="22625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2"/>
              <p:cNvSpPr/>
              <p:nvPr/>
            </p:nvSpPr>
            <p:spPr>
              <a:xfrm>
                <a:off x="22908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2"/>
              <p:cNvSpPr/>
              <p:nvPr/>
            </p:nvSpPr>
            <p:spPr>
              <a:xfrm>
                <a:off x="23191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2"/>
              <p:cNvSpPr/>
              <p:nvPr/>
            </p:nvSpPr>
            <p:spPr>
              <a:xfrm>
                <a:off x="234777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2"/>
              <p:cNvSpPr/>
              <p:nvPr/>
            </p:nvSpPr>
            <p:spPr>
              <a:xfrm>
                <a:off x="23760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2"/>
              <p:cNvSpPr/>
              <p:nvPr/>
            </p:nvSpPr>
            <p:spPr>
              <a:xfrm>
                <a:off x="24043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2"/>
              <p:cNvSpPr/>
              <p:nvPr/>
            </p:nvSpPr>
            <p:spPr>
              <a:xfrm>
                <a:off x="24329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2"/>
              <p:cNvSpPr/>
              <p:nvPr/>
            </p:nvSpPr>
            <p:spPr>
              <a:xfrm>
                <a:off x="24612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2"/>
              <p:cNvSpPr/>
              <p:nvPr/>
            </p:nvSpPr>
            <p:spPr>
              <a:xfrm>
                <a:off x="248953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2"/>
              <p:cNvSpPr/>
              <p:nvPr/>
            </p:nvSpPr>
            <p:spPr>
              <a:xfrm>
                <a:off x="25181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2"/>
              <p:cNvSpPr/>
              <p:nvPr/>
            </p:nvSpPr>
            <p:spPr>
              <a:xfrm>
                <a:off x="25464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2"/>
              <p:cNvSpPr/>
              <p:nvPr/>
            </p:nvSpPr>
            <p:spPr>
              <a:xfrm>
                <a:off x="27338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2"/>
              <p:cNvSpPr/>
              <p:nvPr/>
            </p:nvSpPr>
            <p:spPr>
              <a:xfrm>
                <a:off x="27621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2"/>
              <p:cNvSpPr/>
              <p:nvPr/>
            </p:nvSpPr>
            <p:spPr>
              <a:xfrm>
                <a:off x="27907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2"/>
              <p:cNvSpPr/>
              <p:nvPr/>
            </p:nvSpPr>
            <p:spPr>
              <a:xfrm>
                <a:off x="281905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2"/>
              <p:cNvSpPr/>
              <p:nvPr/>
            </p:nvSpPr>
            <p:spPr>
              <a:xfrm>
                <a:off x="28473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28759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29042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29325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296115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29894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30974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31257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318265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321095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32961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33244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34382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34665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3494795" y="18171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352343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35517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35799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2"/>
              <p:cNvSpPr/>
              <p:nvPr/>
            </p:nvSpPr>
            <p:spPr>
              <a:xfrm>
                <a:off x="360861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2"/>
              <p:cNvSpPr/>
              <p:nvPr/>
            </p:nvSpPr>
            <p:spPr>
              <a:xfrm>
                <a:off x="372209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2"/>
              <p:cNvSpPr/>
              <p:nvPr/>
            </p:nvSpPr>
            <p:spPr>
              <a:xfrm>
                <a:off x="3750375" y="1817115"/>
                <a:ext cx="1162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0" extrusionOk="0">
                    <a:moveTo>
                      <a:pt x="290" y="1"/>
                    </a:moveTo>
                    <a:cubicBezTo>
                      <a:pt x="154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290" y="580"/>
                    </a:cubicBezTo>
                    <a:cubicBezTo>
                      <a:pt x="461" y="580"/>
                      <a:pt x="580" y="427"/>
                      <a:pt x="580" y="290"/>
                    </a:cubicBezTo>
                    <a:cubicBezTo>
                      <a:pt x="580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2"/>
              <p:cNvSpPr/>
              <p:nvPr/>
            </p:nvSpPr>
            <p:spPr>
              <a:xfrm>
                <a:off x="3835575" y="18171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2"/>
              <p:cNvSpPr/>
              <p:nvPr/>
            </p:nvSpPr>
            <p:spPr>
              <a:xfrm>
                <a:off x="3438235" y="1862775"/>
                <a:ext cx="65100" cy="19672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9836" extrusionOk="0">
                    <a:moveTo>
                      <a:pt x="2863" y="1"/>
                    </a:moveTo>
                    <a:cubicBezTo>
                      <a:pt x="2727" y="1"/>
                      <a:pt x="2522" y="853"/>
                      <a:pt x="2403" y="1875"/>
                    </a:cubicBezTo>
                    <a:cubicBezTo>
                      <a:pt x="2280" y="3150"/>
                      <a:pt x="2157" y="3594"/>
                      <a:pt x="1897" y="3594"/>
                    </a:cubicBezTo>
                    <a:cubicBezTo>
                      <a:pt x="1869" y="3594"/>
                      <a:pt x="1839" y="3589"/>
                      <a:pt x="1807" y="3579"/>
                    </a:cubicBezTo>
                    <a:cubicBezTo>
                      <a:pt x="1731" y="3550"/>
                      <a:pt x="1661" y="3537"/>
                      <a:pt x="1602" y="3537"/>
                    </a:cubicBezTo>
                    <a:cubicBezTo>
                      <a:pt x="1489" y="3537"/>
                      <a:pt x="1415" y="3586"/>
                      <a:pt x="1415" y="3664"/>
                    </a:cubicBezTo>
                    <a:cubicBezTo>
                      <a:pt x="1415" y="3800"/>
                      <a:pt x="1551" y="3971"/>
                      <a:pt x="1756" y="4022"/>
                    </a:cubicBezTo>
                    <a:cubicBezTo>
                      <a:pt x="2147" y="4175"/>
                      <a:pt x="699" y="8997"/>
                      <a:pt x="188" y="9167"/>
                    </a:cubicBezTo>
                    <a:cubicBezTo>
                      <a:pt x="18" y="9219"/>
                      <a:pt x="1" y="9423"/>
                      <a:pt x="103" y="9593"/>
                    </a:cubicBezTo>
                    <a:cubicBezTo>
                      <a:pt x="198" y="9750"/>
                      <a:pt x="289" y="9835"/>
                      <a:pt x="385" y="9835"/>
                    </a:cubicBezTo>
                    <a:cubicBezTo>
                      <a:pt x="633" y="9835"/>
                      <a:pt x="914" y="9266"/>
                      <a:pt x="1381" y="7890"/>
                    </a:cubicBezTo>
                    <a:cubicBezTo>
                      <a:pt x="1722" y="6901"/>
                      <a:pt x="2096" y="5896"/>
                      <a:pt x="2182" y="5675"/>
                    </a:cubicBezTo>
                    <a:cubicBezTo>
                      <a:pt x="2301" y="5453"/>
                      <a:pt x="2403" y="4993"/>
                      <a:pt x="2437" y="4686"/>
                    </a:cubicBezTo>
                    <a:cubicBezTo>
                      <a:pt x="2522" y="4141"/>
                      <a:pt x="2982" y="1875"/>
                      <a:pt x="3119" y="1279"/>
                    </a:cubicBezTo>
                    <a:cubicBezTo>
                      <a:pt x="3255" y="699"/>
                      <a:pt x="3119" y="1"/>
                      <a:pt x="28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2"/>
              <p:cNvSpPr/>
              <p:nvPr/>
            </p:nvSpPr>
            <p:spPr>
              <a:xfrm>
                <a:off x="3517635" y="1869675"/>
                <a:ext cx="52700" cy="195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9780" extrusionOk="0">
                    <a:moveTo>
                      <a:pt x="384" y="0"/>
                    </a:moveTo>
                    <a:cubicBezTo>
                      <a:pt x="336" y="0"/>
                      <a:pt x="282" y="28"/>
                      <a:pt x="222" y="82"/>
                    </a:cubicBezTo>
                    <a:cubicBezTo>
                      <a:pt x="1" y="337"/>
                      <a:pt x="256" y="2689"/>
                      <a:pt x="767" y="4904"/>
                    </a:cubicBezTo>
                    <a:cubicBezTo>
                      <a:pt x="1023" y="5977"/>
                      <a:pt x="1227" y="7119"/>
                      <a:pt x="1193" y="7374"/>
                    </a:cubicBezTo>
                    <a:cubicBezTo>
                      <a:pt x="1193" y="7664"/>
                      <a:pt x="1278" y="7885"/>
                      <a:pt x="1449" y="7885"/>
                    </a:cubicBezTo>
                    <a:cubicBezTo>
                      <a:pt x="1585" y="7885"/>
                      <a:pt x="1704" y="8192"/>
                      <a:pt x="1704" y="8567"/>
                    </a:cubicBezTo>
                    <a:cubicBezTo>
                      <a:pt x="1704" y="8942"/>
                      <a:pt x="1909" y="9385"/>
                      <a:pt x="2130" y="9589"/>
                    </a:cubicBezTo>
                    <a:cubicBezTo>
                      <a:pt x="2276" y="9712"/>
                      <a:pt x="2383" y="9779"/>
                      <a:pt x="2450" y="9779"/>
                    </a:cubicBezTo>
                    <a:cubicBezTo>
                      <a:pt x="2634" y="9779"/>
                      <a:pt x="2520" y="9278"/>
                      <a:pt x="2096" y="8056"/>
                    </a:cubicBezTo>
                    <a:cubicBezTo>
                      <a:pt x="1704" y="6897"/>
                      <a:pt x="1704" y="6641"/>
                      <a:pt x="2011" y="6437"/>
                    </a:cubicBezTo>
                    <a:cubicBezTo>
                      <a:pt x="2314" y="6258"/>
                      <a:pt x="2239" y="6123"/>
                      <a:pt x="1920" y="6123"/>
                    </a:cubicBezTo>
                    <a:cubicBezTo>
                      <a:pt x="1844" y="6123"/>
                      <a:pt x="1755" y="6131"/>
                      <a:pt x="1653" y="6147"/>
                    </a:cubicBezTo>
                    <a:cubicBezTo>
                      <a:pt x="1500" y="6147"/>
                      <a:pt x="1415" y="5875"/>
                      <a:pt x="1415" y="5500"/>
                    </a:cubicBezTo>
                    <a:cubicBezTo>
                      <a:pt x="1415" y="5108"/>
                      <a:pt x="1313" y="4478"/>
                      <a:pt x="1142" y="4052"/>
                    </a:cubicBezTo>
                    <a:cubicBezTo>
                      <a:pt x="989" y="3660"/>
                      <a:pt x="818" y="2637"/>
                      <a:pt x="767" y="1786"/>
                    </a:cubicBezTo>
                    <a:cubicBezTo>
                      <a:pt x="698" y="537"/>
                      <a:pt x="595" y="0"/>
                      <a:pt x="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8708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89951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2"/>
              <p:cNvSpPr/>
              <p:nvPr/>
            </p:nvSpPr>
            <p:spPr>
              <a:xfrm>
                <a:off x="9278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2"/>
              <p:cNvSpPr/>
              <p:nvPr/>
            </p:nvSpPr>
            <p:spPr>
              <a:xfrm>
                <a:off x="9560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2"/>
              <p:cNvSpPr/>
              <p:nvPr/>
            </p:nvSpPr>
            <p:spPr>
              <a:xfrm>
                <a:off x="9847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10129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104127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2"/>
              <p:cNvSpPr/>
              <p:nvPr/>
            </p:nvSpPr>
            <p:spPr>
              <a:xfrm>
                <a:off x="10699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2"/>
              <p:cNvSpPr/>
              <p:nvPr/>
            </p:nvSpPr>
            <p:spPr>
              <a:xfrm>
                <a:off x="17514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2"/>
              <p:cNvSpPr/>
              <p:nvPr/>
            </p:nvSpPr>
            <p:spPr>
              <a:xfrm>
                <a:off x="17797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2"/>
              <p:cNvSpPr/>
              <p:nvPr/>
            </p:nvSpPr>
            <p:spPr>
              <a:xfrm>
                <a:off x="18080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2"/>
              <p:cNvSpPr/>
              <p:nvPr/>
            </p:nvSpPr>
            <p:spPr>
              <a:xfrm>
                <a:off x="18366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2"/>
              <p:cNvSpPr/>
              <p:nvPr/>
            </p:nvSpPr>
            <p:spPr>
              <a:xfrm>
                <a:off x="18649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2"/>
              <p:cNvSpPr/>
              <p:nvPr/>
            </p:nvSpPr>
            <p:spPr>
              <a:xfrm>
                <a:off x="1893195" y="187403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290" y="562"/>
                    </a:cubicBezTo>
                    <a:cubicBezTo>
                      <a:pt x="461" y="562"/>
                      <a:pt x="580" y="426"/>
                      <a:pt x="580" y="290"/>
                    </a:cubicBezTo>
                    <a:cubicBezTo>
                      <a:pt x="580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2"/>
              <p:cNvSpPr/>
              <p:nvPr/>
            </p:nvSpPr>
            <p:spPr>
              <a:xfrm>
                <a:off x="19218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2"/>
              <p:cNvSpPr/>
              <p:nvPr/>
            </p:nvSpPr>
            <p:spPr>
              <a:xfrm>
                <a:off x="19501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2"/>
              <p:cNvSpPr/>
              <p:nvPr/>
            </p:nvSpPr>
            <p:spPr>
              <a:xfrm>
                <a:off x="19783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2"/>
              <p:cNvSpPr/>
              <p:nvPr/>
            </p:nvSpPr>
            <p:spPr>
              <a:xfrm>
                <a:off x="2007015" y="18740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73" y="562"/>
                    </a:cubicBezTo>
                    <a:cubicBezTo>
                      <a:pt x="444" y="562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2"/>
              <p:cNvSpPr/>
              <p:nvPr/>
            </p:nvSpPr>
            <p:spPr>
              <a:xfrm>
                <a:off x="2035295" y="18740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90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90" y="562"/>
                    </a:cubicBezTo>
                    <a:cubicBezTo>
                      <a:pt x="461" y="562"/>
                      <a:pt x="563" y="426"/>
                      <a:pt x="563" y="290"/>
                    </a:cubicBezTo>
                    <a:cubicBezTo>
                      <a:pt x="563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206357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20922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2"/>
              <p:cNvSpPr/>
              <p:nvPr/>
            </p:nvSpPr>
            <p:spPr>
              <a:xfrm>
                <a:off x="21204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2"/>
              <p:cNvSpPr/>
              <p:nvPr/>
            </p:nvSpPr>
            <p:spPr>
              <a:xfrm>
                <a:off x="21487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2"/>
              <p:cNvSpPr/>
              <p:nvPr/>
            </p:nvSpPr>
            <p:spPr>
              <a:xfrm>
                <a:off x="2177395" y="18740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3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73" y="562"/>
                    </a:cubicBezTo>
                    <a:cubicBezTo>
                      <a:pt x="444" y="562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2"/>
              <p:cNvSpPr/>
              <p:nvPr/>
            </p:nvSpPr>
            <p:spPr>
              <a:xfrm>
                <a:off x="220567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2"/>
              <p:cNvSpPr/>
              <p:nvPr/>
            </p:nvSpPr>
            <p:spPr>
              <a:xfrm>
                <a:off x="2233975" y="187403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3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290" y="562"/>
                    </a:cubicBezTo>
                    <a:cubicBezTo>
                      <a:pt x="460" y="562"/>
                      <a:pt x="579" y="426"/>
                      <a:pt x="579" y="290"/>
                    </a:cubicBezTo>
                    <a:cubicBezTo>
                      <a:pt x="579" y="119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2"/>
              <p:cNvSpPr/>
              <p:nvPr/>
            </p:nvSpPr>
            <p:spPr>
              <a:xfrm>
                <a:off x="2262595" y="18740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273" y="562"/>
                    </a:cubicBezTo>
                    <a:cubicBezTo>
                      <a:pt x="443" y="562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2"/>
              <p:cNvSpPr/>
              <p:nvPr/>
            </p:nvSpPr>
            <p:spPr>
              <a:xfrm>
                <a:off x="22908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2"/>
              <p:cNvSpPr/>
              <p:nvPr/>
            </p:nvSpPr>
            <p:spPr>
              <a:xfrm>
                <a:off x="23191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2"/>
              <p:cNvSpPr/>
              <p:nvPr/>
            </p:nvSpPr>
            <p:spPr>
              <a:xfrm>
                <a:off x="2347775" y="18740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74" y="562"/>
                    </a:cubicBezTo>
                    <a:cubicBezTo>
                      <a:pt x="444" y="562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23760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2"/>
              <p:cNvSpPr/>
              <p:nvPr/>
            </p:nvSpPr>
            <p:spPr>
              <a:xfrm>
                <a:off x="24043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24329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2461255" y="18740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90" y="562"/>
                    </a:cubicBezTo>
                    <a:cubicBezTo>
                      <a:pt x="461" y="562"/>
                      <a:pt x="563" y="426"/>
                      <a:pt x="563" y="290"/>
                    </a:cubicBezTo>
                    <a:cubicBezTo>
                      <a:pt x="563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2489535" y="187403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1" y="0"/>
                    </a:moveTo>
                    <a:cubicBezTo>
                      <a:pt x="154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291" y="562"/>
                    </a:cubicBezTo>
                    <a:cubicBezTo>
                      <a:pt x="461" y="562"/>
                      <a:pt x="580" y="426"/>
                      <a:pt x="580" y="290"/>
                    </a:cubicBezTo>
                    <a:cubicBezTo>
                      <a:pt x="580" y="119"/>
                      <a:pt x="461" y="0"/>
                      <a:pt x="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25181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25464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25747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26033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27621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27907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281905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28473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28759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2904255" y="18740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90" y="562"/>
                    </a:cubicBezTo>
                    <a:cubicBezTo>
                      <a:pt x="461" y="562"/>
                      <a:pt x="563" y="426"/>
                      <a:pt x="563" y="290"/>
                    </a:cubicBezTo>
                    <a:cubicBezTo>
                      <a:pt x="563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29325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2961155" y="18740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74" y="562"/>
                    </a:cubicBezTo>
                    <a:cubicBezTo>
                      <a:pt x="444" y="562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2989455" y="18740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6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290" y="562"/>
                    </a:cubicBezTo>
                    <a:cubicBezTo>
                      <a:pt x="460" y="562"/>
                      <a:pt x="562" y="426"/>
                      <a:pt x="562" y="290"/>
                    </a:cubicBezTo>
                    <a:cubicBezTo>
                      <a:pt x="562" y="119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30974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31257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31540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32109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326785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32961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33813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34096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343823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34665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35517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35799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36086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363689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366519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369381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2"/>
              <p:cNvSpPr/>
              <p:nvPr/>
            </p:nvSpPr>
            <p:spPr>
              <a:xfrm>
                <a:off x="3778995" y="18740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2"/>
              <p:cNvSpPr/>
              <p:nvPr/>
            </p:nvSpPr>
            <p:spPr>
              <a:xfrm>
                <a:off x="3835575" y="18740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2"/>
              <p:cNvSpPr/>
              <p:nvPr/>
            </p:nvSpPr>
            <p:spPr>
              <a:xfrm>
                <a:off x="8426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2"/>
              <p:cNvSpPr/>
              <p:nvPr/>
            </p:nvSpPr>
            <p:spPr>
              <a:xfrm>
                <a:off x="8708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2"/>
              <p:cNvSpPr/>
              <p:nvPr/>
            </p:nvSpPr>
            <p:spPr>
              <a:xfrm>
                <a:off x="89951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22"/>
              <p:cNvSpPr/>
              <p:nvPr/>
            </p:nvSpPr>
            <p:spPr>
              <a:xfrm>
                <a:off x="9278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22"/>
              <p:cNvSpPr/>
              <p:nvPr/>
            </p:nvSpPr>
            <p:spPr>
              <a:xfrm>
                <a:off x="9560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2"/>
              <p:cNvSpPr/>
              <p:nvPr/>
            </p:nvSpPr>
            <p:spPr>
              <a:xfrm>
                <a:off x="9847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2"/>
              <p:cNvSpPr/>
              <p:nvPr/>
            </p:nvSpPr>
            <p:spPr>
              <a:xfrm>
                <a:off x="10129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22"/>
              <p:cNvSpPr/>
              <p:nvPr/>
            </p:nvSpPr>
            <p:spPr>
              <a:xfrm>
                <a:off x="17797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2"/>
              <p:cNvSpPr/>
              <p:nvPr/>
            </p:nvSpPr>
            <p:spPr>
              <a:xfrm>
                <a:off x="18080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2"/>
              <p:cNvSpPr/>
              <p:nvPr/>
            </p:nvSpPr>
            <p:spPr>
              <a:xfrm>
                <a:off x="18366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1864915" y="19309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90" y="563"/>
                    </a:cubicBezTo>
                    <a:cubicBezTo>
                      <a:pt x="461" y="563"/>
                      <a:pt x="563" y="426"/>
                      <a:pt x="563" y="273"/>
                    </a:cubicBezTo>
                    <a:cubicBezTo>
                      <a:pt x="563" y="103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18931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19218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2"/>
              <p:cNvSpPr/>
              <p:nvPr/>
            </p:nvSpPr>
            <p:spPr>
              <a:xfrm>
                <a:off x="19501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2"/>
              <p:cNvSpPr/>
              <p:nvPr/>
            </p:nvSpPr>
            <p:spPr>
              <a:xfrm>
                <a:off x="19783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2"/>
              <p:cNvSpPr/>
              <p:nvPr/>
            </p:nvSpPr>
            <p:spPr>
              <a:xfrm>
                <a:off x="20070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2"/>
              <p:cNvSpPr/>
              <p:nvPr/>
            </p:nvSpPr>
            <p:spPr>
              <a:xfrm>
                <a:off x="20352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206357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20922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21204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21487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21773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2205675" y="19309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91" y="0"/>
                    </a:moveTo>
                    <a:cubicBezTo>
                      <a:pt x="137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91" y="563"/>
                    </a:cubicBezTo>
                    <a:cubicBezTo>
                      <a:pt x="461" y="563"/>
                      <a:pt x="563" y="426"/>
                      <a:pt x="563" y="273"/>
                    </a:cubicBezTo>
                    <a:cubicBezTo>
                      <a:pt x="563" y="103"/>
                      <a:pt x="461" y="0"/>
                      <a:pt x="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22339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22625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22908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2319155" y="193093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290" y="563"/>
                    </a:cubicBezTo>
                    <a:cubicBezTo>
                      <a:pt x="461" y="563"/>
                      <a:pt x="580" y="426"/>
                      <a:pt x="580" y="273"/>
                    </a:cubicBezTo>
                    <a:cubicBezTo>
                      <a:pt x="580" y="103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234777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23760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24043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24329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24612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248953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25181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2"/>
              <p:cNvSpPr/>
              <p:nvPr/>
            </p:nvSpPr>
            <p:spPr>
              <a:xfrm>
                <a:off x="25464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25747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2"/>
              <p:cNvSpPr/>
              <p:nvPr/>
            </p:nvSpPr>
            <p:spPr>
              <a:xfrm>
                <a:off x="26033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2"/>
              <p:cNvSpPr/>
              <p:nvPr/>
            </p:nvSpPr>
            <p:spPr>
              <a:xfrm>
                <a:off x="263163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2"/>
              <p:cNvSpPr/>
              <p:nvPr/>
            </p:nvSpPr>
            <p:spPr>
              <a:xfrm>
                <a:off x="27907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2"/>
              <p:cNvSpPr/>
              <p:nvPr/>
            </p:nvSpPr>
            <p:spPr>
              <a:xfrm>
                <a:off x="281905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2"/>
              <p:cNvSpPr/>
              <p:nvPr/>
            </p:nvSpPr>
            <p:spPr>
              <a:xfrm>
                <a:off x="28473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2"/>
              <p:cNvSpPr/>
              <p:nvPr/>
            </p:nvSpPr>
            <p:spPr>
              <a:xfrm>
                <a:off x="28759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2"/>
              <p:cNvSpPr/>
              <p:nvPr/>
            </p:nvSpPr>
            <p:spPr>
              <a:xfrm>
                <a:off x="29042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2"/>
              <p:cNvSpPr/>
              <p:nvPr/>
            </p:nvSpPr>
            <p:spPr>
              <a:xfrm>
                <a:off x="2932535" y="193093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290" y="563"/>
                    </a:cubicBezTo>
                    <a:cubicBezTo>
                      <a:pt x="461" y="563"/>
                      <a:pt x="580" y="426"/>
                      <a:pt x="580" y="273"/>
                    </a:cubicBezTo>
                    <a:cubicBezTo>
                      <a:pt x="580" y="103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2"/>
              <p:cNvSpPr/>
              <p:nvPr/>
            </p:nvSpPr>
            <p:spPr>
              <a:xfrm>
                <a:off x="296115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2"/>
              <p:cNvSpPr/>
              <p:nvPr/>
            </p:nvSpPr>
            <p:spPr>
              <a:xfrm>
                <a:off x="29894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2"/>
              <p:cNvSpPr/>
              <p:nvPr/>
            </p:nvSpPr>
            <p:spPr>
              <a:xfrm>
                <a:off x="30974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2"/>
              <p:cNvSpPr/>
              <p:nvPr/>
            </p:nvSpPr>
            <p:spPr>
              <a:xfrm>
                <a:off x="31257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2"/>
              <p:cNvSpPr/>
              <p:nvPr/>
            </p:nvSpPr>
            <p:spPr>
              <a:xfrm>
                <a:off x="318265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2"/>
              <p:cNvSpPr/>
              <p:nvPr/>
            </p:nvSpPr>
            <p:spPr>
              <a:xfrm>
                <a:off x="32392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2"/>
              <p:cNvSpPr/>
              <p:nvPr/>
            </p:nvSpPr>
            <p:spPr>
              <a:xfrm>
                <a:off x="32678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2"/>
              <p:cNvSpPr/>
              <p:nvPr/>
            </p:nvSpPr>
            <p:spPr>
              <a:xfrm>
                <a:off x="32961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2"/>
              <p:cNvSpPr/>
              <p:nvPr/>
            </p:nvSpPr>
            <p:spPr>
              <a:xfrm>
                <a:off x="33244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2"/>
              <p:cNvSpPr/>
              <p:nvPr/>
            </p:nvSpPr>
            <p:spPr>
              <a:xfrm>
                <a:off x="33530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2"/>
              <p:cNvSpPr/>
              <p:nvPr/>
            </p:nvSpPr>
            <p:spPr>
              <a:xfrm>
                <a:off x="33813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2"/>
              <p:cNvSpPr/>
              <p:nvPr/>
            </p:nvSpPr>
            <p:spPr>
              <a:xfrm>
                <a:off x="34096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2"/>
              <p:cNvSpPr/>
              <p:nvPr/>
            </p:nvSpPr>
            <p:spPr>
              <a:xfrm>
                <a:off x="34382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2"/>
              <p:cNvSpPr/>
              <p:nvPr/>
            </p:nvSpPr>
            <p:spPr>
              <a:xfrm>
                <a:off x="349479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2"/>
              <p:cNvSpPr/>
              <p:nvPr/>
            </p:nvSpPr>
            <p:spPr>
              <a:xfrm>
                <a:off x="35517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2"/>
              <p:cNvSpPr/>
              <p:nvPr/>
            </p:nvSpPr>
            <p:spPr>
              <a:xfrm>
                <a:off x="35799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2"/>
              <p:cNvSpPr/>
              <p:nvPr/>
            </p:nvSpPr>
            <p:spPr>
              <a:xfrm>
                <a:off x="36086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2"/>
              <p:cNvSpPr/>
              <p:nvPr/>
            </p:nvSpPr>
            <p:spPr>
              <a:xfrm>
                <a:off x="363689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2"/>
              <p:cNvSpPr/>
              <p:nvPr/>
            </p:nvSpPr>
            <p:spPr>
              <a:xfrm>
                <a:off x="36651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2"/>
              <p:cNvSpPr/>
              <p:nvPr/>
            </p:nvSpPr>
            <p:spPr>
              <a:xfrm>
                <a:off x="369381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2"/>
              <p:cNvSpPr/>
              <p:nvPr/>
            </p:nvSpPr>
            <p:spPr>
              <a:xfrm>
                <a:off x="372209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2"/>
              <p:cNvSpPr/>
              <p:nvPr/>
            </p:nvSpPr>
            <p:spPr>
              <a:xfrm>
                <a:off x="37503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2"/>
              <p:cNvSpPr/>
              <p:nvPr/>
            </p:nvSpPr>
            <p:spPr>
              <a:xfrm>
                <a:off x="3778995" y="193093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74" y="563"/>
                    </a:cubicBezTo>
                    <a:cubicBezTo>
                      <a:pt x="444" y="563"/>
                      <a:pt x="563" y="426"/>
                      <a:pt x="563" y="273"/>
                    </a:cubicBezTo>
                    <a:cubicBezTo>
                      <a:pt x="563" y="103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2"/>
              <p:cNvSpPr/>
              <p:nvPr/>
            </p:nvSpPr>
            <p:spPr>
              <a:xfrm>
                <a:off x="38355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2"/>
              <p:cNvSpPr/>
              <p:nvPr/>
            </p:nvSpPr>
            <p:spPr>
              <a:xfrm>
                <a:off x="8143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2"/>
              <p:cNvSpPr/>
              <p:nvPr/>
            </p:nvSpPr>
            <p:spPr>
              <a:xfrm>
                <a:off x="8426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2"/>
              <p:cNvSpPr/>
              <p:nvPr/>
            </p:nvSpPr>
            <p:spPr>
              <a:xfrm>
                <a:off x="8708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2"/>
              <p:cNvSpPr/>
              <p:nvPr/>
            </p:nvSpPr>
            <p:spPr>
              <a:xfrm>
                <a:off x="89951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2"/>
              <p:cNvSpPr/>
              <p:nvPr/>
            </p:nvSpPr>
            <p:spPr>
              <a:xfrm>
                <a:off x="9278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2"/>
              <p:cNvSpPr/>
              <p:nvPr/>
            </p:nvSpPr>
            <p:spPr>
              <a:xfrm>
                <a:off x="9560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9847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17797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18080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18366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18649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18931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19218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7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19501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19783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20070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20352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206357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20922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21204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21487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21773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220567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22339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2262595" y="1987495"/>
                <a:ext cx="11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1" extrusionOk="0">
                    <a:moveTo>
                      <a:pt x="273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273" y="580"/>
                    </a:cubicBezTo>
                    <a:cubicBezTo>
                      <a:pt x="443" y="580"/>
                      <a:pt x="563" y="427"/>
                      <a:pt x="563" y="290"/>
                    </a:cubicBezTo>
                    <a:cubicBezTo>
                      <a:pt x="563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22908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23191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234777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23760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>
                <a:off x="24043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>
                <a:off x="24329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>
                <a:off x="24612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248953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2"/>
              <p:cNvSpPr/>
              <p:nvPr/>
            </p:nvSpPr>
            <p:spPr>
              <a:xfrm>
                <a:off x="25181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2"/>
              <p:cNvSpPr/>
              <p:nvPr/>
            </p:nvSpPr>
            <p:spPr>
              <a:xfrm>
                <a:off x="25464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25747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26033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2631635" y="1987495"/>
                <a:ext cx="1128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1" extrusionOk="0">
                    <a:moveTo>
                      <a:pt x="291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91" y="580"/>
                    </a:cubicBezTo>
                    <a:cubicBezTo>
                      <a:pt x="461" y="580"/>
                      <a:pt x="563" y="427"/>
                      <a:pt x="563" y="290"/>
                    </a:cubicBezTo>
                    <a:cubicBezTo>
                      <a:pt x="563" y="120"/>
                      <a:pt x="461" y="1"/>
                      <a:pt x="2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281905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28473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28759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29042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29325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296115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2989455" y="1987495"/>
                <a:ext cx="11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1" extrusionOk="0">
                    <a:moveTo>
                      <a:pt x="290" y="1"/>
                    </a:moveTo>
                    <a:cubicBezTo>
                      <a:pt x="136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290" y="580"/>
                    </a:cubicBezTo>
                    <a:cubicBezTo>
                      <a:pt x="460" y="580"/>
                      <a:pt x="562" y="427"/>
                      <a:pt x="562" y="290"/>
                    </a:cubicBezTo>
                    <a:cubicBezTo>
                      <a:pt x="562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30974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31257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31540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318265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32109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32392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32678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32961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33244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3353055" y="1987495"/>
                <a:ext cx="11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1" extrusionOk="0">
                    <a:moveTo>
                      <a:pt x="273" y="1"/>
                    </a:moveTo>
                    <a:cubicBezTo>
                      <a:pt x="136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273" y="580"/>
                    </a:cubicBezTo>
                    <a:cubicBezTo>
                      <a:pt x="443" y="580"/>
                      <a:pt x="562" y="427"/>
                      <a:pt x="562" y="290"/>
                    </a:cubicBezTo>
                    <a:cubicBezTo>
                      <a:pt x="562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33813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34096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34382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349479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35234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35799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36086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363689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36651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36938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372209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37503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2"/>
              <p:cNvSpPr/>
              <p:nvPr/>
            </p:nvSpPr>
            <p:spPr>
              <a:xfrm>
                <a:off x="377899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38355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7857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814335" y="204441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273" y="562"/>
                    </a:cubicBezTo>
                    <a:cubicBezTo>
                      <a:pt x="443" y="562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8426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8708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89951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9278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9560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18080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18366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18649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18931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19218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19501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19783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20070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20352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206357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20922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21204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21487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21773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220567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2233975" y="204441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3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290" y="562"/>
                    </a:cubicBezTo>
                    <a:cubicBezTo>
                      <a:pt x="460" y="562"/>
                      <a:pt x="579" y="426"/>
                      <a:pt x="579" y="290"/>
                    </a:cubicBezTo>
                    <a:cubicBezTo>
                      <a:pt x="579" y="119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22625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22908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23191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25181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25464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25747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26033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2"/>
              <p:cNvSpPr/>
              <p:nvPr/>
            </p:nvSpPr>
            <p:spPr>
              <a:xfrm>
                <a:off x="263163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2"/>
              <p:cNvSpPr/>
              <p:nvPr/>
            </p:nvSpPr>
            <p:spPr>
              <a:xfrm>
                <a:off x="26599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28473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28759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29042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29325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296115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29894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31257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31540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318265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32109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32392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32678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32961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3324415" y="204441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290" y="562"/>
                    </a:cubicBezTo>
                    <a:cubicBezTo>
                      <a:pt x="461" y="562"/>
                      <a:pt x="580" y="426"/>
                      <a:pt x="580" y="290"/>
                    </a:cubicBezTo>
                    <a:cubicBezTo>
                      <a:pt x="580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33530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33813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34096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34665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349479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35234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35799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36086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363689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36651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36938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3722095" y="204441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290" y="562"/>
                    </a:cubicBezTo>
                    <a:cubicBezTo>
                      <a:pt x="461" y="562"/>
                      <a:pt x="563" y="426"/>
                      <a:pt x="563" y="290"/>
                    </a:cubicBezTo>
                    <a:cubicBezTo>
                      <a:pt x="563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37503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377899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380729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38355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3284895" y="2061535"/>
                <a:ext cx="90660" cy="31160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558" extrusionOk="0">
                    <a:moveTo>
                      <a:pt x="314" y="0"/>
                    </a:moveTo>
                    <a:cubicBezTo>
                      <a:pt x="142" y="0"/>
                      <a:pt x="0" y="169"/>
                      <a:pt x="0" y="473"/>
                    </a:cubicBezTo>
                    <a:cubicBezTo>
                      <a:pt x="0" y="899"/>
                      <a:pt x="273" y="1018"/>
                      <a:pt x="1449" y="1070"/>
                    </a:cubicBezTo>
                    <a:cubicBezTo>
                      <a:pt x="2266" y="1138"/>
                      <a:pt x="3170" y="1308"/>
                      <a:pt x="3493" y="1444"/>
                    </a:cubicBezTo>
                    <a:cubicBezTo>
                      <a:pt x="3634" y="1521"/>
                      <a:pt x="3770" y="1558"/>
                      <a:pt x="3894" y="1558"/>
                    </a:cubicBezTo>
                    <a:cubicBezTo>
                      <a:pt x="4265" y="1558"/>
                      <a:pt x="4533" y="1235"/>
                      <a:pt x="4533" y="712"/>
                    </a:cubicBezTo>
                    <a:cubicBezTo>
                      <a:pt x="4533" y="643"/>
                      <a:pt x="4516" y="610"/>
                      <a:pt x="4486" y="610"/>
                    </a:cubicBezTo>
                    <a:cubicBezTo>
                      <a:pt x="4442" y="610"/>
                      <a:pt x="4368" y="682"/>
                      <a:pt x="4277" y="814"/>
                    </a:cubicBezTo>
                    <a:cubicBezTo>
                      <a:pt x="4184" y="972"/>
                      <a:pt x="4086" y="1054"/>
                      <a:pt x="3940" y="1054"/>
                    </a:cubicBezTo>
                    <a:cubicBezTo>
                      <a:pt x="3820" y="1054"/>
                      <a:pt x="3668" y="998"/>
                      <a:pt x="3459" y="882"/>
                    </a:cubicBezTo>
                    <a:cubicBezTo>
                      <a:pt x="3152" y="712"/>
                      <a:pt x="2437" y="558"/>
                      <a:pt x="1875" y="558"/>
                    </a:cubicBezTo>
                    <a:cubicBezTo>
                      <a:pt x="1329" y="558"/>
                      <a:pt x="784" y="422"/>
                      <a:pt x="699" y="286"/>
                    </a:cubicBezTo>
                    <a:cubicBezTo>
                      <a:pt x="584" y="91"/>
                      <a:pt x="441" y="0"/>
                      <a:pt x="3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2"/>
              <p:cNvSpPr/>
              <p:nvPr/>
            </p:nvSpPr>
            <p:spPr>
              <a:xfrm>
                <a:off x="3608615" y="2073035"/>
                <a:ext cx="90660" cy="39580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979" extrusionOk="0">
                    <a:moveTo>
                      <a:pt x="919" y="0"/>
                    </a:moveTo>
                    <a:cubicBezTo>
                      <a:pt x="888" y="0"/>
                      <a:pt x="870" y="73"/>
                      <a:pt x="870" y="222"/>
                    </a:cubicBezTo>
                    <a:cubicBezTo>
                      <a:pt x="853" y="409"/>
                      <a:pt x="648" y="784"/>
                      <a:pt x="427" y="1006"/>
                    </a:cubicBezTo>
                    <a:cubicBezTo>
                      <a:pt x="188" y="1261"/>
                      <a:pt x="1" y="1585"/>
                      <a:pt x="1" y="1721"/>
                    </a:cubicBezTo>
                    <a:cubicBezTo>
                      <a:pt x="1" y="1898"/>
                      <a:pt x="83" y="1978"/>
                      <a:pt x="194" y="1978"/>
                    </a:cubicBezTo>
                    <a:cubicBezTo>
                      <a:pt x="350" y="1978"/>
                      <a:pt x="563" y="1820"/>
                      <a:pt x="682" y="1551"/>
                    </a:cubicBezTo>
                    <a:cubicBezTo>
                      <a:pt x="768" y="1329"/>
                      <a:pt x="1193" y="1125"/>
                      <a:pt x="1619" y="1125"/>
                    </a:cubicBezTo>
                    <a:cubicBezTo>
                      <a:pt x="2727" y="1125"/>
                      <a:pt x="4533" y="580"/>
                      <a:pt x="4533" y="273"/>
                    </a:cubicBezTo>
                    <a:cubicBezTo>
                      <a:pt x="4533" y="90"/>
                      <a:pt x="4436" y="3"/>
                      <a:pt x="4263" y="3"/>
                    </a:cubicBezTo>
                    <a:cubicBezTo>
                      <a:pt x="4067" y="3"/>
                      <a:pt x="3771" y="115"/>
                      <a:pt x="3408" y="324"/>
                    </a:cubicBezTo>
                    <a:cubicBezTo>
                      <a:pt x="3177" y="476"/>
                      <a:pt x="3024" y="549"/>
                      <a:pt x="2904" y="549"/>
                    </a:cubicBezTo>
                    <a:cubicBezTo>
                      <a:pt x="2768" y="549"/>
                      <a:pt x="2674" y="454"/>
                      <a:pt x="2557" y="273"/>
                    </a:cubicBezTo>
                    <a:cubicBezTo>
                      <a:pt x="2463" y="114"/>
                      <a:pt x="2385" y="37"/>
                      <a:pt x="2333" y="37"/>
                    </a:cubicBezTo>
                    <a:cubicBezTo>
                      <a:pt x="2291" y="37"/>
                      <a:pt x="2267" y="88"/>
                      <a:pt x="2267" y="188"/>
                    </a:cubicBezTo>
                    <a:cubicBezTo>
                      <a:pt x="2267" y="392"/>
                      <a:pt x="2011" y="563"/>
                      <a:pt x="1722" y="563"/>
                    </a:cubicBezTo>
                    <a:cubicBezTo>
                      <a:pt x="1415" y="563"/>
                      <a:pt x="1108" y="392"/>
                      <a:pt x="1040" y="188"/>
                    </a:cubicBezTo>
                    <a:cubicBezTo>
                      <a:pt x="991" y="64"/>
                      <a:pt x="949" y="0"/>
                      <a:pt x="9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2"/>
              <p:cNvSpPr/>
              <p:nvPr/>
            </p:nvSpPr>
            <p:spPr>
              <a:xfrm>
                <a:off x="3431735" y="2090195"/>
                <a:ext cx="30720" cy="793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3965" extrusionOk="0">
                    <a:moveTo>
                      <a:pt x="73" y="1"/>
                    </a:moveTo>
                    <a:cubicBezTo>
                      <a:pt x="1" y="1"/>
                      <a:pt x="43" y="168"/>
                      <a:pt x="172" y="557"/>
                    </a:cubicBezTo>
                    <a:cubicBezTo>
                      <a:pt x="326" y="948"/>
                      <a:pt x="411" y="1852"/>
                      <a:pt x="377" y="2601"/>
                    </a:cubicBezTo>
                    <a:cubicBezTo>
                      <a:pt x="377" y="3368"/>
                      <a:pt x="496" y="3964"/>
                      <a:pt x="632" y="3964"/>
                    </a:cubicBezTo>
                    <a:cubicBezTo>
                      <a:pt x="769" y="3964"/>
                      <a:pt x="888" y="3641"/>
                      <a:pt x="888" y="3283"/>
                    </a:cubicBezTo>
                    <a:cubicBezTo>
                      <a:pt x="888" y="2908"/>
                      <a:pt x="1058" y="2516"/>
                      <a:pt x="1263" y="2431"/>
                    </a:cubicBezTo>
                    <a:cubicBezTo>
                      <a:pt x="1535" y="2277"/>
                      <a:pt x="1535" y="2226"/>
                      <a:pt x="1263" y="2090"/>
                    </a:cubicBezTo>
                    <a:cubicBezTo>
                      <a:pt x="1058" y="2005"/>
                      <a:pt x="888" y="1630"/>
                      <a:pt x="888" y="1255"/>
                    </a:cubicBezTo>
                    <a:cubicBezTo>
                      <a:pt x="888" y="914"/>
                      <a:pt x="666" y="437"/>
                      <a:pt x="411" y="233"/>
                    </a:cubicBezTo>
                    <a:cubicBezTo>
                      <a:pt x="234" y="84"/>
                      <a:pt x="125" y="1"/>
                      <a:pt x="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2"/>
              <p:cNvSpPr/>
              <p:nvPr/>
            </p:nvSpPr>
            <p:spPr>
              <a:xfrm>
                <a:off x="3539795" y="2098455"/>
                <a:ext cx="23180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3785" extrusionOk="0">
                    <a:moveTo>
                      <a:pt x="976" y="0"/>
                    </a:moveTo>
                    <a:cubicBezTo>
                      <a:pt x="881" y="0"/>
                      <a:pt x="748" y="98"/>
                      <a:pt x="596" y="280"/>
                    </a:cubicBezTo>
                    <a:cubicBezTo>
                      <a:pt x="136" y="825"/>
                      <a:pt x="0" y="3347"/>
                      <a:pt x="392" y="3722"/>
                    </a:cubicBezTo>
                    <a:cubicBezTo>
                      <a:pt x="440" y="3763"/>
                      <a:pt x="505" y="3785"/>
                      <a:pt x="577" y="3785"/>
                    </a:cubicBezTo>
                    <a:cubicBezTo>
                      <a:pt x="682" y="3785"/>
                      <a:pt x="802" y="3738"/>
                      <a:pt x="903" y="3636"/>
                    </a:cubicBezTo>
                    <a:cubicBezTo>
                      <a:pt x="1142" y="3398"/>
                      <a:pt x="1142" y="3262"/>
                      <a:pt x="903" y="3142"/>
                    </a:cubicBezTo>
                    <a:cubicBezTo>
                      <a:pt x="511" y="2887"/>
                      <a:pt x="511" y="1183"/>
                      <a:pt x="903" y="791"/>
                    </a:cubicBezTo>
                    <a:cubicBezTo>
                      <a:pt x="1073" y="621"/>
                      <a:pt x="1159" y="314"/>
                      <a:pt x="1108" y="144"/>
                    </a:cubicBezTo>
                    <a:cubicBezTo>
                      <a:pt x="1087" y="46"/>
                      <a:pt x="1040" y="0"/>
                      <a:pt x="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7857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2"/>
              <p:cNvSpPr/>
              <p:nvPr/>
            </p:nvSpPr>
            <p:spPr>
              <a:xfrm>
                <a:off x="8143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2"/>
              <p:cNvSpPr/>
              <p:nvPr/>
            </p:nvSpPr>
            <p:spPr>
              <a:xfrm>
                <a:off x="8426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8708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89951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9278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956095" y="210131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1"/>
                    </a:moveTo>
                    <a:cubicBezTo>
                      <a:pt x="154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290" y="563"/>
                    </a:cubicBezTo>
                    <a:cubicBezTo>
                      <a:pt x="460" y="563"/>
                      <a:pt x="580" y="427"/>
                      <a:pt x="580" y="273"/>
                    </a:cubicBezTo>
                    <a:cubicBezTo>
                      <a:pt x="580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10072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10358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10641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10923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112101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11493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11775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12062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12344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126277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12914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13196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13479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13765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14048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14331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14617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18649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18931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19218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7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19501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19783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20070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20352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206357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20922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21204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21487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2"/>
              <p:cNvSpPr/>
              <p:nvPr/>
            </p:nvSpPr>
            <p:spPr>
              <a:xfrm>
                <a:off x="2177395" y="210131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3" y="1"/>
                    </a:moveTo>
                    <a:cubicBezTo>
                      <a:pt x="137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273" y="563"/>
                    </a:cubicBezTo>
                    <a:cubicBezTo>
                      <a:pt x="444" y="563"/>
                      <a:pt x="563" y="427"/>
                      <a:pt x="563" y="273"/>
                    </a:cubicBezTo>
                    <a:cubicBezTo>
                      <a:pt x="563" y="103"/>
                      <a:pt x="444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263163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26599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28473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2"/>
              <p:cNvSpPr/>
              <p:nvPr/>
            </p:nvSpPr>
            <p:spPr>
              <a:xfrm>
                <a:off x="28759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2"/>
              <p:cNvSpPr/>
              <p:nvPr/>
            </p:nvSpPr>
            <p:spPr>
              <a:xfrm>
                <a:off x="29042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2"/>
              <p:cNvSpPr/>
              <p:nvPr/>
            </p:nvSpPr>
            <p:spPr>
              <a:xfrm>
                <a:off x="29325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2"/>
              <p:cNvSpPr/>
              <p:nvPr/>
            </p:nvSpPr>
            <p:spPr>
              <a:xfrm>
                <a:off x="296115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22"/>
              <p:cNvSpPr/>
              <p:nvPr/>
            </p:nvSpPr>
            <p:spPr>
              <a:xfrm>
                <a:off x="2989455" y="210131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1"/>
                    </a:moveTo>
                    <a:cubicBezTo>
                      <a:pt x="136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290" y="563"/>
                    </a:cubicBezTo>
                    <a:cubicBezTo>
                      <a:pt x="460" y="563"/>
                      <a:pt x="562" y="427"/>
                      <a:pt x="562" y="273"/>
                    </a:cubicBezTo>
                    <a:cubicBezTo>
                      <a:pt x="562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22"/>
              <p:cNvSpPr/>
              <p:nvPr/>
            </p:nvSpPr>
            <p:spPr>
              <a:xfrm>
                <a:off x="30177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2"/>
              <p:cNvSpPr/>
              <p:nvPr/>
            </p:nvSpPr>
            <p:spPr>
              <a:xfrm>
                <a:off x="318265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2"/>
              <p:cNvSpPr/>
              <p:nvPr/>
            </p:nvSpPr>
            <p:spPr>
              <a:xfrm>
                <a:off x="32109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2"/>
              <p:cNvSpPr/>
              <p:nvPr/>
            </p:nvSpPr>
            <p:spPr>
              <a:xfrm>
                <a:off x="32392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2"/>
              <p:cNvSpPr/>
              <p:nvPr/>
            </p:nvSpPr>
            <p:spPr>
              <a:xfrm>
                <a:off x="3267855" y="210131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1"/>
                    </a:moveTo>
                    <a:cubicBezTo>
                      <a:pt x="137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273" y="563"/>
                    </a:cubicBezTo>
                    <a:cubicBezTo>
                      <a:pt x="443" y="563"/>
                      <a:pt x="563" y="427"/>
                      <a:pt x="563" y="273"/>
                    </a:cubicBezTo>
                    <a:cubicBezTo>
                      <a:pt x="563" y="103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2"/>
              <p:cNvSpPr/>
              <p:nvPr/>
            </p:nvSpPr>
            <p:spPr>
              <a:xfrm>
                <a:off x="32961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2"/>
              <p:cNvSpPr/>
              <p:nvPr/>
            </p:nvSpPr>
            <p:spPr>
              <a:xfrm>
                <a:off x="33244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2"/>
              <p:cNvSpPr/>
              <p:nvPr/>
            </p:nvSpPr>
            <p:spPr>
              <a:xfrm>
                <a:off x="33530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7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33813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34096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34665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2"/>
              <p:cNvSpPr/>
              <p:nvPr/>
            </p:nvSpPr>
            <p:spPr>
              <a:xfrm>
                <a:off x="349479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2"/>
              <p:cNvSpPr/>
              <p:nvPr/>
            </p:nvSpPr>
            <p:spPr>
              <a:xfrm>
                <a:off x="35234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2"/>
              <p:cNvSpPr/>
              <p:nvPr/>
            </p:nvSpPr>
            <p:spPr>
              <a:xfrm>
                <a:off x="35799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2"/>
              <p:cNvSpPr/>
              <p:nvPr/>
            </p:nvSpPr>
            <p:spPr>
              <a:xfrm>
                <a:off x="363689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2"/>
              <p:cNvSpPr/>
              <p:nvPr/>
            </p:nvSpPr>
            <p:spPr>
              <a:xfrm>
                <a:off x="3665195" y="210131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1"/>
                    </a:moveTo>
                    <a:cubicBezTo>
                      <a:pt x="154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290" y="563"/>
                    </a:cubicBezTo>
                    <a:cubicBezTo>
                      <a:pt x="460" y="563"/>
                      <a:pt x="579" y="427"/>
                      <a:pt x="579" y="273"/>
                    </a:cubicBezTo>
                    <a:cubicBezTo>
                      <a:pt x="579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2"/>
              <p:cNvSpPr/>
              <p:nvPr/>
            </p:nvSpPr>
            <p:spPr>
              <a:xfrm>
                <a:off x="36938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2"/>
              <p:cNvSpPr/>
              <p:nvPr/>
            </p:nvSpPr>
            <p:spPr>
              <a:xfrm>
                <a:off x="372209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2"/>
              <p:cNvSpPr/>
              <p:nvPr/>
            </p:nvSpPr>
            <p:spPr>
              <a:xfrm>
                <a:off x="37503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2"/>
              <p:cNvSpPr/>
              <p:nvPr/>
            </p:nvSpPr>
            <p:spPr>
              <a:xfrm>
                <a:off x="377899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2"/>
              <p:cNvSpPr/>
              <p:nvPr/>
            </p:nvSpPr>
            <p:spPr>
              <a:xfrm>
                <a:off x="3256135" y="2125375"/>
                <a:ext cx="39340" cy="16338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8169" extrusionOk="0">
                    <a:moveTo>
                      <a:pt x="1087" y="0"/>
                    </a:moveTo>
                    <a:cubicBezTo>
                      <a:pt x="944" y="0"/>
                      <a:pt x="809" y="66"/>
                      <a:pt x="723" y="212"/>
                    </a:cubicBezTo>
                    <a:cubicBezTo>
                      <a:pt x="658" y="340"/>
                      <a:pt x="526" y="401"/>
                      <a:pt x="421" y="401"/>
                    </a:cubicBezTo>
                    <a:cubicBezTo>
                      <a:pt x="387" y="401"/>
                      <a:pt x="356" y="395"/>
                      <a:pt x="331" y="382"/>
                    </a:cubicBezTo>
                    <a:cubicBezTo>
                      <a:pt x="320" y="376"/>
                      <a:pt x="310" y="372"/>
                      <a:pt x="300" y="372"/>
                    </a:cubicBezTo>
                    <a:cubicBezTo>
                      <a:pt x="6" y="372"/>
                      <a:pt x="0" y="3242"/>
                      <a:pt x="297" y="4676"/>
                    </a:cubicBezTo>
                    <a:cubicBezTo>
                      <a:pt x="672" y="6380"/>
                      <a:pt x="1438" y="8169"/>
                      <a:pt x="1796" y="8169"/>
                    </a:cubicBezTo>
                    <a:cubicBezTo>
                      <a:pt x="1950" y="8169"/>
                      <a:pt x="1967" y="7930"/>
                      <a:pt x="1864" y="7658"/>
                    </a:cubicBezTo>
                    <a:cubicBezTo>
                      <a:pt x="672" y="4983"/>
                      <a:pt x="178" y="2205"/>
                      <a:pt x="893" y="2205"/>
                    </a:cubicBezTo>
                    <a:cubicBezTo>
                      <a:pt x="1115" y="2205"/>
                      <a:pt x="1115" y="2086"/>
                      <a:pt x="893" y="1796"/>
                    </a:cubicBezTo>
                    <a:cubicBezTo>
                      <a:pt x="508" y="1334"/>
                      <a:pt x="750" y="578"/>
                      <a:pt x="1204" y="578"/>
                    </a:cubicBezTo>
                    <a:cubicBezTo>
                      <a:pt x="1252" y="578"/>
                      <a:pt x="1302" y="586"/>
                      <a:pt x="1353" y="604"/>
                    </a:cubicBezTo>
                    <a:cubicBezTo>
                      <a:pt x="1433" y="641"/>
                      <a:pt x="1498" y="658"/>
                      <a:pt x="1548" y="658"/>
                    </a:cubicBezTo>
                    <a:cubicBezTo>
                      <a:pt x="1658" y="658"/>
                      <a:pt x="1695" y="574"/>
                      <a:pt x="1660" y="433"/>
                    </a:cubicBezTo>
                    <a:cubicBezTo>
                      <a:pt x="1556" y="163"/>
                      <a:pt x="1312" y="0"/>
                      <a:pt x="10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2"/>
              <p:cNvSpPr/>
              <p:nvPr/>
            </p:nvSpPr>
            <p:spPr>
              <a:xfrm>
                <a:off x="3330215" y="2123815"/>
                <a:ext cx="89300" cy="10224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5112" extrusionOk="0">
                    <a:moveTo>
                      <a:pt x="1588" y="302"/>
                    </a:moveTo>
                    <a:cubicBezTo>
                      <a:pt x="1666" y="302"/>
                      <a:pt x="1683" y="410"/>
                      <a:pt x="1653" y="631"/>
                    </a:cubicBezTo>
                    <a:cubicBezTo>
                      <a:pt x="1585" y="835"/>
                      <a:pt x="1790" y="971"/>
                      <a:pt x="2045" y="971"/>
                    </a:cubicBezTo>
                    <a:cubicBezTo>
                      <a:pt x="2088" y="966"/>
                      <a:pt x="2127" y="964"/>
                      <a:pt x="2163" y="964"/>
                    </a:cubicBezTo>
                    <a:cubicBezTo>
                      <a:pt x="2370" y="964"/>
                      <a:pt x="2458" y="1045"/>
                      <a:pt x="2386" y="1176"/>
                    </a:cubicBezTo>
                    <a:cubicBezTo>
                      <a:pt x="2290" y="1345"/>
                      <a:pt x="2113" y="1425"/>
                      <a:pt x="1928" y="1425"/>
                    </a:cubicBezTo>
                    <a:cubicBezTo>
                      <a:pt x="1684" y="1425"/>
                      <a:pt x="1426" y="1284"/>
                      <a:pt x="1329" y="1022"/>
                    </a:cubicBezTo>
                    <a:cubicBezTo>
                      <a:pt x="1244" y="801"/>
                      <a:pt x="1244" y="545"/>
                      <a:pt x="1329" y="460"/>
                    </a:cubicBezTo>
                    <a:cubicBezTo>
                      <a:pt x="1449" y="355"/>
                      <a:pt x="1533" y="302"/>
                      <a:pt x="1588" y="302"/>
                    </a:cubicBezTo>
                    <a:close/>
                    <a:moveTo>
                      <a:pt x="1108" y="0"/>
                    </a:moveTo>
                    <a:cubicBezTo>
                      <a:pt x="512" y="0"/>
                      <a:pt x="0" y="68"/>
                      <a:pt x="0" y="153"/>
                    </a:cubicBezTo>
                    <a:cubicBezTo>
                      <a:pt x="0" y="631"/>
                      <a:pt x="1364" y="2283"/>
                      <a:pt x="1841" y="2334"/>
                    </a:cubicBezTo>
                    <a:cubicBezTo>
                      <a:pt x="2164" y="2385"/>
                      <a:pt x="2778" y="3016"/>
                      <a:pt x="3272" y="3749"/>
                    </a:cubicBezTo>
                    <a:cubicBezTo>
                      <a:pt x="3749" y="4498"/>
                      <a:pt x="4209" y="5112"/>
                      <a:pt x="4345" y="5112"/>
                    </a:cubicBezTo>
                    <a:cubicBezTo>
                      <a:pt x="4465" y="5112"/>
                      <a:pt x="4379" y="4839"/>
                      <a:pt x="4141" y="4464"/>
                    </a:cubicBezTo>
                    <a:cubicBezTo>
                      <a:pt x="3919" y="4123"/>
                      <a:pt x="3664" y="3306"/>
                      <a:pt x="3544" y="2641"/>
                    </a:cubicBezTo>
                    <a:cubicBezTo>
                      <a:pt x="3272" y="852"/>
                      <a:pt x="2471" y="0"/>
                      <a:pt x="11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2"/>
              <p:cNvSpPr/>
              <p:nvPr/>
            </p:nvSpPr>
            <p:spPr>
              <a:xfrm>
                <a:off x="3577275" y="2129875"/>
                <a:ext cx="91000" cy="96180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4809" extrusionOk="0">
                    <a:moveTo>
                      <a:pt x="2503" y="578"/>
                    </a:moveTo>
                    <a:cubicBezTo>
                      <a:pt x="2537" y="578"/>
                      <a:pt x="2609" y="636"/>
                      <a:pt x="2726" y="754"/>
                    </a:cubicBezTo>
                    <a:cubicBezTo>
                      <a:pt x="3016" y="1043"/>
                      <a:pt x="3016" y="1214"/>
                      <a:pt x="2760" y="1469"/>
                    </a:cubicBezTo>
                    <a:cubicBezTo>
                      <a:pt x="2637" y="1593"/>
                      <a:pt x="2533" y="1657"/>
                      <a:pt x="2430" y="1657"/>
                    </a:cubicBezTo>
                    <a:cubicBezTo>
                      <a:pt x="2320" y="1657"/>
                      <a:pt x="2211" y="1584"/>
                      <a:pt x="2079" y="1435"/>
                    </a:cubicBezTo>
                    <a:cubicBezTo>
                      <a:pt x="1890" y="1266"/>
                      <a:pt x="1834" y="1190"/>
                      <a:pt x="1906" y="1190"/>
                    </a:cubicBezTo>
                    <a:cubicBezTo>
                      <a:pt x="1957" y="1190"/>
                      <a:pt x="2072" y="1228"/>
                      <a:pt x="2249" y="1299"/>
                    </a:cubicBezTo>
                    <a:cubicBezTo>
                      <a:pt x="2394" y="1354"/>
                      <a:pt x="2499" y="1385"/>
                      <a:pt x="2568" y="1385"/>
                    </a:cubicBezTo>
                    <a:cubicBezTo>
                      <a:pt x="2711" y="1385"/>
                      <a:pt x="2705" y="1256"/>
                      <a:pt x="2590" y="958"/>
                    </a:cubicBezTo>
                    <a:cubicBezTo>
                      <a:pt x="2489" y="704"/>
                      <a:pt x="2454" y="578"/>
                      <a:pt x="2503" y="578"/>
                    </a:cubicBezTo>
                    <a:close/>
                    <a:moveTo>
                      <a:pt x="3420" y="1"/>
                    </a:moveTo>
                    <a:cubicBezTo>
                      <a:pt x="2915" y="1"/>
                      <a:pt x="2308" y="145"/>
                      <a:pt x="1926" y="413"/>
                    </a:cubicBezTo>
                    <a:cubicBezTo>
                      <a:pt x="1585" y="634"/>
                      <a:pt x="1057" y="1554"/>
                      <a:pt x="733" y="2406"/>
                    </a:cubicBezTo>
                    <a:cubicBezTo>
                      <a:pt x="85" y="4161"/>
                      <a:pt x="0" y="4809"/>
                      <a:pt x="460" y="4809"/>
                    </a:cubicBezTo>
                    <a:cubicBezTo>
                      <a:pt x="597" y="4809"/>
                      <a:pt x="648" y="4706"/>
                      <a:pt x="563" y="4536"/>
                    </a:cubicBezTo>
                    <a:cubicBezTo>
                      <a:pt x="290" y="4076"/>
                      <a:pt x="1568" y="2594"/>
                      <a:pt x="2386" y="2457"/>
                    </a:cubicBezTo>
                    <a:cubicBezTo>
                      <a:pt x="3186" y="2287"/>
                      <a:pt x="4550" y="719"/>
                      <a:pt x="4260" y="276"/>
                    </a:cubicBezTo>
                    <a:cubicBezTo>
                      <a:pt x="4148" y="89"/>
                      <a:pt x="3815" y="1"/>
                      <a:pt x="34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2"/>
              <p:cNvSpPr/>
              <p:nvPr/>
            </p:nvSpPr>
            <p:spPr>
              <a:xfrm>
                <a:off x="3686295" y="2132975"/>
                <a:ext cx="59000" cy="17282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8641" extrusionOk="0">
                    <a:moveTo>
                      <a:pt x="1277" y="1"/>
                    </a:moveTo>
                    <a:cubicBezTo>
                      <a:pt x="1246" y="1"/>
                      <a:pt x="1228" y="18"/>
                      <a:pt x="1228" y="53"/>
                    </a:cubicBezTo>
                    <a:cubicBezTo>
                      <a:pt x="1228" y="173"/>
                      <a:pt x="1399" y="462"/>
                      <a:pt x="1586" y="650"/>
                    </a:cubicBezTo>
                    <a:cubicBezTo>
                      <a:pt x="1791" y="854"/>
                      <a:pt x="1927" y="1757"/>
                      <a:pt x="1910" y="3035"/>
                    </a:cubicBezTo>
                    <a:cubicBezTo>
                      <a:pt x="1910" y="4739"/>
                      <a:pt x="1756" y="5335"/>
                      <a:pt x="1058" y="6647"/>
                    </a:cubicBezTo>
                    <a:cubicBezTo>
                      <a:pt x="19" y="8594"/>
                      <a:pt x="1" y="8641"/>
                      <a:pt x="252" y="8641"/>
                    </a:cubicBezTo>
                    <a:cubicBezTo>
                      <a:pt x="264" y="8641"/>
                      <a:pt x="277" y="8641"/>
                      <a:pt x="291" y="8641"/>
                    </a:cubicBezTo>
                    <a:cubicBezTo>
                      <a:pt x="683" y="8641"/>
                      <a:pt x="1825" y="6477"/>
                      <a:pt x="2353" y="4637"/>
                    </a:cubicBezTo>
                    <a:cubicBezTo>
                      <a:pt x="2949" y="2694"/>
                      <a:pt x="2762" y="1246"/>
                      <a:pt x="1825" y="377"/>
                    </a:cubicBezTo>
                    <a:cubicBezTo>
                      <a:pt x="1573" y="138"/>
                      <a:pt x="1367" y="1"/>
                      <a:pt x="1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2"/>
              <p:cNvSpPr/>
              <p:nvPr/>
            </p:nvSpPr>
            <p:spPr>
              <a:xfrm>
                <a:off x="3296135" y="2151775"/>
                <a:ext cx="8868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5270" extrusionOk="0">
                    <a:moveTo>
                      <a:pt x="157" y="0"/>
                    </a:moveTo>
                    <a:cubicBezTo>
                      <a:pt x="66" y="0"/>
                      <a:pt x="1" y="94"/>
                      <a:pt x="1" y="306"/>
                    </a:cubicBezTo>
                    <a:cubicBezTo>
                      <a:pt x="1" y="1533"/>
                      <a:pt x="2011" y="4293"/>
                      <a:pt x="3442" y="5026"/>
                    </a:cubicBezTo>
                    <a:cubicBezTo>
                      <a:pt x="3774" y="5196"/>
                      <a:pt x="4000" y="5269"/>
                      <a:pt x="4124" y="5269"/>
                    </a:cubicBezTo>
                    <a:cubicBezTo>
                      <a:pt x="4434" y="5269"/>
                      <a:pt x="4113" y="4816"/>
                      <a:pt x="3238" y="4293"/>
                    </a:cubicBezTo>
                    <a:cubicBezTo>
                      <a:pt x="2182" y="3611"/>
                      <a:pt x="989" y="1993"/>
                      <a:pt x="682" y="766"/>
                    </a:cubicBezTo>
                    <a:cubicBezTo>
                      <a:pt x="572" y="305"/>
                      <a:pt x="322" y="0"/>
                      <a:pt x="1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2"/>
              <p:cNvSpPr/>
              <p:nvPr/>
            </p:nvSpPr>
            <p:spPr>
              <a:xfrm>
                <a:off x="7574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2"/>
              <p:cNvSpPr/>
              <p:nvPr/>
            </p:nvSpPr>
            <p:spPr>
              <a:xfrm>
                <a:off x="7857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2"/>
              <p:cNvSpPr/>
              <p:nvPr/>
            </p:nvSpPr>
            <p:spPr>
              <a:xfrm>
                <a:off x="8143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2"/>
              <p:cNvSpPr/>
              <p:nvPr/>
            </p:nvSpPr>
            <p:spPr>
              <a:xfrm>
                <a:off x="8426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2"/>
              <p:cNvSpPr/>
              <p:nvPr/>
            </p:nvSpPr>
            <p:spPr>
              <a:xfrm>
                <a:off x="8708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2"/>
              <p:cNvSpPr/>
              <p:nvPr/>
            </p:nvSpPr>
            <p:spPr>
              <a:xfrm>
                <a:off x="89951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2"/>
              <p:cNvSpPr/>
              <p:nvPr/>
            </p:nvSpPr>
            <p:spPr>
              <a:xfrm>
                <a:off x="9278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2"/>
              <p:cNvSpPr/>
              <p:nvPr/>
            </p:nvSpPr>
            <p:spPr>
              <a:xfrm>
                <a:off x="10072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2"/>
              <p:cNvSpPr/>
              <p:nvPr/>
            </p:nvSpPr>
            <p:spPr>
              <a:xfrm>
                <a:off x="10358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2"/>
              <p:cNvSpPr/>
              <p:nvPr/>
            </p:nvSpPr>
            <p:spPr>
              <a:xfrm>
                <a:off x="10641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2"/>
              <p:cNvSpPr/>
              <p:nvPr/>
            </p:nvSpPr>
            <p:spPr>
              <a:xfrm>
                <a:off x="10923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2"/>
              <p:cNvSpPr/>
              <p:nvPr/>
            </p:nvSpPr>
            <p:spPr>
              <a:xfrm>
                <a:off x="112101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2"/>
              <p:cNvSpPr/>
              <p:nvPr/>
            </p:nvSpPr>
            <p:spPr>
              <a:xfrm>
                <a:off x="11493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2"/>
              <p:cNvSpPr/>
              <p:nvPr/>
            </p:nvSpPr>
            <p:spPr>
              <a:xfrm>
                <a:off x="11775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2"/>
              <p:cNvSpPr/>
              <p:nvPr/>
            </p:nvSpPr>
            <p:spPr>
              <a:xfrm>
                <a:off x="12062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2"/>
              <p:cNvSpPr/>
              <p:nvPr/>
            </p:nvSpPr>
            <p:spPr>
              <a:xfrm>
                <a:off x="12344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2"/>
              <p:cNvSpPr/>
              <p:nvPr/>
            </p:nvSpPr>
            <p:spPr>
              <a:xfrm>
                <a:off x="126277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2"/>
              <p:cNvSpPr/>
              <p:nvPr/>
            </p:nvSpPr>
            <p:spPr>
              <a:xfrm>
                <a:off x="12914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2"/>
              <p:cNvSpPr/>
              <p:nvPr/>
            </p:nvSpPr>
            <p:spPr>
              <a:xfrm>
                <a:off x="13196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2"/>
              <p:cNvSpPr/>
              <p:nvPr/>
            </p:nvSpPr>
            <p:spPr>
              <a:xfrm>
                <a:off x="13479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2"/>
              <p:cNvSpPr/>
              <p:nvPr/>
            </p:nvSpPr>
            <p:spPr>
              <a:xfrm>
                <a:off x="13765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2"/>
              <p:cNvSpPr/>
              <p:nvPr/>
            </p:nvSpPr>
            <p:spPr>
              <a:xfrm>
                <a:off x="14048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2"/>
              <p:cNvSpPr/>
              <p:nvPr/>
            </p:nvSpPr>
            <p:spPr>
              <a:xfrm>
                <a:off x="14331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2"/>
              <p:cNvSpPr/>
              <p:nvPr/>
            </p:nvSpPr>
            <p:spPr>
              <a:xfrm>
                <a:off x="14617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2"/>
              <p:cNvSpPr/>
              <p:nvPr/>
            </p:nvSpPr>
            <p:spPr>
              <a:xfrm>
                <a:off x="14900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2"/>
              <p:cNvSpPr/>
              <p:nvPr/>
            </p:nvSpPr>
            <p:spPr>
              <a:xfrm>
                <a:off x="15183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2"/>
              <p:cNvSpPr/>
              <p:nvPr/>
            </p:nvSpPr>
            <p:spPr>
              <a:xfrm>
                <a:off x="26599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2"/>
              <p:cNvSpPr/>
              <p:nvPr/>
            </p:nvSpPr>
            <p:spPr>
              <a:xfrm>
                <a:off x="28473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2"/>
              <p:cNvSpPr/>
              <p:nvPr/>
            </p:nvSpPr>
            <p:spPr>
              <a:xfrm>
                <a:off x="28759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2"/>
              <p:cNvSpPr/>
              <p:nvPr/>
            </p:nvSpPr>
            <p:spPr>
              <a:xfrm>
                <a:off x="29042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2"/>
              <p:cNvSpPr/>
              <p:nvPr/>
            </p:nvSpPr>
            <p:spPr>
              <a:xfrm>
                <a:off x="29325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2"/>
              <p:cNvSpPr/>
              <p:nvPr/>
            </p:nvSpPr>
            <p:spPr>
              <a:xfrm>
                <a:off x="296115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2"/>
              <p:cNvSpPr/>
              <p:nvPr/>
            </p:nvSpPr>
            <p:spPr>
              <a:xfrm>
                <a:off x="29894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2"/>
              <p:cNvSpPr/>
              <p:nvPr/>
            </p:nvSpPr>
            <p:spPr>
              <a:xfrm>
                <a:off x="30177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2"/>
              <p:cNvSpPr/>
              <p:nvPr/>
            </p:nvSpPr>
            <p:spPr>
              <a:xfrm>
                <a:off x="32109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2"/>
              <p:cNvSpPr/>
              <p:nvPr/>
            </p:nvSpPr>
            <p:spPr>
              <a:xfrm>
                <a:off x="33244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2"/>
              <p:cNvSpPr/>
              <p:nvPr/>
            </p:nvSpPr>
            <p:spPr>
              <a:xfrm>
                <a:off x="34096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2"/>
              <p:cNvSpPr/>
              <p:nvPr/>
            </p:nvSpPr>
            <p:spPr>
              <a:xfrm>
                <a:off x="34665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2"/>
              <p:cNvSpPr/>
              <p:nvPr/>
            </p:nvSpPr>
            <p:spPr>
              <a:xfrm>
                <a:off x="349479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2"/>
              <p:cNvSpPr/>
              <p:nvPr/>
            </p:nvSpPr>
            <p:spPr>
              <a:xfrm>
                <a:off x="35234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2"/>
              <p:cNvSpPr/>
              <p:nvPr/>
            </p:nvSpPr>
            <p:spPr>
              <a:xfrm>
                <a:off x="35799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2"/>
              <p:cNvSpPr/>
              <p:nvPr/>
            </p:nvSpPr>
            <p:spPr>
              <a:xfrm>
                <a:off x="366519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2"/>
              <p:cNvSpPr/>
              <p:nvPr/>
            </p:nvSpPr>
            <p:spPr>
              <a:xfrm>
                <a:off x="3606235" y="2161315"/>
                <a:ext cx="97820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5520" extrusionOk="0">
                    <a:moveTo>
                      <a:pt x="4644" y="1"/>
                    </a:moveTo>
                    <a:cubicBezTo>
                      <a:pt x="4508" y="1"/>
                      <a:pt x="4335" y="87"/>
                      <a:pt x="4209" y="238"/>
                    </a:cubicBezTo>
                    <a:cubicBezTo>
                      <a:pt x="4039" y="408"/>
                      <a:pt x="3783" y="971"/>
                      <a:pt x="3579" y="1482"/>
                    </a:cubicBezTo>
                    <a:cubicBezTo>
                      <a:pt x="3141" y="2730"/>
                      <a:pt x="1917" y="4271"/>
                      <a:pt x="1402" y="4271"/>
                    </a:cubicBezTo>
                    <a:cubicBezTo>
                      <a:pt x="1376" y="4271"/>
                      <a:pt x="1352" y="4267"/>
                      <a:pt x="1330" y="4259"/>
                    </a:cubicBezTo>
                    <a:cubicBezTo>
                      <a:pt x="1279" y="4236"/>
                      <a:pt x="1230" y="4226"/>
                      <a:pt x="1185" y="4226"/>
                    </a:cubicBezTo>
                    <a:cubicBezTo>
                      <a:pt x="1063" y="4226"/>
                      <a:pt x="972" y="4305"/>
                      <a:pt x="972" y="4429"/>
                    </a:cubicBezTo>
                    <a:cubicBezTo>
                      <a:pt x="972" y="4600"/>
                      <a:pt x="733" y="4923"/>
                      <a:pt x="478" y="5111"/>
                    </a:cubicBezTo>
                    <a:cubicBezTo>
                      <a:pt x="1" y="5486"/>
                      <a:pt x="1" y="5486"/>
                      <a:pt x="512" y="5520"/>
                    </a:cubicBezTo>
                    <a:cubicBezTo>
                      <a:pt x="1312" y="5520"/>
                      <a:pt x="3664" y="2964"/>
                      <a:pt x="4090" y="1652"/>
                    </a:cubicBezTo>
                    <a:cubicBezTo>
                      <a:pt x="4294" y="1022"/>
                      <a:pt x="4567" y="459"/>
                      <a:pt x="4737" y="374"/>
                    </a:cubicBezTo>
                    <a:cubicBezTo>
                      <a:pt x="4891" y="255"/>
                      <a:pt x="4891" y="119"/>
                      <a:pt x="4771" y="33"/>
                    </a:cubicBezTo>
                    <a:cubicBezTo>
                      <a:pt x="4736" y="11"/>
                      <a:pt x="4692" y="1"/>
                      <a:pt x="4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2"/>
              <p:cNvSpPr/>
              <p:nvPr/>
            </p:nvSpPr>
            <p:spPr>
              <a:xfrm>
                <a:off x="37503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2"/>
              <p:cNvSpPr/>
              <p:nvPr/>
            </p:nvSpPr>
            <p:spPr>
              <a:xfrm>
                <a:off x="3778995" y="2157875"/>
                <a:ext cx="1128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1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274" y="580"/>
                    </a:cubicBezTo>
                    <a:cubicBezTo>
                      <a:pt x="444" y="580"/>
                      <a:pt x="563" y="427"/>
                      <a:pt x="563" y="291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2"/>
              <p:cNvSpPr/>
              <p:nvPr/>
            </p:nvSpPr>
            <p:spPr>
              <a:xfrm>
                <a:off x="7291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2"/>
              <p:cNvSpPr/>
              <p:nvPr/>
            </p:nvSpPr>
            <p:spPr>
              <a:xfrm>
                <a:off x="7574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2"/>
              <p:cNvSpPr/>
              <p:nvPr/>
            </p:nvSpPr>
            <p:spPr>
              <a:xfrm>
                <a:off x="7857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2"/>
              <p:cNvSpPr/>
              <p:nvPr/>
            </p:nvSpPr>
            <p:spPr>
              <a:xfrm>
                <a:off x="8143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22"/>
              <p:cNvSpPr/>
              <p:nvPr/>
            </p:nvSpPr>
            <p:spPr>
              <a:xfrm>
                <a:off x="8426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22"/>
              <p:cNvSpPr/>
              <p:nvPr/>
            </p:nvSpPr>
            <p:spPr>
              <a:xfrm>
                <a:off x="8708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2"/>
              <p:cNvSpPr/>
              <p:nvPr/>
            </p:nvSpPr>
            <p:spPr>
              <a:xfrm>
                <a:off x="899515" y="221479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274" y="563"/>
                    </a:cubicBezTo>
                    <a:cubicBezTo>
                      <a:pt x="444" y="563"/>
                      <a:pt x="563" y="426"/>
                      <a:pt x="563" y="290"/>
                    </a:cubicBezTo>
                    <a:cubicBezTo>
                      <a:pt x="563" y="120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2"/>
              <p:cNvSpPr/>
              <p:nvPr/>
            </p:nvSpPr>
            <p:spPr>
              <a:xfrm>
                <a:off x="9278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2"/>
              <p:cNvSpPr/>
              <p:nvPr/>
            </p:nvSpPr>
            <p:spPr>
              <a:xfrm>
                <a:off x="10072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2"/>
              <p:cNvSpPr/>
              <p:nvPr/>
            </p:nvSpPr>
            <p:spPr>
              <a:xfrm>
                <a:off x="10358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2"/>
              <p:cNvSpPr/>
              <p:nvPr/>
            </p:nvSpPr>
            <p:spPr>
              <a:xfrm>
                <a:off x="10641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2"/>
              <p:cNvSpPr/>
              <p:nvPr/>
            </p:nvSpPr>
            <p:spPr>
              <a:xfrm>
                <a:off x="10923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2"/>
              <p:cNvSpPr/>
              <p:nvPr/>
            </p:nvSpPr>
            <p:spPr>
              <a:xfrm>
                <a:off x="112101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2"/>
              <p:cNvSpPr/>
              <p:nvPr/>
            </p:nvSpPr>
            <p:spPr>
              <a:xfrm>
                <a:off x="11493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2"/>
              <p:cNvSpPr/>
              <p:nvPr/>
            </p:nvSpPr>
            <p:spPr>
              <a:xfrm>
                <a:off x="11775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2"/>
              <p:cNvSpPr/>
              <p:nvPr/>
            </p:nvSpPr>
            <p:spPr>
              <a:xfrm>
                <a:off x="12062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2"/>
              <p:cNvSpPr/>
              <p:nvPr/>
            </p:nvSpPr>
            <p:spPr>
              <a:xfrm>
                <a:off x="12344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2"/>
              <p:cNvSpPr/>
              <p:nvPr/>
            </p:nvSpPr>
            <p:spPr>
              <a:xfrm>
                <a:off x="126277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2"/>
              <p:cNvSpPr/>
              <p:nvPr/>
            </p:nvSpPr>
            <p:spPr>
              <a:xfrm>
                <a:off x="12914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2"/>
              <p:cNvSpPr/>
              <p:nvPr/>
            </p:nvSpPr>
            <p:spPr>
              <a:xfrm>
                <a:off x="13196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2"/>
              <p:cNvSpPr/>
              <p:nvPr/>
            </p:nvSpPr>
            <p:spPr>
              <a:xfrm>
                <a:off x="13479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2"/>
              <p:cNvSpPr/>
              <p:nvPr/>
            </p:nvSpPr>
            <p:spPr>
              <a:xfrm>
                <a:off x="13765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2"/>
              <p:cNvSpPr/>
              <p:nvPr/>
            </p:nvSpPr>
            <p:spPr>
              <a:xfrm>
                <a:off x="14048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2"/>
              <p:cNvSpPr/>
              <p:nvPr/>
            </p:nvSpPr>
            <p:spPr>
              <a:xfrm>
                <a:off x="14331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2"/>
              <p:cNvSpPr/>
              <p:nvPr/>
            </p:nvSpPr>
            <p:spPr>
              <a:xfrm>
                <a:off x="146179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2"/>
              <p:cNvSpPr/>
              <p:nvPr/>
            </p:nvSpPr>
            <p:spPr>
              <a:xfrm>
                <a:off x="1490075" y="221479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90" y="563"/>
                    </a:cubicBezTo>
                    <a:cubicBezTo>
                      <a:pt x="460" y="563"/>
                      <a:pt x="563" y="426"/>
                      <a:pt x="563" y="290"/>
                    </a:cubicBezTo>
                    <a:cubicBezTo>
                      <a:pt x="563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2"/>
              <p:cNvSpPr/>
              <p:nvPr/>
            </p:nvSpPr>
            <p:spPr>
              <a:xfrm>
                <a:off x="15183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2"/>
              <p:cNvSpPr/>
              <p:nvPr/>
            </p:nvSpPr>
            <p:spPr>
              <a:xfrm>
                <a:off x="15469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2"/>
              <p:cNvSpPr/>
              <p:nvPr/>
            </p:nvSpPr>
            <p:spPr>
              <a:xfrm>
                <a:off x="28759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2"/>
              <p:cNvSpPr/>
              <p:nvPr/>
            </p:nvSpPr>
            <p:spPr>
              <a:xfrm>
                <a:off x="29042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2"/>
              <p:cNvSpPr/>
              <p:nvPr/>
            </p:nvSpPr>
            <p:spPr>
              <a:xfrm>
                <a:off x="29325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2"/>
              <p:cNvSpPr/>
              <p:nvPr/>
            </p:nvSpPr>
            <p:spPr>
              <a:xfrm>
                <a:off x="296115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2"/>
              <p:cNvSpPr/>
              <p:nvPr/>
            </p:nvSpPr>
            <p:spPr>
              <a:xfrm>
                <a:off x="2989455" y="221479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6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290" y="563"/>
                    </a:cubicBezTo>
                    <a:cubicBezTo>
                      <a:pt x="460" y="563"/>
                      <a:pt x="562" y="426"/>
                      <a:pt x="562" y="290"/>
                    </a:cubicBezTo>
                    <a:cubicBezTo>
                      <a:pt x="562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2"/>
              <p:cNvSpPr/>
              <p:nvPr/>
            </p:nvSpPr>
            <p:spPr>
              <a:xfrm>
                <a:off x="3017735" y="221479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4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290" y="563"/>
                    </a:cubicBezTo>
                    <a:cubicBezTo>
                      <a:pt x="460" y="563"/>
                      <a:pt x="580" y="426"/>
                      <a:pt x="580" y="290"/>
                    </a:cubicBezTo>
                    <a:cubicBezTo>
                      <a:pt x="580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2"/>
              <p:cNvSpPr/>
              <p:nvPr/>
            </p:nvSpPr>
            <p:spPr>
              <a:xfrm>
                <a:off x="318265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2"/>
              <p:cNvSpPr/>
              <p:nvPr/>
            </p:nvSpPr>
            <p:spPr>
              <a:xfrm>
                <a:off x="32109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2"/>
              <p:cNvSpPr/>
              <p:nvPr/>
            </p:nvSpPr>
            <p:spPr>
              <a:xfrm>
                <a:off x="32392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2"/>
              <p:cNvSpPr/>
              <p:nvPr/>
            </p:nvSpPr>
            <p:spPr>
              <a:xfrm>
                <a:off x="33530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7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2"/>
              <p:cNvSpPr/>
              <p:nvPr/>
            </p:nvSpPr>
            <p:spPr>
              <a:xfrm>
                <a:off x="33813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2"/>
              <p:cNvSpPr/>
              <p:nvPr/>
            </p:nvSpPr>
            <p:spPr>
              <a:xfrm>
                <a:off x="34382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2"/>
              <p:cNvSpPr/>
              <p:nvPr/>
            </p:nvSpPr>
            <p:spPr>
              <a:xfrm>
                <a:off x="34665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2"/>
              <p:cNvSpPr/>
              <p:nvPr/>
            </p:nvSpPr>
            <p:spPr>
              <a:xfrm>
                <a:off x="349479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2"/>
              <p:cNvSpPr/>
              <p:nvPr/>
            </p:nvSpPr>
            <p:spPr>
              <a:xfrm>
                <a:off x="35234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2"/>
              <p:cNvSpPr/>
              <p:nvPr/>
            </p:nvSpPr>
            <p:spPr>
              <a:xfrm>
                <a:off x="35517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2"/>
              <p:cNvSpPr/>
              <p:nvPr/>
            </p:nvSpPr>
            <p:spPr>
              <a:xfrm>
                <a:off x="36086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22"/>
              <p:cNvSpPr/>
              <p:nvPr/>
            </p:nvSpPr>
            <p:spPr>
              <a:xfrm>
                <a:off x="363689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22"/>
              <p:cNvSpPr/>
              <p:nvPr/>
            </p:nvSpPr>
            <p:spPr>
              <a:xfrm>
                <a:off x="37503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2"/>
              <p:cNvSpPr/>
              <p:nvPr/>
            </p:nvSpPr>
            <p:spPr>
              <a:xfrm>
                <a:off x="377899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2"/>
              <p:cNvSpPr/>
              <p:nvPr/>
            </p:nvSpPr>
            <p:spPr>
              <a:xfrm>
                <a:off x="3426075" y="2243575"/>
                <a:ext cx="22740" cy="15286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7643" extrusionOk="0">
                    <a:moveTo>
                      <a:pt x="50" y="1"/>
                    </a:moveTo>
                    <a:cubicBezTo>
                      <a:pt x="0" y="1"/>
                      <a:pt x="22" y="107"/>
                      <a:pt x="97" y="316"/>
                    </a:cubicBezTo>
                    <a:cubicBezTo>
                      <a:pt x="455" y="1253"/>
                      <a:pt x="660" y="2821"/>
                      <a:pt x="438" y="2821"/>
                    </a:cubicBezTo>
                    <a:cubicBezTo>
                      <a:pt x="115" y="2821"/>
                      <a:pt x="149" y="6859"/>
                      <a:pt x="438" y="7336"/>
                    </a:cubicBezTo>
                    <a:cubicBezTo>
                      <a:pt x="540" y="7506"/>
                      <a:pt x="779" y="7643"/>
                      <a:pt x="949" y="7643"/>
                    </a:cubicBezTo>
                    <a:cubicBezTo>
                      <a:pt x="1137" y="7643"/>
                      <a:pt x="1120" y="7506"/>
                      <a:pt x="881" y="7217"/>
                    </a:cubicBezTo>
                    <a:cubicBezTo>
                      <a:pt x="694" y="6995"/>
                      <a:pt x="626" y="6569"/>
                      <a:pt x="745" y="6195"/>
                    </a:cubicBezTo>
                    <a:cubicBezTo>
                      <a:pt x="864" y="5854"/>
                      <a:pt x="966" y="4525"/>
                      <a:pt x="966" y="3213"/>
                    </a:cubicBezTo>
                    <a:cubicBezTo>
                      <a:pt x="966" y="1322"/>
                      <a:pt x="881" y="776"/>
                      <a:pt x="455" y="350"/>
                    </a:cubicBezTo>
                    <a:cubicBezTo>
                      <a:pt x="230" y="116"/>
                      <a:pt x="101" y="1"/>
                      <a:pt x="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22"/>
              <p:cNvSpPr/>
              <p:nvPr/>
            </p:nvSpPr>
            <p:spPr>
              <a:xfrm>
                <a:off x="3522075" y="2243075"/>
                <a:ext cx="28980" cy="14212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7106" extrusionOk="0">
                    <a:moveTo>
                      <a:pt x="1005" y="1"/>
                    </a:moveTo>
                    <a:cubicBezTo>
                      <a:pt x="971" y="1"/>
                      <a:pt x="852" y="290"/>
                      <a:pt x="750" y="631"/>
                    </a:cubicBezTo>
                    <a:cubicBezTo>
                      <a:pt x="630" y="1006"/>
                      <a:pt x="409" y="1398"/>
                      <a:pt x="239" y="1517"/>
                    </a:cubicBezTo>
                    <a:cubicBezTo>
                      <a:pt x="0" y="1687"/>
                      <a:pt x="0" y="1790"/>
                      <a:pt x="290" y="1909"/>
                    </a:cubicBezTo>
                    <a:cubicBezTo>
                      <a:pt x="460" y="1960"/>
                      <a:pt x="630" y="2539"/>
                      <a:pt x="630" y="3136"/>
                    </a:cubicBezTo>
                    <a:cubicBezTo>
                      <a:pt x="630" y="3732"/>
                      <a:pt x="460" y="4294"/>
                      <a:pt x="290" y="4345"/>
                    </a:cubicBezTo>
                    <a:cubicBezTo>
                      <a:pt x="34" y="4465"/>
                      <a:pt x="0" y="4584"/>
                      <a:pt x="239" y="4754"/>
                    </a:cubicBezTo>
                    <a:cubicBezTo>
                      <a:pt x="409" y="4856"/>
                      <a:pt x="630" y="5453"/>
                      <a:pt x="750" y="6032"/>
                    </a:cubicBezTo>
                    <a:cubicBezTo>
                      <a:pt x="852" y="6628"/>
                      <a:pt x="1091" y="7106"/>
                      <a:pt x="1227" y="7106"/>
                    </a:cubicBezTo>
                    <a:cubicBezTo>
                      <a:pt x="1397" y="7106"/>
                      <a:pt x="1448" y="6884"/>
                      <a:pt x="1363" y="6594"/>
                    </a:cubicBezTo>
                    <a:cubicBezTo>
                      <a:pt x="1278" y="6339"/>
                      <a:pt x="1176" y="4754"/>
                      <a:pt x="1142" y="3067"/>
                    </a:cubicBezTo>
                    <a:cubicBezTo>
                      <a:pt x="1091" y="1364"/>
                      <a:pt x="1022" y="1"/>
                      <a:pt x="10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22"/>
              <p:cNvSpPr/>
              <p:nvPr/>
            </p:nvSpPr>
            <p:spPr>
              <a:xfrm>
                <a:off x="7291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2"/>
              <p:cNvSpPr/>
              <p:nvPr/>
            </p:nvSpPr>
            <p:spPr>
              <a:xfrm>
                <a:off x="7574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2"/>
              <p:cNvSpPr/>
              <p:nvPr/>
            </p:nvSpPr>
            <p:spPr>
              <a:xfrm>
                <a:off x="7857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2"/>
              <p:cNvSpPr/>
              <p:nvPr/>
            </p:nvSpPr>
            <p:spPr>
              <a:xfrm>
                <a:off x="8143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2"/>
              <p:cNvSpPr/>
              <p:nvPr/>
            </p:nvSpPr>
            <p:spPr>
              <a:xfrm>
                <a:off x="8426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2"/>
              <p:cNvSpPr/>
              <p:nvPr/>
            </p:nvSpPr>
            <p:spPr>
              <a:xfrm>
                <a:off x="870895" y="2271695"/>
                <a:ext cx="1162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4" extrusionOk="0">
                    <a:moveTo>
                      <a:pt x="290" y="1"/>
                    </a:moveTo>
                    <a:cubicBezTo>
                      <a:pt x="154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290" y="563"/>
                    </a:cubicBezTo>
                    <a:cubicBezTo>
                      <a:pt x="461" y="563"/>
                      <a:pt x="580" y="427"/>
                      <a:pt x="580" y="273"/>
                    </a:cubicBezTo>
                    <a:cubicBezTo>
                      <a:pt x="580" y="103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2"/>
              <p:cNvSpPr/>
              <p:nvPr/>
            </p:nvSpPr>
            <p:spPr>
              <a:xfrm>
                <a:off x="89951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2"/>
              <p:cNvSpPr/>
              <p:nvPr/>
            </p:nvSpPr>
            <p:spPr>
              <a:xfrm>
                <a:off x="9278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2"/>
              <p:cNvSpPr/>
              <p:nvPr/>
            </p:nvSpPr>
            <p:spPr>
              <a:xfrm>
                <a:off x="10072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2"/>
              <p:cNvSpPr/>
              <p:nvPr/>
            </p:nvSpPr>
            <p:spPr>
              <a:xfrm>
                <a:off x="10358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2"/>
              <p:cNvSpPr/>
              <p:nvPr/>
            </p:nvSpPr>
            <p:spPr>
              <a:xfrm>
                <a:off x="10641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2"/>
              <p:cNvSpPr/>
              <p:nvPr/>
            </p:nvSpPr>
            <p:spPr>
              <a:xfrm>
                <a:off x="109239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2"/>
              <p:cNvSpPr/>
              <p:nvPr/>
            </p:nvSpPr>
            <p:spPr>
              <a:xfrm>
                <a:off x="112101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2"/>
              <p:cNvSpPr/>
              <p:nvPr/>
            </p:nvSpPr>
            <p:spPr>
              <a:xfrm>
                <a:off x="137659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2"/>
              <p:cNvSpPr/>
              <p:nvPr/>
            </p:nvSpPr>
            <p:spPr>
              <a:xfrm>
                <a:off x="14048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2"/>
              <p:cNvSpPr/>
              <p:nvPr/>
            </p:nvSpPr>
            <p:spPr>
              <a:xfrm>
                <a:off x="14331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2"/>
              <p:cNvSpPr/>
              <p:nvPr/>
            </p:nvSpPr>
            <p:spPr>
              <a:xfrm>
                <a:off x="1461795" y="227169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73" y="1"/>
                    </a:moveTo>
                    <a:cubicBezTo>
                      <a:pt x="137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273" y="563"/>
                    </a:cubicBezTo>
                    <a:cubicBezTo>
                      <a:pt x="443" y="563"/>
                      <a:pt x="563" y="427"/>
                      <a:pt x="563" y="273"/>
                    </a:cubicBezTo>
                    <a:cubicBezTo>
                      <a:pt x="563" y="103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2"/>
              <p:cNvSpPr/>
              <p:nvPr/>
            </p:nvSpPr>
            <p:spPr>
              <a:xfrm>
                <a:off x="14900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2"/>
              <p:cNvSpPr/>
              <p:nvPr/>
            </p:nvSpPr>
            <p:spPr>
              <a:xfrm>
                <a:off x="15183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2"/>
              <p:cNvSpPr/>
              <p:nvPr/>
            </p:nvSpPr>
            <p:spPr>
              <a:xfrm>
                <a:off x="15469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2"/>
              <p:cNvSpPr/>
              <p:nvPr/>
            </p:nvSpPr>
            <p:spPr>
              <a:xfrm>
                <a:off x="28759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2"/>
              <p:cNvSpPr/>
              <p:nvPr/>
            </p:nvSpPr>
            <p:spPr>
              <a:xfrm>
                <a:off x="29042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2"/>
              <p:cNvSpPr/>
              <p:nvPr/>
            </p:nvSpPr>
            <p:spPr>
              <a:xfrm>
                <a:off x="29325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2"/>
              <p:cNvSpPr/>
              <p:nvPr/>
            </p:nvSpPr>
            <p:spPr>
              <a:xfrm>
                <a:off x="2961155" y="2271695"/>
                <a:ext cx="1128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4" extrusionOk="0">
                    <a:moveTo>
                      <a:pt x="274" y="1"/>
                    </a:moveTo>
                    <a:cubicBezTo>
                      <a:pt x="137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73"/>
                    </a:cubicBezTo>
                    <a:cubicBezTo>
                      <a:pt x="563" y="103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2"/>
              <p:cNvSpPr/>
              <p:nvPr/>
            </p:nvSpPr>
            <p:spPr>
              <a:xfrm>
                <a:off x="29894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2"/>
              <p:cNvSpPr/>
              <p:nvPr/>
            </p:nvSpPr>
            <p:spPr>
              <a:xfrm>
                <a:off x="30177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2"/>
              <p:cNvSpPr/>
              <p:nvPr/>
            </p:nvSpPr>
            <p:spPr>
              <a:xfrm>
                <a:off x="32109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2"/>
              <p:cNvSpPr/>
              <p:nvPr/>
            </p:nvSpPr>
            <p:spPr>
              <a:xfrm>
                <a:off x="32392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2"/>
              <p:cNvSpPr/>
              <p:nvPr/>
            </p:nvSpPr>
            <p:spPr>
              <a:xfrm>
                <a:off x="34096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2"/>
              <p:cNvSpPr/>
              <p:nvPr/>
            </p:nvSpPr>
            <p:spPr>
              <a:xfrm>
                <a:off x="34665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2"/>
              <p:cNvSpPr/>
              <p:nvPr/>
            </p:nvSpPr>
            <p:spPr>
              <a:xfrm>
                <a:off x="349479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2"/>
              <p:cNvSpPr/>
              <p:nvPr/>
            </p:nvSpPr>
            <p:spPr>
              <a:xfrm>
                <a:off x="35517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2"/>
              <p:cNvSpPr/>
              <p:nvPr/>
            </p:nvSpPr>
            <p:spPr>
              <a:xfrm>
                <a:off x="357999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2"/>
              <p:cNvSpPr/>
              <p:nvPr/>
            </p:nvSpPr>
            <p:spPr>
              <a:xfrm>
                <a:off x="37503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2"/>
              <p:cNvSpPr/>
              <p:nvPr/>
            </p:nvSpPr>
            <p:spPr>
              <a:xfrm>
                <a:off x="7291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2"/>
              <p:cNvSpPr/>
              <p:nvPr/>
            </p:nvSpPr>
            <p:spPr>
              <a:xfrm>
                <a:off x="7574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2"/>
              <p:cNvSpPr/>
              <p:nvPr/>
            </p:nvSpPr>
            <p:spPr>
              <a:xfrm>
                <a:off x="7857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2"/>
              <p:cNvSpPr/>
              <p:nvPr/>
            </p:nvSpPr>
            <p:spPr>
              <a:xfrm>
                <a:off x="814335" y="232827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273" y="579"/>
                    </a:cubicBezTo>
                    <a:cubicBezTo>
                      <a:pt x="443" y="579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2"/>
              <p:cNvSpPr/>
              <p:nvPr/>
            </p:nvSpPr>
            <p:spPr>
              <a:xfrm>
                <a:off x="8426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2"/>
              <p:cNvSpPr/>
              <p:nvPr/>
            </p:nvSpPr>
            <p:spPr>
              <a:xfrm>
                <a:off x="870895" y="2328275"/>
                <a:ext cx="1162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0" extrusionOk="0">
                    <a:moveTo>
                      <a:pt x="290" y="0"/>
                    </a:moveTo>
                    <a:cubicBezTo>
                      <a:pt x="154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290" y="579"/>
                    </a:cubicBezTo>
                    <a:cubicBezTo>
                      <a:pt x="461" y="579"/>
                      <a:pt x="580" y="426"/>
                      <a:pt x="580" y="290"/>
                    </a:cubicBezTo>
                    <a:cubicBezTo>
                      <a:pt x="580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2"/>
              <p:cNvSpPr/>
              <p:nvPr/>
            </p:nvSpPr>
            <p:spPr>
              <a:xfrm>
                <a:off x="899515" y="2328275"/>
                <a:ext cx="1128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0" extrusionOk="0">
                    <a:moveTo>
                      <a:pt x="274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274" y="579"/>
                    </a:cubicBezTo>
                    <a:cubicBezTo>
                      <a:pt x="444" y="579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2"/>
              <p:cNvSpPr/>
              <p:nvPr/>
            </p:nvSpPr>
            <p:spPr>
              <a:xfrm>
                <a:off x="9278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2"/>
              <p:cNvSpPr/>
              <p:nvPr/>
            </p:nvSpPr>
            <p:spPr>
              <a:xfrm>
                <a:off x="95609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2"/>
              <p:cNvSpPr/>
              <p:nvPr/>
            </p:nvSpPr>
            <p:spPr>
              <a:xfrm>
                <a:off x="10072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2"/>
              <p:cNvSpPr/>
              <p:nvPr/>
            </p:nvSpPr>
            <p:spPr>
              <a:xfrm>
                <a:off x="1035835" y="232827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273" y="579"/>
                    </a:cubicBezTo>
                    <a:cubicBezTo>
                      <a:pt x="443" y="579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2"/>
              <p:cNvSpPr/>
              <p:nvPr/>
            </p:nvSpPr>
            <p:spPr>
              <a:xfrm>
                <a:off x="10641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2"/>
              <p:cNvSpPr/>
              <p:nvPr/>
            </p:nvSpPr>
            <p:spPr>
              <a:xfrm>
                <a:off x="146179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2"/>
              <p:cNvSpPr/>
              <p:nvPr/>
            </p:nvSpPr>
            <p:spPr>
              <a:xfrm>
                <a:off x="149007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2"/>
              <p:cNvSpPr/>
              <p:nvPr/>
            </p:nvSpPr>
            <p:spPr>
              <a:xfrm>
                <a:off x="15183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2"/>
              <p:cNvSpPr/>
              <p:nvPr/>
            </p:nvSpPr>
            <p:spPr>
              <a:xfrm>
                <a:off x="154697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2"/>
              <p:cNvSpPr/>
              <p:nvPr/>
            </p:nvSpPr>
            <p:spPr>
              <a:xfrm>
                <a:off x="170577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2"/>
              <p:cNvSpPr/>
              <p:nvPr/>
            </p:nvSpPr>
            <p:spPr>
              <a:xfrm>
                <a:off x="1734395" y="23282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2"/>
              <p:cNvSpPr/>
              <p:nvPr/>
            </p:nvSpPr>
            <p:spPr>
              <a:xfrm>
                <a:off x="28473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2"/>
              <p:cNvSpPr/>
              <p:nvPr/>
            </p:nvSpPr>
            <p:spPr>
              <a:xfrm>
                <a:off x="287597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2"/>
              <p:cNvSpPr/>
              <p:nvPr/>
            </p:nvSpPr>
            <p:spPr>
              <a:xfrm>
                <a:off x="29042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2"/>
              <p:cNvSpPr/>
              <p:nvPr/>
            </p:nvSpPr>
            <p:spPr>
              <a:xfrm>
                <a:off x="29325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2"/>
              <p:cNvSpPr/>
              <p:nvPr/>
            </p:nvSpPr>
            <p:spPr>
              <a:xfrm>
                <a:off x="2961155" y="2328275"/>
                <a:ext cx="1128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0" extrusionOk="0">
                    <a:moveTo>
                      <a:pt x="274" y="0"/>
                    </a:moveTo>
                    <a:cubicBezTo>
                      <a:pt x="137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274" y="579"/>
                    </a:cubicBezTo>
                    <a:cubicBezTo>
                      <a:pt x="444" y="579"/>
                      <a:pt x="563" y="426"/>
                      <a:pt x="563" y="290"/>
                    </a:cubicBezTo>
                    <a:cubicBezTo>
                      <a:pt x="563" y="119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2"/>
              <p:cNvSpPr/>
              <p:nvPr/>
            </p:nvSpPr>
            <p:spPr>
              <a:xfrm>
                <a:off x="2989455" y="232827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90" y="0"/>
                    </a:moveTo>
                    <a:cubicBezTo>
                      <a:pt x="136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290" y="579"/>
                    </a:cubicBezTo>
                    <a:cubicBezTo>
                      <a:pt x="460" y="579"/>
                      <a:pt x="562" y="426"/>
                      <a:pt x="562" y="290"/>
                    </a:cubicBezTo>
                    <a:cubicBezTo>
                      <a:pt x="562" y="119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2"/>
              <p:cNvSpPr/>
              <p:nvPr/>
            </p:nvSpPr>
            <p:spPr>
              <a:xfrm>
                <a:off x="30177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2"/>
              <p:cNvSpPr/>
              <p:nvPr/>
            </p:nvSpPr>
            <p:spPr>
              <a:xfrm>
                <a:off x="30463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2"/>
              <p:cNvSpPr/>
              <p:nvPr/>
            </p:nvSpPr>
            <p:spPr>
              <a:xfrm>
                <a:off x="34096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2"/>
              <p:cNvSpPr/>
              <p:nvPr/>
            </p:nvSpPr>
            <p:spPr>
              <a:xfrm>
                <a:off x="34665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2"/>
              <p:cNvSpPr/>
              <p:nvPr/>
            </p:nvSpPr>
            <p:spPr>
              <a:xfrm>
                <a:off x="3494795" y="23282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5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2"/>
              <p:cNvSpPr/>
              <p:nvPr/>
            </p:nvSpPr>
            <p:spPr>
              <a:xfrm>
                <a:off x="35517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2"/>
              <p:cNvSpPr/>
              <p:nvPr/>
            </p:nvSpPr>
            <p:spPr>
              <a:xfrm>
                <a:off x="7291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2"/>
              <p:cNvSpPr/>
              <p:nvPr/>
            </p:nvSpPr>
            <p:spPr>
              <a:xfrm>
                <a:off x="7574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2"/>
              <p:cNvSpPr/>
              <p:nvPr/>
            </p:nvSpPr>
            <p:spPr>
              <a:xfrm>
                <a:off x="7857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2"/>
              <p:cNvSpPr/>
              <p:nvPr/>
            </p:nvSpPr>
            <p:spPr>
              <a:xfrm>
                <a:off x="8143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2"/>
              <p:cNvSpPr/>
              <p:nvPr/>
            </p:nvSpPr>
            <p:spPr>
              <a:xfrm>
                <a:off x="8426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2"/>
              <p:cNvSpPr/>
              <p:nvPr/>
            </p:nvSpPr>
            <p:spPr>
              <a:xfrm>
                <a:off x="8708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2"/>
              <p:cNvSpPr/>
              <p:nvPr/>
            </p:nvSpPr>
            <p:spPr>
              <a:xfrm>
                <a:off x="89951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2"/>
              <p:cNvSpPr/>
              <p:nvPr/>
            </p:nvSpPr>
            <p:spPr>
              <a:xfrm>
                <a:off x="9278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22"/>
              <p:cNvSpPr/>
              <p:nvPr/>
            </p:nvSpPr>
            <p:spPr>
              <a:xfrm>
                <a:off x="9560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22"/>
              <p:cNvSpPr/>
              <p:nvPr/>
            </p:nvSpPr>
            <p:spPr>
              <a:xfrm>
                <a:off x="10072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2"/>
              <p:cNvSpPr/>
              <p:nvPr/>
            </p:nvSpPr>
            <p:spPr>
              <a:xfrm>
                <a:off x="170577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2"/>
              <p:cNvSpPr/>
              <p:nvPr/>
            </p:nvSpPr>
            <p:spPr>
              <a:xfrm>
                <a:off x="173439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2"/>
              <p:cNvSpPr/>
              <p:nvPr/>
            </p:nvSpPr>
            <p:spPr>
              <a:xfrm>
                <a:off x="17626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2"/>
              <p:cNvSpPr/>
              <p:nvPr/>
            </p:nvSpPr>
            <p:spPr>
              <a:xfrm>
                <a:off x="179097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2"/>
              <p:cNvSpPr/>
              <p:nvPr/>
            </p:nvSpPr>
            <p:spPr>
              <a:xfrm>
                <a:off x="284735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2"/>
              <p:cNvSpPr/>
              <p:nvPr/>
            </p:nvSpPr>
            <p:spPr>
              <a:xfrm>
                <a:off x="287597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2"/>
              <p:cNvSpPr/>
              <p:nvPr/>
            </p:nvSpPr>
            <p:spPr>
              <a:xfrm>
                <a:off x="290425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2"/>
              <p:cNvSpPr/>
              <p:nvPr/>
            </p:nvSpPr>
            <p:spPr>
              <a:xfrm>
                <a:off x="2932535" y="238517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1"/>
                    </a:moveTo>
                    <a:cubicBezTo>
                      <a:pt x="154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290" y="563"/>
                    </a:cubicBezTo>
                    <a:cubicBezTo>
                      <a:pt x="461" y="563"/>
                      <a:pt x="580" y="426"/>
                      <a:pt x="580" y="290"/>
                    </a:cubicBezTo>
                    <a:cubicBezTo>
                      <a:pt x="580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2"/>
              <p:cNvSpPr/>
              <p:nvPr/>
            </p:nvSpPr>
            <p:spPr>
              <a:xfrm>
                <a:off x="296115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2"/>
              <p:cNvSpPr/>
              <p:nvPr/>
            </p:nvSpPr>
            <p:spPr>
              <a:xfrm>
                <a:off x="298945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2"/>
              <p:cNvSpPr/>
              <p:nvPr/>
            </p:nvSpPr>
            <p:spPr>
              <a:xfrm>
                <a:off x="30177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2"/>
              <p:cNvSpPr/>
              <p:nvPr/>
            </p:nvSpPr>
            <p:spPr>
              <a:xfrm>
                <a:off x="304635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2"/>
              <p:cNvSpPr/>
              <p:nvPr/>
            </p:nvSpPr>
            <p:spPr>
              <a:xfrm>
                <a:off x="30746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2"/>
              <p:cNvSpPr/>
              <p:nvPr/>
            </p:nvSpPr>
            <p:spPr>
              <a:xfrm>
                <a:off x="310291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2"/>
              <p:cNvSpPr/>
              <p:nvPr/>
            </p:nvSpPr>
            <p:spPr>
              <a:xfrm>
                <a:off x="34665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2"/>
              <p:cNvSpPr/>
              <p:nvPr/>
            </p:nvSpPr>
            <p:spPr>
              <a:xfrm>
                <a:off x="349479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2"/>
              <p:cNvSpPr/>
              <p:nvPr/>
            </p:nvSpPr>
            <p:spPr>
              <a:xfrm>
                <a:off x="35234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2"/>
              <p:cNvSpPr/>
              <p:nvPr/>
            </p:nvSpPr>
            <p:spPr>
              <a:xfrm>
                <a:off x="3424615" y="2413635"/>
                <a:ext cx="121320" cy="4418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2209" extrusionOk="0">
                    <a:moveTo>
                      <a:pt x="3029" y="0"/>
                    </a:moveTo>
                    <a:cubicBezTo>
                      <a:pt x="3003" y="0"/>
                      <a:pt x="2990" y="111"/>
                      <a:pt x="2982" y="332"/>
                    </a:cubicBezTo>
                    <a:cubicBezTo>
                      <a:pt x="2948" y="707"/>
                      <a:pt x="2726" y="844"/>
                      <a:pt x="2181" y="844"/>
                    </a:cubicBezTo>
                    <a:cubicBezTo>
                      <a:pt x="1210" y="844"/>
                      <a:pt x="0" y="1440"/>
                      <a:pt x="136" y="1849"/>
                    </a:cubicBezTo>
                    <a:cubicBezTo>
                      <a:pt x="183" y="1982"/>
                      <a:pt x="327" y="2039"/>
                      <a:pt x="502" y="2039"/>
                    </a:cubicBezTo>
                    <a:cubicBezTo>
                      <a:pt x="775" y="2039"/>
                      <a:pt x="1122" y="1897"/>
                      <a:pt x="1278" y="1678"/>
                    </a:cubicBezTo>
                    <a:cubicBezTo>
                      <a:pt x="1363" y="1525"/>
                      <a:pt x="1891" y="1338"/>
                      <a:pt x="2437" y="1253"/>
                    </a:cubicBezTo>
                    <a:cubicBezTo>
                      <a:pt x="2597" y="1225"/>
                      <a:pt x="2758" y="1210"/>
                      <a:pt x="2926" y="1210"/>
                    </a:cubicBezTo>
                    <a:cubicBezTo>
                      <a:pt x="3683" y="1210"/>
                      <a:pt x="4552" y="1506"/>
                      <a:pt x="5878" y="2190"/>
                    </a:cubicBezTo>
                    <a:cubicBezTo>
                      <a:pt x="5903" y="2202"/>
                      <a:pt x="5927" y="2209"/>
                      <a:pt x="5949" y="2209"/>
                    </a:cubicBezTo>
                    <a:cubicBezTo>
                      <a:pt x="6017" y="2209"/>
                      <a:pt x="6066" y="2148"/>
                      <a:pt x="6066" y="2019"/>
                    </a:cubicBezTo>
                    <a:cubicBezTo>
                      <a:pt x="6066" y="1644"/>
                      <a:pt x="4566" y="844"/>
                      <a:pt x="3834" y="844"/>
                    </a:cubicBezTo>
                    <a:cubicBezTo>
                      <a:pt x="3510" y="844"/>
                      <a:pt x="3203" y="622"/>
                      <a:pt x="3152" y="332"/>
                    </a:cubicBezTo>
                    <a:cubicBezTo>
                      <a:pt x="3093" y="111"/>
                      <a:pt x="3054" y="0"/>
                      <a:pt x="30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2"/>
              <p:cNvSpPr/>
              <p:nvPr/>
            </p:nvSpPr>
            <p:spPr>
              <a:xfrm>
                <a:off x="7005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2"/>
              <p:cNvSpPr/>
              <p:nvPr/>
            </p:nvSpPr>
            <p:spPr>
              <a:xfrm>
                <a:off x="7291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2"/>
              <p:cNvSpPr/>
              <p:nvPr/>
            </p:nvSpPr>
            <p:spPr>
              <a:xfrm>
                <a:off x="7574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2"/>
              <p:cNvSpPr/>
              <p:nvPr/>
            </p:nvSpPr>
            <p:spPr>
              <a:xfrm>
                <a:off x="7857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4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2"/>
              <p:cNvSpPr/>
              <p:nvPr/>
            </p:nvSpPr>
            <p:spPr>
              <a:xfrm>
                <a:off x="8143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4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4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2"/>
              <p:cNvSpPr/>
              <p:nvPr/>
            </p:nvSpPr>
            <p:spPr>
              <a:xfrm>
                <a:off x="8426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2"/>
              <p:cNvSpPr/>
              <p:nvPr/>
            </p:nvSpPr>
            <p:spPr>
              <a:xfrm>
                <a:off x="87089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2"/>
              <p:cNvSpPr/>
              <p:nvPr/>
            </p:nvSpPr>
            <p:spPr>
              <a:xfrm>
                <a:off x="899515" y="2442075"/>
                <a:ext cx="1128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4" extrusionOk="0">
                    <a:moveTo>
                      <a:pt x="274" y="1"/>
                    </a:moveTo>
                    <a:cubicBezTo>
                      <a:pt x="137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74"/>
                    </a:cubicBezTo>
                    <a:cubicBezTo>
                      <a:pt x="563" y="103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2"/>
              <p:cNvSpPr/>
              <p:nvPr/>
            </p:nvSpPr>
            <p:spPr>
              <a:xfrm>
                <a:off x="9278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2"/>
              <p:cNvSpPr/>
              <p:nvPr/>
            </p:nvSpPr>
            <p:spPr>
              <a:xfrm>
                <a:off x="95609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4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2"/>
              <p:cNvSpPr/>
              <p:nvPr/>
            </p:nvSpPr>
            <p:spPr>
              <a:xfrm>
                <a:off x="984715" y="244207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73" y="1"/>
                    </a:moveTo>
                    <a:cubicBezTo>
                      <a:pt x="137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273" y="563"/>
                    </a:cubicBezTo>
                    <a:cubicBezTo>
                      <a:pt x="444" y="563"/>
                      <a:pt x="563" y="427"/>
                      <a:pt x="563" y="274"/>
                    </a:cubicBezTo>
                    <a:cubicBezTo>
                      <a:pt x="563" y="103"/>
                      <a:pt x="444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2"/>
              <p:cNvSpPr/>
              <p:nvPr/>
            </p:nvSpPr>
            <p:spPr>
              <a:xfrm>
                <a:off x="167749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2"/>
              <p:cNvSpPr/>
              <p:nvPr/>
            </p:nvSpPr>
            <p:spPr>
              <a:xfrm>
                <a:off x="170577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2"/>
              <p:cNvSpPr/>
              <p:nvPr/>
            </p:nvSpPr>
            <p:spPr>
              <a:xfrm>
                <a:off x="173439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2"/>
              <p:cNvSpPr/>
              <p:nvPr/>
            </p:nvSpPr>
            <p:spPr>
              <a:xfrm>
                <a:off x="176269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2"/>
              <p:cNvSpPr/>
              <p:nvPr/>
            </p:nvSpPr>
            <p:spPr>
              <a:xfrm>
                <a:off x="179097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4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2"/>
              <p:cNvSpPr/>
              <p:nvPr/>
            </p:nvSpPr>
            <p:spPr>
              <a:xfrm>
                <a:off x="181959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6" y="274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2"/>
              <p:cNvSpPr/>
              <p:nvPr/>
            </p:nvSpPr>
            <p:spPr>
              <a:xfrm>
                <a:off x="184787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2"/>
              <p:cNvSpPr/>
              <p:nvPr/>
            </p:nvSpPr>
            <p:spPr>
              <a:xfrm>
                <a:off x="279077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2"/>
              <p:cNvSpPr/>
              <p:nvPr/>
            </p:nvSpPr>
            <p:spPr>
              <a:xfrm>
                <a:off x="281905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2"/>
              <p:cNvSpPr/>
              <p:nvPr/>
            </p:nvSpPr>
            <p:spPr>
              <a:xfrm>
                <a:off x="284735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4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2"/>
              <p:cNvSpPr/>
              <p:nvPr/>
            </p:nvSpPr>
            <p:spPr>
              <a:xfrm>
                <a:off x="287597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4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2"/>
              <p:cNvSpPr/>
              <p:nvPr/>
            </p:nvSpPr>
            <p:spPr>
              <a:xfrm>
                <a:off x="290425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2"/>
              <p:cNvSpPr/>
              <p:nvPr/>
            </p:nvSpPr>
            <p:spPr>
              <a:xfrm>
                <a:off x="29325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2"/>
              <p:cNvSpPr/>
              <p:nvPr/>
            </p:nvSpPr>
            <p:spPr>
              <a:xfrm>
                <a:off x="296115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2"/>
              <p:cNvSpPr/>
              <p:nvPr/>
            </p:nvSpPr>
            <p:spPr>
              <a:xfrm>
                <a:off x="2989455" y="244207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90" y="1"/>
                    </a:moveTo>
                    <a:cubicBezTo>
                      <a:pt x="136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290" y="563"/>
                    </a:cubicBezTo>
                    <a:cubicBezTo>
                      <a:pt x="460" y="563"/>
                      <a:pt x="562" y="427"/>
                      <a:pt x="562" y="274"/>
                    </a:cubicBezTo>
                    <a:cubicBezTo>
                      <a:pt x="562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2"/>
              <p:cNvSpPr/>
              <p:nvPr/>
            </p:nvSpPr>
            <p:spPr>
              <a:xfrm>
                <a:off x="30177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4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2"/>
              <p:cNvSpPr/>
              <p:nvPr/>
            </p:nvSpPr>
            <p:spPr>
              <a:xfrm>
                <a:off x="304635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2"/>
              <p:cNvSpPr/>
              <p:nvPr/>
            </p:nvSpPr>
            <p:spPr>
              <a:xfrm>
                <a:off x="3074635" y="244207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90" y="1"/>
                    </a:moveTo>
                    <a:cubicBezTo>
                      <a:pt x="137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290" y="563"/>
                    </a:cubicBezTo>
                    <a:cubicBezTo>
                      <a:pt x="461" y="563"/>
                      <a:pt x="563" y="427"/>
                      <a:pt x="563" y="274"/>
                    </a:cubicBezTo>
                    <a:cubicBezTo>
                      <a:pt x="563" y="103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2"/>
              <p:cNvSpPr/>
              <p:nvPr/>
            </p:nvSpPr>
            <p:spPr>
              <a:xfrm>
                <a:off x="34665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2"/>
              <p:cNvSpPr/>
              <p:nvPr/>
            </p:nvSpPr>
            <p:spPr>
              <a:xfrm>
                <a:off x="349479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2"/>
              <p:cNvSpPr/>
              <p:nvPr/>
            </p:nvSpPr>
            <p:spPr>
              <a:xfrm>
                <a:off x="70051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2"/>
              <p:cNvSpPr/>
              <p:nvPr/>
            </p:nvSpPr>
            <p:spPr>
              <a:xfrm>
                <a:off x="72913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2"/>
              <p:cNvSpPr/>
              <p:nvPr/>
            </p:nvSpPr>
            <p:spPr>
              <a:xfrm>
                <a:off x="75743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2"/>
              <p:cNvSpPr/>
              <p:nvPr/>
            </p:nvSpPr>
            <p:spPr>
              <a:xfrm>
                <a:off x="78571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2"/>
              <p:cNvSpPr/>
              <p:nvPr/>
            </p:nvSpPr>
            <p:spPr>
              <a:xfrm>
                <a:off x="81433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2"/>
              <p:cNvSpPr/>
              <p:nvPr/>
            </p:nvSpPr>
            <p:spPr>
              <a:xfrm>
                <a:off x="842615" y="249865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90" y="0"/>
                    </a:moveTo>
                    <a:cubicBezTo>
                      <a:pt x="137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290" y="580"/>
                    </a:cubicBezTo>
                    <a:cubicBezTo>
                      <a:pt x="461" y="580"/>
                      <a:pt x="563" y="426"/>
                      <a:pt x="563" y="290"/>
                    </a:cubicBezTo>
                    <a:cubicBezTo>
                      <a:pt x="563" y="120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2"/>
              <p:cNvSpPr/>
              <p:nvPr/>
            </p:nvSpPr>
            <p:spPr>
              <a:xfrm>
                <a:off x="8708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5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2"/>
              <p:cNvSpPr/>
              <p:nvPr/>
            </p:nvSpPr>
            <p:spPr>
              <a:xfrm>
                <a:off x="899515" y="24986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2"/>
              <p:cNvSpPr/>
              <p:nvPr/>
            </p:nvSpPr>
            <p:spPr>
              <a:xfrm>
                <a:off x="92781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2"/>
              <p:cNvSpPr/>
              <p:nvPr/>
            </p:nvSpPr>
            <p:spPr>
              <a:xfrm>
                <a:off x="9560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2"/>
              <p:cNvSpPr/>
              <p:nvPr/>
            </p:nvSpPr>
            <p:spPr>
              <a:xfrm>
                <a:off x="98471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2"/>
              <p:cNvSpPr/>
              <p:nvPr/>
            </p:nvSpPr>
            <p:spPr>
              <a:xfrm>
                <a:off x="16774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2"/>
              <p:cNvSpPr/>
              <p:nvPr/>
            </p:nvSpPr>
            <p:spPr>
              <a:xfrm>
                <a:off x="17057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2"/>
              <p:cNvSpPr/>
              <p:nvPr/>
            </p:nvSpPr>
            <p:spPr>
              <a:xfrm>
                <a:off x="1734395" y="24986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2"/>
              <p:cNvSpPr/>
              <p:nvPr/>
            </p:nvSpPr>
            <p:spPr>
              <a:xfrm>
                <a:off x="17626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2"/>
              <p:cNvSpPr/>
              <p:nvPr/>
            </p:nvSpPr>
            <p:spPr>
              <a:xfrm>
                <a:off x="17909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2"/>
              <p:cNvSpPr/>
              <p:nvPr/>
            </p:nvSpPr>
            <p:spPr>
              <a:xfrm>
                <a:off x="18195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2"/>
              <p:cNvSpPr/>
              <p:nvPr/>
            </p:nvSpPr>
            <p:spPr>
              <a:xfrm>
                <a:off x="18478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2"/>
              <p:cNvSpPr/>
              <p:nvPr/>
            </p:nvSpPr>
            <p:spPr>
              <a:xfrm>
                <a:off x="1876155" y="24986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5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2"/>
              <p:cNvSpPr/>
              <p:nvPr/>
            </p:nvSpPr>
            <p:spPr>
              <a:xfrm>
                <a:off x="190479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43" y="580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2"/>
              <p:cNvSpPr/>
              <p:nvPr/>
            </p:nvSpPr>
            <p:spPr>
              <a:xfrm>
                <a:off x="19330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2"/>
              <p:cNvSpPr/>
              <p:nvPr/>
            </p:nvSpPr>
            <p:spPr>
              <a:xfrm>
                <a:off x="276215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2"/>
              <p:cNvSpPr/>
              <p:nvPr/>
            </p:nvSpPr>
            <p:spPr>
              <a:xfrm>
                <a:off x="27907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2"/>
              <p:cNvSpPr/>
              <p:nvPr/>
            </p:nvSpPr>
            <p:spPr>
              <a:xfrm>
                <a:off x="2819055" y="24986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2"/>
              <p:cNvSpPr/>
              <p:nvPr/>
            </p:nvSpPr>
            <p:spPr>
              <a:xfrm>
                <a:off x="284735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2"/>
              <p:cNvSpPr/>
              <p:nvPr/>
            </p:nvSpPr>
            <p:spPr>
              <a:xfrm>
                <a:off x="287597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2"/>
              <p:cNvSpPr/>
              <p:nvPr/>
            </p:nvSpPr>
            <p:spPr>
              <a:xfrm>
                <a:off x="290425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2"/>
              <p:cNvSpPr/>
              <p:nvPr/>
            </p:nvSpPr>
            <p:spPr>
              <a:xfrm>
                <a:off x="2932535" y="2498655"/>
                <a:ext cx="1162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0" extrusionOk="0">
                    <a:moveTo>
                      <a:pt x="290" y="0"/>
                    </a:moveTo>
                    <a:cubicBezTo>
                      <a:pt x="154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290" y="580"/>
                    </a:cubicBezTo>
                    <a:cubicBezTo>
                      <a:pt x="461" y="580"/>
                      <a:pt x="580" y="426"/>
                      <a:pt x="580" y="290"/>
                    </a:cubicBezTo>
                    <a:cubicBezTo>
                      <a:pt x="580" y="120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2"/>
              <p:cNvSpPr/>
              <p:nvPr/>
            </p:nvSpPr>
            <p:spPr>
              <a:xfrm>
                <a:off x="2961155" y="24986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2"/>
              <p:cNvSpPr/>
              <p:nvPr/>
            </p:nvSpPr>
            <p:spPr>
              <a:xfrm>
                <a:off x="298945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2"/>
              <p:cNvSpPr/>
              <p:nvPr/>
            </p:nvSpPr>
            <p:spPr>
              <a:xfrm>
                <a:off x="301773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2"/>
              <p:cNvSpPr/>
              <p:nvPr/>
            </p:nvSpPr>
            <p:spPr>
              <a:xfrm>
                <a:off x="304635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2"/>
              <p:cNvSpPr/>
              <p:nvPr/>
            </p:nvSpPr>
            <p:spPr>
              <a:xfrm>
                <a:off x="70051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2"/>
              <p:cNvSpPr/>
              <p:nvPr/>
            </p:nvSpPr>
            <p:spPr>
              <a:xfrm>
                <a:off x="72913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2"/>
              <p:cNvSpPr/>
              <p:nvPr/>
            </p:nvSpPr>
            <p:spPr>
              <a:xfrm>
                <a:off x="75743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2"/>
              <p:cNvSpPr/>
              <p:nvPr/>
            </p:nvSpPr>
            <p:spPr>
              <a:xfrm>
                <a:off x="78571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2"/>
              <p:cNvSpPr/>
              <p:nvPr/>
            </p:nvSpPr>
            <p:spPr>
              <a:xfrm>
                <a:off x="814335" y="2555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273" y="563"/>
                    </a:cubicBezTo>
                    <a:cubicBezTo>
                      <a:pt x="443" y="563"/>
                      <a:pt x="563" y="427"/>
                      <a:pt x="563" y="290"/>
                    </a:cubicBezTo>
                    <a:cubicBezTo>
                      <a:pt x="563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2"/>
              <p:cNvSpPr/>
              <p:nvPr/>
            </p:nvSpPr>
            <p:spPr>
              <a:xfrm>
                <a:off x="84261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2"/>
              <p:cNvSpPr/>
              <p:nvPr/>
            </p:nvSpPr>
            <p:spPr>
              <a:xfrm>
                <a:off x="870895" y="255555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1"/>
                    </a:moveTo>
                    <a:cubicBezTo>
                      <a:pt x="154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290" y="563"/>
                    </a:cubicBezTo>
                    <a:cubicBezTo>
                      <a:pt x="461" y="563"/>
                      <a:pt x="580" y="427"/>
                      <a:pt x="580" y="290"/>
                    </a:cubicBezTo>
                    <a:cubicBezTo>
                      <a:pt x="580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2"/>
              <p:cNvSpPr/>
              <p:nvPr/>
            </p:nvSpPr>
            <p:spPr>
              <a:xfrm>
                <a:off x="899515" y="255555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90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2"/>
              <p:cNvSpPr/>
              <p:nvPr/>
            </p:nvSpPr>
            <p:spPr>
              <a:xfrm>
                <a:off x="92781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2"/>
              <p:cNvSpPr/>
              <p:nvPr/>
            </p:nvSpPr>
            <p:spPr>
              <a:xfrm>
                <a:off x="95609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2"/>
              <p:cNvSpPr/>
              <p:nvPr/>
            </p:nvSpPr>
            <p:spPr>
              <a:xfrm>
                <a:off x="98471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2"/>
              <p:cNvSpPr/>
              <p:nvPr/>
            </p:nvSpPr>
            <p:spPr>
              <a:xfrm>
                <a:off x="101299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2"/>
              <p:cNvSpPr/>
              <p:nvPr/>
            </p:nvSpPr>
            <p:spPr>
              <a:xfrm>
                <a:off x="17909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2"/>
              <p:cNvSpPr/>
              <p:nvPr/>
            </p:nvSpPr>
            <p:spPr>
              <a:xfrm>
                <a:off x="181959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2"/>
              <p:cNvSpPr/>
              <p:nvPr/>
            </p:nvSpPr>
            <p:spPr>
              <a:xfrm>
                <a:off x="18478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2"/>
              <p:cNvSpPr/>
              <p:nvPr/>
            </p:nvSpPr>
            <p:spPr>
              <a:xfrm>
                <a:off x="1876155" y="2555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2"/>
              <p:cNvSpPr/>
              <p:nvPr/>
            </p:nvSpPr>
            <p:spPr>
              <a:xfrm>
                <a:off x="190479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2"/>
              <p:cNvSpPr/>
              <p:nvPr/>
            </p:nvSpPr>
            <p:spPr>
              <a:xfrm>
                <a:off x="19330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2"/>
              <p:cNvSpPr/>
              <p:nvPr/>
            </p:nvSpPr>
            <p:spPr>
              <a:xfrm>
                <a:off x="196135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2"/>
              <p:cNvSpPr/>
              <p:nvPr/>
            </p:nvSpPr>
            <p:spPr>
              <a:xfrm>
                <a:off x="19899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2"/>
              <p:cNvSpPr/>
              <p:nvPr/>
            </p:nvSpPr>
            <p:spPr>
              <a:xfrm>
                <a:off x="2018255" y="2555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2"/>
              <p:cNvSpPr/>
              <p:nvPr/>
            </p:nvSpPr>
            <p:spPr>
              <a:xfrm>
                <a:off x="204655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2"/>
              <p:cNvSpPr/>
              <p:nvPr/>
            </p:nvSpPr>
            <p:spPr>
              <a:xfrm>
                <a:off x="27338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2"/>
              <p:cNvSpPr/>
              <p:nvPr/>
            </p:nvSpPr>
            <p:spPr>
              <a:xfrm>
                <a:off x="276215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2"/>
              <p:cNvSpPr/>
              <p:nvPr/>
            </p:nvSpPr>
            <p:spPr>
              <a:xfrm>
                <a:off x="27907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2"/>
              <p:cNvSpPr/>
              <p:nvPr/>
            </p:nvSpPr>
            <p:spPr>
              <a:xfrm>
                <a:off x="2819055" y="25555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2"/>
              <p:cNvSpPr/>
              <p:nvPr/>
            </p:nvSpPr>
            <p:spPr>
              <a:xfrm>
                <a:off x="284735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2"/>
              <p:cNvSpPr/>
              <p:nvPr/>
            </p:nvSpPr>
            <p:spPr>
              <a:xfrm>
                <a:off x="287597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2"/>
              <p:cNvSpPr/>
              <p:nvPr/>
            </p:nvSpPr>
            <p:spPr>
              <a:xfrm>
                <a:off x="2904255" y="2555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290" y="563"/>
                    </a:cubicBezTo>
                    <a:cubicBezTo>
                      <a:pt x="461" y="563"/>
                      <a:pt x="563" y="427"/>
                      <a:pt x="563" y="290"/>
                    </a:cubicBezTo>
                    <a:cubicBezTo>
                      <a:pt x="563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2"/>
              <p:cNvSpPr/>
              <p:nvPr/>
            </p:nvSpPr>
            <p:spPr>
              <a:xfrm>
                <a:off x="293253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2"/>
              <p:cNvSpPr/>
              <p:nvPr/>
            </p:nvSpPr>
            <p:spPr>
              <a:xfrm>
                <a:off x="2961155" y="255555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90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2"/>
              <p:cNvSpPr/>
              <p:nvPr/>
            </p:nvSpPr>
            <p:spPr>
              <a:xfrm>
                <a:off x="2989455" y="25555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1"/>
                    </a:moveTo>
                    <a:cubicBezTo>
                      <a:pt x="136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290" y="563"/>
                    </a:cubicBezTo>
                    <a:cubicBezTo>
                      <a:pt x="460" y="563"/>
                      <a:pt x="562" y="427"/>
                      <a:pt x="562" y="290"/>
                    </a:cubicBezTo>
                    <a:cubicBezTo>
                      <a:pt x="562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2"/>
              <p:cNvSpPr/>
              <p:nvPr/>
            </p:nvSpPr>
            <p:spPr>
              <a:xfrm>
                <a:off x="3017735" y="25555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2"/>
              <p:cNvSpPr/>
              <p:nvPr/>
            </p:nvSpPr>
            <p:spPr>
              <a:xfrm>
                <a:off x="70051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2"/>
              <p:cNvSpPr/>
              <p:nvPr/>
            </p:nvSpPr>
            <p:spPr>
              <a:xfrm>
                <a:off x="72913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2"/>
              <p:cNvSpPr/>
              <p:nvPr/>
            </p:nvSpPr>
            <p:spPr>
              <a:xfrm>
                <a:off x="75743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2"/>
              <p:cNvSpPr/>
              <p:nvPr/>
            </p:nvSpPr>
            <p:spPr>
              <a:xfrm>
                <a:off x="78571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2"/>
                      <a:pt x="0" y="273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2"/>
              <p:cNvSpPr/>
              <p:nvPr/>
            </p:nvSpPr>
            <p:spPr>
              <a:xfrm>
                <a:off x="81433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73"/>
                    </a:cubicBezTo>
                    <a:cubicBezTo>
                      <a:pt x="341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2"/>
              <p:cNvSpPr/>
              <p:nvPr/>
            </p:nvSpPr>
            <p:spPr>
              <a:xfrm>
                <a:off x="84261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2"/>
              <p:cNvSpPr/>
              <p:nvPr/>
            </p:nvSpPr>
            <p:spPr>
              <a:xfrm>
                <a:off x="87089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2"/>
              <p:cNvSpPr/>
              <p:nvPr/>
            </p:nvSpPr>
            <p:spPr>
              <a:xfrm>
                <a:off x="899515" y="26124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2"/>
              <p:cNvSpPr/>
              <p:nvPr/>
            </p:nvSpPr>
            <p:spPr>
              <a:xfrm>
                <a:off x="92781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2"/>
              <p:cNvSpPr/>
              <p:nvPr/>
            </p:nvSpPr>
            <p:spPr>
              <a:xfrm>
                <a:off x="95609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2"/>
                      <a:pt x="0" y="273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2"/>
              <p:cNvSpPr/>
              <p:nvPr/>
            </p:nvSpPr>
            <p:spPr>
              <a:xfrm>
                <a:off x="98471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1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2"/>
              <p:cNvSpPr/>
              <p:nvPr/>
            </p:nvSpPr>
            <p:spPr>
              <a:xfrm>
                <a:off x="101299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2"/>
              <p:cNvSpPr/>
              <p:nvPr/>
            </p:nvSpPr>
            <p:spPr>
              <a:xfrm>
                <a:off x="19330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2"/>
              <p:cNvSpPr/>
              <p:nvPr/>
            </p:nvSpPr>
            <p:spPr>
              <a:xfrm>
                <a:off x="19613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2"/>
                      <a:pt x="0" y="273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2"/>
              <p:cNvSpPr/>
              <p:nvPr/>
            </p:nvSpPr>
            <p:spPr>
              <a:xfrm>
                <a:off x="19899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1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2"/>
              <p:cNvSpPr/>
              <p:nvPr/>
            </p:nvSpPr>
            <p:spPr>
              <a:xfrm>
                <a:off x="2018255" y="26124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2"/>
              <p:cNvSpPr/>
              <p:nvPr/>
            </p:nvSpPr>
            <p:spPr>
              <a:xfrm>
                <a:off x="20465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2"/>
                      <a:pt x="0" y="273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2"/>
              <p:cNvSpPr/>
              <p:nvPr/>
            </p:nvSpPr>
            <p:spPr>
              <a:xfrm>
                <a:off x="20751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73"/>
                    </a:cubicBezTo>
                    <a:cubicBezTo>
                      <a:pt x="341" y="102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2"/>
              <p:cNvSpPr/>
              <p:nvPr/>
            </p:nvSpPr>
            <p:spPr>
              <a:xfrm>
                <a:off x="21034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2"/>
              <p:cNvSpPr/>
              <p:nvPr/>
            </p:nvSpPr>
            <p:spPr>
              <a:xfrm>
                <a:off x="270559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73"/>
                    </a:cubicBezTo>
                    <a:cubicBezTo>
                      <a:pt x="341" y="102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2"/>
              <p:cNvSpPr/>
              <p:nvPr/>
            </p:nvSpPr>
            <p:spPr>
              <a:xfrm>
                <a:off x="27338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2"/>
              <p:cNvSpPr/>
              <p:nvPr/>
            </p:nvSpPr>
            <p:spPr>
              <a:xfrm>
                <a:off x="27621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2"/>
              <p:cNvSpPr/>
              <p:nvPr/>
            </p:nvSpPr>
            <p:spPr>
              <a:xfrm>
                <a:off x="27907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2"/>
              <p:cNvSpPr/>
              <p:nvPr/>
            </p:nvSpPr>
            <p:spPr>
              <a:xfrm>
                <a:off x="2819055" y="26124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2"/>
              <p:cNvSpPr/>
              <p:nvPr/>
            </p:nvSpPr>
            <p:spPr>
              <a:xfrm>
                <a:off x="28473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2"/>
                      <a:pt x="0" y="273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2"/>
              <p:cNvSpPr/>
              <p:nvPr/>
            </p:nvSpPr>
            <p:spPr>
              <a:xfrm>
                <a:off x="287597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73"/>
                    </a:cubicBezTo>
                    <a:cubicBezTo>
                      <a:pt x="341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2"/>
              <p:cNvSpPr/>
              <p:nvPr/>
            </p:nvSpPr>
            <p:spPr>
              <a:xfrm>
                <a:off x="290425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2"/>
              <p:cNvSpPr/>
              <p:nvPr/>
            </p:nvSpPr>
            <p:spPr>
              <a:xfrm>
                <a:off x="2932535" y="2612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2"/>
              <p:cNvSpPr/>
              <p:nvPr/>
            </p:nvSpPr>
            <p:spPr>
              <a:xfrm>
                <a:off x="2961155" y="26124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2"/>
              <p:cNvSpPr/>
              <p:nvPr/>
            </p:nvSpPr>
            <p:spPr>
              <a:xfrm>
                <a:off x="67223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2"/>
              <p:cNvSpPr/>
              <p:nvPr/>
            </p:nvSpPr>
            <p:spPr>
              <a:xfrm>
                <a:off x="70051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2"/>
              <p:cNvSpPr/>
              <p:nvPr/>
            </p:nvSpPr>
            <p:spPr>
              <a:xfrm>
                <a:off x="72913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2"/>
              <p:cNvSpPr/>
              <p:nvPr/>
            </p:nvSpPr>
            <p:spPr>
              <a:xfrm>
                <a:off x="75743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2"/>
              <p:cNvSpPr/>
              <p:nvPr/>
            </p:nvSpPr>
            <p:spPr>
              <a:xfrm>
                <a:off x="78571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2"/>
              <p:cNvSpPr/>
              <p:nvPr/>
            </p:nvSpPr>
            <p:spPr>
              <a:xfrm>
                <a:off x="81433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2"/>
              <p:cNvSpPr/>
              <p:nvPr/>
            </p:nvSpPr>
            <p:spPr>
              <a:xfrm>
                <a:off x="84261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2"/>
              <p:cNvSpPr/>
              <p:nvPr/>
            </p:nvSpPr>
            <p:spPr>
              <a:xfrm>
                <a:off x="87089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5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2"/>
              <p:cNvSpPr/>
              <p:nvPr/>
            </p:nvSpPr>
            <p:spPr>
              <a:xfrm>
                <a:off x="899515" y="266903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2"/>
              <p:cNvSpPr/>
              <p:nvPr/>
            </p:nvSpPr>
            <p:spPr>
              <a:xfrm>
                <a:off x="92781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80"/>
                      <a:pt x="307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2"/>
              <p:cNvSpPr/>
              <p:nvPr/>
            </p:nvSpPr>
            <p:spPr>
              <a:xfrm>
                <a:off x="95609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2"/>
              <p:cNvSpPr/>
              <p:nvPr/>
            </p:nvSpPr>
            <p:spPr>
              <a:xfrm>
                <a:off x="984715" y="266903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0"/>
                    </a:moveTo>
                    <a:cubicBezTo>
                      <a:pt x="137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273" y="580"/>
                    </a:cubicBezTo>
                    <a:cubicBezTo>
                      <a:pt x="444" y="580"/>
                      <a:pt x="563" y="426"/>
                      <a:pt x="563" y="290"/>
                    </a:cubicBezTo>
                    <a:cubicBezTo>
                      <a:pt x="563" y="120"/>
                      <a:pt x="444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2"/>
              <p:cNvSpPr/>
              <p:nvPr/>
            </p:nvSpPr>
            <p:spPr>
              <a:xfrm>
                <a:off x="101299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2"/>
              <p:cNvSpPr/>
              <p:nvPr/>
            </p:nvSpPr>
            <p:spPr>
              <a:xfrm>
                <a:off x="207517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2"/>
              <p:cNvSpPr/>
              <p:nvPr/>
            </p:nvSpPr>
            <p:spPr>
              <a:xfrm>
                <a:off x="210345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2"/>
              <p:cNvSpPr/>
              <p:nvPr/>
            </p:nvSpPr>
            <p:spPr>
              <a:xfrm>
                <a:off x="213173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2"/>
              <p:cNvSpPr/>
              <p:nvPr/>
            </p:nvSpPr>
            <p:spPr>
              <a:xfrm>
                <a:off x="2676955" y="2669035"/>
                <a:ext cx="1162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0" extrusionOk="0">
                    <a:moveTo>
                      <a:pt x="291" y="0"/>
                    </a:moveTo>
                    <a:cubicBezTo>
                      <a:pt x="154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291" y="580"/>
                    </a:cubicBezTo>
                    <a:cubicBezTo>
                      <a:pt x="461" y="580"/>
                      <a:pt x="580" y="426"/>
                      <a:pt x="580" y="290"/>
                    </a:cubicBezTo>
                    <a:cubicBezTo>
                      <a:pt x="580" y="120"/>
                      <a:pt x="461" y="0"/>
                      <a:pt x="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2"/>
              <p:cNvSpPr/>
              <p:nvPr/>
            </p:nvSpPr>
            <p:spPr>
              <a:xfrm>
                <a:off x="270559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2"/>
              <p:cNvSpPr/>
              <p:nvPr/>
            </p:nvSpPr>
            <p:spPr>
              <a:xfrm>
                <a:off x="273387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60" y="580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2"/>
              <p:cNvSpPr/>
              <p:nvPr/>
            </p:nvSpPr>
            <p:spPr>
              <a:xfrm>
                <a:off x="2762155" y="2669035"/>
                <a:ext cx="1160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80" extrusionOk="0">
                    <a:moveTo>
                      <a:pt x="290" y="0"/>
                    </a:moveTo>
                    <a:cubicBezTo>
                      <a:pt x="154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290" y="580"/>
                    </a:cubicBezTo>
                    <a:cubicBezTo>
                      <a:pt x="461" y="580"/>
                      <a:pt x="580" y="426"/>
                      <a:pt x="580" y="290"/>
                    </a:cubicBezTo>
                    <a:cubicBezTo>
                      <a:pt x="580" y="120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2"/>
              <p:cNvSpPr/>
              <p:nvPr/>
            </p:nvSpPr>
            <p:spPr>
              <a:xfrm>
                <a:off x="279077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2"/>
              <p:cNvSpPr/>
              <p:nvPr/>
            </p:nvSpPr>
            <p:spPr>
              <a:xfrm>
                <a:off x="2819055" y="266903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8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2"/>
              <p:cNvSpPr/>
              <p:nvPr/>
            </p:nvSpPr>
            <p:spPr>
              <a:xfrm>
                <a:off x="284735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2"/>
              <p:cNvSpPr/>
              <p:nvPr/>
            </p:nvSpPr>
            <p:spPr>
              <a:xfrm>
                <a:off x="287597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307" y="580"/>
                    </a:cubicBezTo>
                    <a:cubicBezTo>
                      <a:pt x="443" y="580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2"/>
              <p:cNvSpPr/>
              <p:nvPr/>
            </p:nvSpPr>
            <p:spPr>
              <a:xfrm>
                <a:off x="2904255" y="26690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2"/>
              <p:cNvSpPr/>
              <p:nvPr/>
            </p:nvSpPr>
            <p:spPr>
              <a:xfrm>
                <a:off x="67223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2"/>
              <p:cNvSpPr/>
              <p:nvPr/>
            </p:nvSpPr>
            <p:spPr>
              <a:xfrm>
                <a:off x="70051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2"/>
              <p:cNvSpPr/>
              <p:nvPr/>
            </p:nvSpPr>
            <p:spPr>
              <a:xfrm>
                <a:off x="72913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2"/>
              <p:cNvSpPr/>
              <p:nvPr/>
            </p:nvSpPr>
            <p:spPr>
              <a:xfrm>
                <a:off x="75743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2"/>
              <p:cNvSpPr/>
              <p:nvPr/>
            </p:nvSpPr>
            <p:spPr>
              <a:xfrm>
                <a:off x="78571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2"/>
              <p:cNvSpPr/>
              <p:nvPr/>
            </p:nvSpPr>
            <p:spPr>
              <a:xfrm>
                <a:off x="81433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2"/>
              <p:cNvSpPr/>
              <p:nvPr/>
            </p:nvSpPr>
            <p:spPr>
              <a:xfrm>
                <a:off x="84261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2"/>
              <p:cNvSpPr/>
              <p:nvPr/>
            </p:nvSpPr>
            <p:spPr>
              <a:xfrm>
                <a:off x="87089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2"/>
              <p:cNvSpPr/>
              <p:nvPr/>
            </p:nvSpPr>
            <p:spPr>
              <a:xfrm>
                <a:off x="899515" y="27259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2"/>
              <p:cNvSpPr/>
              <p:nvPr/>
            </p:nvSpPr>
            <p:spPr>
              <a:xfrm>
                <a:off x="92781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2"/>
              <p:cNvSpPr/>
              <p:nvPr/>
            </p:nvSpPr>
            <p:spPr>
              <a:xfrm>
                <a:off x="956095" y="2725935"/>
                <a:ext cx="1160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4" extrusionOk="0">
                    <a:moveTo>
                      <a:pt x="290" y="1"/>
                    </a:moveTo>
                    <a:cubicBezTo>
                      <a:pt x="154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290" y="563"/>
                    </a:cubicBezTo>
                    <a:cubicBezTo>
                      <a:pt x="460" y="563"/>
                      <a:pt x="580" y="427"/>
                      <a:pt x="580" y="290"/>
                    </a:cubicBezTo>
                    <a:cubicBezTo>
                      <a:pt x="580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2"/>
              <p:cNvSpPr/>
              <p:nvPr/>
            </p:nvSpPr>
            <p:spPr>
              <a:xfrm>
                <a:off x="98471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2"/>
              <p:cNvSpPr/>
              <p:nvPr/>
            </p:nvSpPr>
            <p:spPr>
              <a:xfrm>
                <a:off x="101299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2"/>
              <p:cNvSpPr/>
              <p:nvPr/>
            </p:nvSpPr>
            <p:spPr>
              <a:xfrm>
                <a:off x="1041275" y="27259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2"/>
              <p:cNvSpPr/>
              <p:nvPr/>
            </p:nvSpPr>
            <p:spPr>
              <a:xfrm>
                <a:off x="1529935" y="2725935"/>
                <a:ext cx="1128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4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90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2"/>
              <p:cNvSpPr/>
              <p:nvPr/>
            </p:nvSpPr>
            <p:spPr>
              <a:xfrm>
                <a:off x="264867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2"/>
              <p:cNvSpPr/>
              <p:nvPr/>
            </p:nvSpPr>
            <p:spPr>
              <a:xfrm>
                <a:off x="2676955" y="27259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2"/>
              <p:cNvSpPr/>
              <p:nvPr/>
            </p:nvSpPr>
            <p:spPr>
              <a:xfrm>
                <a:off x="270559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2"/>
              <p:cNvSpPr/>
              <p:nvPr/>
            </p:nvSpPr>
            <p:spPr>
              <a:xfrm>
                <a:off x="273387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2"/>
              <p:cNvSpPr/>
              <p:nvPr/>
            </p:nvSpPr>
            <p:spPr>
              <a:xfrm>
                <a:off x="276215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2"/>
              <p:cNvSpPr/>
              <p:nvPr/>
            </p:nvSpPr>
            <p:spPr>
              <a:xfrm>
                <a:off x="279077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2"/>
              <p:cNvSpPr/>
              <p:nvPr/>
            </p:nvSpPr>
            <p:spPr>
              <a:xfrm>
                <a:off x="2819055" y="272593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2"/>
              <p:cNvSpPr/>
              <p:nvPr/>
            </p:nvSpPr>
            <p:spPr>
              <a:xfrm>
                <a:off x="284735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2"/>
              <p:cNvSpPr/>
              <p:nvPr/>
            </p:nvSpPr>
            <p:spPr>
              <a:xfrm>
                <a:off x="2875975" y="272593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2"/>
              <p:cNvSpPr/>
              <p:nvPr/>
            </p:nvSpPr>
            <p:spPr>
              <a:xfrm>
                <a:off x="70051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2"/>
              <p:cNvSpPr/>
              <p:nvPr/>
            </p:nvSpPr>
            <p:spPr>
              <a:xfrm>
                <a:off x="72913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2"/>
              <p:cNvSpPr/>
              <p:nvPr/>
            </p:nvSpPr>
            <p:spPr>
              <a:xfrm>
                <a:off x="75743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2"/>
              <p:cNvSpPr/>
              <p:nvPr/>
            </p:nvSpPr>
            <p:spPr>
              <a:xfrm>
                <a:off x="78571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2"/>
                      <a:pt x="0" y="273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2"/>
              <p:cNvSpPr/>
              <p:nvPr/>
            </p:nvSpPr>
            <p:spPr>
              <a:xfrm>
                <a:off x="81433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73"/>
                    </a:cubicBezTo>
                    <a:cubicBezTo>
                      <a:pt x="341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2"/>
              <p:cNvSpPr/>
              <p:nvPr/>
            </p:nvSpPr>
            <p:spPr>
              <a:xfrm>
                <a:off x="84261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22"/>
              <p:cNvSpPr/>
              <p:nvPr/>
            </p:nvSpPr>
            <p:spPr>
              <a:xfrm>
                <a:off x="870895" y="278285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290" y="562"/>
                    </a:cubicBezTo>
                    <a:cubicBezTo>
                      <a:pt x="461" y="562"/>
                      <a:pt x="580" y="426"/>
                      <a:pt x="580" y="273"/>
                    </a:cubicBezTo>
                    <a:cubicBezTo>
                      <a:pt x="580" y="102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22"/>
              <p:cNvSpPr/>
              <p:nvPr/>
            </p:nvSpPr>
            <p:spPr>
              <a:xfrm>
                <a:off x="899515" y="278285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274" y="562"/>
                    </a:cubicBezTo>
                    <a:cubicBezTo>
                      <a:pt x="444" y="562"/>
                      <a:pt x="563" y="426"/>
                      <a:pt x="563" y="273"/>
                    </a:cubicBezTo>
                    <a:cubicBezTo>
                      <a:pt x="563" y="102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2"/>
              <p:cNvSpPr/>
              <p:nvPr/>
            </p:nvSpPr>
            <p:spPr>
              <a:xfrm>
                <a:off x="92781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22"/>
              <p:cNvSpPr/>
              <p:nvPr/>
            </p:nvSpPr>
            <p:spPr>
              <a:xfrm>
                <a:off x="95609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2"/>
                      <a:pt x="0" y="273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22"/>
              <p:cNvSpPr/>
              <p:nvPr/>
            </p:nvSpPr>
            <p:spPr>
              <a:xfrm>
                <a:off x="984715" y="27828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273" y="562"/>
                    </a:cubicBezTo>
                    <a:cubicBezTo>
                      <a:pt x="444" y="562"/>
                      <a:pt x="563" y="426"/>
                      <a:pt x="563" y="273"/>
                    </a:cubicBezTo>
                    <a:cubicBezTo>
                      <a:pt x="563" y="102"/>
                      <a:pt x="444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2"/>
              <p:cNvSpPr/>
              <p:nvPr/>
            </p:nvSpPr>
            <p:spPr>
              <a:xfrm>
                <a:off x="101299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22"/>
              <p:cNvSpPr/>
              <p:nvPr/>
            </p:nvSpPr>
            <p:spPr>
              <a:xfrm>
                <a:off x="1041275" y="27828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22"/>
              <p:cNvSpPr/>
              <p:nvPr/>
            </p:nvSpPr>
            <p:spPr>
              <a:xfrm>
                <a:off x="147303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6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2"/>
              <p:cNvSpPr/>
              <p:nvPr/>
            </p:nvSpPr>
            <p:spPr>
              <a:xfrm>
                <a:off x="150131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2"/>
              <p:cNvSpPr/>
              <p:nvPr/>
            </p:nvSpPr>
            <p:spPr>
              <a:xfrm>
                <a:off x="1529935" y="27828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2"/>
              <p:cNvSpPr/>
              <p:nvPr/>
            </p:nvSpPr>
            <p:spPr>
              <a:xfrm>
                <a:off x="264867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2"/>
              <p:cNvSpPr/>
              <p:nvPr/>
            </p:nvSpPr>
            <p:spPr>
              <a:xfrm>
                <a:off x="2676955" y="27828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22"/>
              <p:cNvSpPr/>
              <p:nvPr/>
            </p:nvSpPr>
            <p:spPr>
              <a:xfrm>
                <a:off x="270559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73"/>
                    </a:cubicBezTo>
                    <a:cubicBezTo>
                      <a:pt x="341" y="102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22"/>
              <p:cNvSpPr/>
              <p:nvPr/>
            </p:nvSpPr>
            <p:spPr>
              <a:xfrm>
                <a:off x="2733875" y="278285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0" y="102"/>
                      <a:pt x="0" y="273"/>
                    </a:cubicBezTo>
                    <a:cubicBezTo>
                      <a:pt x="0" y="426"/>
                      <a:pt x="137" y="562"/>
                      <a:pt x="290" y="562"/>
                    </a:cubicBezTo>
                    <a:cubicBezTo>
                      <a:pt x="460" y="562"/>
                      <a:pt x="563" y="426"/>
                      <a:pt x="563" y="273"/>
                    </a:cubicBezTo>
                    <a:cubicBezTo>
                      <a:pt x="563" y="102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2"/>
              <p:cNvSpPr/>
              <p:nvPr/>
            </p:nvSpPr>
            <p:spPr>
              <a:xfrm>
                <a:off x="2762155" y="278285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4" y="0"/>
                      <a:pt x="1" y="102"/>
                      <a:pt x="1" y="273"/>
                    </a:cubicBezTo>
                    <a:cubicBezTo>
                      <a:pt x="1" y="426"/>
                      <a:pt x="154" y="562"/>
                      <a:pt x="290" y="562"/>
                    </a:cubicBezTo>
                    <a:cubicBezTo>
                      <a:pt x="461" y="562"/>
                      <a:pt x="580" y="426"/>
                      <a:pt x="580" y="273"/>
                    </a:cubicBezTo>
                    <a:cubicBezTo>
                      <a:pt x="580" y="102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2"/>
              <p:cNvSpPr/>
              <p:nvPr/>
            </p:nvSpPr>
            <p:spPr>
              <a:xfrm>
                <a:off x="279077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73"/>
                    </a:cubicBezTo>
                    <a:cubicBezTo>
                      <a:pt x="342" y="102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2"/>
              <p:cNvSpPr/>
              <p:nvPr/>
            </p:nvSpPr>
            <p:spPr>
              <a:xfrm>
                <a:off x="2819055" y="27828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2"/>
              <p:cNvSpPr/>
              <p:nvPr/>
            </p:nvSpPr>
            <p:spPr>
              <a:xfrm>
                <a:off x="2847355" y="2782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2"/>
                      <a:pt x="0" y="273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73"/>
                    </a:cubicBezTo>
                    <a:cubicBezTo>
                      <a:pt x="341" y="102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22"/>
              <p:cNvSpPr/>
              <p:nvPr/>
            </p:nvSpPr>
            <p:spPr>
              <a:xfrm>
                <a:off x="6722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22"/>
              <p:cNvSpPr/>
              <p:nvPr/>
            </p:nvSpPr>
            <p:spPr>
              <a:xfrm>
                <a:off x="70051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22"/>
              <p:cNvSpPr/>
              <p:nvPr/>
            </p:nvSpPr>
            <p:spPr>
              <a:xfrm>
                <a:off x="7291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22"/>
              <p:cNvSpPr/>
              <p:nvPr/>
            </p:nvSpPr>
            <p:spPr>
              <a:xfrm>
                <a:off x="7574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22"/>
              <p:cNvSpPr/>
              <p:nvPr/>
            </p:nvSpPr>
            <p:spPr>
              <a:xfrm>
                <a:off x="78571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22"/>
              <p:cNvSpPr/>
              <p:nvPr/>
            </p:nvSpPr>
            <p:spPr>
              <a:xfrm>
                <a:off x="8143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22"/>
              <p:cNvSpPr/>
              <p:nvPr/>
            </p:nvSpPr>
            <p:spPr>
              <a:xfrm>
                <a:off x="842615" y="283941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90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90" y="580"/>
                    </a:cubicBezTo>
                    <a:cubicBezTo>
                      <a:pt x="461" y="580"/>
                      <a:pt x="563" y="427"/>
                      <a:pt x="563" y="290"/>
                    </a:cubicBezTo>
                    <a:cubicBezTo>
                      <a:pt x="563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22"/>
              <p:cNvSpPr/>
              <p:nvPr/>
            </p:nvSpPr>
            <p:spPr>
              <a:xfrm>
                <a:off x="87089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2"/>
              <p:cNvSpPr/>
              <p:nvPr/>
            </p:nvSpPr>
            <p:spPr>
              <a:xfrm>
                <a:off x="899515" y="28394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2"/>
              <p:cNvSpPr/>
              <p:nvPr/>
            </p:nvSpPr>
            <p:spPr>
              <a:xfrm>
                <a:off x="92781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2"/>
              <p:cNvSpPr/>
              <p:nvPr/>
            </p:nvSpPr>
            <p:spPr>
              <a:xfrm>
                <a:off x="956095" y="2839415"/>
                <a:ext cx="1160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80" extrusionOk="0">
                    <a:moveTo>
                      <a:pt x="290" y="1"/>
                    </a:moveTo>
                    <a:cubicBezTo>
                      <a:pt x="154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290" y="580"/>
                    </a:cubicBezTo>
                    <a:cubicBezTo>
                      <a:pt x="460" y="580"/>
                      <a:pt x="580" y="427"/>
                      <a:pt x="580" y="290"/>
                    </a:cubicBezTo>
                    <a:cubicBezTo>
                      <a:pt x="580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2"/>
              <p:cNvSpPr/>
              <p:nvPr/>
            </p:nvSpPr>
            <p:spPr>
              <a:xfrm>
                <a:off x="98471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22"/>
              <p:cNvSpPr/>
              <p:nvPr/>
            </p:nvSpPr>
            <p:spPr>
              <a:xfrm>
                <a:off x="101299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22"/>
              <p:cNvSpPr/>
              <p:nvPr/>
            </p:nvSpPr>
            <p:spPr>
              <a:xfrm>
                <a:off x="1041275" y="28394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2"/>
              <p:cNvSpPr/>
              <p:nvPr/>
            </p:nvSpPr>
            <p:spPr>
              <a:xfrm>
                <a:off x="14161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2"/>
              <p:cNvSpPr/>
              <p:nvPr/>
            </p:nvSpPr>
            <p:spPr>
              <a:xfrm>
                <a:off x="144475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2"/>
              <p:cNvSpPr/>
              <p:nvPr/>
            </p:nvSpPr>
            <p:spPr>
              <a:xfrm>
                <a:off x="147303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2"/>
              <p:cNvSpPr/>
              <p:nvPr/>
            </p:nvSpPr>
            <p:spPr>
              <a:xfrm>
                <a:off x="150131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2"/>
              <p:cNvSpPr/>
              <p:nvPr/>
            </p:nvSpPr>
            <p:spPr>
              <a:xfrm>
                <a:off x="264867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22"/>
              <p:cNvSpPr/>
              <p:nvPr/>
            </p:nvSpPr>
            <p:spPr>
              <a:xfrm>
                <a:off x="2676955" y="28394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2"/>
              <p:cNvSpPr/>
              <p:nvPr/>
            </p:nvSpPr>
            <p:spPr>
              <a:xfrm>
                <a:off x="270559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2"/>
              <p:cNvSpPr/>
              <p:nvPr/>
            </p:nvSpPr>
            <p:spPr>
              <a:xfrm>
                <a:off x="273387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2"/>
              <p:cNvSpPr/>
              <p:nvPr/>
            </p:nvSpPr>
            <p:spPr>
              <a:xfrm>
                <a:off x="276215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2"/>
              <p:cNvSpPr/>
              <p:nvPr/>
            </p:nvSpPr>
            <p:spPr>
              <a:xfrm>
                <a:off x="279077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22"/>
              <p:cNvSpPr/>
              <p:nvPr/>
            </p:nvSpPr>
            <p:spPr>
              <a:xfrm>
                <a:off x="2819055" y="283941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22"/>
              <p:cNvSpPr/>
              <p:nvPr/>
            </p:nvSpPr>
            <p:spPr>
              <a:xfrm>
                <a:off x="2847355" y="28394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2"/>
              <p:cNvSpPr/>
              <p:nvPr/>
            </p:nvSpPr>
            <p:spPr>
              <a:xfrm>
                <a:off x="67223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2"/>
              <p:cNvSpPr/>
              <p:nvPr/>
            </p:nvSpPr>
            <p:spPr>
              <a:xfrm>
                <a:off x="70051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2"/>
              <p:cNvSpPr/>
              <p:nvPr/>
            </p:nvSpPr>
            <p:spPr>
              <a:xfrm>
                <a:off x="72913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2"/>
              <p:cNvSpPr/>
              <p:nvPr/>
            </p:nvSpPr>
            <p:spPr>
              <a:xfrm>
                <a:off x="75743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2"/>
              <p:cNvSpPr/>
              <p:nvPr/>
            </p:nvSpPr>
            <p:spPr>
              <a:xfrm>
                <a:off x="78571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2"/>
              <p:cNvSpPr/>
              <p:nvPr/>
            </p:nvSpPr>
            <p:spPr>
              <a:xfrm>
                <a:off x="81433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2"/>
              <p:cNvSpPr/>
              <p:nvPr/>
            </p:nvSpPr>
            <p:spPr>
              <a:xfrm>
                <a:off x="84261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2"/>
              <p:cNvSpPr/>
              <p:nvPr/>
            </p:nvSpPr>
            <p:spPr>
              <a:xfrm>
                <a:off x="87089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2"/>
              <p:cNvSpPr/>
              <p:nvPr/>
            </p:nvSpPr>
            <p:spPr>
              <a:xfrm>
                <a:off x="899515" y="2896315"/>
                <a:ext cx="1128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4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274" y="563"/>
                    </a:cubicBezTo>
                    <a:cubicBezTo>
                      <a:pt x="444" y="563"/>
                      <a:pt x="563" y="427"/>
                      <a:pt x="563" y="291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2"/>
              <p:cNvSpPr/>
              <p:nvPr/>
            </p:nvSpPr>
            <p:spPr>
              <a:xfrm>
                <a:off x="92781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2"/>
              <p:cNvSpPr/>
              <p:nvPr/>
            </p:nvSpPr>
            <p:spPr>
              <a:xfrm>
                <a:off x="95609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22"/>
              <p:cNvSpPr/>
              <p:nvPr/>
            </p:nvSpPr>
            <p:spPr>
              <a:xfrm>
                <a:off x="98471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2"/>
              <p:cNvSpPr/>
              <p:nvPr/>
            </p:nvSpPr>
            <p:spPr>
              <a:xfrm>
                <a:off x="101299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2"/>
              <p:cNvSpPr/>
              <p:nvPr/>
            </p:nvSpPr>
            <p:spPr>
              <a:xfrm>
                <a:off x="1041275" y="289631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2"/>
              <p:cNvSpPr/>
              <p:nvPr/>
            </p:nvSpPr>
            <p:spPr>
              <a:xfrm>
                <a:off x="1387835" y="289631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2"/>
              <p:cNvSpPr/>
              <p:nvPr/>
            </p:nvSpPr>
            <p:spPr>
              <a:xfrm>
                <a:off x="141613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2"/>
              <p:cNvSpPr/>
              <p:nvPr/>
            </p:nvSpPr>
            <p:spPr>
              <a:xfrm>
                <a:off x="144475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2"/>
              <p:cNvSpPr/>
              <p:nvPr/>
            </p:nvSpPr>
            <p:spPr>
              <a:xfrm>
                <a:off x="1473035" y="289631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90" y="1"/>
                    </a:moveTo>
                    <a:cubicBezTo>
                      <a:pt x="137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290" y="563"/>
                    </a:cubicBezTo>
                    <a:cubicBezTo>
                      <a:pt x="461" y="563"/>
                      <a:pt x="563" y="427"/>
                      <a:pt x="563" y="291"/>
                    </a:cubicBezTo>
                    <a:cubicBezTo>
                      <a:pt x="563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2"/>
              <p:cNvSpPr/>
              <p:nvPr/>
            </p:nvSpPr>
            <p:spPr>
              <a:xfrm>
                <a:off x="2676955" y="289631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2"/>
              <p:cNvSpPr/>
              <p:nvPr/>
            </p:nvSpPr>
            <p:spPr>
              <a:xfrm>
                <a:off x="270559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2"/>
              <p:cNvSpPr/>
              <p:nvPr/>
            </p:nvSpPr>
            <p:spPr>
              <a:xfrm>
                <a:off x="273387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2"/>
              <p:cNvSpPr/>
              <p:nvPr/>
            </p:nvSpPr>
            <p:spPr>
              <a:xfrm>
                <a:off x="276215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2"/>
              <p:cNvSpPr/>
              <p:nvPr/>
            </p:nvSpPr>
            <p:spPr>
              <a:xfrm>
                <a:off x="279077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2"/>
              <p:cNvSpPr/>
              <p:nvPr/>
            </p:nvSpPr>
            <p:spPr>
              <a:xfrm>
                <a:off x="2819055" y="289631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2"/>
              <p:cNvSpPr/>
              <p:nvPr/>
            </p:nvSpPr>
            <p:spPr>
              <a:xfrm>
                <a:off x="2847355" y="289631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2"/>
              <p:cNvSpPr/>
              <p:nvPr/>
            </p:nvSpPr>
            <p:spPr>
              <a:xfrm>
                <a:off x="67223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2"/>
              <p:cNvSpPr/>
              <p:nvPr/>
            </p:nvSpPr>
            <p:spPr>
              <a:xfrm>
                <a:off x="70051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2"/>
              <p:cNvSpPr/>
              <p:nvPr/>
            </p:nvSpPr>
            <p:spPr>
              <a:xfrm>
                <a:off x="72913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2"/>
              <p:cNvSpPr/>
              <p:nvPr/>
            </p:nvSpPr>
            <p:spPr>
              <a:xfrm>
                <a:off x="75743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2"/>
              <p:cNvSpPr/>
              <p:nvPr/>
            </p:nvSpPr>
            <p:spPr>
              <a:xfrm>
                <a:off x="78571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2"/>
              <p:cNvSpPr/>
              <p:nvPr/>
            </p:nvSpPr>
            <p:spPr>
              <a:xfrm>
                <a:off x="81433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2"/>
              <p:cNvSpPr/>
              <p:nvPr/>
            </p:nvSpPr>
            <p:spPr>
              <a:xfrm>
                <a:off x="842615" y="295323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90" y="563"/>
                    </a:cubicBezTo>
                    <a:cubicBezTo>
                      <a:pt x="461" y="563"/>
                      <a:pt x="563" y="426"/>
                      <a:pt x="563" y="273"/>
                    </a:cubicBezTo>
                    <a:cubicBezTo>
                      <a:pt x="563" y="103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2"/>
              <p:cNvSpPr/>
              <p:nvPr/>
            </p:nvSpPr>
            <p:spPr>
              <a:xfrm>
                <a:off x="87089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2"/>
              <p:cNvSpPr/>
              <p:nvPr/>
            </p:nvSpPr>
            <p:spPr>
              <a:xfrm>
                <a:off x="899515" y="29532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22"/>
              <p:cNvSpPr/>
              <p:nvPr/>
            </p:nvSpPr>
            <p:spPr>
              <a:xfrm>
                <a:off x="92781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22"/>
              <p:cNvSpPr/>
              <p:nvPr/>
            </p:nvSpPr>
            <p:spPr>
              <a:xfrm>
                <a:off x="95609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2"/>
              <p:cNvSpPr/>
              <p:nvPr/>
            </p:nvSpPr>
            <p:spPr>
              <a:xfrm>
                <a:off x="98471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2"/>
              <p:cNvSpPr/>
              <p:nvPr/>
            </p:nvSpPr>
            <p:spPr>
              <a:xfrm>
                <a:off x="101299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2"/>
              <p:cNvSpPr/>
              <p:nvPr/>
            </p:nvSpPr>
            <p:spPr>
              <a:xfrm>
                <a:off x="1041275" y="29532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2"/>
              <p:cNvSpPr/>
              <p:nvPr/>
            </p:nvSpPr>
            <p:spPr>
              <a:xfrm>
                <a:off x="135955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2"/>
              <p:cNvSpPr/>
              <p:nvPr/>
            </p:nvSpPr>
            <p:spPr>
              <a:xfrm>
                <a:off x="1387835" y="29532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2"/>
              <p:cNvSpPr/>
              <p:nvPr/>
            </p:nvSpPr>
            <p:spPr>
              <a:xfrm>
                <a:off x="141613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2"/>
              <p:cNvSpPr/>
              <p:nvPr/>
            </p:nvSpPr>
            <p:spPr>
              <a:xfrm>
                <a:off x="144475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2"/>
              <p:cNvSpPr/>
              <p:nvPr/>
            </p:nvSpPr>
            <p:spPr>
              <a:xfrm>
                <a:off x="2676955" y="29532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2"/>
              <p:cNvSpPr/>
              <p:nvPr/>
            </p:nvSpPr>
            <p:spPr>
              <a:xfrm>
                <a:off x="270559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2"/>
              <p:cNvSpPr/>
              <p:nvPr/>
            </p:nvSpPr>
            <p:spPr>
              <a:xfrm>
                <a:off x="273387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2"/>
              <p:cNvSpPr/>
              <p:nvPr/>
            </p:nvSpPr>
            <p:spPr>
              <a:xfrm>
                <a:off x="276215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2"/>
              <p:cNvSpPr/>
              <p:nvPr/>
            </p:nvSpPr>
            <p:spPr>
              <a:xfrm>
                <a:off x="279077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2"/>
              <p:cNvSpPr/>
              <p:nvPr/>
            </p:nvSpPr>
            <p:spPr>
              <a:xfrm>
                <a:off x="2819055" y="29532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2"/>
              <p:cNvSpPr/>
              <p:nvPr/>
            </p:nvSpPr>
            <p:spPr>
              <a:xfrm>
                <a:off x="2847355" y="29532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2"/>
              <p:cNvSpPr/>
              <p:nvPr/>
            </p:nvSpPr>
            <p:spPr>
              <a:xfrm>
                <a:off x="64395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2"/>
              <p:cNvSpPr/>
              <p:nvPr/>
            </p:nvSpPr>
            <p:spPr>
              <a:xfrm>
                <a:off x="67223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2"/>
              <p:cNvSpPr/>
              <p:nvPr/>
            </p:nvSpPr>
            <p:spPr>
              <a:xfrm>
                <a:off x="70051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2"/>
              <p:cNvSpPr/>
              <p:nvPr/>
            </p:nvSpPr>
            <p:spPr>
              <a:xfrm>
                <a:off x="72913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2"/>
              <p:cNvSpPr/>
              <p:nvPr/>
            </p:nvSpPr>
            <p:spPr>
              <a:xfrm>
                <a:off x="75743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2"/>
              <p:cNvSpPr/>
              <p:nvPr/>
            </p:nvSpPr>
            <p:spPr>
              <a:xfrm>
                <a:off x="78571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2"/>
              <p:cNvSpPr/>
              <p:nvPr/>
            </p:nvSpPr>
            <p:spPr>
              <a:xfrm>
                <a:off x="814335" y="3009795"/>
                <a:ext cx="11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1" extrusionOk="0">
                    <a:moveTo>
                      <a:pt x="273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273" y="580"/>
                    </a:cubicBezTo>
                    <a:cubicBezTo>
                      <a:pt x="443" y="580"/>
                      <a:pt x="563" y="427"/>
                      <a:pt x="563" y="290"/>
                    </a:cubicBezTo>
                    <a:cubicBezTo>
                      <a:pt x="563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2"/>
              <p:cNvSpPr/>
              <p:nvPr/>
            </p:nvSpPr>
            <p:spPr>
              <a:xfrm>
                <a:off x="84261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2"/>
              <p:cNvSpPr/>
              <p:nvPr/>
            </p:nvSpPr>
            <p:spPr>
              <a:xfrm>
                <a:off x="870895" y="3009795"/>
                <a:ext cx="1162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1" extrusionOk="0">
                    <a:moveTo>
                      <a:pt x="290" y="1"/>
                    </a:moveTo>
                    <a:cubicBezTo>
                      <a:pt x="154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290" y="580"/>
                    </a:cubicBezTo>
                    <a:cubicBezTo>
                      <a:pt x="461" y="580"/>
                      <a:pt x="580" y="427"/>
                      <a:pt x="580" y="290"/>
                    </a:cubicBezTo>
                    <a:cubicBezTo>
                      <a:pt x="580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2"/>
              <p:cNvSpPr/>
              <p:nvPr/>
            </p:nvSpPr>
            <p:spPr>
              <a:xfrm>
                <a:off x="899515" y="3009795"/>
                <a:ext cx="1128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1" extrusionOk="0">
                    <a:moveTo>
                      <a:pt x="274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74" y="580"/>
                    </a:cubicBezTo>
                    <a:cubicBezTo>
                      <a:pt x="444" y="580"/>
                      <a:pt x="563" y="427"/>
                      <a:pt x="563" y="290"/>
                    </a:cubicBezTo>
                    <a:cubicBezTo>
                      <a:pt x="563" y="120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2"/>
              <p:cNvSpPr/>
              <p:nvPr/>
            </p:nvSpPr>
            <p:spPr>
              <a:xfrm>
                <a:off x="92781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2"/>
              <p:cNvSpPr/>
              <p:nvPr/>
            </p:nvSpPr>
            <p:spPr>
              <a:xfrm>
                <a:off x="95609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2"/>
              <p:cNvSpPr/>
              <p:nvPr/>
            </p:nvSpPr>
            <p:spPr>
              <a:xfrm>
                <a:off x="98471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2"/>
              <p:cNvSpPr/>
              <p:nvPr/>
            </p:nvSpPr>
            <p:spPr>
              <a:xfrm>
                <a:off x="1012995" y="3009795"/>
                <a:ext cx="1128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81" extrusionOk="0">
                    <a:moveTo>
                      <a:pt x="290" y="1"/>
                    </a:moveTo>
                    <a:cubicBezTo>
                      <a:pt x="137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290" y="580"/>
                    </a:cubicBezTo>
                    <a:cubicBezTo>
                      <a:pt x="461" y="580"/>
                      <a:pt x="563" y="427"/>
                      <a:pt x="563" y="290"/>
                    </a:cubicBezTo>
                    <a:cubicBezTo>
                      <a:pt x="563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2"/>
              <p:cNvSpPr/>
              <p:nvPr/>
            </p:nvSpPr>
            <p:spPr>
              <a:xfrm>
                <a:off x="1041275" y="30097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2"/>
              <p:cNvSpPr/>
              <p:nvPr/>
            </p:nvSpPr>
            <p:spPr>
              <a:xfrm>
                <a:off x="133093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2"/>
              <p:cNvSpPr/>
              <p:nvPr/>
            </p:nvSpPr>
            <p:spPr>
              <a:xfrm>
                <a:off x="135955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2"/>
              <p:cNvSpPr/>
              <p:nvPr/>
            </p:nvSpPr>
            <p:spPr>
              <a:xfrm>
                <a:off x="1387835" y="30097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2"/>
              <p:cNvSpPr/>
              <p:nvPr/>
            </p:nvSpPr>
            <p:spPr>
              <a:xfrm>
                <a:off x="2676955" y="30097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2"/>
              <p:cNvSpPr/>
              <p:nvPr/>
            </p:nvSpPr>
            <p:spPr>
              <a:xfrm>
                <a:off x="270559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2"/>
              <p:cNvSpPr/>
              <p:nvPr/>
            </p:nvSpPr>
            <p:spPr>
              <a:xfrm>
                <a:off x="273387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2"/>
              <p:cNvSpPr/>
              <p:nvPr/>
            </p:nvSpPr>
            <p:spPr>
              <a:xfrm>
                <a:off x="276215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2"/>
              <p:cNvSpPr/>
              <p:nvPr/>
            </p:nvSpPr>
            <p:spPr>
              <a:xfrm>
                <a:off x="279077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2"/>
              <p:cNvSpPr/>
              <p:nvPr/>
            </p:nvSpPr>
            <p:spPr>
              <a:xfrm>
                <a:off x="2819055" y="30097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2"/>
              <p:cNvSpPr/>
              <p:nvPr/>
            </p:nvSpPr>
            <p:spPr>
              <a:xfrm>
                <a:off x="284735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2"/>
              <p:cNvSpPr/>
              <p:nvPr/>
            </p:nvSpPr>
            <p:spPr>
              <a:xfrm>
                <a:off x="6722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22"/>
              <p:cNvSpPr/>
              <p:nvPr/>
            </p:nvSpPr>
            <p:spPr>
              <a:xfrm>
                <a:off x="7005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22"/>
              <p:cNvSpPr/>
              <p:nvPr/>
            </p:nvSpPr>
            <p:spPr>
              <a:xfrm>
                <a:off x="7291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2"/>
              <p:cNvSpPr/>
              <p:nvPr/>
            </p:nvSpPr>
            <p:spPr>
              <a:xfrm>
                <a:off x="7574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2"/>
              <p:cNvSpPr/>
              <p:nvPr/>
            </p:nvSpPr>
            <p:spPr>
              <a:xfrm>
                <a:off x="7857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2"/>
              <p:cNvSpPr/>
              <p:nvPr/>
            </p:nvSpPr>
            <p:spPr>
              <a:xfrm>
                <a:off x="8143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22"/>
              <p:cNvSpPr/>
              <p:nvPr/>
            </p:nvSpPr>
            <p:spPr>
              <a:xfrm>
                <a:off x="8426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22"/>
              <p:cNvSpPr/>
              <p:nvPr/>
            </p:nvSpPr>
            <p:spPr>
              <a:xfrm>
                <a:off x="87089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22"/>
              <p:cNvSpPr/>
              <p:nvPr/>
            </p:nvSpPr>
            <p:spPr>
              <a:xfrm>
                <a:off x="899515" y="30667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22"/>
              <p:cNvSpPr/>
              <p:nvPr/>
            </p:nvSpPr>
            <p:spPr>
              <a:xfrm>
                <a:off x="9278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2"/>
              <p:cNvSpPr/>
              <p:nvPr/>
            </p:nvSpPr>
            <p:spPr>
              <a:xfrm>
                <a:off x="95609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2"/>
              <p:cNvSpPr/>
              <p:nvPr/>
            </p:nvSpPr>
            <p:spPr>
              <a:xfrm>
                <a:off x="9847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2"/>
              <p:cNvSpPr/>
              <p:nvPr/>
            </p:nvSpPr>
            <p:spPr>
              <a:xfrm>
                <a:off x="101299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2"/>
              <p:cNvSpPr/>
              <p:nvPr/>
            </p:nvSpPr>
            <p:spPr>
              <a:xfrm>
                <a:off x="1041275" y="30667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2"/>
              <p:cNvSpPr/>
              <p:nvPr/>
            </p:nvSpPr>
            <p:spPr>
              <a:xfrm>
                <a:off x="13026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2"/>
              <p:cNvSpPr/>
              <p:nvPr/>
            </p:nvSpPr>
            <p:spPr>
              <a:xfrm>
                <a:off x="13309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2"/>
              <p:cNvSpPr/>
              <p:nvPr/>
            </p:nvSpPr>
            <p:spPr>
              <a:xfrm>
                <a:off x="13595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2"/>
              <p:cNvSpPr/>
              <p:nvPr/>
            </p:nvSpPr>
            <p:spPr>
              <a:xfrm>
                <a:off x="270559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2"/>
              <p:cNvSpPr/>
              <p:nvPr/>
            </p:nvSpPr>
            <p:spPr>
              <a:xfrm>
                <a:off x="273387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2"/>
              <p:cNvSpPr/>
              <p:nvPr/>
            </p:nvSpPr>
            <p:spPr>
              <a:xfrm>
                <a:off x="27621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2"/>
              <p:cNvSpPr/>
              <p:nvPr/>
            </p:nvSpPr>
            <p:spPr>
              <a:xfrm>
                <a:off x="279077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22"/>
              <p:cNvSpPr/>
              <p:nvPr/>
            </p:nvSpPr>
            <p:spPr>
              <a:xfrm>
                <a:off x="2819055" y="30667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22"/>
              <p:cNvSpPr/>
              <p:nvPr/>
            </p:nvSpPr>
            <p:spPr>
              <a:xfrm>
                <a:off x="28473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22"/>
              <p:cNvSpPr/>
              <p:nvPr/>
            </p:nvSpPr>
            <p:spPr>
              <a:xfrm>
                <a:off x="287597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22"/>
              <p:cNvSpPr/>
              <p:nvPr/>
            </p:nvSpPr>
            <p:spPr>
              <a:xfrm>
                <a:off x="6722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22"/>
              <p:cNvSpPr/>
              <p:nvPr/>
            </p:nvSpPr>
            <p:spPr>
              <a:xfrm>
                <a:off x="70051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22"/>
              <p:cNvSpPr/>
              <p:nvPr/>
            </p:nvSpPr>
            <p:spPr>
              <a:xfrm>
                <a:off x="7291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22"/>
              <p:cNvSpPr/>
              <p:nvPr/>
            </p:nvSpPr>
            <p:spPr>
              <a:xfrm>
                <a:off x="7574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22"/>
              <p:cNvSpPr/>
              <p:nvPr/>
            </p:nvSpPr>
            <p:spPr>
              <a:xfrm>
                <a:off x="78571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2"/>
              <p:cNvSpPr/>
              <p:nvPr/>
            </p:nvSpPr>
            <p:spPr>
              <a:xfrm>
                <a:off x="8143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2"/>
              <p:cNvSpPr/>
              <p:nvPr/>
            </p:nvSpPr>
            <p:spPr>
              <a:xfrm>
                <a:off x="84261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2"/>
              <p:cNvSpPr/>
              <p:nvPr/>
            </p:nvSpPr>
            <p:spPr>
              <a:xfrm>
                <a:off x="87089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2"/>
              <p:cNvSpPr/>
              <p:nvPr/>
            </p:nvSpPr>
            <p:spPr>
              <a:xfrm>
                <a:off x="899515" y="312361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1"/>
                    </a:moveTo>
                    <a:cubicBezTo>
                      <a:pt x="137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74" y="563"/>
                    </a:cubicBezTo>
                    <a:cubicBezTo>
                      <a:pt x="444" y="563"/>
                      <a:pt x="563" y="426"/>
                      <a:pt x="563" y="273"/>
                    </a:cubicBezTo>
                    <a:cubicBezTo>
                      <a:pt x="563" y="103"/>
                      <a:pt x="444" y="1"/>
                      <a:pt x="2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2"/>
              <p:cNvSpPr/>
              <p:nvPr/>
            </p:nvSpPr>
            <p:spPr>
              <a:xfrm>
                <a:off x="92781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22"/>
              <p:cNvSpPr/>
              <p:nvPr/>
            </p:nvSpPr>
            <p:spPr>
              <a:xfrm>
                <a:off x="95609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22"/>
              <p:cNvSpPr/>
              <p:nvPr/>
            </p:nvSpPr>
            <p:spPr>
              <a:xfrm>
                <a:off x="984715" y="312361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1"/>
                    </a:moveTo>
                    <a:cubicBezTo>
                      <a:pt x="137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273" y="563"/>
                    </a:cubicBezTo>
                    <a:cubicBezTo>
                      <a:pt x="444" y="563"/>
                      <a:pt x="563" y="426"/>
                      <a:pt x="563" y="273"/>
                    </a:cubicBezTo>
                    <a:cubicBezTo>
                      <a:pt x="563" y="103"/>
                      <a:pt x="444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2"/>
              <p:cNvSpPr/>
              <p:nvPr/>
            </p:nvSpPr>
            <p:spPr>
              <a:xfrm>
                <a:off x="101299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2"/>
              <p:cNvSpPr/>
              <p:nvPr/>
            </p:nvSpPr>
            <p:spPr>
              <a:xfrm>
                <a:off x="124573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2"/>
              <p:cNvSpPr/>
              <p:nvPr/>
            </p:nvSpPr>
            <p:spPr>
              <a:xfrm>
                <a:off x="127437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2"/>
              <p:cNvSpPr/>
              <p:nvPr/>
            </p:nvSpPr>
            <p:spPr>
              <a:xfrm>
                <a:off x="130265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2"/>
              <p:cNvSpPr/>
              <p:nvPr/>
            </p:nvSpPr>
            <p:spPr>
              <a:xfrm>
                <a:off x="13309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2"/>
              <p:cNvSpPr/>
              <p:nvPr/>
            </p:nvSpPr>
            <p:spPr>
              <a:xfrm>
                <a:off x="267695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2"/>
              <p:cNvSpPr/>
              <p:nvPr/>
            </p:nvSpPr>
            <p:spPr>
              <a:xfrm>
                <a:off x="270559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2"/>
              <p:cNvSpPr/>
              <p:nvPr/>
            </p:nvSpPr>
            <p:spPr>
              <a:xfrm>
                <a:off x="273387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2"/>
              <p:cNvSpPr/>
              <p:nvPr/>
            </p:nvSpPr>
            <p:spPr>
              <a:xfrm>
                <a:off x="276215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2"/>
              <p:cNvSpPr/>
              <p:nvPr/>
            </p:nvSpPr>
            <p:spPr>
              <a:xfrm>
                <a:off x="279077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2"/>
              <p:cNvSpPr/>
              <p:nvPr/>
            </p:nvSpPr>
            <p:spPr>
              <a:xfrm>
                <a:off x="281905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2"/>
              <p:cNvSpPr/>
              <p:nvPr/>
            </p:nvSpPr>
            <p:spPr>
              <a:xfrm>
                <a:off x="284735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2"/>
              <p:cNvSpPr/>
              <p:nvPr/>
            </p:nvSpPr>
            <p:spPr>
              <a:xfrm>
                <a:off x="287597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2"/>
              <p:cNvSpPr/>
              <p:nvPr/>
            </p:nvSpPr>
            <p:spPr>
              <a:xfrm>
                <a:off x="64395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2"/>
              <p:cNvSpPr/>
              <p:nvPr/>
            </p:nvSpPr>
            <p:spPr>
              <a:xfrm>
                <a:off x="67223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22"/>
              <p:cNvSpPr/>
              <p:nvPr/>
            </p:nvSpPr>
            <p:spPr>
              <a:xfrm>
                <a:off x="70051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22"/>
              <p:cNvSpPr/>
              <p:nvPr/>
            </p:nvSpPr>
            <p:spPr>
              <a:xfrm>
                <a:off x="72913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22"/>
              <p:cNvSpPr/>
              <p:nvPr/>
            </p:nvSpPr>
            <p:spPr>
              <a:xfrm>
                <a:off x="75743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22"/>
              <p:cNvSpPr/>
              <p:nvPr/>
            </p:nvSpPr>
            <p:spPr>
              <a:xfrm>
                <a:off x="78571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22"/>
              <p:cNvSpPr/>
              <p:nvPr/>
            </p:nvSpPr>
            <p:spPr>
              <a:xfrm>
                <a:off x="81433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22"/>
              <p:cNvSpPr/>
              <p:nvPr/>
            </p:nvSpPr>
            <p:spPr>
              <a:xfrm>
                <a:off x="84261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22"/>
              <p:cNvSpPr/>
              <p:nvPr/>
            </p:nvSpPr>
            <p:spPr>
              <a:xfrm>
                <a:off x="870895" y="3180175"/>
                <a:ext cx="1162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1" extrusionOk="0">
                    <a:moveTo>
                      <a:pt x="290" y="1"/>
                    </a:moveTo>
                    <a:cubicBezTo>
                      <a:pt x="154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290" y="580"/>
                    </a:cubicBezTo>
                    <a:cubicBezTo>
                      <a:pt x="461" y="580"/>
                      <a:pt x="580" y="427"/>
                      <a:pt x="580" y="291"/>
                    </a:cubicBezTo>
                    <a:cubicBezTo>
                      <a:pt x="580" y="120"/>
                      <a:pt x="461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22"/>
              <p:cNvSpPr/>
              <p:nvPr/>
            </p:nvSpPr>
            <p:spPr>
              <a:xfrm>
                <a:off x="899515" y="31801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22"/>
              <p:cNvSpPr/>
              <p:nvPr/>
            </p:nvSpPr>
            <p:spPr>
              <a:xfrm>
                <a:off x="92781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2"/>
              <p:cNvSpPr/>
              <p:nvPr/>
            </p:nvSpPr>
            <p:spPr>
              <a:xfrm>
                <a:off x="956095" y="3180175"/>
                <a:ext cx="1160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81" extrusionOk="0">
                    <a:moveTo>
                      <a:pt x="290" y="1"/>
                    </a:moveTo>
                    <a:cubicBezTo>
                      <a:pt x="154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290" y="580"/>
                    </a:cubicBezTo>
                    <a:cubicBezTo>
                      <a:pt x="460" y="580"/>
                      <a:pt x="580" y="427"/>
                      <a:pt x="580" y="291"/>
                    </a:cubicBezTo>
                    <a:cubicBezTo>
                      <a:pt x="580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2"/>
              <p:cNvSpPr/>
              <p:nvPr/>
            </p:nvSpPr>
            <p:spPr>
              <a:xfrm>
                <a:off x="121745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2"/>
              <p:cNvSpPr/>
              <p:nvPr/>
            </p:nvSpPr>
            <p:spPr>
              <a:xfrm>
                <a:off x="1245735" y="31801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2"/>
              <p:cNvSpPr/>
              <p:nvPr/>
            </p:nvSpPr>
            <p:spPr>
              <a:xfrm>
                <a:off x="127437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2"/>
              <p:cNvSpPr/>
              <p:nvPr/>
            </p:nvSpPr>
            <p:spPr>
              <a:xfrm>
                <a:off x="270559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2"/>
              <p:cNvSpPr/>
              <p:nvPr/>
            </p:nvSpPr>
            <p:spPr>
              <a:xfrm>
                <a:off x="273387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276215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2"/>
              <p:cNvSpPr/>
              <p:nvPr/>
            </p:nvSpPr>
            <p:spPr>
              <a:xfrm>
                <a:off x="279077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2"/>
              <p:cNvSpPr/>
              <p:nvPr/>
            </p:nvSpPr>
            <p:spPr>
              <a:xfrm>
                <a:off x="2819055" y="31801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2"/>
              <p:cNvSpPr/>
              <p:nvPr/>
            </p:nvSpPr>
            <p:spPr>
              <a:xfrm>
                <a:off x="284735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2"/>
              <p:cNvSpPr/>
              <p:nvPr/>
            </p:nvSpPr>
            <p:spPr>
              <a:xfrm>
                <a:off x="287597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2" y="427"/>
                      <a:pt x="426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2"/>
              <p:cNvSpPr/>
              <p:nvPr/>
            </p:nvSpPr>
            <p:spPr>
              <a:xfrm>
                <a:off x="67223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2"/>
              <p:cNvSpPr/>
              <p:nvPr/>
            </p:nvSpPr>
            <p:spPr>
              <a:xfrm>
                <a:off x="7005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2"/>
              <p:cNvSpPr/>
              <p:nvPr/>
            </p:nvSpPr>
            <p:spPr>
              <a:xfrm>
                <a:off x="72913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2"/>
              <p:cNvSpPr/>
              <p:nvPr/>
            </p:nvSpPr>
            <p:spPr>
              <a:xfrm>
                <a:off x="75743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2"/>
              <p:cNvSpPr/>
              <p:nvPr/>
            </p:nvSpPr>
            <p:spPr>
              <a:xfrm>
                <a:off x="7857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22"/>
              <p:cNvSpPr/>
              <p:nvPr/>
            </p:nvSpPr>
            <p:spPr>
              <a:xfrm>
                <a:off x="814335" y="323709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73" y="563"/>
                    </a:cubicBezTo>
                    <a:cubicBezTo>
                      <a:pt x="443" y="563"/>
                      <a:pt x="563" y="426"/>
                      <a:pt x="563" y="290"/>
                    </a:cubicBezTo>
                    <a:cubicBezTo>
                      <a:pt x="563" y="120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22"/>
              <p:cNvSpPr/>
              <p:nvPr/>
            </p:nvSpPr>
            <p:spPr>
              <a:xfrm>
                <a:off x="8426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22"/>
              <p:cNvSpPr/>
              <p:nvPr/>
            </p:nvSpPr>
            <p:spPr>
              <a:xfrm>
                <a:off x="870895" y="323709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0" y="0"/>
                    </a:moveTo>
                    <a:cubicBezTo>
                      <a:pt x="154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290" y="563"/>
                    </a:cubicBezTo>
                    <a:cubicBezTo>
                      <a:pt x="461" y="563"/>
                      <a:pt x="580" y="426"/>
                      <a:pt x="580" y="290"/>
                    </a:cubicBezTo>
                    <a:cubicBezTo>
                      <a:pt x="580" y="120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2"/>
              <p:cNvSpPr/>
              <p:nvPr/>
            </p:nvSpPr>
            <p:spPr>
              <a:xfrm>
                <a:off x="899515" y="3237095"/>
                <a:ext cx="1128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3" extrusionOk="0">
                    <a:moveTo>
                      <a:pt x="274" y="0"/>
                    </a:moveTo>
                    <a:cubicBezTo>
                      <a:pt x="137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274" y="563"/>
                    </a:cubicBezTo>
                    <a:cubicBezTo>
                      <a:pt x="444" y="563"/>
                      <a:pt x="563" y="426"/>
                      <a:pt x="563" y="290"/>
                    </a:cubicBezTo>
                    <a:cubicBezTo>
                      <a:pt x="563" y="120"/>
                      <a:pt x="444" y="0"/>
                      <a:pt x="2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2"/>
              <p:cNvSpPr/>
              <p:nvPr/>
            </p:nvSpPr>
            <p:spPr>
              <a:xfrm>
                <a:off x="9278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2"/>
              <p:cNvSpPr/>
              <p:nvPr/>
            </p:nvSpPr>
            <p:spPr>
              <a:xfrm>
                <a:off x="11619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392" y="0"/>
                    </a:moveTo>
                    <a:cubicBezTo>
                      <a:pt x="307" y="0"/>
                      <a:pt x="171" y="120"/>
                      <a:pt x="86" y="290"/>
                    </a:cubicBezTo>
                    <a:cubicBezTo>
                      <a:pt x="1" y="426"/>
                      <a:pt x="52" y="563"/>
                      <a:pt x="188" y="563"/>
                    </a:cubicBezTo>
                    <a:cubicBezTo>
                      <a:pt x="358" y="563"/>
                      <a:pt x="512" y="426"/>
                      <a:pt x="512" y="290"/>
                    </a:cubicBezTo>
                    <a:cubicBezTo>
                      <a:pt x="512" y="120"/>
                      <a:pt x="444" y="0"/>
                      <a:pt x="3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22"/>
              <p:cNvSpPr/>
              <p:nvPr/>
            </p:nvSpPr>
            <p:spPr>
              <a:xfrm>
                <a:off x="118917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2"/>
              <p:cNvSpPr/>
              <p:nvPr/>
            </p:nvSpPr>
            <p:spPr>
              <a:xfrm>
                <a:off x="121745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2"/>
              <p:cNvSpPr/>
              <p:nvPr/>
            </p:nvSpPr>
            <p:spPr>
              <a:xfrm>
                <a:off x="270559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2733875" y="323709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90" y="563"/>
                    </a:cubicBezTo>
                    <a:cubicBezTo>
                      <a:pt x="460" y="563"/>
                      <a:pt x="563" y="426"/>
                      <a:pt x="563" y="290"/>
                    </a:cubicBezTo>
                    <a:cubicBezTo>
                      <a:pt x="563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2"/>
              <p:cNvSpPr/>
              <p:nvPr/>
            </p:nvSpPr>
            <p:spPr>
              <a:xfrm>
                <a:off x="2762155" y="3237095"/>
                <a:ext cx="1160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63" extrusionOk="0">
                    <a:moveTo>
                      <a:pt x="290" y="0"/>
                    </a:moveTo>
                    <a:cubicBezTo>
                      <a:pt x="154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290" y="563"/>
                    </a:cubicBezTo>
                    <a:cubicBezTo>
                      <a:pt x="461" y="563"/>
                      <a:pt x="580" y="426"/>
                      <a:pt x="580" y="290"/>
                    </a:cubicBezTo>
                    <a:cubicBezTo>
                      <a:pt x="580" y="120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2"/>
              <p:cNvSpPr/>
              <p:nvPr/>
            </p:nvSpPr>
            <p:spPr>
              <a:xfrm>
                <a:off x="279077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2"/>
              <p:cNvSpPr/>
              <p:nvPr/>
            </p:nvSpPr>
            <p:spPr>
              <a:xfrm>
                <a:off x="2819055" y="32370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2"/>
              <p:cNvSpPr/>
              <p:nvPr/>
            </p:nvSpPr>
            <p:spPr>
              <a:xfrm>
                <a:off x="284735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2"/>
              <p:cNvSpPr/>
              <p:nvPr/>
            </p:nvSpPr>
            <p:spPr>
              <a:xfrm>
                <a:off x="64395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2"/>
              <p:cNvSpPr/>
              <p:nvPr/>
            </p:nvSpPr>
            <p:spPr>
              <a:xfrm>
                <a:off x="6722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2"/>
              <p:cNvSpPr/>
              <p:nvPr/>
            </p:nvSpPr>
            <p:spPr>
              <a:xfrm>
                <a:off x="7005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2"/>
              <p:cNvSpPr/>
              <p:nvPr/>
            </p:nvSpPr>
            <p:spPr>
              <a:xfrm>
                <a:off x="7291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2"/>
              <p:cNvSpPr/>
              <p:nvPr/>
            </p:nvSpPr>
            <p:spPr>
              <a:xfrm>
                <a:off x="7574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2"/>
              <p:cNvSpPr/>
              <p:nvPr/>
            </p:nvSpPr>
            <p:spPr>
              <a:xfrm>
                <a:off x="7857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2"/>
              <p:cNvSpPr/>
              <p:nvPr/>
            </p:nvSpPr>
            <p:spPr>
              <a:xfrm>
                <a:off x="8143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2"/>
              <p:cNvSpPr/>
              <p:nvPr/>
            </p:nvSpPr>
            <p:spPr>
              <a:xfrm>
                <a:off x="8426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2"/>
              <p:cNvSpPr/>
              <p:nvPr/>
            </p:nvSpPr>
            <p:spPr>
              <a:xfrm>
                <a:off x="87089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2"/>
              <p:cNvSpPr/>
              <p:nvPr/>
            </p:nvSpPr>
            <p:spPr>
              <a:xfrm>
                <a:off x="899515" y="32939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2"/>
              <p:cNvSpPr/>
              <p:nvPr/>
            </p:nvSpPr>
            <p:spPr>
              <a:xfrm>
                <a:off x="113227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2"/>
              <p:cNvSpPr/>
              <p:nvPr/>
            </p:nvSpPr>
            <p:spPr>
              <a:xfrm>
                <a:off x="116055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2"/>
              <p:cNvSpPr/>
              <p:nvPr/>
            </p:nvSpPr>
            <p:spPr>
              <a:xfrm>
                <a:off x="270559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2"/>
              <p:cNvSpPr/>
              <p:nvPr/>
            </p:nvSpPr>
            <p:spPr>
              <a:xfrm>
                <a:off x="273387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2"/>
              <p:cNvSpPr/>
              <p:nvPr/>
            </p:nvSpPr>
            <p:spPr>
              <a:xfrm>
                <a:off x="276215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2"/>
              <p:cNvSpPr/>
              <p:nvPr/>
            </p:nvSpPr>
            <p:spPr>
              <a:xfrm>
                <a:off x="279077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2"/>
              <p:cNvSpPr/>
              <p:nvPr/>
            </p:nvSpPr>
            <p:spPr>
              <a:xfrm>
                <a:off x="2819055" y="32939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2"/>
              <p:cNvSpPr/>
              <p:nvPr/>
            </p:nvSpPr>
            <p:spPr>
              <a:xfrm>
                <a:off x="64395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2"/>
              <p:cNvSpPr/>
              <p:nvPr/>
            </p:nvSpPr>
            <p:spPr>
              <a:xfrm>
                <a:off x="6722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2"/>
              <p:cNvSpPr/>
              <p:nvPr/>
            </p:nvSpPr>
            <p:spPr>
              <a:xfrm>
                <a:off x="7005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2"/>
              <p:cNvSpPr/>
              <p:nvPr/>
            </p:nvSpPr>
            <p:spPr>
              <a:xfrm>
                <a:off x="7291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2"/>
              <p:cNvSpPr/>
              <p:nvPr/>
            </p:nvSpPr>
            <p:spPr>
              <a:xfrm>
                <a:off x="7574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2"/>
              <p:cNvSpPr/>
              <p:nvPr/>
            </p:nvSpPr>
            <p:spPr>
              <a:xfrm>
                <a:off x="7857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2"/>
              <p:cNvSpPr/>
              <p:nvPr/>
            </p:nvSpPr>
            <p:spPr>
              <a:xfrm>
                <a:off x="8143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2"/>
              <p:cNvSpPr/>
              <p:nvPr/>
            </p:nvSpPr>
            <p:spPr>
              <a:xfrm>
                <a:off x="8426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2"/>
              <p:cNvSpPr/>
              <p:nvPr/>
            </p:nvSpPr>
            <p:spPr>
              <a:xfrm>
                <a:off x="1103975" y="33505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2"/>
              <p:cNvSpPr/>
              <p:nvPr/>
            </p:nvSpPr>
            <p:spPr>
              <a:xfrm>
                <a:off x="273387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2"/>
              <p:cNvSpPr/>
              <p:nvPr/>
            </p:nvSpPr>
            <p:spPr>
              <a:xfrm>
                <a:off x="276215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2"/>
              <p:cNvSpPr/>
              <p:nvPr/>
            </p:nvSpPr>
            <p:spPr>
              <a:xfrm>
                <a:off x="279077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2"/>
              <p:cNvSpPr/>
              <p:nvPr/>
            </p:nvSpPr>
            <p:spPr>
              <a:xfrm>
                <a:off x="64395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2"/>
              <p:cNvSpPr/>
              <p:nvPr/>
            </p:nvSpPr>
            <p:spPr>
              <a:xfrm>
                <a:off x="6722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2"/>
              <p:cNvSpPr/>
              <p:nvPr/>
            </p:nvSpPr>
            <p:spPr>
              <a:xfrm>
                <a:off x="70051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2"/>
              <p:cNvSpPr/>
              <p:nvPr/>
            </p:nvSpPr>
            <p:spPr>
              <a:xfrm>
                <a:off x="7291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2"/>
              <p:cNvSpPr/>
              <p:nvPr/>
            </p:nvSpPr>
            <p:spPr>
              <a:xfrm>
                <a:off x="7574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2"/>
              <p:cNvSpPr/>
              <p:nvPr/>
            </p:nvSpPr>
            <p:spPr>
              <a:xfrm>
                <a:off x="78571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2"/>
              <p:cNvSpPr/>
              <p:nvPr/>
            </p:nvSpPr>
            <p:spPr>
              <a:xfrm>
                <a:off x="8143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2" y="426"/>
                      <a:pt x="426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2"/>
              <p:cNvSpPr/>
              <p:nvPr/>
            </p:nvSpPr>
            <p:spPr>
              <a:xfrm>
                <a:off x="107535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2"/>
              <p:cNvSpPr/>
              <p:nvPr/>
            </p:nvSpPr>
            <p:spPr>
              <a:xfrm>
                <a:off x="273387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2"/>
              <p:cNvSpPr/>
              <p:nvPr/>
            </p:nvSpPr>
            <p:spPr>
              <a:xfrm>
                <a:off x="276215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2"/>
              <p:cNvSpPr/>
              <p:nvPr/>
            </p:nvSpPr>
            <p:spPr>
              <a:xfrm>
                <a:off x="64395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2"/>
              <p:cNvSpPr/>
              <p:nvPr/>
            </p:nvSpPr>
            <p:spPr>
              <a:xfrm>
                <a:off x="6722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2"/>
              <p:cNvSpPr/>
              <p:nvPr/>
            </p:nvSpPr>
            <p:spPr>
              <a:xfrm>
                <a:off x="7005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2"/>
              <p:cNvSpPr/>
              <p:nvPr/>
            </p:nvSpPr>
            <p:spPr>
              <a:xfrm>
                <a:off x="7291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2"/>
              <p:cNvSpPr/>
              <p:nvPr/>
            </p:nvSpPr>
            <p:spPr>
              <a:xfrm>
                <a:off x="7574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2"/>
              <p:cNvSpPr/>
              <p:nvPr/>
            </p:nvSpPr>
            <p:spPr>
              <a:xfrm>
                <a:off x="2733875" y="346437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90" y="1"/>
                    </a:moveTo>
                    <a:cubicBezTo>
                      <a:pt x="137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290" y="563"/>
                    </a:cubicBezTo>
                    <a:cubicBezTo>
                      <a:pt x="460" y="563"/>
                      <a:pt x="563" y="427"/>
                      <a:pt x="563" y="273"/>
                    </a:cubicBezTo>
                    <a:cubicBezTo>
                      <a:pt x="563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22"/>
              <p:cNvSpPr/>
              <p:nvPr/>
            </p:nvSpPr>
            <p:spPr>
              <a:xfrm>
                <a:off x="64395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2"/>
              <p:cNvSpPr/>
              <p:nvPr/>
            </p:nvSpPr>
            <p:spPr>
              <a:xfrm>
                <a:off x="67223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2"/>
              <p:cNvSpPr/>
              <p:nvPr/>
            </p:nvSpPr>
            <p:spPr>
              <a:xfrm>
                <a:off x="7005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22"/>
              <p:cNvSpPr/>
              <p:nvPr/>
            </p:nvSpPr>
            <p:spPr>
              <a:xfrm>
                <a:off x="3023515" y="38051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2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22"/>
              <p:cNvSpPr/>
              <p:nvPr/>
            </p:nvSpPr>
            <p:spPr>
              <a:xfrm>
                <a:off x="3108715" y="38051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02"/>
                      <a:pt x="1" y="273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73"/>
                    </a:cubicBezTo>
                    <a:cubicBezTo>
                      <a:pt x="341" y="102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22"/>
              <p:cNvSpPr/>
              <p:nvPr/>
            </p:nvSpPr>
            <p:spPr>
              <a:xfrm>
                <a:off x="2966615" y="38617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22"/>
              <p:cNvSpPr/>
              <p:nvPr/>
            </p:nvSpPr>
            <p:spPr>
              <a:xfrm>
                <a:off x="2995235" y="38617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80"/>
                      <a:pt x="307" y="580"/>
                    </a:cubicBezTo>
                    <a:cubicBezTo>
                      <a:pt x="444" y="580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22"/>
              <p:cNvSpPr/>
              <p:nvPr/>
            </p:nvSpPr>
            <p:spPr>
              <a:xfrm>
                <a:off x="3051815" y="386171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22"/>
              <p:cNvSpPr/>
              <p:nvPr/>
            </p:nvSpPr>
            <p:spPr>
              <a:xfrm>
                <a:off x="3080435" y="386171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6"/>
                      <a:pt x="137" y="580"/>
                      <a:pt x="273" y="580"/>
                    </a:cubicBezTo>
                    <a:cubicBezTo>
                      <a:pt x="443" y="580"/>
                      <a:pt x="563" y="426"/>
                      <a:pt x="563" y="290"/>
                    </a:cubicBezTo>
                    <a:cubicBezTo>
                      <a:pt x="563" y="120"/>
                      <a:pt x="443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2"/>
              <p:cNvSpPr/>
              <p:nvPr/>
            </p:nvSpPr>
            <p:spPr>
              <a:xfrm>
                <a:off x="1086955" y="403209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2"/>
              <p:cNvSpPr/>
              <p:nvPr/>
            </p:nvSpPr>
            <p:spPr>
              <a:xfrm>
                <a:off x="944855" y="40890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2"/>
              <p:cNvSpPr/>
              <p:nvPr/>
            </p:nvSpPr>
            <p:spPr>
              <a:xfrm>
                <a:off x="973135" y="40890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2"/>
              <p:cNvSpPr/>
              <p:nvPr/>
            </p:nvSpPr>
            <p:spPr>
              <a:xfrm>
                <a:off x="1030035" y="40890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2"/>
              <p:cNvSpPr/>
              <p:nvPr/>
            </p:nvSpPr>
            <p:spPr>
              <a:xfrm>
                <a:off x="1058315" y="40890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5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2"/>
              <p:cNvSpPr/>
              <p:nvPr/>
            </p:nvSpPr>
            <p:spPr>
              <a:xfrm>
                <a:off x="1115235" y="40890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2"/>
              <p:cNvSpPr/>
              <p:nvPr/>
            </p:nvSpPr>
            <p:spPr>
              <a:xfrm>
                <a:off x="4267315" y="1905575"/>
                <a:ext cx="880920" cy="777100"/>
              </a:xfrm>
              <a:custGeom>
                <a:avLst/>
                <a:gdLst/>
                <a:ahLst/>
                <a:cxnLst/>
                <a:rect l="l" t="t" r="r" b="b"/>
                <a:pathLst>
                  <a:path w="44046" h="38855" extrusionOk="0">
                    <a:moveTo>
                      <a:pt x="39666" y="17455"/>
                    </a:moveTo>
                    <a:cubicBezTo>
                      <a:pt x="40263" y="17455"/>
                      <a:pt x="41200" y="17591"/>
                      <a:pt x="41779" y="17727"/>
                    </a:cubicBezTo>
                    <a:cubicBezTo>
                      <a:pt x="42341" y="17898"/>
                      <a:pt x="43023" y="18239"/>
                      <a:pt x="43278" y="18562"/>
                    </a:cubicBezTo>
                    <a:cubicBezTo>
                      <a:pt x="43994" y="19346"/>
                      <a:pt x="43363" y="19670"/>
                      <a:pt x="40893" y="19755"/>
                    </a:cubicBezTo>
                    <a:lnTo>
                      <a:pt x="38763" y="19806"/>
                    </a:lnTo>
                    <a:lnTo>
                      <a:pt x="38678" y="18648"/>
                    </a:lnTo>
                    <a:lnTo>
                      <a:pt x="38593" y="17455"/>
                    </a:lnTo>
                    <a:close/>
                    <a:moveTo>
                      <a:pt x="40041" y="20351"/>
                    </a:moveTo>
                    <a:cubicBezTo>
                      <a:pt x="40586" y="20351"/>
                      <a:pt x="40808" y="20402"/>
                      <a:pt x="40552" y="20488"/>
                    </a:cubicBezTo>
                    <a:cubicBezTo>
                      <a:pt x="40407" y="20513"/>
                      <a:pt x="40224" y="20526"/>
                      <a:pt x="40045" y="20526"/>
                    </a:cubicBezTo>
                    <a:cubicBezTo>
                      <a:pt x="39866" y="20526"/>
                      <a:pt x="39692" y="20513"/>
                      <a:pt x="39564" y="20488"/>
                    </a:cubicBezTo>
                    <a:cubicBezTo>
                      <a:pt x="39274" y="20402"/>
                      <a:pt x="39496" y="20351"/>
                      <a:pt x="40041" y="20351"/>
                    </a:cubicBezTo>
                    <a:close/>
                    <a:moveTo>
                      <a:pt x="40111" y="21061"/>
                    </a:moveTo>
                    <a:cubicBezTo>
                      <a:pt x="40998" y="21061"/>
                      <a:pt x="41038" y="21514"/>
                      <a:pt x="40603" y="23418"/>
                    </a:cubicBezTo>
                    <a:cubicBezTo>
                      <a:pt x="39956" y="26417"/>
                      <a:pt x="38593" y="28240"/>
                      <a:pt x="36088" y="29518"/>
                    </a:cubicBezTo>
                    <a:lnTo>
                      <a:pt x="35100" y="30029"/>
                    </a:lnTo>
                    <a:lnTo>
                      <a:pt x="35901" y="29092"/>
                    </a:lnTo>
                    <a:cubicBezTo>
                      <a:pt x="37366" y="27303"/>
                      <a:pt x="38627" y="24151"/>
                      <a:pt x="38627" y="22072"/>
                    </a:cubicBezTo>
                    <a:cubicBezTo>
                      <a:pt x="38627" y="21220"/>
                      <a:pt x="38712" y="21169"/>
                      <a:pt x="39700" y="21084"/>
                    </a:cubicBezTo>
                    <a:cubicBezTo>
                      <a:pt x="39854" y="21070"/>
                      <a:pt x="39990" y="21061"/>
                      <a:pt x="40111" y="21061"/>
                    </a:cubicBezTo>
                    <a:close/>
                    <a:moveTo>
                      <a:pt x="16380" y="1"/>
                    </a:moveTo>
                    <a:cubicBezTo>
                      <a:pt x="16034" y="1"/>
                      <a:pt x="15528" y="58"/>
                      <a:pt x="15046" y="161"/>
                    </a:cubicBezTo>
                    <a:cubicBezTo>
                      <a:pt x="12831" y="587"/>
                      <a:pt x="10275" y="1609"/>
                      <a:pt x="9168" y="2512"/>
                    </a:cubicBezTo>
                    <a:cubicBezTo>
                      <a:pt x="8605" y="2989"/>
                      <a:pt x="7804" y="3415"/>
                      <a:pt x="7447" y="3483"/>
                    </a:cubicBezTo>
                    <a:cubicBezTo>
                      <a:pt x="7038" y="3535"/>
                      <a:pt x="6390" y="3739"/>
                      <a:pt x="5998" y="3926"/>
                    </a:cubicBezTo>
                    <a:cubicBezTo>
                      <a:pt x="5589" y="4131"/>
                      <a:pt x="4380" y="4386"/>
                      <a:pt x="3272" y="4506"/>
                    </a:cubicBezTo>
                    <a:cubicBezTo>
                      <a:pt x="887" y="4693"/>
                      <a:pt x="1" y="4932"/>
                      <a:pt x="1" y="5289"/>
                    </a:cubicBezTo>
                    <a:cubicBezTo>
                      <a:pt x="1" y="5383"/>
                      <a:pt x="96" y="5426"/>
                      <a:pt x="239" y="5426"/>
                    </a:cubicBezTo>
                    <a:cubicBezTo>
                      <a:pt x="331" y="5426"/>
                      <a:pt x="443" y="5408"/>
                      <a:pt x="563" y="5375"/>
                    </a:cubicBezTo>
                    <a:cubicBezTo>
                      <a:pt x="887" y="5272"/>
                      <a:pt x="2131" y="5102"/>
                      <a:pt x="3357" y="4983"/>
                    </a:cubicBezTo>
                    <a:cubicBezTo>
                      <a:pt x="4550" y="4864"/>
                      <a:pt x="5964" y="4557"/>
                      <a:pt x="6441" y="4267"/>
                    </a:cubicBezTo>
                    <a:cubicBezTo>
                      <a:pt x="7034" y="3971"/>
                      <a:pt x="7658" y="3803"/>
                      <a:pt x="7969" y="3803"/>
                    </a:cubicBezTo>
                    <a:cubicBezTo>
                      <a:pt x="8213" y="3803"/>
                      <a:pt x="8265" y="3906"/>
                      <a:pt x="7958" y="4131"/>
                    </a:cubicBezTo>
                    <a:cubicBezTo>
                      <a:pt x="7702" y="4335"/>
                      <a:pt x="7634" y="4472"/>
                      <a:pt x="7839" y="4557"/>
                    </a:cubicBezTo>
                    <a:cubicBezTo>
                      <a:pt x="8043" y="4642"/>
                      <a:pt x="8060" y="5153"/>
                      <a:pt x="7958" y="6005"/>
                    </a:cubicBezTo>
                    <a:cubicBezTo>
                      <a:pt x="7839" y="6738"/>
                      <a:pt x="7839" y="7675"/>
                      <a:pt x="7958" y="8135"/>
                    </a:cubicBezTo>
                    <a:cubicBezTo>
                      <a:pt x="8265" y="9123"/>
                      <a:pt x="9116" y="10316"/>
                      <a:pt x="9593" y="10350"/>
                    </a:cubicBezTo>
                    <a:cubicBezTo>
                      <a:pt x="10105" y="10350"/>
                      <a:pt x="10019" y="10060"/>
                      <a:pt x="9321" y="9498"/>
                    </a:cubicBezTo>
                    <a:cubicBezTo>
                      <a:pt x="8776" y="9072"/>
                      <a:pt x="8656" y="8680"/>
                      <a:pt x="8605" y="7027"/>
                    </a:cubicBezTo>
                    <a:cubicBezTo>
                      <a:pt x="8563" y="4570"/>
                      <a:pt x="9030" y="2726"/>
                      <a:pt x="9616" y="2726"/>
                    </a:cubicBezTo>
                    <a:cubicBezTo>
                      <a:pt x="9740" y="2726"/>
                      <a:pt x="9871" y="2810"/>
                      <a:pt x="10002" y="2989"/>
                    </a:cubicBezTo>
                    <a:cubicBezTo>
                      <a:pt x="10107" y="3142"/>
                      <a:pt x="10169" y="3222"/>
                      <a:pt x="10194" y="3222"/>
                    </a:cubicBezTo>
                    <a:cubicBezTo>
                      <a:pt x="10222" y="3222"/>
                      <a:pt x="10202" y="3121"/>
                      <a:pt x="10139" y="2904"/>
                    </a:cubicBezTo>
                    <a:cubicBezTo>
                      <a:pt x="10019" y="2597"/>
                      <a:pt x="10258" y="2342"/>
                      <a:pt x="10871" y="2086"/>
                    </a:cubicBezTo>
                    <a:cubicBezTo>
                      <a:pt x="11299" y="1901"/>
                      <a:pt x="11727" y="1763"/>
                      <a:pt x="11925" y="1763"/>
                    </a:cubicBezTo>
                    <a:cubicBezTo>
                      <a:pt x="11964" y="1763"/>
                      <a:pt x="11993" y="1768"/>
                      <a:pt x="12013" y="1780"/>
                    </a:cubicBezTo>
                    <a:cubicBezTo>
                      <a:pt x="12020" y="1781"/>
                      <a:pt x="12027" y="1781"/>
                      <a:pt x="12035" y="1781"/>
                    </a:cubicBezTo>
                    <a:cubicBezTo>
                      <a:pt x="12163" y="1781"/>
                      <a:pt x="12418" y="1649"/>
                      <a:pt x="12643" y="1456"/>
                    </a:cubicBezTo>
                    <a:cubicBezTo>
                      <a:pt x="12831" y="1234"/>
                      <a:pt x="13802" y="894"/>
                      <a:pt x="14773" y="723"/>
                    </a:cubicBezTo>
                    <a:cubicBezTo>
                      <a:pt x="15445" y="589"/>
                      <a:pt x="15892" y="517"/>
                      <a:pt x="16274" y="517"/>
                    </a:cubicBezTo>
                    <a:cubicBezTo>
                      <a:pt x="16764" y="517"/>
                      <a:pt x="17150" y="635"/>
                      <a:pt x="17772" y="894"/>
                    </a:cubicBezTo>
                    <a:cubicBezTo>
                      <a:pt x="18453" y="1183"/>
                      <a:pt x="19033" y="1456"/>
                      <a:pt x="19033" y="1541"/>
                    </a:cubicBezTo>
                    <a:cubicBezTo>
                      <a:pt x="19033" y="1626"/>
                      <a:pt x="19731" y="1746"/>
                      <a:pt x="20583" y="1780"/>
                    </a:cubicBezTo>
                    <a:cubicBezTo>
                      <a:pt x="23514" y="1882"/>
                      <a:pt x="24707" y="2768"/>
                      <a:pt x="24707" y="4761"/>
                    </a:cubicBezTo>
                    <a:cubicBezTo>
                      <a:pt x="24707" y="5460"/>
                      <a:pt x="24502" y="6567"/>
                      <a:pt x="24281" y="7232"/>
                    </a:cubicBezTo>
                    <a:cubicBezTo>
                      <a:pt x="24059" y="7879"/>
                      <a:pt x="23855" y="8731"/>
                      <a:pt x="23855" y="9072"/>
                    </a:cubicBezTo>
                    <a:cubicBezTo>
                      <a:pt x="23855" y="9447"/>
                      <a:pt x="23684" y="9805"/>
                      <a:pt x="23514" y="9890"/>
                    </a:cubicBezTo>
                    <a:cubicBezTo>
                      <a:pt x="23224" y="10043"/>
                      <a:pt x="23224" y="10094"/>
                      <a:pt x="23514" y="10231"/>
                    </a:cubicBezTo>
                    <a:cubicBezTo>
                      <a:pt x="23684" y="10316"/>
                      <a:pt x="23855" y="10895"/>
                      <a:pt x="23855" y="11491"/>
                    </a:cubicBezTo>
                    <a:cubicBezTo>
                      <a:pt x="23855" y="12088"/>
                      <a:pt x="23684" y="12650"/>
                      <a:pt x="23514" y="12735"/>
                    </a:cubicBezTo>
                    <a:cubicBezTo>
                      <a:pt x="23224" y="12872"/>
                      <a:pt x="23224" y="12940"/>
                      <a:pt x="23514" y="13076"/>
                    </a:cubicBezTo>
                    <a:cubicBezTo>
                      <a:pt x="23684" y="13161"/>
                      <a:pt x="23855" y="13723"/>
                      <a:pt x="23855" y="14320"/>
                    </a:cubicBezTo>
                    <a:cubicBezTo>
                      <a:pt x="23855" y="14916"/>
                      <a:pt x="23684" y="15495"/>
                      <a:pt x="23514" y="15581"/>
                    </a:cubicBezTo>
                    <a:cubicBezTo>
                      <a:pt x="23224" y="15717"/>
                      <a:pt x="23224" y="15768"/>
                      <a:pt x="23514" y="15921"/>
                    </a:cubicBezTo>
                    <a:cubicBezTo>
                      <a:pt x="23889" y="16092"/>
                      <a:pt x="23991" y="18307"/>
                      <a:pt x="23650" y="18307"/>
                    </a:cubicBezTo>
                    <a:cubicBezTo>
                      <a:pt x="23378" y="18307"/>
                      <a:pt x="23395" y="25395"/>
                      <a:pt x="23684" y="26025"/>
                    </a:cubicBezTo>
                    <a:cubicBezTo>
                      <a:pt x="23821" y="26315"/>
                      <a:pt x="23991" y="26536"/>
                      <a:pt x="24110" y="26536"/>
                    </a:cubicBezTo>
                    <a:cubicBezTo>
                      <a:pt x="24417" y="26536"/>
                      <a:pt x="24417" y="25429"/>
                      <a:pt x="24110" y="25258"/>
                    </a:cubicBezTo>
                    <a:cubicBezTo>
                      <a:pt x="23803" y="25054"/>
                      <a:pt x="23769" y="20658"/>
                      <a:pt x="24076" y="20454"/>
                    </a:cubicBezTo>
                    <a:cubicBezTo>
                      <a:pt x="24195" y="20368"/>
                      <a:pt x="24281" y="17983"/>
                      <a:pt x="24246" y="15121"/>
                    </a:cubicBezTo>
                    <a:cubicBezTo>
                      <a:pt x="24195" y="10145"/>
                      <a:pt x="24400" y="7913"/>
                      <a:pt x="24911" y="7539"/>
                    </a:cubicBezTo>
                    <a:cubicBezTo>
                      <a:pt x="25013" y="7453"/>
                      <a:pt x="25132" y="7079"/>
                      <a:pt x="25167" y="6721"/>
                    </a:cubicBezTo>
                    <a:cubicBezTo>
                      <a:pt x="25167" y="6380"/>
                      <a:pt x="25184" y="5494"/>
                      <a:pt x="25218" y="4778"/>
                    </a:cubicBezTo>
                    <a:lnTo>
                      <a:pt x="25269" y="3500"/>
                    </a:lnTo>
                    <a:lnTo>
                      <a:pt x="26496" y="3586"/>
                    </a:lnTo>
                    <a:cubicBezTo>
                      <a:pt x="27484" y="3654"/>
                      <a:pt x="27654" y="3756"/>
                      <a:pt x="27603" y="4216"/>
                    </a:cubicBezTo>
                    <a:cubicBezTo>
                      <a:pt x="27539" y="4509"/>
                      <a:pt x="27590" y="4631"/>
                      <a:pt x="27748" y="4631"/>
                    </a:cubicBezTo>
                    <a:cubicBezTo>
                      <a:pt x="27801" y="4631"/>
                      <a:pt x="27866" y="4617"/>
                      <a:pt x="27944" y="4591"/>
                    </a:cubicBezTo>
                    <a:cubicBezTo>
                      <a:pt x="28026" y="4561"/>
                      <a:pt x="28096" y="4544"/>
                      <a:pt x="28157" y="4544"/>
                    </a:cubicBezTo>
                    <a:cubicBezTo>
                      <a:pt x="28434" y="4544"/>
                      <a:pt x="28491" y="4891"/>
                      <a:pt x="28421" y="5801"/>
                    </a:cubicBezTo>
                    <a:cubicBezTo>
                      <a:pt x="28421" y="5959"/>
                      <a:pt x="28431" y="6041"/>
                      <a:pt x="28460" y="6041"/>
                    </a:cubicBezTo>
                    <a:cubicBezTo>
                      <a:pt x="28484" y="6041"/>
                      <a:pt x="28520" y="5985"/>
                      <a:pt x="28574" y="5869"/>
                    </a:cubicBezTo>
                    <a:cubicBezTo>
                      <a:pt x="28668" y="5658"/>
                      <a:pt x="28838" y="5568"/>
                      <a:pt x="29037" y="5568"/>
                    </a:cubicBezTo>
                    <a:cubicBezTo>
                      <a:pt x="29594" y="5568"/>
                      <a:pt x="30380" y="6274"/>
                      <a:pt x="30380" y="7027"/>
                    </a:cubicBezTo>
                    <a:cubicBezTo>
                      <a:pt x="30380" y="7283"/>
                      <a:pt x="30500" y="7504"/>
                      <a:pt x="30636" y="7504"/>
                    </a:cubicBezTo>
                    <a:cubicBezTo>
                      <a:pt x="30789" y="7504"/>
                      <a:pt x="31011" y="7794"/>
                      <a:pt x="31130" y="8135"/>
                    </a:cubicBezTo>
                    <a:cubicBezTo>
                      <a:pt x="31232" y="8510"/>
                      <a:pt x="31573" y="8953"/>
                      <a:pt x="31863" y="9191"/>
                    </a:cubicBezTo>
                    <a:cubicBezTo>
                      <a:pt x="32323" y="9498"/>
                      <a:pt x="32340" y="9617"/>
                      <a:pt x="32067" y="9805"/>
                    </a:cubicBezTo>
                    <a:cubicBezTo>
                      <a:pt x="31743" y="10043"/>
                      <a:pt x="31743" y="10128"/>
                      <a:pt x="32152" y="10384"/>
                    </a:cubicBezTo>
                    <a:cubicBezTo>
                      <a:pt x="32834" y="10742"/>
                      <a:pt x="34367" y="12429"/>
                      <a:pt x="34367" y="12735"/>
                    </a:cubicBezTo>
                    <a:cubicBezTo>
                      <a:pt x="34367" y="12872"/>
                      <a:pt x="34163" y="13246"/>
                      <a:pt x="33873" y="13536"/>
                    </a:cubicBezTo>
                    <a:cubicBezTo>
                      <a:pt x="33447" y="14013"/>
                      <a:pt x="32544" y="15973"/>
                      <a:pt x="31641" y="18443"/>
                    </a:cubicBezTo>
                    <a:cubicBezTo>
                      <a:pt x="31403" y="19039"/>
                      <a:pt x="31096" y="20777"/>
                      <a:pt x="30926" y="22277"/>
                    </a:cubicBezTo>
                    <a:cubicBezTo>
                      <a:pt x="30755" y="23759"/>
                      <a:pt x="30534" y="25599"/>
                      <a:pt x="30380" y="26400"/>
                    </a:cubicBezTo>
                    <a:cubicBezTo>
                      <a:pt x="30278" y="27167"/>
                      <a:pt x="30210" y="27865"/>
                      <a:pt x="30278" y="27950"/>
                    </a:cubicBezTo>
                    <a:cubicBezTo>
                      <a:pt x="30312" y="27982"/>
                      <a:pt x="30345" y="27997"/>
                      <a:pt x="30379" y="27997"/>
                    </a:cubicBezTo>
                    <a:cubicBezTo>
                      <a:pt x="30657" y="27997"/>
                      <a:pt x="30940" y="26973"/>
                      <a:pt x="31062" y="25395"/>
                    </a:cubicBezTo>
                    <a:cubicBezTo>
                      <a:pt x="31437" y="21254"/>
                      <a:pt x="31897" y="18988"/>
                      <a:pt x="32680" y="17216"/>
                    </a:cubicBezTo>
                    <a:cubicBezTo>
                      <a:pt x="33140" y="16194"/>
                      <a:pt x="33515" y="15257"/>
                      <a:pt x="33515" y="15087"/>
                    </a:cubicBezTo>
                    <a:cubicBezTo>
                      <a:pt x="33515" y="14916"/>
                      <a:pt x="33771" y="14490"/>
                      <a:pt x="34112" y="14149"/>
                    </a:cubicBezTo>
                    <a:lnTo>
                      <a:pt x="34674" y="13553"/>
                    </a:lnTo>
                    <a:lnTo>
                      <a:pt x="36327" y="15155"/>
                    </a:lnTo>
                    <a:cubicBezTo>
                      <a:pt x="37962" y="16705"/>
                      <a:pt x="37996" y="16773"/>
                      <a:pt x="38201" y="18699"/>
                    </a:cubicBezTo>
                    <a:cubicBezTo>
                      <a:pt x="38593" y="22362"/>
                      <a:pt x="37400" y="26707"/>
                      <a:pt x="35407" y="28751"/>
                    </a:cubicBezTo>
                    <a:cubicBezTo>
                      <a:pt x="34895" y="29296"/>
                      <a:pt x="33430" y="30285"/>
                      <a:pt x="32118" y="31000"/>
                    </a:cubicBezTo>
                    <a:lnTo>
                      <a:pt x="29767" y="32295"/>
                    </a:lnTo>
                    <a:lnTo>
                      <a:pt x="28711" y="31767"/>
                    </a:lnTo>
                    <a:cubicBezTo>
                      <a:pt x="27872" y="31339"/>
                      <a:pt x="27467" y="31130"/>
                      <a:pt x="27356" y="31130"/>
                    </a:cubicBezTo>
                    <a:cubicBezTo>
                      <a:pt x="27259" y="31130"/>
                      <a:pt x="27384" y="31288"/>
                      <a:pt x="27637" y="31597"/>
                    </a:cubicBezTo>
                    <a:cubicBezTo>
                      <a:pt x="28193" y="32213"/>
                      <a:pt x="28954" y="32563"/>
                      <a:pt x="29636" y="32563"/>
                    </a:cubicBezTo>
                    <a:cubicBezTo>
                      <a:pt x="29915" y="32563"/>
                      <a:pt x="30181" y="32504"/>
                      <a:pt x="30414" y="32380"/>
                    </a:cubicBezTo>
                    <a:cubicBezTo>
                      <a:pt x="30789" y="32193"/>
                      <a:pt x="32067" y="31699"/>
                      <a:pt x="33226" y="31256"/>
                    </a:cubicBezTo>
                    <a:cubicBezTo>
                      <a:pt x="34384" y="30830"/>
                      <a:pt x="36037" y="30114"/>
                      <a:pt x="36838" y="29654"/>
                    </a:cubicBezTo>
                    <a:cubicBezTo>
                      <a:pt x="37552" y="29278"/>
                      <a:pt x="37919" y="29104"/>
                      <a:pt x="38062" y="29104"/>
                    </a:cubicBezTo>
                    <a:cubicBezTo>
                      <a:pt x="38177" y="29104"/>
                      <a:pt x="38145" y="29219"/>
                      <a:pt x="38030" y="29433"/>
                    </a:cubicBezTo>
                    <a:cubicBezTo>
                      <a:pt x="37349" y="30677"/>
                      <a:pt x="35662" y="32210"/>
                      <a:pt x="34418" y="32704"/>
                    </a:cubicBezTo>
                    <a:cubicBezTo>
                      <a:pt x="33481" y="33062"/>
                      <a:pt x="32323" y="33215"/>
                      <a:pt x="30465" y="33215"/>
                    </a:cubicBezTo>
                    <a:cubicBezTo>
                      <a:pt x="27262" y="33215"/>
                      <a:pt x="26666" y="32840"/>
                      <a:pt x="25337" y="30148"/>
                    </a:cubicBezTo>
                    <a:cubicBezTo>
                      <a:pt x="24451" y="28274"/>
                      <a:pt x="24400" y="28240"/>
                      <a:pt x="23309" y="28240"/>
                    </a:cubicBezTo>
                    <a:cubicBezTo>
                      <a:pt x="22696" y="28240"/>
                      <a:pt x="21861" y="28121"/>
                      <a:pt x="21469" y="27950"/>
                    </a:cubicBezTo>
                    <a:cubicBezTo>
                      <a:pt x="21245" y="27879"/>
                      <a:pt x="21053" y="27835"/>
                      <a:pt x="20922" y="27835"/>
                    </a:cubicBezTo>
                    <a:cubicBezTo>
                      <a:pt x="20805" y="27835"/>
                      <a:pt x="20737" y="27870"/>
                      <a:pt x="20737" y="27950"/>
                    </a:cubicBezTo>
                    <a:cubicBezTo>
                      <a:pt x="20737" y="28410"/>
                      <a:pt x="21418" y="28632"/>
                      <a:pt x="22713" y="28666"/>
                    </a:cubicBezTo>
                    <a:cubicBezTo>
                      <a:pt x="23821" y="28666"/>
                      <a:pt x="24025" y="28751"/>
                      <a:pt x="24400" y="29518"/>
                    </a:cubicBezTo>
                    <a:cubicBezTo>
                      <a:pt x="24621" y="29978"/>
                      <a:pt x="25184" y="31000"/>
                      <a:pt x="25644" y="31784"/>
                    </a:cubicBezTo>
                    <a:cubicBezTo>
                      <a:pt x="26274" y="32840"/>
                      <a:pt x="26376" y="33215"/>
                      <a:pt x="26070" y="33318"/>
                    </a:cubicBezTo>
                    <a:cubicBezTo>
                      <a:pt x="25865" y="33386"/>
                      <a:pt x="25081" y="34118"/>
                      <a:pt x="24281" y="34936"/>
                    </a:cubicBezTo>
                    <a:cubicBezTo>
                      <a:pt x="23514" y="35737"/>
                      <a:pt x="22014" y="36896"/>
                      <a:pt x="20958" y="37492"/>
                    </a:cubicBezTo>
                    <a:cubicBezTo>
                      <a:pt x="19902" y="38088"/>
                      <a:pt x="19118" y="38668"/>
                      <a:pt x="19203" y="38804"/>
                    </a:cubicBezTo>
                    <a:cubicBezTo>
                      <a:pt x="19224" y="38839"/>
                      <a:pt x="19267" y="38855"/>
                      <a:pt x="19331" y="38855"/>
                    </a:cubicBezTo>
                    <a:cubicBezTo>
                      <a:pt x="20106" y="38855"/>
                      <a:pt x="23847" y="36405"/>
                      <a:pt x="24792" y="35192"/>
                    </a:cubicBezTo>
                    <a:cubicBezTo>
                      <a:pt x="25681" y="34067"/>
                      <a:pt x="26460" y="33554"/>
                      <a:pt x="27391" y="33554"/>
                    </a:cubicBezTo>
                    <a:cubicBezTo>
                      <a:pt x="27672" y="33554"/>
                      <a:pt x="27968" y="33601"/>
                      <a:pt x="28285" y="33692"/>
                    </a:cubicBezTo>
                    <a:cubicBezTo>
                      <a:pt x="28708" y="33804"/>
                      <a:pt x="29429" y="33864"/>
                      <a:pt x="30225" y="33864"/>
                    </a:cubicBezTo>
                    <a:cubicBezTo>
                      <a:pt x="30647" y="33864"/>
                      <a:pt x="31091" y="33847"/>
                      <a:pt x="31522" y="33812"/>
                    </a:cubicBezTo>
                    <a:cubicBezTo>
                      <a:pt x="34112" y="33573"/>
                      <a:pt x="36259" y="32619"/>
                      <a:pt x="37434" y="31137"/>
                    </a:cubicBezTo>
                    <a:cubicBezTo>
                      <a:pt x="39359" y="28700"/>
                      <a:pt x="41455" y="23776"/>
                      <a:pt x="41455" y="21680"/>
                    </a:cubicBezTo>
                    <a:cubicBezTo>
                      <a:pt x="41455" y="20948"/>
                      <a:pt x="41626" y="20777"/>
                      <a:pt x="42767" y="20283"/>
                    </a:cubicBezTo>
                    <a:cubicBezTo>
                      <a:pt x="43909" y="19772"/>
                      <a:pt x="44045" y="19636"/>
                      <a:pt x="43960" y="18954"/>
                    </a:cubicBezTo>
                    <a:cubicBezTo>
                      <a:pt x="43841" y="17932"/>
                      <a:pt x="42205" y="17080"/>
                      <a:pt x="39990" y="16944"/>
                    </a:cubicBezTo>
                    <a:cubicBezTo>
                      <a:pt x="38712" y="16859"/>
                      <a:pt x="38303" y="16705"/>
                      <a:pt x="38201" y="16279"/>
                    </a:cubicBezTo>
                    <a:cubicBezTo>
                      <a:pt x="38116" y="16007"/>
                      <a:pt x="37400" y="15240"/>
                      <a:pt x="36599" y="14609"/>
                    </a:cubicBezTo>
                    <a:cubicBezTo>
                      <a:pt x="35833" y="13962"/>
                      <a:pt x="35219" y="13297"/>
                      <a:pt x="35219" y="13127"/>
                    </a:cubicBezTo>
                    <a:cubicBezTo>
                      <a:pt x="35219" y="12991"/>
                      <a:pt x="34759" y="12258"/>
                      <a:pt x="34214" y="11543"/>
                    </a:cubicBezTo>
                    <a:cubicBezTo>
                      <a:pt x="32834" y="9719"/>
                      <a:pt x="31982" y="8442"/>
                      <a:pt x="31096" y="6908"/>
                    </a:cubicBezTo>
                    <a:cubicBezTo>
                      <a:pt x="30670" y="6175"/>
                      <a:pt x="30022" y="5443"/>
                      <a:pt x="29648" y="5204"/>
                    </a:cubicBezTo>
                    <a:cubicBezTo>
                      <a:pt x="29273" y="5017"/>
                      <a:pt x="28966" y="4761"/>
                      <a:pt x="28966" y="4608"/>
                    </a:cubicBezTo>
                    <a:cubicBezTo>
                      <a:pt x="28966" y="4472"/>
                      <a:pt x="28659" y="4046"/>
                      <a:pt x="28250" y="3671"/>
                    </a:cubicBezTo>
                    <a:cubicBezTo>
                      <a:pt x="27773" y="3160"/>
                      <a:pt x="27262" y="2972"/>
                      <a:pt x="26444" y="2972"/>
                    </a:cubicBezTo>
                    <a:cubicBezTo>
                      <a:pt x="25695" y="2972"/>
                      <a:pt x="24928" y="2717"/>
                      <a:pt x="24281" y="2291"/>
                    </a:cubicBezTo>
                    <a:cubicBezTo>
                      <a:pt x="23718" y="1882"/>
                      <a:pt x="22662" y="1490"/>
                      <a:pt x="21929" y="1405"/>
                    </a:cubicBezTo>
                    <a:cubicBezTo>
                      <a:pt x="21180" y="1320"/>
                      <a:pt x="19817" y="1013"/>
                      <a:pt x="18879" y="689"/>
                    </a:cubicBezTo>
                    <a:cubicBezTo>
                      <a:pt x="17942" y="417"/>
                      <a:pt x="16988" y="93"/>
                      <a:pt x="16750" y="42"/>
                    </a:cubicBezTo>
                    <a:cubicBezTo>
                      <a:pt x="16677" y="14"/>
                      <a:pt x="16547" y="1"/>
                      <a:pt x="163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2"/>
              <p:cNvSpPr/>
              <p:nvPr/>
            </p:nvSpPr>
            <p:spPr>
              <a:xfrm>
                <a:off x="5362915" y="1913895"/>
                <a:ext cx="846800" cy="777860"/>
              </a:xfrm>
              <a:custGeom>
                <a:avLst/>
                <a:gdLst/>
                <a:ahLst/>
                <a:cxnLst/>
                <a:rect l="l" t="t" r="r" b="b"/>
                <a:pathLst>
                  <a:path w="42340" h="38893" extrusionOk="0">
                    <a:moveTo>
                      <a:pt x="32720" y="4577"/>
                    </a:moveTo>
                    <a:cubicBezTo>
                      <a:pt x="32872" y="4577"/>
                      <a:pt x="32984" y="4645"/>
                      <a:pt x="33190" y="4788"/>
                    </a:cubicBezTo>
                    <a:cubicBezTo>
                      <a:pt x="33565" y="5027"/>
                      <a:pt x="33428" y="6390"/>
                      <a:pt x="33002" y="6645"/>
                    </a:cubicBezTo>
                    <a:cubicBezTo>
                      <a:pt x="32996" y="6649"/>
                      <a:pt x="32988" y="6651"/>
                      <a:pt x="32977" y="6651"/>
                    </a:cubicBezTo>
                    <a:cubicBezTo>
                      <a:pt x="32843" y="6651"/>
                      <a:pt x="32369" y="6356"/>
                      <a:pt x="31895" y="5930"/>
                    </a:cubicBezTo>
                    <a:cubicBezTo>
                      <a:pt x="31299" y="5385"/>
                      <a:pt x="31094" y="5044"/>
                      <a:pt x="31316" y="4993"/>
                    </a:cubicBezTo>
                    <a:cubicBezTo>
                      <a:pt x="31520" y="4908"/>
                      <a:pt x="31895" y="4788"/>
                      <a:pt x="32116" y="4737"/>
                    </a:cubicBezTo>
                    <a:cubicBezTo>
                      <a:pt x="32415" y="4632"/>
                      <a:pt x="32584" y="4577"/>
                      <a:pt x="32720" y="4577"/>
                    </a:cubicBezTo>
                    <a:close/>
                    <a:moveTo>
                      <a:pt x="20956" y="1"/>
                    </a:moveTo>
                    <a:cubicBezTo>
                      <a:pt x="20616" y="18"/>
                      <a:pt x="19167" y="699"/>
                      <a:pt x="17753" y="1534"/>
                    </a:cubicBezTo>
                    <a:cubicBezTo>
                      <a:pt x="14056" y="3664"/>
                      <a:pt x="13579" y="4056"/>
                      <a:pt x="12062" y="6049"/>
                    </a:cubicBezTo>
                    <a:cubicBezTo>
                      <a:pt x="10614" y="7940"/>
                      <a:pt x="7973" y="11041"/>
                      <a:pt x="6167" y="13001"/>
                    </a:cubicBezTo>
                    <a:cubicBezTo>
                      <a:pt x="5060" y="14159"/>
                      <a:pt x="5025" y="14228"/>
                      <a:pt x="5622" y="14364"/>
                    </a:cubicBezTo>
                    <a:cubicBezTo>
                      <a:pt x="6252" y="14534"/>
                      <a:pt x="6252" y="14534"/>
                      <a:pt x="5366" y="15863"/>
                    </a:cubicBezTo>
                    <a:cubicBezTo>
                      <a:pt x="4889" y="16579"/>
                      <a:pt x="3884" y="17806"/>
                      <a:pt x="3202" y="18589"/>
                    </a:cubicBezTo>
                    <a:cubicBezTo>
                      <a:pt x="2044" y="19901"/>
                      <a:pt x="1993" y="20021"/>
                      <a:pt x="2555" y="20106"/>
                    </a:cubicBezTo>
                    <a:cubicBezTo>
                      <a:pt x="2862" y="20157"/>
                      <a:pt x="3151" y="20276"/>
                      <a:pt x="3151" y="20378"/>
                    </a:cubicBezTo>
                    <a:cubicBezTo>
                      <a:pt x="3151" y="20668"/>
                      <a:pt x="885" y="24382"/>
                      <a:pt x="596" y="24553"/>
                    </a:cubicBezTo>
                    <a:cubicBezTo>
                      <a:pt x="1" y="24924"/>
                      <a:pt x="379" y="25251"/>
                      <a:pt x="1029" y="25251"/>
                    </a:cubicBezTo>
                    <a:cubicBezTo>
                      <a:pt x="1273" y="25251"/>
                      <a:pt x="1556" y="25205"/>
                      <a:pt x="1839" y="25098"/>
                    </a:cubicBezTo>
                    <a:cubicBezTo>
                      <a:pt x="2397" y="24889"/>
                      <a:pt x="2407" y="24589"/>
                      <a:pt x="2001" y="24589"/>
                    </a:cubicBezTo>
                    <a:cubicBezTo>
                      <a:pt x="1911" y="24589"/>
                      <a:pt x="1799" y="24604"/>
                      <a:pt x="1669" y="24638"/>
                    </a:cubicBezTo>
                    <a:cubicBezTo>
                      <a:pt x="1541" y="24673"/>
                      <a:pt x="1443" y="24696"/>
                      <a:pt x="1379" y="24696"/>
                    </a:cubicBezTo>
                    <a:cubicBezTo>
                      <a:pt x="1161" y="24696"/>
                      <a:pt x="1320" y="24438"/>
                      <a:pt x="1925" y="23530"/>
                    </a:cubicBezTo>
                    <a:cubicBezTo>
                      <a:pt x="2862" y="22150"/>
                      <a:pt x="4293" y="19697"/>
                      <a:pt x="4293" y="19509"/>
                    </a:cubicBezTo>
                    <a:cubicBezTo>
                      <a:pt x="4293" y="19471"/>
                      <a:pt x="4234" y="19453"/>
                      <a:pt x="4138" y="19453"/>
                    </a:cubicBezTo>
                    <a:cubicBezTo>
                      <a:pt x="4021" y="19453"/>
                      <a:pt x="3850" y="19480"/>
                      <a:pt x="3662" y="19526"/>
                    </a:cubicBezTo>
                    <a:cubicBezTo>
                      <a:pt x="3559" y="19555"/>
                      <a:pt x="3477" y="19571"/>
                      <a:pt x="3419" y="19571"/>
                    </a:cubicBezTo>
                    <a:cubicBezTo>
                      <a:pt x="3162" y="19571"/>
                      <a:pt x="3368" y="19255"/>
                      <a:pt x="4174" y="18283"/>
                    </a:cubicBezTo>
                    <a:cubicBezTo>
                      <a:pt x="4821" y="17516"/>
                      <a:pt x="5758" y="16272"/>
                      <a:pt x="6252" y="15471"/>
                    </a:cubicBezTo>
                    <a:cubicBezTo>
                      <a:pt x="6985" y="14330"/>
                      <a:pt x="7070" y="14023"/>
                      <a:pt x="6695" y="13904"/>
                    </a:cubicBezTo>
                    <a:cubicBezTo>
                      <a:pt x="6389" y="13802"/>
                      <a:pt x="7121" y="12779"/>
                      <a:pt x="9336" y="10155"/>
                    </a:cubicBezTo>
                    <a:cubicBezTo>
                      <a:pt x="10952" y="8279"/>
                      <a:pt x="12317" y="6824"/>
                      <a:pt x="12460" y="6824"/>
                    </a:cubicBezTo>
                    <a:cubicBezTo>
                      <a:pt x="12466" y="6824"/>
                      <a:pt x="12470" y="6827"/>
                      <a:pt x="12471" y="6833"/>
                    </a:cubicBezTo>
                    <a:cubicBezTo>
                      <a:pt x="12522" y="6986"/>
                      <a:pt x="12693" y="7088"/>
                      <a:pt x="12863" y="7088"/>
                    </a:cubicBezTo>
                    <a:cubicBezTo>
                      <a:pt x="13034" y="7088"/>
                      <a:pt x="13034" y="6918"/>
                      <a:pt x="12812" y="6663"/>
                    </a:cubicBezTo>
                    <a:cubicBezTo>
                      <a:pt x="12522" y="6322"/>
                      <a:pt x="12522" y="6151"/>
                      <a:pt x="12812" y="5811"/>
                    </a:cubicBezTo>
                    <a:cubicBezTo>
                      <a:pt x="12949" y="5649"/>
                      <a:pt x="13140" y="5542"/>
                      <a:pt x="13286" y="5542"/>
                    </a:cubicBezTo>
                    <a:cubicBezTo>
                      <a:pt x="13340" y="5542"/>
                      <a:pt x="13388" y="5557"/>
                      <a:pt x="13425" y="5589"/>
                    </a:cubicBezTo>
                    <a:cubicBezTo>
                      <a:pt x="13469" y="5611"/>
                      <a:pt x="13506" y="5622"/>
                      <a:pt x="13536" y="5622"/>
                    </a:cubicBezTo>
                    <a:cubicBezTo>
                      <a:pt x="13622" y="5622"/>
                      <a:pt x="13646" y="5532"/>
                      <a:pt x="13596" y="5368"/>
                    </a:cubicBezTo>
                    <a:cubicBezTo>
                      <a:pt x="13425" y="4873"/>
                      <a:pt x="14431" y="4107"/>
                      <a:pt x="17838" y="2096"/>
                    </a:cubicBezTo>
                    <a:cubicBezTo>
                      <a:pt x="19572" y="1076"/>
                      <a:pt x="20564" y="606"/>
                      <a:pt x="21127" y="606"/>
                    </a:cubicBezTo>
                    <a:cubicBezTo>
                      <a:pt x="21439" y="606"/>
                      <a:pt x="21620" y="750"/>
                      <a:pt x="21723" y="1023"/>
                    </a:cubicBezTo>
                    <a:cubicBezTo>
                      <a:pt x="22013" y="1790"/>
                      <a:pt x="21928" y="3084"/>
                      <a:pt x="21502" y="4107"/>
                    </a:cubicBezTo>
                    <a:cubicBezTo>
                      <a:pt x="20820" y="5708"/>
                      <a:pt x="17327" y="10530"/>
                      <a:pt x="16663" y="10786"/>
                    </a:cubicBezTo>
                    <a:cubicBezTo>
                      <a:pt x="15811" y="11092"/>
                      <a:pt x="15248" y="11808"/>
                      <a:pt x="15640" y="12064"/>
                    </a:cubicBezTo>
                    <a:cubicBezTo>
                      <a:pt x="15652" y="12072"/>
                      <a:pt x="15667" y="12075"/>
                      <a:pt x="15685" y="12075"/>
                    </a:cubicBezTo>
                    <a:cubicBezTo>
                      <a:pt x="15944" y="12075"/>
                      <a:pt x="16885" y="11311"/>
                      <a:pt x="17855" y="10309"/>
                    </a:cubicBezTo>
                    <a:cubicBezTo>
                      <a:pt x="18912" y="9252"/>
                      <a:pt x="20326" y="8111"/>
                      <a:pt x="21007" y="7770"/>
                    </a:cubicBezTo>
                    <a:cubicBezTo>
                      <a:pt x="22013" y="7344"/>
                      <a:pt x="22456" y="6901"/>
                      <a:pt x="23035" y="5811"/>
                    </a:cubicBezTo>
                    <a:cubicBezTo>
                      <a:pt x="23658" y="4585"/>
                      <a:pt x="23969" y="4088"/>
                      <a:pt x="24847" y="4088"/>
                    </a:cubicBezTo>
                    <a:cubicBezTo>
                      <a:pt x="25435" y="4088"/>
                      <a:pt x="26277" y="4311"/>
                      <a:pt x="27635" y="4686"/>
                    </a:cubicBezTo>
                    <a:cubicBezTo>
                      <a:pt x="30362" y="5419"/>
                      <a:pt x="30634" y="5555"/>
                      <a:pt x="31997" y="6952"/>
                    </a:cubicBezTo>
                    <a:cubicBezTo>
                      <a:pt x="33940" y="8912"/>
                      <a:pt x="35814" y="12626"/>
                      <a:pt x="35814" y="14449"/>
                    </a:cubicBezTo>
                    <a:lnTo>
                      <a:pt x="35780" y="15761"/>
                    </a:lnTo>
                    <a:lnTo>
                      <a:pt x="35098" y="14960"/>
                    </a:lnTo>
                    <a:cubicBezTo>
                      <a:pt x="34723" y="14534"/>
                      <a:pt x="34331" y="13733"/>
                      <a:pt x="34212" y="13205"/>
                    </a:cubicBezTo>
                    <a:cubicBezTo>
                      <a:pt x="34127" y="12660"/>
                      <a:pt x="33940" y="12200"/>
                      <a:pt x="33786" y="12200"/>
                    </a:cubicBezTo>
                    <a:cubicBezTo>
                      <a:pt x="33428" y="12200"/>
                      <a:pt x="33480" y="12950"/>
                      <a:pt x="33940" y="14057"/>
                    </a:cubicBezTo>
                    <a:cubicBezTo>
                      <a:pt x="34341" y="14989"/>
                      <a:pt x="36000" y="16890"/>
                      <a:pt x="36402" y="16890"/>
                    </a:cubicBezTo>
                    <a:cubicBezTo>
                      <a:pt x="36427" y="16890"/>
                      <a:pt x="36447" y="16883"/>
                      <a:pt x="36461" y="16868"/>
                    </a:cubicBezTo>
                    <a:cubicBezTo>
                      <a:pt x="36469" y="16861"/>
                      <a:pt x="36485" y="16857"/>
                      <a:pt x="36507" y="16857"/>
                    </a:cubicBezTo>
                    <a:cubicBezTo>
                      <a:pt x="36730" y="16857"/>
                      <a:pt x="37640" y="17227"/>
                      <a:pt x="38676" y="17737"/>
                    </a:cubicBezTo>
                    <a:cubicBezTo>
                      <a:pt x="39835" y="18334"/>
                      <a:pt x="40976" y="18913"/>
                      <a:pt x="41198" y="19015"/>
                    </a:cubicBezTo>
                    <a:cubicBezTo>
                      <a:pt x="41743" y="19271"/>
                      <a:pt x="41965" y="20464"/>
                      <a:pt x="41777" y="22287"/>
                    </a:cubicBezTo>
                    <a:cubicBezTo>
                      <a:pt x="41695" y="23160"/>
                      <a:pt x="41501" y="23651"/>
                      <a:pt x="41288" y="23651"/>
                    </a:cubicBezTo>
                    <a:cubicBezTo>
                      <a:pt x="41280" y="23651"/>
                      <a:pt x="41273" y="23651"/>
                      <a:pt x="41266" y="23650"/>
                    </a:cubicBezTo>
                    <a:cubicBezTo>
                      <a:pt x="41236" y="23641"/>
                      <a:pt x="41206" y="23636"/>
                      <a:pt x="41176" y="23636"/>
                    </a:cubicBezTo>
                    <a:cubicBezTo>
                      <a:pt x="41041" y="23636"/>
                      <a:pt x="40925" y="23728"/>
                      <a:pt x="40925" y="23854"/>
                    </a:cubicBezTo>
                    <a:cubicBezTo>
                      <a:pt x="40925" y="24025"/>
                      <a:pt x="41028" y="24127"/>
                      <a:pt x="41198" y="24127"/>
                    </a:cubicBezTo>
                    <a:cubicBezTo>
                      <a:pt x="41368" y="24127"/>
                      <a:pt x="41351" y="24416"/>
                      <a:pt x="41147" y="24842"/>
                    </a:cubicBezTo>
                    <a:cubicBezTo>
                      <a:pt x="40981" y="25195"/>
                      <a:pt x="40866" y="25355"/>
                      <a:pt x="40750" y="25355"/>
                    </a:cubicBezTo>
                    <a:cubicBezTo>
                      <a:pt x="40686" y="25355"/>
                      <a:pt x="40623" y="25307"/>
                      <a:pt x="40550" y="25217"/>
                    </a:cubicBezTo>
                    <a:cubicBezTo>
                      <a:pt x="40480" y="25112"/>
                      <a:pt x="40433" y="25059"/>
                      <a:pt x="40410" y="25059"/>
                    </a:cubicBezTo>
                    <a:cubicBezTo>
                      <a:pt x="40378" y="25059"/>
                      <a:pt x="40395" y="25167"/>
                      <a:pt x="40465" y="25388"/>
                    </a:cubicBezTo>
                    <a:cubicBezTo>
                      <a:pt x="40640" y="25913"/>
                      <a:pt x="40290" y="26552"/>
                      <a:pt x="39897" y="26552"/>
                    </a:cubicBezTo>
                    <a:cubicBezTo>
                      <a:pt x="39831" y="26552"/>
                      <a:pt x="39764" y="26534"/>
                      <a:pt x="39699" y="26495"/>
                    </a:cubicBezTo>
                    <a:cubicBezTo>
                      <a:pt x="39654" y="26464"/>
                      <a:pt x="39617" y="26449"/>
                      <a:pt x="39590" y="26449"/>
                    </a:cubicBezTo>
                    <a:cubicBezTo>
                      <a:pt x="39512" y="26449"/>
                      <a:pt x="39504" y="26567"/>
                      <a:pt x="39579" y="26768"/>
                    </a:cubicBezTo>
                    <a:cubicBezTo>
                      <a:pt x="39699" y="27108"/>
                      <a:pt x="39392" y="27603"/>
                      <a:pt x="38591" y="28386"/>
                    </a:cubicBezTo>
                    <a:cubicBezTo>
                      <a:pt x="37996" y="28935"/>
                      <a:pt x="37415" y="29368"/>
                      <a:pt x="37232" y="29368"/>
                    </a:cubicBezTo>
                    <a:cubicBezTo>
                      <a:pt x="37216" y="29368"/>
                      <a:pt x="37203" y="29364"/>
                      <a:pt x="37194" y="29358"/>
                    </a:cubicBezTo>
                    <a:cubicBezTo>
                      <a:pt x="37179" y="29350"/>
                      <a:pt x="37162" y="29347"/>
                      <a:pt x="37143" y="29347"/>
                    </a:cubicBezTo>
                    <a:cubicBezTo>
                      <a:pt x="37027" y="29347"/>
                      <a:pt x="36839" y="29474"/>
                      <a:pt x="36751" y="29664"/>
                    </a:cubicBezTo>
                    <a:cubicBezTo>
                      <a:pt x="36461" y="30158"/>
                      <a:pt x="33428" y="31487"/>
                      <a:pt x="32628" y="31521"/>
                    </a:cubicBezTo>
                    <a:cubicBezTo>
                      <a:pt x="32338" y="31521"/>
                      <a:pt x="32116" y="31624"/>
                      <a:pt x="32116" y="31794"/>
                    </a:cubicBezTo>
                    <a:cubicBezTo>
                      <a:pt x="32116" y="31966"/>
                      <a:pt x="32177" y="32052"/>
                      <a:pt x="32475" y="32052"/>
                    </a:cubicBezTo>
                    <a:cubicBezTo>
                      <a:pt x="32826" y="32052"/>
                      <a:pt x="33507" y="31932"/>
                      <a:pt x="34809" y="31692"/>
                    </a:cubicBezTo>
                    <a:cubicBezTo>
                      <a:pt x="35803" y="31478"/>
                      <a:pt x="36619" y="31346"/>
                      <a:pt x="36800" y="31346"/>
                    </a:cubicBezTo>
                    <a:cubicBezTo>
                      <a:pt x="36820" y="31346"/>
                      <a:pt x="36833" y="31348"/>
                      <a:pt x="36836" y="31351"/>
                    </a:cubicBezTo>
                    <a:cubicBezTo>
                      <a:pt x="37177" y="31862"/>
                      <a:pt x="37398" y="34009"/>
                      <a:pt x="37194" y="34605"/>
                    </a:cubicBezTo>
                    <a:cubicBezTo>
                      <a:pt x="37023" y="35014"/>
                      <a:pt x="36972" y="35917"/>
                      <a:pt x="37092" y="36599"/>
                    </a:cubicBezTo>
                    <a:cubicBezTo>
                      <a:pt x="37228" y="37485"/>
                      <a:pt x="37177" y="37911"/>
                      <a:pt x="36887" y="38081"/>
                    </a:cubicBezTo>
                    <a:cubicBezTo>
                      <a:pt x="36581" y="38269"/>
                      <a:pt x="36598" y="38388"/>
                      <a:pt x="36938" y="38609"/>
                    </a:cubicBezTo>
                    <a:cubicBezTo>
                      <a:pt x="37237" y="38801"/>
                      <a:pt x="37500" y="38893"/>
                      <a:pt x="37689" y="38893"/>
                    </a:cubicBezTo>
                    <a:cubicBezTo>
                      <a:pt x="37953" y="38893"/>
                      <a:pt x="38073" y="38715"/>
                      <a:pt x="37944" y="38388"/>
                    </a:cubicBezTo>
                    <a:cubicBezTo>
                      <a:pt x="37824" y="38132"/>
                      <a:pt x="37688" y="37229"/>
                      <a:pt x="37603" y="36394"/>
                    </a:cubicBezTo>
                    <a:cubicBezTo>
                      <a:pt x="37449" y="35031"/>
                      <a:pt x="37484" y="34929"/>
                      <a:pt x="38046" y="34929"/>
                    </a:cubicBezTo>
                    <a:cubicBezTo>
                      <a:pt x="38129" y="34929"/>
                      <a:pt x="38203" y="34930"/>
                      <a:pt x="38267" y="34930"/>
                    </a:cubicBezTo>
                    <a:cubicBezTo>
                      <a:pt x="38780" y="34930"/>
                      <a:pt x="38686" y="34863"/>
                      <a:pt x="38080" y="33651"/>
                    </a:cubicBezTo>
                    <a:cubicBezTo>
                      <a:pt x="37398" y="32305"/>
                      <a:pt x="37313" y="30942"/>
                      <a:pt x="37944" y="30942"/>
                    </a:cubicBezTo>
                    <a:cubicBezTo>
                      <a:pt x="38761" y="30942"/>
                      <a:pt x="40465" y="29068"/>
                      <a:pt x="41402" y="27108"/>
                    </a:cubicBezTo>
                    <a:cubicBezTo>
                      <a:pt x="42288" y="25268"/>
                      <a:pt x="42339" y="24962"/>
                      <a:pt x="42339" y="22236"/>
                    </a:cubicBezTo>
                    <a:cubicBezTo>
                      <a:pt x="42339" y="19680"/>
                      <a:pt x="42254" y="19220"/>
                      <a:pt x="41777" y="18743"/>
                    </a:cubicBezTo>
                    <a:cubicBezTo>
                      <a:pt x="41453" y="18419"/>
                      <a:pt x="41028" y="18163"/>
                      <a:pt x="40857" y="18163"/>
                    </a:cubicBezTo>
                    <a:cubicBezTo>
                      <a:pt x="40670" y="18163"/>
                      <a:pt x="39562" y="17686"/>
                      <a:pt x="38455" y="17124"/>
                    </a:cubicBezTo>
                    <a:lnTo>
                      <a:pt x="36376" y="16034"/>
                    </a:lnTo>
                    <a:lnTo>
                      <a:pt x="36376" y="14619"/>
                    </a:lnTo>
                    <a:cubicBezTo>
                      <a:pt x="36376" y="13171"/>
                      <a:pt x="35132" y="10070"/>
                      <a:pt x="33820" y="8230"/>
                    </a:cubicBezTo>
                    <a:cubicBezTo>
                      <a:pt x="33309" y="7497"/>
                      <a:pt x="33275" y="7412"/>
                      <a:pt x="33735" y="6305"/>
                    </a:cubicBezTo>
                    <a:cubicBezTo>
                      <a:pt x="34110" y="5334"/>
                      <a:pt x="34110" y="5044"/>
                      <a:pt x="33820" y="4686"/>
                    </a:cubicBezTo>
                    <a:cubicBezTo>
                      <a:pt x="33587" y="4406"/>
                      <a:pt x="33087" y="4259"/>
                      <a:pt x="32479" y="4259"/>
                    </a:cubicBezTo>
                    <a:cubicBezTo>
                      <a:pt x="31977" y="4259"/>
                      <a:pt x="31401" y="4359"/>
                      <a:pt x="30839" y="4567"/>
                    </a:cubicBezTo>
                    <a:cubicBezTo>
                      <a:pt x="30556" y="4674"/>
                      <a:pt x="30312" y="4732"/>
                      <a:pt x="30021" y="4732"/>
                    </a:cubicBezTo>
                    <a:cubicBezTo>
                      <a:pt x="29525" y="4732"/>
                      <a:pt x="28890" y="4562"/>
                      <a:pt x="27686" y="4175"/>
                    </a:cubicBezTo>
                    <a:cubicBezTo>
                      <a:pt x="26460" y="3749"/>
                      <a:pt x="24756" y="3255"/>
                      <a:pt x="23972" y="3084"/>
                    </a:cubicBezTo>
                    <a:cubicBezTo>
                      <a:pt x="22609" y="2812"/>
                      <a:pt x="22456" y="2727"/>
                      <a:pt x="22456" y="2011"/>
                    </a:cubicBezTo>
                    <a:cubicBezTo>
                      <a:pt x="22456" y="989"/>
                      <a:pt x="21723" y="1"/>
                      <a:pt x="209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2"/>
              <p:cNvSpPr/>
              <p:nvPr/>
            </p:nvSpPr>
            <p:spPr>
              <a:xfrm>
                <a:off x="4534135" y="193093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2"/>
              <p:cNvSpPr/>
              <p:nvPr/>
            </p:nvSpPr>
            <p:spPr>
              <a:xfrm>
                <a:off x="456277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73"/>
                    </a:cubicBezTo>
                    <a:cubicBezTo>
                      <a:pt x="341" y="103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2"/>
              <p:cNvSpPr/>
              <p:nvPr/>
            </p:nvSpPr>
            <p:spPr>
              <a:xfrm>
                <a:off x="459105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2"/>
              <p:cNvSpPr/>
              <p:nvPr/>
            </p:nvSpPr>
            <p:spPr>
              <a:xfrm>
                <a:off x="4619335" y="193093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73"/>
                    </a:cubicBezTo>
                    <a:cubicBezTo>
                      <a:pt x="341" y="103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2"/>
              <p:cNvSpPr/>
              <p:nvPr/>
            </p:nvSpPr>
            <p:spPr>
              <a:xfrm>
                <a:off x="4455775" y="1947975"/>
                <a:ext cx="244340" cy="219140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10957" extrusionOk="0">
                    <a:moveTo>
                      <a:pt x="8860" y="0"/>
                    </a:moveTo>
                    <a:cubicBezTo>
                      <a:pt x="8519" y="0"/>
                      <a:pt x="8553" y="171"/>
                      <a:pt x="9013" y="818"/>
                    </a:cubicBezTo>
                    <a:cubicBezTo>
                      <a:pt x="9354" y="1278"/>
                      <a:pt x="9610" y="1841"/>
                      <a:pt x="9610" y="2096"/>
                    </a:cubicBezTo>
                    <a:cubicBezTo>
                      <a:pt x="9610" y="2352"/>
                      <a:pt x="9712" y="2556"/>
                      <a:pt x="9865" y="2556"/>
                    </a:cubicBezTo>
                    <a:cubicBezTo>
                      <a:pt x="10717" y="2556"/>
                      <a:pt x="11586" y="8196"/>
                      <a:pt x="10854" y="8945"/>
                    </a:cubicBezTo>
                    <a:cubicBezTo>
                      <a:pt x="10632" y="9133"/>
                      <a:pt x="10462" y="9457"/>
                      <a:pt x="10462" y="9627"/>
                    </a:cubicBezTo>
                    <a:cubicBezTo>
                      <a:pt x="10462" y="9928"/>
                      <a:pt x="9709" y="10178"/>
                      <a:pt x="8973" y="10178"/>
                    </a:cubicBezTo>
                    <a:cubicBezTo>
                      <a:pt x="8751" y="10178"/>
                      <a:pt x="8530" y="10156"/>
                      <a:pt x="8332" y="10104"/>
                    </a:cubicBezTo>
                    <a:cubicBezTo>
                      <a:pt x="7838" y="9985"/>
                      <a:pt x="7667" y="9797"/>
                      <a:pt x="7787" y="9423"/>
                    </a:cubicBezTo>
                    <a:cubicBezTo>
                      <a:pt x="7860" y="9221"/>
                      <a:pt x="7889" y="9123"/>
                      <a:pt x="7863" y="9123"/>
                    </a:cubicBezTo>
                    <a:cubicBezTo>
                      <a:pt x="7841" y="9123"/>
                      <a:pt x="7778" y="9196"/>
                      <a:pt x="7667" y="9337"/>
                    </a:cubicBezTo>
                    <a:cubicBezTo>
                      <a:pt x="7631" y="9394"/>
                      <a:pt x="7586" y="9424"/>
                      <a:pt x="7529" y="9424"/>
                    </a:cubicBezTo>
                    <a:cubicBezTo>
                      <a:pt x="7296" y="9424"/>
                      <a:pt x="6868" y="8915"/>
                      <a:pt x="6032" y="7668"/>
                    </a:cubicBezTo>
                    <a:cubicBezTo>
                      <a:pt x="5265" y="6526"/>
                      <a:pt x="4379" y="5282"/>
                      <a:pt x="4038" y="4856"/>
                    </a:cubicBezTo>
                    <a:cubicBezTo>
                      <a:pt x="3697" y="4447"/>
                      <a:pt x="3476" y="3936"/>
                      <a:pt x="3527" y="3749"/>
                    </a:cubicBezTo>
                    <a:cubicBezTo>
                      <a:pt x="3547" y="3630"/>
                      <a:pt x="3544" y="3568"/>
                      <a:pt x="3527" y="3568"/>
                    </a:cubicBezTo>
                    <a:cubicBezTo>
                      <a:pt x="3516" y="3568"/>
                      <a:pt x="3497" y="3600"/>
                      <a:pt x="3476" y="3664"/>
                    </a:cubicBezTo>
                    <a:cubicBezTo>
                      <a:pt x="3445" y="3725"/>
                      <a:pt x="3362" y="3753"/>
                      <a:pt x="3240" y="3753"/>
                    </a:cubicBezTo>
                    <a:cubicBezTo>
                      <a:pt x="3023" y="3753"/>
                      <a:pt x="2682" y="3663"/>
                      <a:pt x="2300" y="3510"/>
                    </a:cubicBezTo>
                    <a:cubicBezTo>
                      <a:pt x="1876" y="3335"/>
                      <a:pt x="1618" y="3246"/>
                      <a:pt x="1392" y="3246"/>
                    </a:cubicBezTo>
                    <a:cubicBezTo>
                      <a:pt x="1155" y="3246"/>
                      <a:pt x="953" y="3344"/>
                      <a:pt x="631" y="3544"/>
                    </a:cubicBezTo>
                    <a:cubicBezTo>
                      <a:pt x="239" y="3800"/>
                      <a:pt x="0" y="4107"/>
                      <a:pt x="119" y="4277"/>
                    </a:cubicBezTo>
                    <a:cubicBezTo>
                      <a:pt x="175" y="4357"/>
                      <a:pt x="246" y="4399"/>
                      <a:pt x="331" y="4399"/>
                    </a:cubicBezTo>
                    <a:cubicBezTo>
                      <a:pt x="429" y="4399"/>
                      <a:pt x="545" y="4344"/>
                      <a:pt x="682" y="4226"/>
                    </a:cubicBezTo>
                    <a:cubicBezTo>
                      <a:pt x="800" y="4133"/>
                      <a:pt x="886" y="4080"/>
                      <a:pt x="948" y="4080"/>
                    </a:cubicBezTo>
                    <a:cubicBezTo>
                      <a:pt x="1056" y="4080"/>
                      <a:pt x="1091" y="4239"/>
                      <a:pt x="1091" y="4618"/>
                    </a:cubicBezTo>
                    <a:cubicBezTo>
                      <a:pt x="1091" y="5248"/>
                      <a:pt x="1278" y="5419"/>
                      <a:pt x="2164" y="5640"/>
                    </a:cubicBezTo>
                    <a:cubicBezTo>
                      <a:pt x="2726" y="5810"/>
                      <a:pt x="3408" y="5964"/>
                      <a:pt x="3663" y="5964"/>
                    </a:cubicBezTo>
                    <a:cubicBezTo>
                      <a:pt x="4089" y="5964"/>
                      <a:pt x="5350" y="7412"/>
                      <a:pt x="5350" y="7923"/>
                    </a:cubicBezTo>
                    <a:cubicBezTo>
                      <a:pt x="5350" y="8059"/>
                      <a:pt x="5538" y="8230"/>
                      <a:pt x="5776" y="8349"/>
                    </a:cubicBezTo>
                    <a:cubicBezTo>
                      <a:pt x="5998" y="8434"/>
                      <a:pt x="6202" y="8775"/>
                      <a:pt x="6202" y="9082"/>
                    </a:cubicBezTo>
                    <a:cubicBezTo>
                      <a:pt x="6202" y="9353"/>
                      <a:pt x="6282" y="9571"/>
                      <a:pt x="6406" y="9571"/>
                    </a:cubicBezTo>
                    <a:cubicBezTo>
                      <a:pt x="6423" y="9571"/>
                      <a:pt x="6440" y="9567"/>
                      <a:pt x="6458" y="9559"/>
                    </a:cubicBezTo>
                    <a:cubicBezTo>
                      <a:pt x="6462" y="9558"/>
                      <a:pt x="6466" y="9558"/>
                      <a:pt x="6471" y="9558"/>
                    </a:cubicBezTo>
                    <a:cubicBezTo>
                      <a:pt x="6621" y="9558"/>
                      <a:pt x="7067" y="9827"/>
                      <a:pt x="7497" y="10223"/>
                    </a:cubicBezTo>
                    <a:cubicBezTo>
                      <a:pt x="7957" y="10615"/>
                      <a:pt x="8690" y="10922"/>
                      <a:pt x="9184" y="10956"/>
                    </a:cubicBezTo>
                    <a:cubicBezTo>
                      <a:pt x="9198" y="10956"/>
                      <a:pt x="9212" y="10957"/>
                      <a:pt x="9225" y="10957"/>
                    </a:cubicBezTo>
                    <a:cubicBezTo>
                      <a:pt x="10371" y="10957"/>
                      <a:pt x="11536" y="9575"/>
                      <a:pt x="11654" y="8059"/>
                    </a:cubicBezTo>
                    <a:cubicBezTo>
                      <a:pt x="11705" y="7463"/>
                      <a:pt x="11876" y="6867"/>
                      <a:pt x="12012" y="6730"/>
                    </a:cubicBezTo>
                    <a:cubicBezTo>
                      <a:pt x="12217" y="6611"/>
                      <a:pt x="12183" y="6441"/>
                      <a:pt x="11995" y="6305"/>
                    </a:cubicBezTo>
                    <a:cubicBezTo>
                      <a:pt x="11825" y="6185"/>
                      <a:pt x="11586" y="5623"/>
                      <a:pt x="11484" y="5044"/>
                    </a:cubicBezTo>
                    <a:cubicBezTo>
                      <a:pt x="11194" y="3544"/>
                      <a:pt x="9354" y="0"/>
                      <a:pt x="88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2"/>
              <p:cNvSpPr/>
              <p:nvPr/>
            </p:nvSpPr>
            <p:spPr>
              <a:xfrm>
                <a:off x="44489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2"/>
              <p:cNvSpPr/>
              <p:nvPr/>
            </p:nvSpPr>
            <p:spPr>
              <a:xfrm>
                <a:off x="44775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2"/>
              <p:cNvSpPr/>
              <p:nvPr/>
            </p:nvSpPr>
            <p:spPr>
              <a:xfrm>
                <a:off x="45058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2"/>
              <p:cNvSpPr/>
              <p:nvPr/>
            </p:nvSpPr>
            <p:spPr>
              <a:xfrm>
                <a:off x="453413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2"/>
              <p:cNvSpPr/>
              <p:nvPr/>
            </p:nvSpPr>
            <p:spPr>
              <a:xfrm>
                <a:off x="456277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2"/>
              <p:cNvSpPr/>
              <p:nvPr/>
            </p:nvSpPr>
            <p:spPr>
              <a:xfrm>
                <a:off x="45910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2"/>
              <p:cNvSpPr/>
              <p:nvPr/>
            </p:nvSpPr>
            <p:spPr>
              <a:xfrm>
                <a:off x="46193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2"/>
              <p:cNvSpPr/>
              <p:nvPr/>
            </p:nvSpPr>
            <p:spPr>
              <a:xfrm>
                <a:off x="4676235" y="19874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2"/>
              <p:cNvSpPr/>
              <p:nvPr/>
            </p:nvSpPr>
            <p:spPr>
              <a:xfrm>
                <a:off x="470453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2"/>
              <p:cNvSpPr/>
              <p:nvPr/>
            </p:nvSpPr>
            <p:spPr>
              <a:xfrm>
                <a:off x="47331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43" y="580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2"/>
              <p:cNvSpPr/>
              <p:nvPr/>
            </p:nvSpPr>
            <p:spPr>
              <a:xfrm>
                <a:off x="478971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2"/>
              <p:cNvSpPr/>
              <p:nvPr/>
            </p:nvSpPr>
            <p:spPr>
              <a:xfrm>
                <a:off x="5670255" y="19874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2"/>
              <p:cNvSpPr/>
              <p:nvPr/>
            </p:nvSpPr>
            <p:spPr>
              <a:xfrm>
                <a:off x="4392375" y="20444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2"/>
              <p:cNvSpPr/>
              <p:nvPr/>
            </p:nvSpPr>
            <p:spPr>
              <a:xfrm>
                <a:off x="44489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2"/>
              <p:cNvSpPr/>
              <p:nvPr/>
            </p:nvSpPr>
            <p:spPr>
              <a:xfrm>
                <a:off x="456277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2"/>
              <p:cNvSpPr/>
              <p:nvPr/>
            </p:nvSpPr>
            <p:spPr>
              <a:xfrm>
                <a:off x="45910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2"/>
              <p:cNvSpPr/>
              <p:nvPr/>
            </p:nvSpPr>
            <p:spPr>
              <a:xfrm>
                <a:off x="46193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2"/>
              <p:cNvSpPr/>
              <p:nvPr/>
            </p:nvSpPr>
            <p:spPr>
              <a:xfrm>
                <a:off x="46479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2"/>
              <p:cNvSpPr/>
              <p:nvPr/>
            </p:nvSpPr>
            <p:spPr>
              <a:xfrm>
                <a:off x="47045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2"/>
              <p:cNvSpPr/>
              <p:nvPr/>
            </p:nvSpPr>
            <p:spPr>
              <a:xfrm>
                <a:off x="47331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2"/>
              <p:cNvSpPr/>
              <p:nvPr/>
            </p:nvSpPr>
            <p:spPr>
              <a:xfrm>
                <a:off x="478971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2"/>
              <p:cNvSpPr/>
              <p:nvPr/>
            </p:nvSpPr>
            <p:spPr>
              <a:xfrm>
                <a:off x="4762115" y="2047735"/>
                <a:ext cx="100540" cy="320420"/>
              </a:xfrm>
              <a:custGeom>
                <a:avLst/>
                <a:gdLst/>
                <a:ahLst/>
                <a:cxnLst/>
                <a:rect l="l" t="t" r="r" b="b"/>
                <a:pathLst>
                  <a:path w="5027" h="16021" extrusionOk="0">
                    <a:moveTo>
                      <a:pt x="3571" y="1"/>
                    </a:moveTo>
                    <a:cubicBezTo>
                      <a:pt x="3114" y="1"/>
                      <a:pt x="2768" y="196"/>
                      <a:pt x="2642" y="465"/>
                    </a:cubicBezTo>
                    <a:cubicBezTo>
                      <a:pt x="2488" y="737"/>
                      <a:pt x="1892" y="1708"/>
                      <a:pt x="1330" y="2646"/>
                    </a:cubicBezTo>
                    <a:cubicBezTo>
                      <a:pt x="103" y="4554"/>
                      <a:pt x="1" y="5457"/>
                      <a:pt x="614" y="7927"/>
                    </a:cubicBezTo>
                    <a:cubicBezTo>
                      <a:pt x="870" y="8865"/>
                      <a:pt x="989" y="9716"/>
                      <a:pt x="904" y="9853"/>
                    </a:cubicBezTo>
                    <a:cubicBezTo>
                      <a:pt x="853" y="9972"/>
                      <a:pt x="904" y="10228"/>
                      <a:pt x="1040" y="10432"/>
                    </a:cubicBezTo>
                    <a:cubicBezTo>
                      <a:pt x="1193" y="10619"/>
                      <a:pt x="1466" y="11454"/>
                      <a:pt x="1636" y="12306"/>
                    </a:cubicBezTo>
                    <a:cubicBezTo>
                      <a:pt x="1892" y="13516"/>
                      <a:pt x="1892" y="13891"/>
                      <a:pt x="1619" y="14112"/>
                    </a:cubicBezTo>
                    <a:cubicBezTo>
                      <a:pt x="1330" y="14317"/>
                      <a:pt x="1330" y="14402"/>
                      <a:pt x="1619" y="14521"/>
                    </a:cubicBezTo>
                    <a:cubicBezTo>
                      <a:pt x="1790" y="14572"/>
                      <a:pt x="1960" y="14964"/>
                      <a:pt x="1960" y="15339"/>
                    </a:cubicBezTo>
                    <a:cubicBezTo>
                      <a:pt x="1960" y="15714"/>
                      <a:pt x="2096" y="16021"/>
                      <a:pt x="2267" y="16021"/>
                    </a:cubicBezTo>
                    <a:cubicBezTo>
                      <a:pt x="2659" y="16021"/>
                      <a:pt x="2437" y="13039"/>
                      <a:pt x="1875" y="10773"/>
                    </a:cubicBezTo>
                    <a:cubicBezTo>
                      <a:pt x="1534" y="9512"/>
                      <a:pt x="1500" y="9001"/>
                      <a:pt x="1756" y="8865"/>
                    </a:cubicBezTo>
                    <a:cubicBezTo>
                      <a:pt x="1977" y="8728"/>
                      <a:pt x="1926" y="8609"/>
                      <a:pt x="1619" y="8490"/>
                    </a:cubicBezTo>
                    <a:cubicBezTo>
                      <a:pt x="648" y="8132"/>
                      <a:pt x="733" y="3242"/>
                      <a:pt x="1704" y="3242"/>
                    </a:cubicBezTo>
                    <a:cubicBezTo>
                      <a:pt x="1841" y="3242"/>
                      <a:pt x="1960" y="3071"/>
                      <a:pt x="1960" y="2850"/>
                    </a:cubicBezTo>
                    <a:cubicBezTo>
                      <a:pt x="1960" y="2185"/>
                      <a:pt x="3323" y="771"/>
                      <a:pt x="4107" y="567"/>
                    </a:cubicBezTo>
                    <a:cubicBezTo>
                      <a:pt x="5027" y="345"/>
                      <a:pt x="4788" y="39"/>
                      <a:pt x="3681" y="5"/>
                    </a:cubicBezTo>
                    <a:cubicBezTo>
                      <a:pt x="3643" y="2"/>
                      <a:pt x="3607" y="1"/>
                      <a:pt x="35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2"/>
              <p:cNvSpPr/>
              <p:nvPr/>
            </p:nvSpPr>
            <p:spPr>
              <a:xfrm>
                <a:off x="564163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2"/>
              <p:cNvSpPr/>
              <p:nvPr/>
            </p:nvSpPr>
            <p:spPr>
              <a:xfrm>
                <a:off x="5670255" y="20444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2"/>
              <p:cNvSpPr/>
              <p:nvPr/>
            </p:nvSpPr>
            <p:spPr>
              <a:xfrm>
                <a:off x="4801295" y="2089735"/>
                <a:ext cx="69200" cy="8848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424" extrusionOk="0">
                    <a:moveTo>
                      <a:pt x="644" y="2141"/>
                    </a:moveTo>
                    <a:cubicBezTo>
                      <a:pt x="745" y="2141"/>
                      <a:pt x="944" y="2331"/>
                      <a:pt x="1245" y="2709"/>
                    </a:cubicBezTo>
                    <a:cubicBezTo>
                      <a:pt x="1620" y="3152"/>
                      <a:pt x="1875" y="3664"/>
                      <a:pt x="1790" y="3783"/>
                    </a:cubicBezTo>
                    <a:cubicBezTo>
                      <a:pt x="1768" y="3816"/>
                      <a:pt x="1737" y="3831"/>
                      <a:pt x="1698" y="3831"/>
                    </a:cubicBezTo>
                    <a:cubicBezTo>
                      <a:pt x="1378" y="3831"/>
                      <a:pt x="563" y="2787"/>
                      <a:pt x="563" y="2300"/>
                    </a:cubicBezTo>
                    <a:cubicBezTo>
                      <a:pt x="563" y="2194"/>
                      <a:pt x="590" y="2141"/>
                      <a:pt x="644" y="2141"/>
                    </a:cubicBezTo>
                    <a:close/>
                    <a:moveTo>
                      <a:pt x="3034" y="0"/>
                    </a:moveTo>
                    <a:cubicBezTo>
                      <a:pt x="3000" y="0"/>
                      <a:pt x="2608" y="205"/>
                      <a:pt x="2148" y="426"/>
                    </a:cubicBezTo>
                    <a:cubicBezTo>
                      <a:pt x="1822" y="609"/>
                      <a:pt x="1466" y="712"/>
                      <a:pt x="1256" y="712"/>
                    </a:cubicBezTo>
                    <a:cubicBezTo>
                      <a:pt x="1191" y="712"/>
                      <a:pt x="1140" y="702"/>
                      <a:pt x="1108" y="682"/>
                    </a:cubicBezTo>
                    <a:cubicBezTo>
                      <a:pt x="1075" y="663"/>
                      <a:pt x="1043" y="654"/>
                      <a:pt x="1015" y="654"/>
                    </a:cubicBezTo>
                    <a:cubicBezTo>
                      <a:pt x="915" y="654"/>
                      <a:pt x="853" y="765"/>
                      <a:pt x="853" y="937"/>
                    </a:cubicBezTo>
                    <a:cubicBezTo>
                      <a:pt x="853" y="1176"/>
                      <a:pt x="648" y="1432"/>
                      <a:pt x="427" y="1534"/>
                    </a:cubicBezTo>
                    <a:cubicBezTo>
                      <a:pt x="188" y="1619"/>
                      <a:pt x="1" y="1875"/>
                      <a:pt x="1" y="2130"/>
                    </a:cubicBezTo>
                    <a:cubicBezTo>
                      <a:pt x="1" y="2812"/>
                      <a:pt x="768" y="4175"/>
                      <a:pt x="1279" y="4379"/>
                    </a:cubicBezTo>
                    <a:cubicBezTo>
                      <a:pt x="1367" y="4409"/>
                      <a:pt x="1459" y="4423"/>
                      <a:pt x="1554" y="4423"/>
                    </a:cubicBezTo>
                    <a:cubicBezTo>
                      <a:pt x="2155" y="4423"/>
                      <a:pt x="2829" y="3854"/>
                      <a:pt x="2829" y="3221"/>
                    </a:cubicBezTo>
                    <a:cubicBezTo>
                      <a:pt x="2829" y="2880"/>
                      <a:pt x="3000" y="2539"/>
                      <a:pt x="3204" y="2471"/>
                    </a:cubicBezTo>
                    <a:cubicBezTo>
                      <a:pt x="3460" y="2369"/>
                      <a:pt x="3460" y="2249"/>
                      <a:pt x="3153" y="2045"/>
                    </a:cubicBezTo>
                    <a:cubicBezTo>
                      <a:pt x="2898" y="1857"/>
                      <a:pt x="2812" y="1483"/>
                      <a:pt x="2915" y="886"/>
                    </a:cubicBezTo>
                    <a:cubicBezTo>
                      <a:pt x="3034" y="409"/>
                      <a:pt x="3068" y="0"/>
                      <a:pt x="30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2"/>
              <p:cNvSpPr/>
              <p:nvPr/>
            </p:nvSpPr>
            <p:spPr>
              <a:xfrm>
                <a:off x="4392375" y="21013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2"/>
              <p:cNvSpPr/>
              <p:nvPr/>
            </p:nvSpPr>
            <p:spPr>
              <a:xfrm>
                <a:off x="44206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2"/>
              <p:cNvSpPr/>
              <p:nvPr/>
            </p:nvSpPr>
            <p:spPr>
              <a:xfrm>
                <a:off x="44775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2"/>
              <p:cNvSpPr/>
              <p:nvPr/>
            </p:nvSpPr>
            <p:spPr>
              <a:xfrm>
                <a:off x="45058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2"/>
              <p:cNvSpPr/>
              <p:nvPr/>
            </p:nvSpPr>
            <p:spPr>
              <a:xfrm>
                <a:off x="4534135" y="2101315"/>
                <a:ext cx="1162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63" extrusionOk="0">
                    <a:moveTo>
                      <a:pt x="291" y="1"/>
                    </a:moveTo>
                    <a:cubicBezTo>
                      <a:pt x="154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291" y="563"/>
                    </a:cubicBezTo>
                    <a:cubicBezTo>
                      <a:pt x="461" y="563"/>
                      <a:pt x="580" y="427"/>
                      <a:pt x="580" y="273"/>
                    </a:cubicBezTo>
                    <a:cubicBezTo>
                      <a:pt x="580" y="103"/>
                      <a:pt x="461" y="1"/>
                      <a:pt x="2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2"/>
              <p:cNvSpPr/>
              <p:nvPr/>
            </p:nvSpPr>
            <p:spPr>
              <a:xfrm>
                <a:off x="45910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2"/>
              <p:cNvSpPr/>
              <p:nvPr/>
            </p:nvSpPr>
            <p:spPr>
              <a:xfrm>
                <a:off x="46193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2"/>
              <p:cNvSpPr/>
              <p:nvPr/>
            </p:nvSpPr>
            <p:spPr>
              <a:xfrm>
                <a:off x="46479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2"/>
              <p:cNvSpPr/>
              <p:nvPr/>
            </p:nvSpPr>
            <p:spPr>
              <a:xfrm>
                <a:off x="47045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2"/>
              <p:cNvSpPr/>
              <p:nvPr/>
            </p:nvSpPr>
            <p:spPr>
              <a:xfrm>
                <a:off x="47614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2"/>
              <p:cNvSpPr/>
              <p:nvPr/>
            </p:nvSpPr>
            <p:spPr>
              <a:xfrm>
                <a:off x="487491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2"/>
              <p:cNvSpPr/>
              <p:nvPr/>
            </p:nvSpPr>
            <p:spPr>
              <a:xfrm>
                <a:off x="558507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2"/>
              <p:cNvSpPr/>
              <p:nvPr/>
            </p:nvSpPr>
            <p:spPr>
              <a:xfrm>
                <a:off x="56133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2"/>
              <p:cNvSpPr/>
              <p:nvPr/>
            </p:nvSpPr>
            <p:spPr>
              <a:xfrm>
                <a:off x="564163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2"/>
              <p:cNvSpPr/>
              <p:nvPr/>
            </p:nvSpPr>
            <p:spPr>
              <a:xfrm>
                <a:off x="5670255" y="21013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2"/>
              <p:cNvSpPr/>
              <p:nvPr/>
            </p:nvSpPr>
            <p:spPr>
              <a:xfrm>
                <a:off x="44206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2"/>
              <p:cNvSpPr/>
              <p:nvPr/>
            </p:nvSpPr>
            <p:spPr>
              <a:xfrm>
                <a:off x="44489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2"/>
              <p:cNvSpPr/>
              <p:nvPr/>
            </p:nvSpPr>
            <p:spPr>
              <a:xfrm>
                <a:off x="44775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2"/>
              <p:cNvSpPr/>
              <p:nvPr/>
            </p:nvSpPr>
            <p:spPr>
              <a:xfrm>
                <a:off x="45058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2"/>
              <p:cNvSpPr/>
              <p:nvPr/>
            </p:nvSpPr>
            <p:spPr>
              <a:xfrm>
                <a:off x="453413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2"/>
              <p:cNvSpPr/>
              <p:nvPr/>
            </p:nvSpPr>
            <p:spPr>
              <a:xfrm>
                <a:off x="45627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2"/>
              <p:cNvSpPr/>
              <p:nvPr/>
            </p:nvSpPr>
            <p:spPr>
              <a:xfrm>
                <a:off x="45910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2"/>
              <p:cNvSpPr/>
              <p:nvPr/>
            </p:nvSpPr>
            <p:spPr>
              <a:xfrm>
                <a:off x="4676235" y="21578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2"/>
              <p:cNvSpPr/>
              <p:nvPr/>
            </p:nvSpPr>
            <p:spPr>
              <a:xfrm>
                <a:off x="47045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2"/>
              <p:cNvSpPr/>
              <p:nvPr/>
            </p:nvSpPr>
            <p:spPr>
              <a:xfrm>
                <a:off x="47897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2"/>
              <p:cNvSpPr/>
              <p:nvPr/>
            </p:nvSpPr>
            <p:spPr>
              <a:xfrm>
                <a:off x="487491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2"/>
              <p:cNvSpPr/>
              <p:nvPr/>
            </p:nvSpPr>
            <p:spPr>
              <a:xfrm>
                <a:off x="558507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43" y="580"/>
                      <a:pt x="511" y="427"/>
                      <a:pt x="426" y="291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2"/>
              <p:cNvSpPr/>
              <p:nvPr/>
            </p:nvSpPr>
            <p:spPr>
              <a:xfrm>
                <a:off x="561335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7" y="580"/>
                      <a:pt x="307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2"/>
              <p:cNvSpPr/>
              <p:nvPr/>
            </p:nvSpPr>
            <p:spPr>
              <a:xfrm>
                <a:off x="5641635" y="21578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4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22"/>
              <p:cNvSpPr/>
              <p:nvPr/>
            </p:nvSpPr>
            <p:spPr>
              <a:xfrm>
                <a:off x="5934695" y="2174935"/>
                <a:ext cx="70560" cy="201040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052" extrusionOk="0">
                    <a:moveTo>
                      <a:pt x="3420" y="1"/>
                    </a:moveTo>
                    <a:cubicBezTo>
                      <a:pt x="3223" y="1"/>
                      <a:pt x="2754" y="435"/>
                      <a:pt x="2028" y="1312"/>
                    </a:cubicBezTo>
                    <a:cubicBezTo>
                      <a:pt x="290" y="3322"/>
                      <a:pt x="1" y="4072"/>
                      <a:pt x="256" y="6083"/>
                    </a:cubicBezTo>
                    <a:cubicBezTo>
                      <a:pt x="375" y="7020"/>
                      <a:pt x="495" y="8349"/>
                      <a:pt x="495" y="9013"/>
                    </a:cubicBezTo>
                    <a:cubicBezTo>
                      <a:pt x="495" y="9669"/>
                      <a:pt x="563" y="10051"/>
                      <a:pt x="699" y="10051"/>
                    </a:cubicBezTo>
                    <a:cubicBezTo>
                      <a:pt x="715" y="10051"/>
                      <a:pt x="732" y="10046"/>
                      <a:pt x="750" y="10035"/>
                    </a:cubicBezTo>
                    <a:cubicBezTo>
                      <a:pt x="938" y="9950"/>
                      <a:pt x="972" y="8928"/>
                      <a:pt x="835" y="7360"/>
                    </a:cubicBezTo>
                    <a:cubicBezTo>
                      <a:pt x="665" y="4856"/>
                      <a:pt x="665" y="4839"/>
                      <a:pt x="1312" y="4839"/>
                    </a:cubicBezTo>
                    <a:cubicBezTo>
                      <a:pt x="2505" y="4839"/>
                      <a:pt x="2761" y="4430"/>
                      <a:pt x="2624" y="3016"/>
                    </a:cubicBezTo>
                    <a:cubicBezTo>
                      <a:pt x="2505" y="1993"/>
                      <a:pt x="2590" y="1533"/>
                      <a:pt x="2982" y="1022"/>
                    </a:cubicBezTo>
                    <a:cubicBezTo>
                      <a:pt x="3306" y="664"/>
                      <a:pt x="3527" y="255"/>
                      <a:pt x="3527" y="170"/>
                    </a:cubicBezTo>
                    <a:cubicBezTo>
                      <a:pt x="3527" y="57"/>
                      <a:pt x="3492" y="1"/>
                      <a:pt x="34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22"/>
              <p:cNvSpPr/>
              <p:nvPr/>
            </p:nvSpPr>
            <p:spPr>
              <a:xfrm>
                <a:off x="4830275" y="2187895"/>
                <a:ext cx="39200" cy="28250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4125" extrusionOk="0">
                    <a:moveTo>
                      <a:pt x="1837" y="0"/>
                    </a:moveTo>
                    <a:cubicBezTo>
                      <a:pt x="1746" y="0"/>
                      <a:pt x="1603" y="242"/>
                      <a:pt x="1500" y="613"/>
                    </a:cubicBezTo>
                    <a:cubicBezTo>
                      <a:pt x="1414" y="1005"/>
                      <a:pt x="1210" y="1345"/>
                      <a:pt x="1040" y="1345"/>
                    </a:cubicBezTo>
                    <a:cubicBezTo>
                      <a:pt x="903" y="1345"/>
                      <a:pt x="852" y="1567"/>
                      <a:pt x="937" y="1822"/>
                    </a:cubicBezTo>
                    <a:cubicBezTo>
                      <a:pt x="1023" y="2112"/>
                      <a:pt x="903" y="3168"/>
                      <a:pt x="699" y="4157"/>
                    </a:cubicBezTo>
                    <a:cubicBezTo>
                      <a:pt x="511" y="5145"/>
                      <a:pt x="392" y="6201"/>
                      <a:pt x="443" y="6457"/>
                    </a:cubicBezTo>
                    <a:cubicBezTo>
                      <a:pt x="511" y="6712"/>
                      <a:pt x="443" y="8161"/>
                      <a:pt x="273" y="9643"/>
                    </a:cubicBezTo>
                    <a:cubicBezTo>
                      <a:pt x="0" y="12199"/>
                      <a:pt x="85" y="14124"/>
                      <a:pt x="511" y="14124"/>
                    </a:cubicBezTo>
                    <a:cubicBezTo>
                      <a:pt x="597" y="14124"/>
                      <a:pt x="682" y="13323"/>
                      <a:pt x="682" y="12335"/>
                    </a:cubicBezTo>
                    <a:cubicBezTo>
                      <a:pt x="699" y="9473"/>
                      <a:pt x="1108" y="5060"/>
                      <a:pt x="1585" y="2538"/>
                    </a:cubicBezTo>
                    <a:cubicBezTo>
                      <a:pt x="1806" y="1226"/>
                      <a:pt x="1960" y="102"/>
                      <a:pt x="1874" y="16"/>
                    </a:cubicBezTo>
                    <a:cubicBezTo>
                      <a:pt x="1863" y="5"/>
                      <a:pt x="1851" y="0"/>
                      <a:pt x="18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2"/>
              <p:cNvSpPr/>
              <p:nvPr/>
            </p:nvSpPr>
            <p:spPr>
              <a:xfrm>
                <a:off x="44489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2"/>
              <p:cNvSpPr/>
              <p:nvPr/>
            </p:nvSpPr>
            <p:spPr>
              <a:xfrm>
                <a:off x="44775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2"/>
              <p:cNvSpPr/>
              <p:nvPr/>
            </p:nvSpPr>
            <p:spPr>
              <a:xfrm>
                <a:off x="45058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22"/>
              <p:cNvSpPr/>
              <p:nvPr/>
            </p:nvSpPr>
            <p:spPr>
              <a:xfrm>
                <a:off x="453413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22"/>
              <p:cNvSpPr/>
              <p:nvPr/>
            </p:nvSpPr>
            <p:spPr>
              <a:xfrm>
                <a:off x="456277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2"/>
              <p:cNvSpPr/>
              <p:nvPr/>
            </p:nvSpPr>
            <p:spPr>
              <a:xfrm>
                <a:off x="45910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2"/>
              <p:cNvSpPr/>
              <p:nvPr/>
            </p:nvSpPr>
            <p:spPr>
              <a:xfrm>
                <a:off x="46193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2"/>
              <p:cNvSpPr/>
              <p:nvPr/>
            </p:nvSpPr>
            <p:spPr>
              <a:xfrm>
                <a:off x="464795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2"/>
              <p:cNvSpPr/>
              <p:nvPr/>
            </p:nvSpPr>
            <p:spPr>
              <a:xfrm>
                <a:off x="467623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2"/>
              <p:cNvSpPr/>
              <p:nvPr/>
            </p:nvSpPr>
            <p:spPr>
              <a:xfrm>
                <a:off x="47045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2"/>
              <p:cNvSpPr/>
              <p:nvPr/>
            </p:nvSpPr>
            <p:spPr>
              <a:xfrm>
                <a:off x="476143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2"/>
              <p:cNvSpPr/>
              <p:nvPr/>
            </p:nvSpPr>
            <p:spPr>
              <a:xfrm>
                <a:off x="4818335" y="221479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22"/>
              <p:cNvSpPr/>
              <p:nvPr/>
            </p:nvSpPr>
            <p:spPr>
              <a:xfrm>
                <a:off x="55578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392" y="0"/>
                    </a:moveTo>
                    <a:cubicBezTo>
                      <a:pt x="307" y="0"/>
                      <a:pt x="170" y="120"/>
                      <a:pt x="85" y="290"/>
                    </a:cubicBezTo>
                    <a:cubicBezTo>
                      <a:pt x="0" y="426"/>
                      <a:pt x="51" y="563"/>
                      <a:pt x="188" y="563"/>
                    </a:cubicBezTo>
                    <a:cubicBezTo>
                      <a:pt x="358" y="563"/>
                      <a:pt x="511" y="426"/>
                      <a:pt x="511" y="290"/>
                    </a:cubicBezTo>
                    <a:cubicBezTo>
                      <a:pt x="511" y="120"/>
                      <a:pt x="443" y="0"/>
                      <a:pt x="3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22"/>
              <p:cNvSpPr/>
              <p:nvPr/>
            </p:nvSpPr>
            <p:spPr>
              <a:xfrm>
                <a:off x="5585075" y="221479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6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273" y="563"/>
                    </a:cubicBezTo>
                    <a:cubicBezTo>
                      <a:pt x="443" y="563"/>
                      <a:pt x="562" y="426"/>
                      <a:pt x="562" y="290"/>
                    </a:cubicBezTo>
                    <a:cubicBezTo>
                      <a:pt x="562" y="120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2"/>
              <p:cNvSpPr/>
              <p:nvPr/>
            </p:nvSpPr>
            <p:spPr>
              <a:xfrm>
                <a:off x="6039315" y="22147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2"/>
              <p:cNvSpPr/>
              <p:nvPr/>
            </p:nvSpPr>
            <p:spPr>
              <a:xfrm>
                <a:off x="45058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2"/>
              <p:cNvSpPr/>
              <p:nvPr/>
            </p:nvSpPr>
            <p:spPr>
              <a:xfrm>
                <a:off x="453413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2"/>
              <p:cNvSpPr/>
              <p:nvPr/>
            </p:nvSpPr>
            <p:spPr>
              <a:xfrm>
                <a:off x="456277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2"/>
              <p:cNvSpPr/>
              <p:nvPr/>
            </p:nvSpPr>
            <p:spPr>
              <a:xfrm>
                <a:off x="4591055" y="2271695"/>
                <a:ext cx="11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4" extrusionOk="0">
                    <a:moveTo>
                      <a:pt x="290" y="1"/>
                    </a:moveTo>
                    <a:cubicBezTo>
                      <a:pt x="137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290" y="563"/>
                    </a:cubicBezTo>
                    <a:cubicBezTo>
                      <a:pt x="460" y="563"/>
                      <a:pt x="563" y="427"/>
                      <a:pt x="563" y="273"/>
                    </a:cubicBezTo>
                    <a:cubicBezTo>
                      <a:pt x="563" y="103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2"/>
              <p:cNvSpPr/>
              <p:nvPr/>
            </p:nvSpPr>
            <p:spPr>
              <a:xfrm>
                <a:off x="46193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2"/>
              <p:cNvSpPr/>
              <p:nvPr/>
            </p:nvSpPr>
            <p:spPr>
              <a:xfrm>
                <a:off x="464795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2"/>
              <p:cNvSpPr/>
              <p:nvPr/>
            </p:nvSpPr>
            <p:spPr>
              <a:xfrm>
                <a:off x="467623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2"/>
              <p:cNvSpPr/>
              <p:nvPr/>
            </p:nvSpPr>
            <p:spPr>
              <a:xfrm>
                <a:off x="47045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2"/>
              <p:cNvSpPr/>
              <p:nvPr/>
            </p:nvSpPr>
            <p:spPr>
              <a:xfrm>
                <a:off x="47614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2"/>
              <p:cNvSpPr/>
              <p:nvPr/>
            </p:nvSpPr>
            <p:spPr>
              <a:xfrm>
                <a:off x="4818335" y="227169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2"/>
              <p:cNvSpPr/>
              <p:nvPr/>
            </p:nvSpPr>
            <p:spPr>
              <a:xfrm>
                <a:off x="601103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2"/>
              <p:cNvSpPr/>
              <p:nvPr/>
            </p:nvSpPr>
            <p:spPr>
              <a:xfrm>
                <a:off x="60393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2"/>
              <p:cNvSpPr/>
              <p:nvPr/>
            </p:nvSpPr>
            <p:spPr>
              <a:xfrm>
                <a:off x="606759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2"/>
              <p:cNvSpPr/>
              <p:nvPr/>
            </p:nvSpPr>
            <p:spPr>
              <a:xfrm>
                <a:off x="609621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2"/>
              <p:cNvSpPr/>
              <p:nvPr/>
            </p:nvSpPr>
            <p:spPr>
              <a:xfrm>
                <a:off x="6124495" y="227169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22"/>
              <p:cNvSpPr/>
              <p:nvPr/>
            </p:nvSpPr>
            <p:spPr>
              <a:xfrm>
                <a:off x="6141535" y="2300555"/>
                <a:ext cx="50120" cy="3932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1966" extrusionOk="0">
                    <a:moveTo>
                      <a:pt x="1611" y="1"/>
                    </a:moveTo>
                    <a:cubicBezTo>
                      <a:pt x="1443" y="1"/>
                      <a:pt x="1442" y="174"/>
                      <a:pt x="1568" y="568"/>
                    </a:cubicBezTo>
                    <a:cubicBezTo>
                      <a:pt x="1672" y="926"/>
                      <a:pt x="1718" y="1086"/>
                      <a:pt x="1653" y="1086"/>
                    </a:cubicBezTo>
                    <a:cubicBezTo>
                      <a:pt x="1600" y="1086"/>
                      <a:pt x="1474" y="981"/>
                      <a:pt x="1245" y="790"/>
                    </a:cubicBezTo>
                    <a:cubicBezTo>
                      <a:pt x="691" y="308"/>
                      <a:pt x="298" y="73"/>
                      <a:pt x="116" y="73"/>
                    </a:cubicBezTo>
                    <a:cubicBezTo>
                      <a:pt x="40" y="73"/>
                      <a:pt x="1" y="114"/>
                      <a:pt x="1" y="193"/>
                    </a:cubicBezTo>
                    <a:cubicBezTo>
                      <a:pt x="1" y="347"/>
                      <a:pt x="171" y="619"/>
                      <a:pt x="393" y="824"/>
                    </a:cubicBezTo>
                    <a:cubicBezTo>
                      <a:pt x="631" y="994"/>
                      <a:pt x="733" y="1335"/>
                      <a:pt x="648" y="1557"/>
                    </a:cubicBezTo>
                    <a:cubicBezTo>
                      <a:pt x="563" y="1795"/>
                      <a:pt x="648" y="1965"/>
                      <a:pt x="819" y="1965"/>
                    </a:cubicBezTo>
                    <a:cubicBezTo>
                      <a:pt x="989" y="1965"/>
                      <a:pt x="1142" y="1846"/>
                      <a:pt x="1142" y="1727"/>
                    </a:cubicBezTo>
                    <a:cubicBezTo>
                      <a:pt x="1142" y="1591"/>
                      <a:pt x="1330" y="1471"/>
                      <a:pt x="1568" y="1471"/>
                    </a:cubicBezTo>
                    <a:cubicBezTo>
                      <a:pt x="1790" y="1471"/>
                      <a:pt x="1994" y="1591"/>
                      <a:pt x="1994" y="1727"/>
                    </a:cubicBezTo>
                    <a:cubicBezTo>
                      <a:pt x="1994" y="1846"/>
                      <a:pt x="2131" y="1965"/>
                      <a:pt x="2301" y="1965"/>
                    </a:cubicBezTo>
                    <a:cubicBezTo>
                      <a:pt x="2471" y="1965"/>
                      <a:pt x="2505" y="1812"/>
                      <a:pt x="2352" y="1591"/>
                    </a:cubicBezTo>
                    <a:cubicBezTo>
                      <a:pt x="2250" y="1420"/>
                      <a:pt x="2131" y="994"/>
                      <a:pt x="2131" y="705"/>
                    </a:cubicBezTo>
                    <a:cubicBezTo>
                      <a:pt x="2131" y="398"/>
                      <a:pt x="1960" y="108"/>
                      <a:pt x="1739" y="23"/>
                    </a:cubicBezTo>
                    <a:cubicBezTo>
                      <a:pt x="1689" y="8"/>
                      <a:pt x="1646" y="1"/>
                      <a:pt x="16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22"/>
              <p:cNvSpPr/>
              <p:nvPr/>
            </p:nvSpPr>
            <p:spPr>
              <a:xfrm>
                <a:off x="4534135" y="23282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5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2"/>
              <p:cNvSpPr/>
              <p:nvPr/>
            </p:nvSpPr>
            <p:spPr>
              <a:xfrm>
                <a:off x="456277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2"/>
              <p:cNvSpPr/>
              <p:nvPr/>
            </p:nvSpPr>
            <p:spPr>
              <a:xfrm>
                <a:off x="45910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2"/>
              <p:cNvSpPr/>
              <p:nvPr/>
            </p:nvSpPr>
            <p:spPr>
              <a:xfrm>
                <a:off x="4619335" y="2328275"/>
                <a:ext cx="1160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80" extrusionOk="0">
                    <a:moveTo>
                      <a:pt x="290" y="0"/>
                    </a:moveTo>
                    <a:cubicBezTo>
                      <a:pt x="154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290" y="579"/>
                    </a:cubicBezTo>
                    <a:cubicBezTo>
                      <a:pt x="461" y="579"/>
                      <a:pt x="580" y="426"/>
                      <a:pt x="580" y="290"/>
                    </a:cubicBezTo>
                    <a:cubicBezTo>
                      <a:pt x="580" y="119"/>
                      <a:pt x="461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2"/>
              <p:cNvSpPr/>
              <p:nvPr/>
            </p:nvSpPr>
            <p:spPr>
              <a:xfrm>
                <a:off x="464795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2"/>
              <p:cNvSpPr/>
              <p:nvPr/>
            </p:nvSpPr>
            <p:spPr>
              <a:xfrm>
                <a:off x="4676235" y="23282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22"/>
              <p:cNvSpPr/>
              <p:nvPr/>
            </p:nvSpPr>
            <p:spPr>
              <a:xfrm>
                <a:off x="47045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22"/>
              <p:cNvSpPr/>
              <p:nvPr/>
            </p:nvSpPr>
            <p:spPr>
              <a:xfrm>
                <a:off x="47614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2"/>
              <p:cNvSpPr/>
              <p:nvPr/>
            </p:nvSpPr>
            <p:spPr>
              <a:xfrm>
                <a:off x="4818335" y="232827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2"/>
              <p:cNvSpPr/>
              <p:nvPr/>
            </p:nvSpPr>
            <p:spPr>
              <a:xfrm>
                <a:off x="5747275" y="2332395"/>
                <a:ext cx="113840" cy="17206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8603" extrusionOk="0">
                    <a:moveTo>
                      <a:pt x="5351" y="0"/>
                    </a:moveTo>
                    <a:cubicBezTo>
                      <a:pt x="5269" y="0"/>
                      <a:pt x="5159" y="239"/>
                      <a:pt x="5010" y="731"/>
                    </a:cubicBezTo>
                    <a:cubicBezTo>
                      <a:pt x="4839" y="1328"/>
                      <a:pt x="4039" y="2520"/>
                      <a:pt x="3238" y="3406"/>
                    </a:cubicBezTo>
                    <a:cubicBezTo>
                      <a:pt x="2454" y="4292"/>
                      <a:pt x="1432" y="5740"/>
                      <a:pt x="938" y="6644"/>
                    </a:cubicBezTo>
                    <a:cubicBezTo>
                      <a:pt x="69" y="8433"/>
                      <a:pt x="0" y="8603"/>
                      <a:pt x="341" y="8603"/>
                    </a:cubicBezTo>
                    <a:cubicBezTo>
                      <a:pt x="495" y="8603"/>
                      <a:pt x="886" y="7955"/>
                      <a:pt x="1278" y="7121"/>
                    </a:cubicBezTo>
                    <a:cubicBezTo>
                      <a:pt x="1653" y="6337"/>
                      <a:pt x="2710" y="4854"/>
                      <a:pt x="3578" y="3866"/>
                    </a:cubicBezTo>
                    <a:cubicBezTo>
                      <a:pt x="5197" y="2077"/>
                      <a:pt x="5691" y="1157"/>
                      <a:pt x="5453" y="169"/>
                    </a:cubicBezTo>
                    <a:cubicBezTo>
                      <a:pt x="5425" y="57"/>
                      <a:pt x="5391" y="0"/>
                      <a:pt x="53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2"/>
              <p:cNvSpPr/>
              <p:nvPr/>
            </p:nvSpPr>
            <p:spPr>
              <a:xfrm>
                <a:off x="601103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2"/>
              <p:cNvSpPr/>
              <p:nvPr/>
            </p:nvSpPr>
            <p:spPr>
              <a:xfrm>
                <a:off x="60393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2"/>
              <p:cNvSpPr/>
              <p:nvPr/>
            </p:nvSpPr>
            <p:spPr>
              <a:xfrm>
                <a:off x="606759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22"/>
              <p:cNvSpPr/>
              <p:nvPr/>
            </p:nvSpPr>
            <p:spPr>
              <a:xfrm>
                <a:off x="609621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22"/>
              <p:cNvSpPr/>
              <p:nvPr/>
            </p:nvSpPr>
            <p:spPr>
              <a:xfrm>
                <a:off x="6124495" y="23282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2"/>
              <p:cNvSpPr/>
              <p:nvPr/>
            </p:nvSpPr>
            <p:spPr>
              <a:xfrm>
                <a:off x="456277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2"/>
              <p:cNvSpPr/>
              <p:nvPr/>
            </p:nvSpPr>
            <p:spPr>
              <a:xfrm>
                <a:off x="4591055" y="238517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1"/>
                    </a:moveTo>
                    <a:cubicBezTo>
                      <a:pt x="137" y="1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90" y="563"/>
                    </a:cubicBezTo>
                    <a:cubicBezTo>
                      <a:pt x="460" y="563"/>
                      <a:pt x="563" y="426"/>
                      <a:pt x="563" y="290"/>
                    </a:cubicBezTo>
                    <a:cubicBezTo>
                      <a:pt x="563" y="120"/>
                      <a:pt x="460" y="1"/>
                      <a:pt x="2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2"/>
              <p:cNvSpPr/>
              <p:nvPr/>
            </p:nvSpPr>
            <p:spPr>
              <a:xfrm>
                <a:off x="46193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2"/>
              <p:cNvSpPr/>
              <p:nvPr/>
            </p:nvSpPr>
            <p:spPr>
              <a:xfrm>
                <a:off x="464795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2"/>
              <p:cNvSpPr/>
              <p:nvPr/>
            </p:nvSpPr>
            <p:spPr>
              <a:xfrm>
                <a:off x="467623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2"/>
              <p:cNvSpPr/>
              <p:nvPr/>
            </p:nvSpPr>
            <p:spPr>
              <a:xfrm>
                <a:off x="47045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2"/>
              <p:cNvSpPr/>
              <p:nvPr/>
            </p:nvSpPr>
            <p:spPr>
              <a:xfrm>
                <a:off x="47614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2"/>
              <p:cNvSpPr/>
              <p:nvPr/>
            </p:nvSpPr>
            <p:spPr>
              <a:xfrm>
                <a:off x="47897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2"/>
              <p:cNvSpPr/>
              <p:nvPr/>
            </p:nvSpPr>
            <p:spPr>
              <a:xfrm>
                <a:off x="481833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22"/>
              <p:cNvSpPr/>
              <p:nvPr/>
            </p:nvSpPr>
            <p:spPr>
              <a:xfrm>
                <a:off x="5982395" y="238517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22"/>
              <p:cNvSpPr/>
              <p:nvPr/>
            </p:nvSpPr>
            <p:spPr>
              <a:xfrm>
                <a:off x="601103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2"/>
              <p:cNvSpPr/>
              <p:nvPr/>
            </p:nvSpPr>
            <p:spPr>
              <a:xfrm>
                <a:off x="60393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2"/>
              <p:cNvSpPr/>
              <p:nvPr/>
            </p:nvSpPr>
            <p:spPr>
              <a:xfrm>
                <a:off x="60675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0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2"/>
              <p:cNvSpPr/>
              <p:nvPr/>
            </p:nvSpPr>
            <p:spPr>
              <a:xfrm>
                <a:off x="609621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2"/>
              <p:cNvSpPr/>
              <p:nvPr/>
            </p:nvSpPr>
            <p:spPr>
              <a:xfrm>
                <a:off x="61244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2"/>
              <p:cNvSpPr/>
              <p:nvPr/>
            </p:nvSpPr>
            <p:spPr>
              <a:xfrm>
                <a:off x="6152795" y="23851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2"/>
              <p:cNvSpPr/>
              <p:nvPr/>
            </p:nvSpPr>
            <p:spPr>
              <a:xfrm>
                <a:off x="46193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2"/>
              <p:cNvSpPr/>
              <p:nvPr/>
            </p:nvSpPr>
            <p:spPr>
              <a:xfrm>
                <a:off x="464795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2"/>
              <p:cNvSpPr/>
              <p:nvPr/>
            </p:nvSpPr>
            <p:spPr>
              <a:xfrm>
                <a:off x="467623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2"/>
              <p:cNvSpPr/>
              <p:nvPr/>
            </p:nvSpPr>
            <p:spPr>
              <a:xfrm>
                <a:off x="47045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4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22"/>
              <p:cNvSpPr/>
              <p:nvPr/>
            </p:nvSpPr>
            <p:spPr>
              <a:xfrm>
                <a:off x="473315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4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22"/>
              <p:cNvSpPr/>
              <p:nvPr/>
            </p:nvSpPr>
            <p:spPr>
              <a:xfrm>
                <a:off x="476143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22"/>
              <p:cNvSpPr/>
              <p:nvPr/>
            </p:nvSpPr>
            <p:spPr>
              <a:xfrm>
                <a:off x="4789715" y="24420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22"/>
              <p:cNvSpPr/>
              <p:nvPr/>
            </p:nvSpPr>
            <p:spPr>
              <a:xfrm>
                <a:off x="481833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22"/>
              <p:cNvSpPr/>
              <p:nvPr/>
            </p:nvSpPr>
            <p:spPr>
              <a:xfrm>
                <a:off x="5982395" y="244207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22"/>
              <p:cNvSpPr/>
              <p:nvPr/>
            </p:nvSpPr>
            <p:spPr>
              <a:xfrm>
                <a:off x="5812695" y="2454355"/>
                <a:ext cx="75880" cy="101220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5061" extrusionOk="0">
                    <a:moveTo>
                      <a:pt x="3641" y="1"/>
                    </a:moveTo>
                    <a:cubicBezTo>
                      <a:pt x="3506" y="1"/>
                      <a:pt x="2946" y="603"/>
                      <a:pt x="2011" y="1857"/>
                    </a:cubicBezTo>
                    <a:cubicBezTo>
                      <a:pt x="563" y="3868"/>
                      <a:pt x="1" y="5061"/>
                      <a:pt x="512" y="5061"/>
                    </a:cubicBezTo>
                    <a:cubicBezTo>
                      <a:pt x="682" y="5061"/>
                      <a:pt x="819" y="4941"/>
                      <a:pt x="819" y="4805"/>
                    </a:cubicBezTo>
                    <a:cubicBezTo>
                      <a:pt x="819" y="4635"/>
                      <a:pt x="1534" y="3493"/>
                      <a:pt x="2386" y="2249"/>
                    </a:cubicBezTo>
                    <a:cubicBezTo>
                      <a:pt x="3400" y="774"/>
                      <a:pt x="3793" y="1"/>
                      <a:pt x="36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22"/>
              <p:cNvSpPr/>
              <p:nvPr/>
            </p:nvSpPr>
            <p:spPr>
              <a:xfrm>
                <a:off x="4789715" y="24986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80"/>
                      <a:pt x="324" y="580"/>
                    </a:cubicBezTo>
                    <a:cubicBezTo>
                      <a:pt x="461" y="580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22"/>
              <p:cNvSpPr/>
              <p:nvPr/>
            </p:nvSpPr>
            <p:spPr>
              <a:xfrm>
                <a:off x="4233455" y="2948775"/>
                <a:ext cx="893640" cy="742580"/>
              </a:xfrm>
              <a:custGeom>
                <a:avLst/>
                <a:gdLst/>
                <a:ahLst/>
                <a:cxnLst/>
                <a:rect l="l" t="t" r="r" b="b"/>
                <a:pathLst>
                  <a:path w="44682" h="37129" extrusionOk="0">
                    <a:moveTo>
                      <a:pt x="42487" y="16433"/>
                    </a:moveTo>
                    <a:cubicBezTo>
                      <a:pt x="42854" y="16433"/>
                      <a:pt x="43198" y="16531"/>
                      <a:pt x="43404" y="16768"/>
                    </a:cubicBezTo>
                    <a:cubicBezTo>
                      <a:pt x="43574" y="17006"/>
                      <a:pt x="43642" y="17262"/>
                      <a:pt x="43523" y="17364"/>
                    </a:cubicBezTo>
                    <a:cubicBezTo>
                      <a:pt x="43404" y="17483"/>
                      <a:pt x="43489" y="17688"/>
                      <a:pt x="43727" y="17824"/>
                    </a:cubicBezTo>
                    <a:cubicBezTo>
                      <a:pt x="44228" y="18138"/>
                      <a:pt x="43769" y="18789"/>
                      <a:pt x="43215" y="18789"/>
                    </a:cubicBezTo>
                    <a:cubicBezTo>
                      <a:pt x="43109" y="18789"/>
                      <a:pt x="43000" y="18765"/>
                      <a:pt x="42893" y="18710"/>
                    </a:cubicBezTo>
                    <a:cubicBezTo>
                      <a:pt x="42721" y="18616"/>
                      <a:pt x="42535" y="18570"/>
                      <a:pt x="42348" y="18570"/>
                    </a:cubicBezTo>
                    <a:cubicBezTo>
                      <a:pt x="41958" y="18570"/>
                      <a:pt x="41562" y="18768"/>
                      <a:pt x="41274" y="19136"/>
                    </a:cubicBezTo>
                    <a:cubicBezTo>
                      <a:pt x="41159" y="19289"/>
                      <a:pt x="41068" y="19367"/>
                      <a:pt x="40956" y="19367"/>
                    </a:cubicBezTo>
                    <a:cubicBezTo>
                      <a:pt x="40820" y="19367"/>
                      <a:pt x="40652" y="19251"/>
                      <a:pt x="40371" y="19017"/>
                    </a:cubicBezTo>
                    <a:cubicBezTo>
                      <a:pt x="39775" y="18495"/>
                      <a:pt x="39935" y="17686"/>
                      <a:pt x="40521" y="17686"/>
                    </a:cubicBezTo>
                    <a:cubicBezTo>
                      <a:pt x="40604" y="17686"/>
                      <a:pt x="40697" y="17703"/>
                      <a:pt x="40797" y="17739"/>
                    </a:cubicBezTo>
                    <a:cubicBezTo>
                      <a:pt x="40915" y="17786"/>
                      <a:pt x="40999" y="17811"/>
                      <a:pt x="41050" y="17811"/>
                    </a:cubicBezTo>
                    <a:cubicBezTo>
                      <a:pt x="41146" y="17811"/>
                      <a:pt x="41130" y="17723"/>
                      <a:pt x="41018" y="17534"/>
                    </a:cubicBezTo>
                    <a:cubicBezTo>
                      <a:pt x="40661" y="16963"/>
                      <a:pt x="41635" y="16433"/>
                      <a:pt x="42487" y="16433"/>
                    </a:cubicBezTo>
                    <a:close/>
                    <a:moveTo>
                      <a:pt x="17431" y="0"/>
                    </a:moveTo>
                    <a:cubicBezTo>
                      <a:pt x="16612" y="0"/>
                      <a:pt x="16266" y="120"/>
                      <a:pt x="15802" y="445"/>
                    </a:cubicBezTo>
                    <a:cubicBezTo>
                      <a:pt x="15376" y="735"/>
                      <a:pt x="13962" y="2064"/>
                      <a:pt x="12684" y="3392"/>
                    </a:cubicBezTo>
                    <a:cubicBezTo>
                      <a:pt x="11406" y="4704"/>
                      <a:pt x="9651" y="6408"/>
                      <a:pt x="8799" y="7175"/>
                    </a:cubicBezTo>
                    <a:cubicBezTo>
                      <a:pt x="6601" y="9083"/>
                      <a:pt x="3602" y="12491"/>
                      <a:pt x="2069" y="14791"/>
                    </a:cubicBezTo>
                    <a:cubicBezTo>
                      <a:pt x="1387" y="15830"/>
                      <a:pt x="586" y="16887"/>
                      <a:pt x="365" y="17142"/>
                    </a:cubicBezTo>
                    <a:cubicBezTo>
                      <a:pt x="17" y="17490"/>
                      <a:pt x="0" y="17818"/>
                      <a:pt x="233" y="17818"/>
                    </a:cubicBezTo>
                    <a:cubicBezTo>
                      <a:pt x="309" y="17818"/>
                      <a:pt x="410" y="17784"/>
                      <a:pt x="535" y="17705"/>
                    </a:cubicBezTo>
                    <a:cubicBezTo>
                      <a:pt x="706" y="17602"/>
                      <a:pt x="1609" y="16342"/>
                      <a:pt x="2597" y="14927"/>
                    </a:cubicBezTo>
                    <a:cubicBezTo>
                      <a:pt x="4284" y="12491"/>
                      <a:pt x="6584" y="10020"/>
                      <a:pt x="13416" y="3375"/>
                    </a:cubicBezTo>
                    <a:lnTo>
                      <a:pt x="16432" y="411"/>
                    </a:lnTo>
                    <a:lnTo>
                      <a:pt x="18937" y="581"/>
                    </a:lnTo>
                    <a:cubicBezTo>
                      <a:pt x="24048" y="990"/>
                      <a:pt x="29160" y="2319"/>
                      <a:pt x="31136" y="3801"/>
                    </a:cubicBezTo>
                    <a:cubicBezTo>
                      <a:pt x="33181" y="5335"/>
                      <a:pt x="33504" y="5778"/>
                      <a:pt x="33504" y="7294"/>
                    </a:cubicBezTo>
                    <a:lnTo>
                      <a:pt x="33470" y="8589"/>
                    </a:lnTo>
                    <a:lnTo>
                      <a:pt x="32823" y="7771"/>
                    </a:lnTo>
                    <a:cubicBezTo>
                      <a:pt x="32507" y="7416"/>
                      <a:pt x="32232" y="7203"/>
                      <a:pt x="32076" y="7203"/>
                    </a:cubicBezTo>
                    <a:cubicBezTo>
                      <a:pt x="32030" y="7203"/>
                      <a:pt x="31994" y="7221"/>
                      <a:pt x="31971" y="7260"/>
                    </a:cubicBezTo>
                    <a:cubicBezTo>
                      <a:pt x="31733" y="7635"/>
                      <a:pt x="34629" y="10787"/>
                      <a:pt x="36231" y="11895"/>
                    </a:cubicBezTo>
                    <a:cubicBezTo>
                      <a:pt x="36912" y="12338"/>
                      <a:pt x="38105" y="13053"/>
                      <a:pt x="38889" y="13445"/>
                    </a:cubicBezTo>
                    <a:cubicBezTo>
                      <a:pt x="39689" y="13854"/>
                      <a:pt x="40422" y="14365"/>
                      <a:pt x="40507" y="14587"/>
                    </a:cubicBezTo>
                    <a:cubicBezTo>
                      <a:pt x="40592" y="14808"/>
                      <a:pt x="40882" y="14979"/>
                      <a:pt x="41172" y="14979"/>
                    </a:cubicBezTo>
                    <a:cubicBezTo>
                      <a:pt x="41444" y="14979"/>
                      <a:pt x="41819" y="15183"/>
                      <a:pt x="42024" y="15405"/>
                    </a:cubicBezTo>
                    <a:cubicBezTo>
                      <a:pt x="42296" y="15745"/>
                      <a:pt x="42296" y="15830"/>
                      <a:pt x="41956" y="15830"/>
                    </a:cubicBezTo>
                    <a:cubicBezTo>
                      <a:pt x="41768" y="15830"/>
                      <a:pt x="41172" y="16239"/>
                      <a:pt x="40627" y="16682"/>
                    </a:cubicBezTo>
                    <a:cubicBezTo>
                      <a:pt x="40173" y="17121"/>
                      <a:pt x="39692" y="17412"/>
                      <a:pt x="39494" y="17412"/>
                    </a:cubicBezTo>
                    <a:cubicBezTo>
                      <a:pt x="39469" y="17412"/>
                      <a:pt x="39449" y="17408"/>
                      <a:pt x="39434" y="17398"/>
                    </a:cubicBezTo>
                    <a:cubicBezTo>
                      <a:pt x="39400" y="17376"/>
                      <a:pt x="39370" y="17366"/>
                      <a:pt x="39345" y="17366"/>
                    </a:cubicBezTo>
                    <a:cubicBezTo>
                      <a:pt x="39020" y="17366"/>
                      <a:pt x="39436" y="19095"/>
                      <a:pt x="39911" y="19443"/>
                    </a:cubicBezTo>
                    <a:cubicBezTo>
                      <a:pt x="40233" y="19674"/>
                      <a:pt x="40644" y="19798"/>
                      <a:pt x="40983" y="19798"/>
                    </a:cubicBezTo>
                    <a:cubicBezTo>
                      <a:pt x="41218" y="19798"/>
                      <a:pt x="41418" y="19739"/>
                      <a:pt x="41530" y="19613"/>
                    </a:cubicBezTo>
                    <a:cubicBezTo>
                      <a:pt x="41649" y="19528"/>
                      <a:pt x="42075" y="19391"/>
                      <a:pt x="42501" y="19357"/>
                    </a:cubicBezTo>
                    <a:lnTo>
                      <a:pt x="43302" y="19272"/>
                    </a:lnTo>
                    <a:lnTo>
                      <a:pt x="42671" y="19817"/>
                    </a:lnTo>
                    <a:cubicBezTo>
                      <a:pt x="42296" y="20090"/>
                      <a:pt x="42024" y="20601"/>
                      <a:pt x="42024" y="20925"/>
                    </a:cubicBezTo>
                    <a:cubicBezTo>
                      <a:pt x="42024" y="21266"/>
                      <a:pt x="41904" y="21521"/>
                      <a:pt x="41734" y="21521"/>
                    </a:cubicBezTo>
                    <a:cubicBezTo>
                      <a:pt x="41598" y="21521"/>
                      <a:pt x="41444" y="21777"/>
                      <a:pt x="41444" y="22084"/>
                    </a:cubicBezTo>
                    <a:cubicBezTo>
                      <a:pt x="41444" y="22390"/>
                      <a:pt x="41257" y="22731"/>
                      <a:pt x="41001" y="22850"/>
                    </a:cubicBezTo>
                    <a:cubicBezTo>
                      <a:pt x="40763" y="22935"/>
                      <a:pt x="40627" y="23191"/>
                      <a:pt x="40712" y="23395"/>
                    </a:cubicBezTo>
                    <a:cubicBezTo>
                      <a:pt x="40797" y="23583"/>
                      <a:pt x="40678" y="23924"/>
                      <a:pt x="40490" y="24162"/>
                    </a:cubicBezTo>
                    <a:cubicBezTo>
                      <a:pt x="40286" y="24350"/>
                      <a:pt x="39996" y="24810"/>
                      <a:pt x="39911" y="25150"/>
                    </a:cubicBezTo>
                    <a:cubicBezTo>
                      <a:pt x="39809" y="25491"/>
                      <a:pt x="39570" y="25781"/>
                      <a:pt x="39434" y="25781"/>
                    </a:cubicBezTo>
                    <a:cubicBezTo>
                      <a:pt x="39298" y="25781"/>
                      <a:pt x="39178" y="25951"/>
                      <a:pt x="39178" y="26139"/>
                    </a:cubicBezTo>
                    <a:cubicBezTo>
                      <a:pt x="39178" y="26820"/>
                      <a:pt x="35890" y="29444"/>
                      <a:pt x="34016" y="30262"/>
                    </a:cubicBezTo>
                    <a:cubicBezTo>
                      <a:pt x="33717" y="30390"/>
                      <a:pt x="33517" y="30454"/>
                      <a:pt x="33392" y="30454"/>
                    </a:cubicBezTo>
                    <a:cubicBezTo>
                      <a:pt x="33266" y="30454"/>
                      <a:pt x="33215" y="30390"/>
                      <a:pt x="33215" y="30262"/>
                    </a:cubicBezTo>
                    <a:cubicBezTo>
                      <a:pt x="33215" y="30180"/>
                      <a:pt x="33193" y="30142"/>
                      <a:pt x="33154" y="30142"/>
                    </a:cubicBezTo>
                    <a:cubicBezTo>
                      <a:pt x="33095" y="30142"/>
                      <a:pt x="32997" y="30228"/>
                      <a:pt x="32874" y="30381"/>
                    </a:cubicBezTo>
                    <a:cubicBezTo>
                      <a:pt x="32670" y="30637"/>
                      <a:pt x="31801" y="30978"/>
                      <a:pt x="30915" y="31165"/>
                    </a:cubicBezTo>
                    <a:cubicBezTo>
                      <a:pt x="29841" y="31369"/>
                      <a:pt x="29245" y="31659"/>
                      <a:pt x="29160" y="31966"/>
                    </a:cubicBezTo>
                    <a:cubicBezTo>
                      <a:pt x="29075" y="32221"/>
                      <a:pt x="28921" y="32698"/>
                      <a:pt x="28785" y="32988"/>
                    </a:cubicBezTo>
                    <a:cubicBezTo>
                      <a:pt x="28687" y="33258"/>
                      <a:pt x="28668" y="33386"/>
                      <a:pt x="28754" y="33386"/>
                    </a:cubicBezTo>
                    <a:cubicBezTo>
                      <a:pt x="28788" y="33386"/>
                      <a:pt x="28837" y="33367"/>
                      <a:pt x="28904" y="33329"/>
                    </a:cubicBezTo>
                    <a:cubicBezTo>
                      <a:pt x="28964" y="33299"/>
                      <a:pt x="29025" y="33284"/>
                      <a:pt x="29085" y="33284"/>
                    </a:cubicBezTo>
                    <a:cubicBezTo>
                      <a:pt x="29197" y="33284"/>
                      <a:pt x="29304" y="33337"/>
                      <a:pt x="29381" y="33448"/>
                    </a:cubicBezTo>
                    <a:cubicBezTo>
                      <a:pt x="29466" y="33584"/>
                      <a:pt x="29926" y="33721"/>
                      <a:pt x="30369" y="33721"/>
                    </a:cubicBezTo>
                    <a:cubicBezTo>
                      <a:pt x="31170" y="33721"/>
                      <a:pt x="31971" y="33073"/>
                      <a:pt x="33300" y="31369"/>
                    </a:cubicBezTo>
                    <a:cubicBezTo>
                      <a:pt x="33504" y="31148"/>
                      <a:pt x="33947" y="30858"/>
                      <a:pt x="34288" y="30739"/>
                    </a:cubicBezTo>
                    <a:cubicBezTo>
                      <a:pt x="34439" y="30699"/>
                      <a:pt x="34558" y="30673"/>
                      <a:pt x="34646" y="30673"/>
                    </a:cubicBezTo>
                    <a:cubicBezTo>
                      <a:pt x="34974" y="30673"/>
                      <a:pt x="34860" y="31046"/>
                      <a:pt x="34322" y="32511"/>
                    </a:cubicBezTo>
                    <a:cubicBezTo>
                      <a:pt x="33960" y="33497"/>
                      <a:pt x="32078" y="34385"/>
                      <a:pt x="30559" y="34385"/>
                    </a:cubicBezTo>
                    <a:cubicBezTo>
                      <a:pt x="30294" y="34385"/>
                      <a:pt x="30040" y="34358"/>
                      <a:pt x="29807" y="34300"/>
                    </a:cubicBezTo>
                    <a:cubicBezTo>
                      <a:pt x="29006" y="34096"/>
                      <a:pt x="27592" y="32255"/>
                      <a:pt x="28103" y="32085"/>
                    </a:cubicBezTo>
                    <a:cubicBezTo>
                      <a:pt x="28325" y="32000"/>
                      <a:pt x="28308" y="31829"/>
                      <a:pt x="28018" y="31489"/>
                    </a:cubicBezTo>
                    <a:cubicBezTo>
                      <a:pt x="27797" y="31233"/>
                      <a:pt x="27541" y="30722"/>
                      <a:pt x="27456" y="30313"/>
                    </a:cubicBezTo>
                    <a:cubicBezTo>
                      <a:pt x="27266" y="29552"/>
                      <a:pt x="26147" y="28055"/>
                      <a:pt x="25786" y="28055"/>
                    </a:cubicBezTo>
                    <a:cubicBezTo>
                      <a:pt x="25759" y="28055"/>
                      <a:pt x="25736" y="28063"/>
                      <a:pt x="25718" y="28081"/>
                    </a:cubicBezTo>
                    <a:cubicBezTo>
                      <a:pt x="25633" y="28166"/>
                      <a:pt x="25854" y="28677"/>
                      <a:pt x="26229" y="29206"/>
                    </a:cubicBezTo>
                    <a:cubicBezTo>
                      <a:pt x="26570" y="29751"/>
                      <a:pt x="27166" y="31114"/>
                      <a:pt x="27541" y="32255"/>
                    </a:cubicBezTo>
                    <a:lnTo>
                      <a:pt x="28189" y="34317"/>
                    </a:lnTo>
                    <a:lnTo>
                      <a:pt x="26791" y="35748"/>
                    </a:lnTo>
                    <a:cubicBezTo>
                      <a:pt x="26059" y="36515"/>
                      <a:pt x="25599" y="37128"/>
                      <a:pt x="25803" y="37128"/>
                    </a:cubicBezTo>
                    <a:cubicBezTo>
                      <a:pt x="26025" y="37128"/>
                      <a:pt x="26740" y="36566"/>
                      <a:pt x="27422" y="35919"/>
                    </a:cubicBezTo>
                    <a:cubicBezTo>
                      <a:pt x="28321" y="34994"/>
                      <a:pt x="28591" y="34747"/>
                      <a:pt x="29303" y="34747"/>
                    </a:cubicBezTo>
                    <a:cubicBezTo>
                      <a:pt x="29536" y="34747"/>
                      <a:pt x="29817" y="34773"/>
                      <a:pt x="30182" y="34811"/>
                    </a:cubicBezTo>
                    <a:cubicBezTo>
                      <a:pt x="30405" y="34828"/>
                      <a:pt x="30614" y="34837"/>
                      <a:pt x="30812" y="34837"/>
                    </a:cubicBezTo>
                    <a:cubicBezTo>
                      <a:pt x="31612" y="34837"/>
                      <a:pt x="32242" y="34693"/>
                      <a:pt x="32993" y="34351"/>
                    </a:cubicBezTo>
                    <a:cubicBezTo>
                      <a:pt x="34118" y="33840"/>
                      <a:pt x="34356" y="33618"/>
                      <a:pt x="34833" y="32272"/>
                    </a:cubicBezTo>
                    <a:cubicBezTo>
                      <a:pt x="35396" y="30722"/>
                      <a:pt x="35805" y="30398"/>
                      <a:pt x="38497" y="29274"/>
                    </a:cubicBezTo>
                    <a:cubicBezTo>
                      <a:pt x="39860" y="28677"/>
                      <a:pt x="41359" y="27280"/>
                      <a:pt x="42024" y="25917"/>
                    </a:cubicBezTo>
                    <a:cubicBezTo>
                      <a:pt x="42364" y="25236"/>
                      <a:pt x="42807" y="23583"/>
                      <a:pt x="43012" y="22254"/>
                    </a:cubicBezTo>
                    <a:cubicBezTo>
                      <a:pt x="43267" y="20669"/>
                      <a:pt x="43642" y="19528"/>
                      <a:pt x="44068" y="18966"/>
                    </a:cubicBezTo>
                    <a:cubicBezTo>
                      <a:pt x="44682" y="18080"/>
                      <a:pt x="44682" y="18080"/>
                      <a:pt x="44153" y="17091"/>
                    </a:cubicBezTo>
                    <a:cubicBezTo>
                      <a:pt x="43489" y="15865"/>
                      <a:pt x="41308" y="14076"/>
                      <a:pt x="39178" y="13002"/>
                    </a:cubicBezTo>
                    <a:cubicBezTo>
                      <a:pt x="37304" y="12065"/>
                      <a:pt x="34067" y="9680"/>
                      <a:pt x="34033" y="9220"/>
                    </a:cubicBezTo>
                    <a:cubicBezTo>
                      <a:pt x="34016" y="9015"/>
                      <a:pt x="33982" y="8146"/>
                      <a:pt x="33947" y="7209"/>
                    </a:cubicBezTo>
                    <a:cubicBezTo>
                      <a:pt x="33930" y="5590"/>
                      <a:pt x="33896" y="5522"/>
                      <a:pt x="32448" y="4193"/>
                    </a:cubicBezTo>
                    <a:cubicBezTo>
                      <a:pt x="31545" y="3375"/>
                      <a:pt x="30284" y="2575"/>
                      <a:pt x="29330" y="2200"/>
                    </a:cubicBezTo>
                    <a:cubicBezTo>
                      <a:pt x="27115" y="1382"/>
                      <a:pt x="21850" y="309"/>
                      <a:pt x="18954" y="70"/>
                    </a:cubicBezTo>
                    <a:cubicBezTo>
                      <a:pt x="18302" y="27"/>
                      <a:pt x="17815" y="0"/>
                      <a:pt x="17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22"/>
              <p:cNvSpPr/>
              <p:nvPr/>
            </p:nvSpPr>
            <p:spPr>
              <a:xfrm>
                <a:off x="50739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22"/>
              <p:cNvSpPr/>
              <p:nvPr/>
            </p:nvSpPr>
            <p:spPr>
              <a:xfrm>
                <a:off x="5402755" y="2949135"/>
                <a:ext cx="817860" cy="782080"/>
              </a:xfrm>
              <a:custGeom>
                <a:avLst/>
                <a:gdLst/>
                <a:ahLst/>
                <a:cxnLst/>
                <a:rect l="l" t="t" r="r" b="b"/>
                <a:pathLst>
                  <a:path w="40893" h="39104" extrusionOk="0">
                    <a:moveTo>
                      <a:pt x="24333" y="18223"/>
                    </a:moveTo>
                    <a:cubicBezTo>
                      <a:pt x="24421" y="18223"/>
                      <a:pt x="24518" y="18242"/>
                      <a:pt x="24621" y="18283"/>
                    </a:cubicBezTo>
                    <a:cubicBezTo>
                      <a:pt x="24843" y="18368"/>
                      <a:pt x="24928" y="18539"/>
                      <a:pt x="24843" y="18692"/>
                    </a:cubicBezTo>
                    <a:cubicBezTo>
                      <a:pt x="24736" y="18851"/>
                      <a:pt x="24478" y="18937"/>
                      <a:pt x="24254" y="18937"/>
                    </a:cubicBezTo>
                    <a:cubicBezTo>
                      <a:pt x="24048" y="18937"/>
                      <a:pt x="23871" y="18864"/>
                      <a:pt x="23871" y="18709"/>
                    </a:cubicBezTo>
                    <a:cubicBezTo>
                      <a:pt x="23871" y="18412"/>
                      <a:pt x="24057" y="18223"/>
                      <a:pt x="24333" y="18223"/>
                    </a:cubicBezTo>
                    <a:close/>
                    <a:moveTo>
                      <a:pt x="36309" y="18658"/>
                    </a:moveTo>
                    <a:cubicBezTo>
                      <a:pt x="37281" y="18658"/>
                      <a:pt x="37536" y="18743"/>
                      <a:pt x="37229" y="18948"/>
                    </a:cubicBezTo>
                    <a:cubicBezTo>
                      <a:pt x="36940" y="19126"/>
                      <a:pt x="36280" y="19216"/>
                      <a:pt x="35719" y="19216"/>
                    </a:cubicBezTo>
                    <a:cubicBezTo>
                      <a:pt x="35159" y="19216"/>
                      <a:pt x="34699" y="19126"/>
                      <a:pt x="34810" y="18948"/>
                    </a:cubicBezTo>
                    <a:cubicBezTo>
                      <a:pt x="34895" y="18777"/>
                      <a:pt x="35577" y="18658"/>
                      <a:pt x="36309" y="18658"/>
                    </a:cubicBezTo>
                    <a:close/>
                    <a:moveTo>
                      <a:pt x="25185" y="19154"/>
                    </a:moveTo>
                    <a:cubicBezTo>
                      <a:pt x="25775" y="19154"/>
                      <a:pt x="26349" y="19707"/>
                      <a:pt x="25984" y="20072"/>
                    </a:cubicBezTo>
                    <a:cubicBezTo>
                      <a:pt x="25920" y="20136"/>
                      <a:pt x="25833" y="20168"/>
                      <a:pt x="25724" y="20168"/>
                    </a:cubicBezTo>
                    <a:cubicBezTo>
                      <a:pt x="25542" y="20168"/>
                      <a:pt x="25301" y="20077"/>
                      <a:pt x="25013" y="19885"/>
                    </a:cubicBezTo>
                    <a:cubicBezTo>
                      <a:pt x="24383" y="19425"/>
                      <a:pt x="24383" y="19391"/>
                      <a:pt x="24894" y="19203"/>
                    </a:cubicBezTo>
                    <a:cubicBezTo>
                      <a:pt x="24988" y="19169"/>
                      <a:pt x="25087" y="19154"/>
                      <a:pt x="25185" y="19154"/>
                    </a:cubicBezTo>
                    <a:close/>
                    <a:moveTo>
                      <a:pt x="26683" y="20362"/>
                    </a:moveTo>
                    <a:cubicBezTo>
                      <a:pt x="26853" y="20362"/>
                      <a:pt x="27006" y="20481"/>
                      <a:pt x="27006" y="20651"/>
                    </a:cubicBezTo>
                    <a:cubicBezTo>
                      <a:pt x="27006" y="20788"/>
                      <a:pt x="26938" y="20924"/>
                      <a:pt x="26887" y="20924"/>
                    </a:cubicBezTo>
                    <a:cubicBezTo>
                      <a:pt x="26802" y="20924"/>
                      <a:pt x="26666" y="20788"/>
                      <a:pt x="26580" y="20651"/>
                    </a:cubicBezTo>
                    <a:cubicBezTo>
                      <a:pt x="26495" y="20481"/>
                      <a:pt x="26546" y="20362"/>
                      <a:pt x="26683" y="20362"/>
                    </a:cubicBezTo>
                    <a:close/>
                    <a:moveTo>
                      <a:pt x="26683" y="18948"/>
                    </a:moveTo>
                    <a:cubicBezTo>
                      <a:pt x="26836" y="18948"/>
                      <a:pt x="27194" y="19169"/>
                      <a:pt x="27535" y="19425"/>
                    </a:cubicBezTo>
                    <a:cubicBezTo>
                      <a:pt x="28131" y="19936"/>
                      <a:pt x="28847" y="21776"/>
                      <a:pt x="28455" y="21776"/>
                    </a:cubicBezTo>
                    <a:cubicBezTo>
                      <a:pt x="28080" y="21776"/>
                      <a:pt x="27569" y="21094"/>
                      <a:pt x="27569" y="20583"/>
                    </a:cubicBezTo>
                    <a:cubicBezTo>
                      <a:pt x="27569" y="20311"/>
                      <a:pt x="27398" y="19987"/>
                      <a:pt x="27177" y="19902"/>
                    </a:cubicBezTo>
                    <a:cubicBezTo>
                      <a:pt x="26717" y="19731"/>
                      <a:pt x="26325" y="18948"/>
                      <a:pt x="26683" y="18948"/>
                    </a:cubicBezTo>
                    <a:close/>
                    <a:moveTo>
                      <a:pt x="26233" y="18113"/>
                    </a:moveTo>
                    <a:cubicBezTo>
                      <a:pt x="26564" y="18113"/>
                      <a:pt x="27198" y="18203"/>
                      <a:pt x="27995" y="18402"/>
                    </a:cubicBezTo>
                    <a:cubicBezTo>
                      <a:pt x="29307" y="18743"/>
                      <a:pt x="31573" y="20481"/>
                      <a:pt x="32135" y="21588"/>
                    </a:cubicBezTo>
                    <a:cubicBezTo>
                      <a:pt x="32391" y="22031"/>
                      <a:pt x="32374" y="22236"/>
                      <a:pt x="31948" y="22543"/>
                    </a:cubicBezTo>
                    <a:cubicBezTo>
                      <a:pt x="31658" y="22747"/>
                      <a:pt x="31062" y="22917"/>
                      <a:pt x="30636" y="22917"/>
                    </a:cubicBezTo>
                    <a:cubicBezTo>
                      <a:pt x="29988" y="22917"/>
                      <a:pt x="29750" y="22713"/>
                      <a:pt x="29409" y="21929"/>
                    </a:cubicBezTo>
                    <a:cubicBezTo>
                      <a:pt x="29187" y="21384"/>
                      <a:pt x="28795" y="20481"/>
                      <a:pt x="28557" y="19936"/>
                    </a:cubicBezTo>
                    <a:cubicBezTo>
                      <a:pt x="28216" y="19135"/>
                      <a:pt x="27909" y="18879"/>
                      <a:pt x="26802" y="18539"/>
                    </a:cubicBezTo>
                    <a:cubicBezTo>
                      <a:pt x="25884" y="18268"/>
                      <a:pt x="25799" y="18113"/>
                      <a:pt x="26233" y="18113"/>
                    </a:cubicBezTo>
                    <a:close/>
                    <a:moveTo>
                      <a:pt x="34384" y="23292"/>
                    </a:moveTo>
                    <a:cubicBezTo>
                      <a:pt x="34861" y="23292"/>
                      <a:pt x="35236" y="23395"/>
                      <a:pt x="35236" y="23548"/>
                    </a:cubicBezTo>
                    <a:cubicBezTo>
                      <a:pt x="35236" y="23650"/>
                      <a:pt x="34861" y="23769"/>
                      <a:pt x="34384" y="23769"/>
                    </a:cubicBezTo>
                    <a:cubicBezTo>
                      <a:pt x="33924" y="23769"/>
                      <a:pt x="33532" y="23650"/>
                      <a:pt x="33532" y="23548"/>
                    </a:cubicBezTo>
                    <a:cubicBezTo>
                      <a:pt x="33532" y="23395"/>
                      <a:pt x="33924" y="23292"/>
                      <a:pt x="34384" y="23292"/>
                    </a:cubicBezTo>
                    <a:close/>
                    <a:moveTo>
                      <a:pt x="32841" y="22933"/>
                    </a:moveTo>
                    <a:cubicBezTo>
                      <a:pt x="32920" y="22933"/>
                      <a:pt x="32970" y="23126"/>
                      <a:pt x="32970" y="23514"/>
                    </a:cubicBezTo>
                    <a:cubicBezTo>
                      <a:pt x="32970" y="23760"/>
                      <a:pt x="32893" y="23940"/>
                      <a:pt x="32775" y="23940"/>
                    </a:cubicBezTo>
                    <a:cubicBezTo>
                      <a:pt x="32746" y="23940"/>
                      <a:pt x="32714" y="23929"/>
                      <a:pt x="32680" y="23906"/>
                    </a:cubicBezTo>
                    <a:cubicBezTo>
                      <a:pt x="32544" y="23820"/>
                      <a:pt x="32476" y="23565"/>
                      <a:pt x="32595" y="23343"/>
                    </a:cubicBezTo>
                    <a:cubicBezTo>
                      <a:pt x="32689" y="23070"/>
                      <a:pt x="32775" y="22933"/>
                      <a:pt x="32841" y="22933"/>
                    </a:cubicBezTo>
                    <a:close/>
                    <a:moveTo>
                      <a:pt x="28798" y="25539"/>
                    </a:moveTo>
                    <a:cubicBezTo>
                      <a:pt x="28878" y="25539"/>
                      <a:pt x="28969" y="25633"/>
                      <a:pt x="29102" y="25814"/>
                    </a:cubicBezTo>
                    <a:cubicBezTo>
                      <a:pt x="29273" y="26035"/>
                      <a:pt x="29903" y="26410"/>
                      <a:pt x="30499" y="26615"/>
                    </a:cubicBezTo>
                    <a:cubicBezTo>
                      <a:pt x="31062" y="26836"/>
                      <a:pt x="31539" y="27211"/>
                      <a:pt x="31573" y="27467"/>
                    </a:cubicBezTo>
                    <a:cubicBezTo>
                      <a:pt x="31573" y="27614"/>
                      <a:pt x="31588" y="27692"/>
                      <a:pt x="31620" y="27692"/>
                    </a:cubicBezTo>
                    <a:cubicBezTo>
                      <a:pt x="31648" y="27692"/>
                      <a:pt x="31688" y="27635"/>
                      <a:pt x="31743" y="27518"/>
                    </a:cubicBezTo>
                    <a:cubicBezTo>
                      <a:pt x="31794" y="27347"/>
                      <a:pt x="32118" y="27177"/>
                      <a:pt x="32391" y="27177"/>
                    </a:cubicBezTo>
                    <a:cubicBezTo>
                      <a:pt x="32680" y="27177"/>
                      <a:pt x="32987" y="27347"/>
                      <a:pt x="33055" y="27518"/>
                    </a:cubicBezTo>
                    <a:cubicBezTo>
                      <a:pt x="33090" y="27609"/>
                      <a:pt x="33125" y="27654"/>
                      <a:pt x="33154" y="27654"/>
                    </a:cubicBezTo>
                    <a:cubicBezTo>
                      <a:pt x="33196" y="27654"/>
                      <a:pt x="33225" y="27562"/>
                      <a:pt x="33225" y="27381"/>
                    </a:cubicBezTo>
                    <a:cubicBezTo>
                      <a:pt x="33242" y="27126"/>
                      <a:pt x="33413" y="26887"/>
                      <a:pt x="33651" y="26887"/>
                    </a:cubicBezTo>
                    <a:cubicBezTo>
                      <a:pt x="33873" y="26887"/>
                      <a:pt x="34214" y="26836"/>
                      <a:pt x="34435" y="26751"/>
                    </a:cubicBezTo>
                    <a:cubicBezTo>
                      <a:pt x="34447" y="26747"/>
                      <a:pt x="34460" y="26744"/>
                      <a:pt x="34474" y="26744"/>
                    </a:cubicBezTo>
                    <a:cubicBezTo>
                      <a:pt x="34982" y="26744"/>
                      <a:pt x="36554" y="29706"/>
                      <a:pt x="36139" y="29988"/>
                    </a:cubicBezTo>
                    <a:cubicBezTo>
                      <a:pt x="35696" y="30295"/>
                      <a:pt x="35543" y="31147"/>
                      <a:pt x="35832" y="31914"/>
                    </a:cubicBezTo>
                    <a:cubicBezTo>
                      <a:pt x="36054" y="32544"/>
                      <a:pt x="36003" y="32834"/>
                      <a:pt x="35526" y="33447"/>
                    </a:cubicBezTo>
                    <a:cubicBezTo>
                      <a:pt x="35202" y="33907"/>
                      <a:pt x="34946" y="34503"/>
                      <a:pt x="34946" y="34844"/>
                    </a:cubicBezTo>
                    <a:cubicBezTo>
                      <a:pt x="34946" y="35308"/>
                      <a:pt x="34093" y="35939"/>
                      <a:pt x="33489" y="35939"/>
                    </a:cubicBezTo>
                    <a:cubicBezTo>
                      <a:pt x="33426" y="35939"/>
                      <a:pt x="33366" y="35932"/>
                      <a:pt x="33311" y="35918"/>
                    </a:cubicBezTo>
                    <a:cubicBezTo>
                      <a:pt x="33302" y="35916"/>
                      <a:pt x="33292" y="35916"/>
                      <a:pt x="33281" y="35916"/>
                    </a:cubicBezTo>
                    <a:cubicBezTo>
                      <a:pt x="33141" y="35916"/>
                      <a:pt x="32829" y="36012"/>
                      <a:pt x="32561" y="36122"/>
                    </a:cubicBezTo>
                    <a:cubicBezTo>
                      <a:pt x="32405" y="36190"/>
                      <a:pt x="32279" y="36222"/>
                      <a:pt x="32179" y="36222"/>
                    </a:cubicBezTo>
                    <a:cubicBezTo>
                      <a:pt x="32026" y="36222"/>
                      <a:pt x="31931" y="36147"/>
                      <a:pt x="31879" y="36003"/>
                    </a:cubicBezTo>
                    <a:cubicBezTo>
                      <a:pt x="31836" y="35864"/>
                      <a:pt x="31793" y="35796"/>
                      <a:pt x="31738" y="35796"/>
                    </a:cubicBezTo>
                    <a:cubicBezTo>
                      <a:pt x="31686" y="35796"/>
                      <a:pt x="31622" y="35860"/>
                      <a:pt x="31539" y="35986"/>
                    </a:cubicBezTo>
                    <a:cubicBezTo>
                      <a:pt x="31523" y="36015"/>
                      <a:pt x="31499" y="36029"/>
                      <a:pt x="31466" y="36029"/>
                    </a:cubicBezTo>
                    <a:cubicBezTo>
                      <a:pt x="31290" y="36029"/>
                      <a:pt x="30879" y="35600"/>
                      <a:pt x="30346" y="34793"/>
                    </a:cubicBezTo>
                    <a:cubicBezTo>
                      <a:pt x="28727" y="32340"/>
                      <a:pt x="28080" y="30891"/>
                      <a:pt x="28199" y="29869"/>
                    </a:cubicBezTo>
                    <a:cubicBezTo>
                      <a:pt x="28216" y="29341"/>
                      <a:pt x="28165" y="28830"/>
                      <a:pt x="28046" y="28710"/>
                    </a:cubicBezTo>
                    <a:cubicBezTo>
                      <a:pt x="27790" y="28455"/>
                      <a:pt x="28080" y="26700"/>
                      <a:pt x="28506" y="25933"/>
                    </a:cubicBezTo>
                    <a:cubicBezTo>
                      <a:pt x="28625" y="25667"/>
                      <a:pt x="28705" y="25539"/>
                      <a:pt x="28798" y="25539"/>
                    </a:cubicBezTo>
                    <a:close/>
                    <a:moveTo>
                      <a:pt x="22224" y="1"/>
                    </a:moveTo>
                    <a:cubicBezTo>
                      <a:pt x="20471" y="1"/>
                      <a:pt x="18382" y="194"/>
                      <a:pt x="17209" y="546"/>
                    </a:cubicBezTo>
                    <a:cubicBezTo>
                      <a:pt x="16323" y="802"/>
                      <a:pt x="15386" y="1194"/>
                      <a:pt x="15131" y="1415"/>
                    </a:cubicBezTo>
                    <a:cubicBezTo>
                      <a:pt x="14841" y="1671"/>
                      <a:pt x="14142" y="2080"/>
                      <a:pt x="13478" y="2335"/>
                    </a:cubicBezTo>
                    <a:cubicBezTo>
                      <a:pt x="11263" y="3204"/>
                      <a:pt x="9934" y="5794"/>
                      <a:pt x="9849" y="9372"/>
                    </a:cubicBezTo>
                    <a:cubicBezTo>
                      <a:pt x="9815" y="10275"/>
                      <a:pt x="9713" y="10479"/>
                      <a:pt x="9116" y="10599"/>
                    </a:cubicBezTo>
                    <a:cubicBezTo>
                      <a:pt x="5419" y="11417"/>
                      <a:pt x="3511" y="12439"/>
                      <a:pt x="2216" y="14347"/>
                    </a:cubicBezTo>
                    <a:cubicBezTo>
                      <a:pt x="1108" y="15932"/>
                      <a:pt x="904" y="16835"/>
                      <a:pt x="1074" y="19987"/>
                    </a:cubicBezTo>
                    <a:cubicBezTo>
                      <a:pt x="1193" y="22031"/>
                      <a:pt x="1108" y="23429"/>
                      <a:pt x="733" y="25184"/>
                    </a:cubicBezTo>
                    <a:cubicBezTo>
                      <a:pt x="341" y="27058"/>
                      <a:pt x="273" y="28285"/>
                      <a:pt x="427" y="30619"/>
                    </a:cubicBezTo>
                    <a:cubicBezTo>
                      <a:pt x="529" y="32254"/>
                      <a:pt x="512" y="33907"/>
                      <a:pt x="358" y="34299"/>
                    </a:cubicBezTo>
                    <a:cubicBezTo>
                      <a:pt x="1" y="35321"/>
                      <a:pt x="256" y="35696"/>
                      <a:pt x="1296" y="35696"/>
                    </a:cubicBezTo>
                    <a:cubicBezTo>
                      <a:pt x="2267" y="35696"/>
                      <a:pt x="3085" y="36514"/>
                      <a:pt x="2727" y="37093"/>
                    </a:cubicBezTo>
                    <a:cubicBezTo>
                      <a:pt x="2642" y="37230"/>
                      <a:pt x="2778" y="37570"/>
                      <a:pt x="3068" y="37826"/>
                    </a:cubicBezTo>
                    <a:cubicBezTo>
                      <a:pt x="3305" y="38086"/>
                      <a:pt x="3572" y="38203"/>
                      <a:pt x="4148" y="38203"/>
                    </a:cubicBezTo>
                    <a:cubicBezTo>
                      <a:pt x="4440" y="38203"/>
                      <a:pt x="4812" y="38173"/>
                      <a:pt x="5300" y="38116"/>
                    </a:cubicBezTo>
                    <a:cubicBezTo>
                      <a:pt x="5744" y="38069"/>
                      <a:pt x="6118" y="38046"/>
                      <a:pt x="6418" y="38046"/>
                    </a:cubicBezTo>
                    <a:cubicBezTo>
                      <a:pt x="6889" y="38046"/>
                      <a:pt x="7176" y="38103"/>
                      <a:pt x="7259" y="38218"/>
                    </a:cubicBezTo>
                    <a:cubicBezTo>
                      <a:pt x="7344" y="38388"/>
                      <a:pt x="7668" y="38542"/>
                      <a:pt x="7941" y="38542"/>
                    </a:cubicBezTo>
                    <a:cubicBezTo>
                      <a:pt x="8520" y="38542"/>
                      <a:pt x="8656" y="38201"/>
                      <a:pt x="9678" y="34981"/>
                    </a:cubicBezTo>
                    <a:cubicBezTo>
                      <a:pt x="10019" y="33873"/>
                      <a:pt x="10701" y="32169"/>
                      <a:pt x="11178" y="31147"/>
                    </a:cubicBezTo>
                    <a:lnTo>
                      <a:pt x="12098" y="29307"/>
                    </a:lnTo>
                    <a:lnTo>
                      <a:pt x="12183" y="30874"/>
                    </a:lnTo>
                    <a:cubicBezTo>
                      <a:pt x="12200" y="31726"/>
                      <a:pt x="12013" y="33941"/>
                      <a:pt x="11723" y="35781"/>
                    </a:cubicBezTo>
                    <a:cubicBezTo>
                      <a:pt x="11433" y="37604"/>
                      <a:pt x="11297" y="39104"/>
                      <a:pt x="11416" y="39104"/>
                    </a:cubicBezTo>
                    <a:cubicBezTo>
                      <a:pt x="11689" y="39104"/>
                      <a:pt x="11859" y="38507"/>
                      <a:pt x="12098" y="36667"/>
                    </a:cubicBezTo>
                    <a:cubicBezTo>
                      <a:pt x="12200" y="35747"/>
                      <a:pt x="12371" y="34878"/>
                      <a:pt x="12456" y="34708"/>
                    </a:cubicBezTo>
                    <a:cubicBezTo>
                      <a:pt x="12541" y="34555"/>
                      <a:pt x="12609" y="34026"/>
                      <a:pt x="12541" y="33515"/>
                    </a:cubicBezTo>
                    <a:cubicBezTo>
                      <a:pt x="12524" y="33004"/>
                      <a:pt x="12575" y="32425"/>
                      <a:pt x="12660" y="32254"/>
                    </a:cubicBezTo>
                    <a:cubicBezTo>
                      <a:pt x="12916" y="31897"/>
                      <a:pt x="12950" y="23224"/>
                      <a:pt x="12694" y="23003"/>
                    </a:cubicBezTo>
                    <a:cubicBezTo>
                      <a:pt x="12371" y="22696"/>
                      <a:pt x="12524" y="20651"/>
                      <a:pt x="12831" y="20651"/>
                    </a:cubicBezTo>
                    <a:cubicBezTo>
                      <a:pt x="13052" y="20651"/>
                      <a:pt x="13052" y="20532"/>
                      <a:pt x="12796" y="20242"/>
                    </a:cubicBezTo>
                    <a:cubicBezTo>
                      <a:pt x="12371" y="19680"/>
                      <a:pt x="12285" y="16068"/>
                      <a:pt x="12711" y="15216"/>
                    </a:cubicBezTo>
                    <a:cubicBezTo>
                      <a:pt x="12882" y="14858"/>
                      <a:pt x="13256" y="14023"/>
                      <a:pt x="13512" y="13410"/>
                    </a:cubicBezTo>
                    <a:lnTo>
                      <a:pt x="13989" y="12268"/>
                    </a:lnTo>
                    <a:lnTo>
                      <a:pt x="16460" y="12234"/>
                    </a:lnTo>
                    <a:cubicBezTo>
                      <a:pt x="19339" y="12217"/>
                      <a:pt x="20021" y="11928"/>
                      <a:pt x="22764" y="9679"/>
                    </a:cubicBezTo>
                    <a:cubicBezTo>
                      <a:pt x="24423" y="8332"/>
                      <a:pt x="25306" y="7762"/>
                      <a:pt x="26075" y="7762"/>
                    </a:cubicBezTo>
                    <a:cubicBezTo>
                      <a:pt x="26522" y="7762"/>
                      <a:pt x="26931" y="7954"/>
                      <a:pt x="27432" y="8299"/>
                    </a:cubicBezTo>
                    <a:cubicBezTo>
                      <a:pt x="27982" y="8670"/>
                      <a:pt x="28402" y="8845"/>
                      <a:pt x="28593" y="8845"/>
                    </a:cubicBezTo>
                    <a:cubicBezTo>
                      <a:pt x="28824" y="8845"/>
                      <a:pt x="28726" y="8593"/>
                      <a:pt x="28131" y="8128"/>
                    </a:cubicBezTo>
                    <a:cubicBezTo>
                      <a:pt x="27385" y="7530"/>
                      <a:pt x="26801" y="7208"/>
                      <a:pt x="26161" y="7208"/>
                    </a:cubicBezTo>
                    <a:cubicBezTo>
                      <a:pt x="25251" y="7208"/>
                      <a:pt x="24227" y="7857"/>
                      <a:pt x="22457" y="9287"/>
                    </a:cubicBezTo>
                    <a:cubicBezTo>
                      <a:pt x="19972" y="11291"/>
                      <a:pt x="19071" y="11711"/>
                      <a:pt x="16631" y="11711"/>
                    </a:cubicBezTo>
                    <a:cubicBezTo>
                      <a:pt x="16478" y="11711"/>
                      <a:pt x="16319" y="11709"/>
                      <a:pt x="16153" y="11706"/>
                    </a:cubicBezTo>
                    <a:cubicBezTo>
                      <a:pt x="14841" y="11672"/>
                      <a:pt x="13512" y="11553"/>
                      <a:pt x="13171" y="11451"/>
                    </a:cubicBezTo>
                    <a:cubicBezTo>
                      <a:pt x="13020" y="11391"/>
                      <a:pt x="12889" y="11365"/>
                      <a:pt x="12785" y="11365"/>
                    </a:cubicBezTo>
                    <a:cubicBezTo>
                      <a:pt x="12620" y="11365"/>
                      <a:pt x="12524" y="11431"/>
                      <a:pt x="12524" y="11536"/>
                    </a:cubicBezTo>
                    <a:cubicBezTo>
                      <a:pt x="12524" y="11706"/>
                      <a:pt x="12711" y="11843"/>
                      <a:pt x="12950" y="11843"/>
                    </a:cubicBezTo>
                    <a:cubicBezTo>
                      <a:pt x="13512" y="11843"/>
                      <a:pt x="13478" y="12098"/>
                      <a:pt x="12626" y="13921"/>
                    </a:cubicBezTo>
                    <a:cubicBezTo>
                      <a:pt x="11774" y="15795"/>
                      <a:pt x="11842" y="15046"/>
                      <a:pt x="12064" y="22611"/>
                    </a:cubicBezTo>
                    <a:cubicBezTo>
                      <a:pt x="12149" y="25933"/>
                      <a:pt x="12149" y="28796"/>
                      <a:pt x="12064" y="28932"/>
                    </a:cubicBezTo>
                    <a:cubicBezTo>
                      <a:pt x="12028" y="28996"/>
                      <a:pt x="11963" y="29027"/>
                      <a:pt x="11883" y="29027"/>
                    </a:cubicBezTo>
                    <a:cubicBezTo>
                      <a:pt x="11771" y="29027"/>
                      <a:pt x="11631" y="28966"/>
                      <a:pt x="11502" y="28847"/>
                    </a:cubicBezTo>
                    <a:cubicBezTo>
                      <a:pt x="11357" y="28736"/>
                      <a:pt x="11254" y="28681"/>
                      <a:pt x="11188" y="28681"/>
                    </a:cubicBezTo>
                    <a:cubicBezTo>
                      <a:pt x="11122" y="28681"/>
                      <a:pt x="11093" y="28736"/>
                      <a:pt x="11093" y="28847"/>
                    </a:cubicBezTo>
                    <a:cubicBezTo>
                      <a:pt x="11093" y="29017"/>
                      <a:pt x="11246" y="29170"/>
                      <a:pt x="11382" y="29170"/>
                    </a:cubicBezTo>
                    <a:cubicBezTo>
                      <a:pt x="11587" y="29170"/>
                      <a:pt x="11587" y="29358"/>
                      <a:pt x="11382" y="29733"/>
                    </a:cubicBezTo>
                    <a:cubicBezTo>
                      <a:pt x="11246" y="29979"/>
                      <a:pt x="11032" y="30159"/>
                      <a:pt x="10865" y="30159"/>
                    </a:cubicBezTo>
                    <a:cubicBezTo>
                      <a:pt x="10824" y="30159"/>
                      <a:pt x="10786" y="30148"/>
                      <a:pt x="10752" y="30125"/>
                    </a:cubicBezTo>
                    <a:cubicBezTo>
                      <a:pt x="10704" y="30096"/>
                      <a:pt x="10662" y="30082"/>
                      <a:pt x="10629" y="30082"/>
                    </a:cubicBezTo>
                    <a:cubicBezTo>
                      <a:pt x="10547" y="30082"/>
                      <a:pt x="10520" y="30170"/>
                      <a:pt x="10581" y="30329"/>
                    </a:cubicBezTo>
                    <a:cubicBezTo>
                      <a:pt x="10766" y="30791"/>
                      <a:pt x="10394" y="31602"/>
                      <a:pt x="10044" y="31602"/>
                    </a:cubicBezTo>
                    <a:cubicBezTo>
                      <a:pt x="10007" y="31602"/>
                      <a:pt x="9970" y="31592"/>
                      <a:pt x="9934" y="31573"/>
                    </a:cubicBezTo>
                    <a:cubicBezTo>
                      <a:pt x="9892" y="31542"/>
                      <a:pt x="9852" y="31528"/>
                      <a:pt x="9816" y="31528"/>
                    </a:cubicBezTo>
                    <a:cubicBezTo>
                      <a:pt x="9736" y="31528"/>
                      <a:pt x="9678" y="31598"/>
                      <a:pt x="9678" y="31692"/>
                    </a:cubicBezTo>
                    <a:cubicBezTo>
                      <a:pt x="9678" y="31863"/>
                      <a:pt x="9798" y="31999"/>
                      <a:pt x="9900" y="31999"/>
                    </a:cubicBezTo>
                    <a:cubicBezTo>
                      <a:pt x="10104" y="31999"/>
                      <a:pt x="8401" y="37536"/>
                      <a:pt x="8094" y="37945"/>
                    </a:cubicBezTo>
                    <a:cubicBezTo>
                      <a:pt x="8081" y="37955"/>
                      <a:pt x="8062" y="37960"/>
                      <a:pt x="8040" y="37960"/>
                    </a:cubicBezTo>
                    <a:cubicBezTo>
                      <a:pt x="7942" y="37960"/>
                      <a:pt x="7762" y="37872"/>
                      <a:pt x="7583" y="37707"/>
                    </a:cubicBezTo>
                    <a:cubicBezTo>
                      <a:pt x="7382" y="37549"/>
                      <a:pt x="6685" y="37439"/>
                      <a:pt x="5777" y="37439"/>
                    </a:cubicBezTo>
                    <a:cubicBezTo>
                      <a:pt x="5608" y="37439"/>
                      <a:pt x="5431" y="37443"/>
                      <a:pt x="5248" y="37451"/>
                    </a:cubicBezTo>
                    <a:lnTo>
                      <a:pt x="3289" y="37536"/>
                    </a:lnTo>
                    <a:lnTo>
                      <a:pt x="3204" y="36684"/>
                    </a:lnTo>
                    <a:cubicBezTo>
                      <a:pt x="3068" y="35492"/>
                      <a:pt x="2659" y="35134"/>
                      <a:pt x="1585" y="35134"/>
                    </a:cubicBezTo>
                    <a:lnTo>
                      <a:pt x="648" y="35134"/>
                    </a:lnTo>
                    <a:lnTo>
                      <a:pt x="955" y="34112"/>
                    </a:lnTo>
                    <a:cubicBezTo>
                      <a:pt x="1193" y="33362"/>
                      <a:pt x="1159" y="32578"/>
                      <a:pt x="904" y="31011"/>
                    </a:cubicBezTo>
                    <a:cubicBezTo>
                      <a:pt x="529" y="28830"/>
                      <a:pt x="597" y="28080"/>
                      <a:pt x="1364" y="24792"/>
                    </a:cubicBezTo>
                    <a:cubicBezTo>
                      <a:pt x="1704" y="23309"/>
                      <a:pt x="1756" y="22117"/>
                      <a:pt x="1619" y="19902"/>
                    </a:cubicBezTo>
                    <a:cubicBezTo>
                      <a:pt x="1415" y="16664"/>
                      <a:pt x="1619" y="15812"/>
                      <a:pt x="2999" y="14177"/>
                    </a:cubicBezTo>
                    <a:cubicBezTo>
                      <a:pt x="4192" y="12746"/>
                      <a:pt x="5709" y="11894"/>
                      <a:pt x="7941" y="11383"/>
                    </a:cubicBezTo>
                    <a:cubicBezTo>
                      <a:pt x="9048" y="11161"/>
                      <a:pt x="10019" y="10820"/>
                      <a:pt x="10138" y="10684"/>
                    </a:cubicBezTo>
                    <a:cubicBezTo>
                      <a:pt x="10224" y="10531"/>
                      <a:pt x="10360" y="9542"/>
                      <a:pt x="10411" y="8486"/>
                    </a:cubicBezTo>
                    <a:cubicBezTo>
                      <a:pt x="10479" y="7447"/>
                      <a:pt x="10650" y="6561"/>
                      <a:pt x="10820" y="6510"/>
                    </a:cubicBezTo>
                    <a:cubicBezTo>
                      <a:pt x="10956" y="6441"/>
                      <a:pt x="10990" y="6220"/>
                      <a:pt x="10905" y="5964"/>
                    </a:cubicBezTo>
                    <a:cubicBezTo>
                      <a:pt x="10786" y="5709"/>
                      <a:pt x="10905" y="5368"/>
                      <a:pt x="11127" y="5198"/>
                    </a:cubicBezTo>
                    <a:cubicBezTo>
                      <a:pt x="11348" y="5027"/>
                      <a:pt x="11757" y="4516"/>
                      <a:pt x="12030" y="4090"/>
                    </a:cubicBezTo>
                    <a:cubicBezTo>
                      <a:pt x="12524" y="3357"/>
                      <a:pt x="14705" y="2131"/>
                      <a:pt x="15591" y="2097"/>
                    </a:cubicBezTo>
                    <a:cubicBezTo>
                      <a:pt x="15761" y="2097"/>
                      <a:pt x="15932" y="1926"/>
                      <a:pt x="15932" y="1739"/>
                    </a:cubicBezTo>
                    <a:cubicBezTo>
                      <a:pt x="15932" y="1160"/>
                      <a:pt x="18027" y="682"/>
                      <a:pt x="20702" y="631"/>
                    </a:cubicBezTo>
                    <a:cubicBezTo>
                      <a:pt x="21980" y="597"/>
                      <a:pt x="23105" y="512"/>
                      <a:pt x="23190" y="427"/>
                    </a:cubicBezTo>
                    <a:cubicBezTo>
                      <a:pt x="23207" y="403"/>
                      <a:pt x="23251" y="392"/>
                      <a:pt x="23317" y="392"/>
                    </a:cubicBezTo>
                    <a:cubicBezTo>
                      <a:pt x="23583" y="392"/>
                      <a:pt x="24208" y="570"/>
                      <a:pt x="24877" y="802"/>
                    </a:cubicBezTo>
                    <a:cubicBezTo>
                      <a:pt x="25729" y="1074"/>
                      <a:pt x="27058" y="1330"/>
                      <a:pt x="27824" y="1330"/>
                    </a:cubicBezTo>
                    <a:cubicBezTo>
                      <a:pt x="28983" y="1330"/>
                      <a:pt x="29273" y="1449"/>
                      <a:pt x="29664" y="2046"/>
                    </a:cubicBezTo>
                    <a:cubicBezTo>
                      <a:pt x="29920" y="2437"/>
                      <a:pt x="30636" y="3017"/>
                      <a:pt x="31232" y="3323"/>
                    </a:cubicBezTo>
                    <a:cubicBezTo>
                      <a:pt x="33055" y="4226"/>
                      <a:pt x="33396" y="5930"/>
                      <a:pt x="32254" y="8350"/>
                    </a:cubicBezTo>
                    <a:cubicBezTo>
                      <a:pt x="31806" y="9377"/>
                      <a:pt x="31471" y="9840"/>
                      <a:pt x="31189" y="9840"/>
                    </a:cubicBezTo>
                    <a:cubicBezTo>
                      <a:pt x="31065" y="9840"/>
                      <a:pt x="30950" y="9749"/>
                      <a:pt x="30840" y="9576"/>
                    </a:cubicBezTo>
                    <a:cubicBezTo>
                      <a:pt x="30756" y="9456"/>
                      <a:pt x="30628" y="9386"/>
                      <a:pt x="30513" y="9386"/>
                    </a:cubicBezTo>
                    <a:cubicBezTo>
                      <a:pt x="30465" y="9386"/>
                      <a:pt x="30420" y="9398"/>
                      <a:pt x="30380" y="9423"/>
                    </a:cubicBezTo>
                    <a:cubicBezTo>
                      <a:pt x="29954" y="9713"/>
                      <a:pt x="30891" y="10854"/>
                      <a:pt x="32135" y="11536"/>
                    </a:cubicBezTo>
                    <a:cubicBezTo>
                      <a:pt x="32799" y="11894"/>
                      <a:pt x="34469" y="12490"/>
                      <a:pt x="35866" y="12831"/>
                    </a:cubicBezTo>
                    <a:cubicBezTo>
                      <a:pt x="39376" y="13751"/>
                      <a:pt x="40637" y="14654"/>
                      <a:pt x="39751" y="15727"/>
                    </a:cubicBezTo>
                    <a:cubicBezTo>
                      <a:pt x="39530" y="15983"/>
                      <a:pt x="39376" y="16409"/>
                      <a:pt x="39444" y="16733"/>
                    </a:cubicBezTo>
                    <a:cubicBezTo>
                      <a:pt x="39496" y="17039"/>
                      <a:pt x="39359" y="17244"/>
                      <a:pt x="39104" y="17244"/>
                    </a:cubicBezTo>
                    <a:cubicBezTo>
                      <a:pt x="38865" y="17244"/>
                      <a:pt x="38644" y="17346"/>
                      <a:pt x="38593" y="17516"/>
                    </a:cubicBezTo>
                    <a:cubicBezTo>
                      <a:pt x="38428" y="18020"/>
                      <a:pt x="36250" y="18293"/>
                      <a:pt x="33615" y="18293"/>
                    </a:cubicBezTo>
                    <a:cubicBezTo>
                      <a:pt x="31619" y="18293"/>
                      <a:pt x="29361" y="18136"/>
                      <a:pt x="27518" y="17806"/>
                    </a:cubicBezTo>
                    <a:cubicBezTo>
                      <a:pt x="26631" y="17648"/>
                      <a:pt x="25907" y="17567"/>
                      <a:pt x="25327" y="17567"/>
                    </a:cubicBezTo>
                    <a:cubicBezTo>
                      <a:pt x="24023" y="17567"/>
                      <a:pt x="23443" y="17978"/>
                      <a:pt x="23360" y="18862"/>
                    </a:cubicBezTo>
                    <a:cubicBezTo>
                      <a:pt x="23224" y="20328"/>
                      <a:pt x="24808" y="21810"/>
                      <a:pt x="28472" y="23599"/>
                    </a:cubicBezTo>
                    <a:cubicBezTo>
                      <a:pt x="29990" y="24328"/>
                      <a:pt x="31306" y="24867"/>
                      <a:pt x="31634" y="24867"/>
                    </a:cubicBezTo>
                    <a:cubicBezTo>
                      <a:pt x="31674" y="24867"/>
                      <a:pt x="31700" y="24859"/>
                      <a:pt x="31709" y="24843"/>
                    </a:cubicBezTo>
                    <a:cubicBezTo>
                      <a:pt x="31794" y="24741"/>
                      <a:pt x="30550" y="23991"/>
                      <a:pt x="28932" y="23224"/>
                    </a:cubicBezTo>
                    <a:cubicBezTo>
                      <a:pt x="26291" y="22014"/>
                      <a:pt x="23957" y="20481"/>
                      <a:pt x="24246" y="20157"/>
                    </a:cubicBezTo>
                    <a:cubicBezTo>
                      <a:pt x="24250" y="20155"/>
                      <a:pt x="24255" y="20154"/>
                      <a:pt x="24262" y="20154"/>
                    </a:cubicBezTo>
                    <a:cubicBezTo>
                      <a:pt x="24561" y="20154"/>
                      <a:pt x="28110" y="22120"/>
                      <a:pt x="29324" y="22952"/>
                    </a:cubicBezTo>
                    <a:cubicBezTo>
                      <a:pt x="29733" y="23258"/>
                      <a:pt x="30329" y="23480"/>
                      <a:pt x="30636" y="23480"/>
                    </a:cubicBezTo>
                    <a:cubicBezTo>
                      <a:pt x="30925" y="23480"/>
                      <a:pt x="31539" y="23769"/>
                      <a:pt x="31965" y="24110"/>
                    </a:cubicBezTo>
                    <a:cubicBezTo>
                      <a:pt x="32391" y="24417"/>
                      <a:pt x="33191" y="24843"/>
                      <a:pt x="33737" y="25047"/>
                    </a:cubicBezTo>
                    <a:cubicBezTo>
                      <a:pt x="34895" y="25439"/>
                      <a:pt x="34980" y="25780"/>
                      <a:pt x="34077" y="26240"/>
                    </a:cubicBezTo>
                    <a:cubicBezTo>
                      <a:pt x="33604" y="26490"/>
                      <a:pt x="33093" y="26614"/>
                      <a:pt x="32568" y="26614"/>
                    </a:cubicBezTo>
                    <a:cubicBezTo>
                      <a:pt x="31770" y="26614"/>
                      <a:pt x="30939" y="26328"/>
                      <a:pt x="30159" y="25763"/>
                    </a:cubicBezTo>
                    <a:cubicBezTo>
                      <a:pt x="28676" y="24672"/>
                      <a:pt x="27875" y="24366"/>
                      <a:pt x="25780" y="24025"/>
                    </a:cubicBezTo>
                    <a:cubicBezTo>
                      <a:pt x="25251" y="23944"/>
                      <a:pt x="24769" y="23901"/>
                      <a:pt x="24328" y="23901"/>
                    </a:cubicBezTo>
                    <a:cubicBezTo>
                      <a:pt x="23845" y="23901"/>
                      <a:pt x="23411" y="23952"/>
                      <a:pt x="23019" y="24059"/>
                    </a:cubicBezTo>
                    <a:cubicBezTo>
                      <a:pt x="21557" y="24449"/>
                      <a:pt x="21597" y="24714"/>
                      <a:pt x="22917" y="24714"/>
                    </a:cubicBezTo>
                    <a:cubicBezTo>
                      <a:pt x="23212" y="24714"/>
                      <a:pt x="23570" y="24700"/>
                      <a:pt x="23991" y="24672"/>
                    </a:cubicBezTo>
                    <a:cubicBezTo>
                      <a:pt x="24286" y="24656"/>
                      <a:pt x="24572" y="24649"/>
                      <a:pt x="24846" y="24649"/>
                    </a:cubicBezTo>
                    <a:cubicBezTo>
                      <a:pt x="26888" y="24649"/>
                      <a:pt x="28246" y="25083"/>
                      <a:pt x="27961" y="25729"/>
                    </a:cubicBezTo>
                    <a:cubicBezTo>
                      <a:pt x="27858" y="25984"/>
                      <a:pt x="27705" y="27211"/>
                      <a:pt x="27620" y="28489"/>
                    </a:cubicBezTo>
                    <a:cubicBezTo>
                      <a:pt x="27518" y="30551"/>
                      <a:pt x="27603" y="30925"/>
                      <a:pt x="28284" y="32323"/>
                    </a:cubicBezTo>
                    <a:cubicBezTo>
                      <a:pt x="29153" y="34026"/>
                      <a:pt x="31743" y="37962"/>
                      <a:pt x="31999" y="37962"/>
                    </a:cubicBezTo>
                    <a:cubicBezTo>
                      <a:pt x="32118" y="37962"/>
                      <a:pt x="32118" y="37741"/>
                      <a:pt x="32050" y="37451"/>
                    </a:cubicBezTo>
                    <a:cubicBezTo>
                      <a:pt x="31948" y="37025"/>
                      <a:pt x="32220" y="36838"/>
                      <a:pt x="33566" y="36429"/>
                    </a:cubicBezTo>
                    <a:cubicBezTo>
                      <a:pt x="34980" y="36037"/>
                      <a:pt x="35270" y="35832"/>
                      <a:pt x="35406" y="35185"/>
                    </a:cubicBezTo>
                    <a:cubicBezTo>
                      <a:pt x="35577" y="34333"/>
                      <a:pt x="35662" y="34129"/>
                      <a:pt x="36224" y="33174"/>
                    </a:cubicBezTo>
                    <a:cubicBezTo>
                      <a:pt x="36514" y="32663"/>
                      <a:pt x="36548" y="32323"/>
                      <a:pt x="36292" y="31811"/>
                    </a:cubicBezTo>
                    <a:cubicBezTo>
                      <a:pt x="36054" y="31317"/>
                      <a:pt x="36088" y="31045"/>
                      <a:pt x="36309" y="30806"/>
                    </a:cubicBezTo>
                    <a:cubicBezTo>
                      <a:pt x="36855" y="30278"/>
                      <a:pt x="36718" y="29273"/>
                      <a:pt x="35952" y="27739"/>
                    </a:cubicBezTo>
                    <a:cubicBezTo>
                      <a:pt x="35372" y="26615"/>
                      <a:pt x="35287" y="26206"/>
                      <a:pt x="35526" y="25592"/>
                    </a:cubicBezTo>
                    <a:cubicBezTo>
                      <a:pt x="35832" y="24826"/>
                      <a:pt x="35747" y="23514"/>
                      <a:pt x="35372" y="22917"/>
                    </a:cubicBezTo>
                    <a:cubicBezTo>
                      <a:pt x="35303" y="22801"/>
                      <a:pt x="35130" y="22741"/>
                      <a:pt x="34930" y="22741"/>
                    </a:cubicBezTo>
                    <a:cubicBezTo>
                      <a:pt x="34837" y="22741"/>
                      <a:pt x="34737" y="22754"/>
                      <a:pt x="34640" y="22781"/>
                    </a:cubicBezTo>
                    <a:cubicBezTo>
                      <a:pt x="34576" y="22802"/>
                      <a:pt x="34512" y="22813"/>
                      <a:pt x="34444" y="22813"/>
                    </a:cubicBezTo>
                    <a:cubicBezTo>
                      <a:pt x="33913" y="22813"/>
                      <a:pt x="33209" y="22121"/>
                      <a:pt x="31607" y="20140"/>
                    </a:cubicBezTo>
                    <a:lnTo>
                      <a:pt x="30670" y="18948"/>
                    </a:lnTo>
                    <a:lnTo>
                      <a:pt x="31862" y="18948"/>
                    </a:lnTo>
                    <a:cubicBezTo>
                      <a:pt x="32510" y="18948"/>
                      <a:pt x="33651" y="19169"/>
                      <a:pt x="34384" y="19425"/>
                    </a:cubicBezTo>
                    <a:cubicBezTo>
                      <a:pt x="35026" y="19645"/>
                      <a:pt x="35431" y="19752"/>
                      <a:pt x="35839" y="19752"/>
                    </a:cubicBezTo>
                    <a:cubicBezTo>
                      <a:pt x="36155" y="19752"/>
                      <a:pt x="36474" y="19688"/>
                      <a:pt x="36906" y="19561"/>
                    </a:cubicBezTo>
                    <a:cubicBezTo>
                      <a:pt x="38184" y="19169"/>
                      <a:pt x="39870" y="17721"/>
                      <a:pt x="39922" y="16920"/>
                    </a:cubicBezTo>
                    <a:cubicBezTo>
                      <a:pt x="39956" y="16664"/>
                      <a:pt x="40126" y="16238"/>
                      <a:pt x="40313" y="15983"/>
                    </a:cubicBezTo>
                    <a:cubicBezTo>
                      <a:pt x="40893" y="15335"/>
                      <a:pt x="40467" y="14177"/>
                      <a:pt x="39461" y="13580"/>
                    </a:cubicBezTo>
                    <a:cubicBezTo>
                      <a:pt x="38984" y="13257"/>
                      <a:pt x="37502" y="12746"/>
                      <a:pt x="36173" y="12439"/>
                    </a:cubicBezTo>
                    <a:cubicBezTo>
                      <a:pt x="32646" y="11553"/>
                      <a:pt x="30925" y="10565"/>
                      <a:pt x="31828" y="10002"/>
                    </a:cubicBezTo>
                    <a:cubicBezTo>
                      <a:pt x="32459" y="9593"/>
                      <a:pt x="33311" y="7413"/>
                      <a:pt x="33328" y="6135"/>
                    </a:cubicBezTo>
                    <a:cubicBezTo>
                      <a:pt x="33362" y="4567"/>
                      <a:pt x="32765" y="3528"/>
                      <a:pt x="31488" y="2863"/>
                    </a:cubicBezTo>
                    <a:cubicBezTo>
                      <a:pt x="30976" y="2608"/>
                      <a:pt x="30210" y="2011"/>
                      <a:pt x="29818" y="1585"/>
                    </a:cubicBezTo>
                    <a:cubicBezTo>
                      <a:pt x="29136" y="853"/>
                      <a:pt x="28847" y="768"/>
                      <a:pt x="27364" y="768"/>
                    </a:cubicBezTo>
                    <a:cubicBezTo>
                      <a:pt x="26410" y="768"/>
                      <a:pt x="25473" y="597"/>
                      <a:pt x="25132" y="376"/>
                    </a:cubicBezTo>
                    <a:cubicBezTo>
                      <a:pt x="24779" y="120"/>
                      <a:pt x="23606" y="1"/>
                      <a:pt x="222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22"/>
              <p:cNvSpPr/>
              <p:nvPr/>
            </p:nvSpPr>
            <p:spPr>
              <a:xfrm>
                <a:off x="598819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22"/>
              <p:cNvSpPr/>
              <p:nvPr/>
            </p:nvSpPr>
            <p:spPr>
              <a:xfrm>
                <a:off x="601647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22"/>
              <p:cNvSpPr/>
              <p:nvPr/>
            </p:nvSpPr>
            <p:spPr>
              <a:xfrm>
                <a:off x="6045095" y="35209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22"/>
              <p:cNvSpPr/>
              <p:nvPr/>
            </p:nvSpPr>
            <p:spPr>
              <a:xfrm>
                <a:off x="607339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22"/>
              <p:cNvSpPr/>
              <p:nvPr/>
            </p:nvSpPr>
            <p:spPr>
              <a:xfrm>
                <a:off x="610167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22"/>
              <p:cNvSpPr/>
              <p:nvPr/>
            </p:nvSpPr>
            <p:spPr>
              <a:xfrm>
                <a:off x="598819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22"/>
              <p:cNvSpPr/>
              <p:nvPr/>
            </p:nvSpPr>
            <p:spPr>
              <a:xfrm>
                <a:off x="601647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22"/>
              <p:cNvSpPr/>
              <p:nvPr/>
            </p:nvSpPr>
            <p:spPr>
              <a:xfrm>
                <a:off x="6045095" y="357785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22"/>
              <p:cNvSpPr/>
              <p:nvPr/>
            </p:nvSpPr>
            <p:spPr>
              <a:xfrm>
                <a:off x="607339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22"/>
              <p:cNvSpPr/>
              <p:nvPr/>
            </p:nvSpPr>
            <p:spPr>
              <a:xfrm>
                <a:off x="610167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22"/>
              <p:cNvSpPr/>
              <p:nvPr/>
            </p:nvSpPr>
            <p:spPr>
              <a:xfrm>
                <a:off x="6016475" y="363475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22"/>
              <p:cNvSpPr/>
              <p:nvPr/>
            </p:nvSpPr>
            <p:spPr>
              <a:xfrm>
                <a:off x="6045095" y="3634755"/>
                <a:ext cx="1026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4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22"/>
              <p:cNvSpPr/>
              <p:nvPr/>
            </p:nvSpPr>
            <p:spPr>
              <a:xfrm>
                <a:off x="6073395" y="363475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22"/>
              <p:cNvSpPr/>
              <p:nvPr/>
            </p:nvSpPr>
            <p:spPr>
              <a:xfrm>
                <a:off x="567025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44" y="580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22"/>
              <p:cNvSpPr/>
              <p:nvPr/>
            </p:nvSpPr>
            <p:spPr>
              <a:xfrm>
                <a:off x="5698535" y="300979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61" y="580"/>
                      <a:pt x="512" y="427"/>
                      <a:pt x="427" y="290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2"/>
              <p:cNvSpPr/>
              <p:nvPr/>
            </p:nvSpPr>
            <p:spPr>
              <a:xfrm>
                <a:off x="5726835" y="300979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80"/>
                      <a:pt x="324" y="580"/>
                    </a:cubicBezTo>
                    <a:cubicBezTo>
                      <a:pt x="460" y="580"/>
                      <a:pt x="511" y="427"/>
                      <a:pt x="426" y="290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2"/>
              <p:cNvSpPr/>
              <p:nvPr/>
            </p:nvSpPr>
            <p:spPr>
              <a:xfrm>
                <a:off x="46251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62"/>
                      <a:pt x="307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2"/>
              <p:cNvSpPr/>
              <p:nvPr/>
            </p:nvSpPr>
            <p:spPr>
              <a:xfrm>
                <a:off x="465341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62"/>
                      <a:pt x="324" y="562"/>
                    </a:cubicBezTo>
                    <a:cubicBezTo>
                      <a:pt x="460" y="562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2"/>
              <p:cNvSpPr/>
              <p:nvPr/>
            </p:nvSpPr>
            <p:spPr>
              <a:xfrm>
                <a:off x="56416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62"/>
                      <a:pt x="324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2"/>
              <p:cNvSpPr/>
              <p:nvPr/>
            </p:nvSpPr>
            <p:spPr>
              <a:xfrm>
                <a:off x="56702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7" y="562"/>
                    </a:cubicBezTo>
                    <a:cubicBezTo>
                      <a:pt x="444" y="562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2"/>
              <p:cNvSpPr/>
              <p:nvPr/>
            </p:nvSpPr>
            <p:spPr>
              <a:xfrm>
                <a:off x="5698535" y="30667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62"/>
                      <a:pt x="308" y="562"/>
                    </a:cubicBezTo>
                    <a:cubicBezTo>
                      <a:pt x="461" y="562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2"/>
              <p:cNvSpPr/>
              <p:nvPr/>
            </p:nvSpPr>
            <p:spPr>
              <a:xfrm>
                <a:off x="572683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62"/>
                      <a:pt x="324" y="562"/>
                    </a:cubicBezTo>
                    <a:cubicBezTo>
                      <a:pt x="460" y="562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2"/>
              <p:cNvSpPr/>
              <p:nvPr/>
            </p:nvSpPr>
            <p:spPr>
              <a:xfrm>
                <a:off x="5755455" y="30667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62"/>
                      <a:pt x="307" y="562"/>
                    </a:cubicBezTo>
                    <a:cubicBezTo>
                      <a:pt x="443" y="562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2"/>
              <p:cNvSpPr/>
              <p:nvPr/>
            </p:nvSpPr>
            <p:spPr>
              <a:xfrm>
                <a:off x="4769615" y="3075435"/>
                <a:ext cx="66340" cy="19320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966" extrusionOk="0">
                    <a:moveTo>
                      <a:pt x="1522" y="0"/>
                    </a:moveTo>
                    <a:cubicBezTo>
                      <a:pt x="1283" y="0"/>
                      <a:pt x="1045" y="42"/>
                      <a:pt x="818" y="126"/>
                    </a:cubicBezTo>
                    <a:cubicBezTo>
                      <a:pt x="15" y="477"/>
                      <a:pt x="0" y="652"/>
                      <a:pt x="785" y="652"/>
                    </a:cubicBezTo>
                    <a:cubicBezTo>
                      <a:pt x="916" y="652"/>
                      <a:pt x="1069" y="647"/>
                      <a:pt x="1244" y="638"/>
                    </a:cubicBezTo>
                    <a:cubicBezTo>
                      <a:pt x="1292" y="636"/>
                      <a:pt x="1341" y="635"/>
                      <a:pt x="1391" y="635"/>
                    </a:cubicBezTo>
                    <a:cubicBezTo>
                      <a:pt x="1928" y="635"/>
                      <a:pt x="2567" y="717"/>
                      <a:pt x="2863" y="842"/>
                    </a:cubicBezTo>
                    <a:cubicBezTo>
                      <a:pt x="3062" y="922"/>
                      <a:pt x="3184" y="965"/>
                      <a:pt x="3236" y="965"/>
                    </a:cubicBezTo>
                    <a:cubicBezTo>
                      <a:pt x="3317" y="965"/>
                      <a:pt x="3228" y="859"/>
                      <a:pt x="2999" y="621"/>
                    </a:cubicBezTo>
                    <a:cubicBezTo>
                      <a:pt x="2587" y="209"/>
                      <a:pt x="2054" y="0"/>
                      <a:pt x="15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2"/>
              <p:cNvSpPr/>
              <p:nvPr/>
            </p:nvSpPr>
            <p:spPr>
              <a:xfrm>
                <a:off x="4806755" y="3100855"/>
                <a:ext cx="53180" cy="6574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3287" extrusionOk="0">
                    <a:moveTo>
                      <a:pt x="196" y="1"/>
                    </a:moveTo>
                    <a:cubicBezTo>
                      <a:pt x="77" y="1"/>
                      <a:pt x="1" y="87"/>
                      <a:pt x="1" y="287"/>
                    </a:cubicBezTo>
                    <a:cubicBezTo>
                      <a:pt x="1" y="423"/>
                      <a:pt x="120" y="559"/>
                      <a:pt x="290" y="559"/>
                    </a:cubicBezTo>
                    <a:cubicBezTo>
                      <a:pt x="427" y="559"/>
                      <a:pt x="835" y="1139"/>
                      <a:pt x="1176" y="1820"/>
                    </a:cubicBezTo>
                    <a:cubicBezTo>
                      <a:pt x="1483" y="2519"/>
                      <a:pt x="1943" y="3149"/>
                      <a:pt x="2164" y="3234"/>
                    </a:cubicBezTo>
                    <a:cubicBezTo>
                      <a:pt x="2255" y="3270"/>
                      <a:pt x="2329" y="3287"/>
                      <a:pt x="2388" y="3287"/>
                    </a:cubicBezTo>
                    <a:cubicBezTo>
                      <a:pt x="2659" y="3287"/>
                      <a:pt x="2579" y="2931"/>
                      <a:pt x="2130" y="2553"/>
                    </a:cubicBezTo>
                    <a:cubicBezTo>
                      <a:pt x="1909" y="2382"/>
                      <a:pt x="1653" y="1922"/>
                      <a:pt x="1534" y="1616"/>
                    </a:cubicBezTo>
                    <a:cubicBezTo>
                      <a:pt x="1304" y="784"/>
                      <a:pt x="555" y="1"/>
                      <a:pt x="1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2"/>
              <p:cNvSpPr/>
              <p:nvPr/>
            </p:nvSpPr>
            <p:spPr>
              <a:xfrm>
                <a:off x="4704535" y="3106575"/>
                <a:ext cx="88620" cy="152560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628" extrusionOk="0">
                    <a:moveTo>
                      <a:pt x="3902" y="1"/>
                    </a:moveTo>
                    <a:cubicBezTo>
                      <a:pt x="3646" y="1"/>
                      <a:pt x="2794" y="597"/>
                      <a:pt x="2028" y="1330"/>
                    </a:cubicBezTo>
                    <a:cubicBezTo>
                      <a:pt x="511" y="2812"/>
                      <a:pt x="0" y="4022"/>
                      <a:pt x="0" y="6305"/>
                    </a:cubicBezTo>
                    <a:cubicBezTo>
                      <a:pt x="0" y="7198"/>
                      <a:pt x="91" y="7628"/>
                      <a:pt x="197" y="7628"/>
                    </a:cubicBezTo>
                    <a:cubicBezTo>
                      <a:pt x="314" y="7628"/>
                      <a:pt x="449" y="7091"/>
                      <a:pt x="494" y="6066"/>
                    </a:cubicBezTo>
                    <a:cubicBezTo>
                      <a:pt x="545" y="5197"/>
                      <a:pt x="665" y="4345"/>
                      <a:pt x="767" y="4175"/>
                    </a:cubicBezTo>
                    <a:cubicBezTo>
                      <a:pt x="886" y="3971"/>
                      <a:pt x="1005" y="3630"/>
                      <a:pt x="1056" y="3408"/>
                    </a:cubicBezTo>
                    <a:cubicBezTo>
                      <a:pt x="1091" y="3170"/>
                      <a:pt x="1261" y="2948"/>
                      <a:pt x="1397" y="2897"/>
                    </a:cubicBezTo>
                    <a:cubicBezTo>
                      <a:pt x="1568" y="2829"/>
                      <a:pt x="1704" y="2607"/>
                      <a:pt x="1704" y="2403"/>
                    </a:cubicBezTo>
                    <a:cubicBezTo>
                      <a:pt x="1704" y="2182"/>
                      <a:pt x="2198" y="1670"/>
                      <a:pt x="2794" y="1244"/>
                    </a:cubicBezTo>
                    <a:cubicBezTo>
                      <a:pt x="4345" y="86"/>
                      <a:pt x="4430" y="1"/>
                      <a:pt x="39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2"/>
              <p:cNvSpPr/>
              <p:nvPr/>
            </p:nvSpPr>
            <p:spPr>
              <a:xfrm>
                <a:off x="459683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2"/>
              <p:cNvSpPr/>
              <p:nvPr/>
            </p:nvSpPr>
            <p:spPr>
              <a:xfrm>
                <a:off x="46251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2"/>
              <p:cNvSpPr/>
              <p:nvPr/>
            </p:nvSpPr>
            <p:spPr>
              <a:xfrm>
                <a:off x="465341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0" y="103"/>
                      <a:pt x="0" y="273"/>
                    </a:cubicBezTo>
                    <a:cubicBezTo>
                      <a:pt x="0" y="426"/>
                      <a:pt x="154" y="563"/>
                      <a:pt x="324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2"/>
              <p:cNvSpPr/>
              <p:nvPr/>
            </p:nvSpPr>
            <p:spPr>
              <a:xfrm>
                <a:off x="4748495" y="3125075"/>
                <a:ext cx="54880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204" extrusionOk="0">
                    <a:moveTo>
                      <a:pt x="1553" y="0"/>
                    </a:moveTo>
                    <a:cubicBezTo>
                      <a:pt x="1357" y="0"/>
                      <a:pt x="1210" y="86"/>
                      <a:pt x="1210" y="285"/>
                    </a:cubicBezTo>
                    <a:cubicBezTo>
                      <a:pt x="1210" y="439"/>
                      <a:pt x="937" y="779"/>
                      <a:pt x="596" y="1086"/>
                    </a:cubicBezTo>
                    <a:cubicBezTo>
                      <a:pt x="17" y="1546"/>
                      <a:pt x="0" y="1648"/>
                      <a:pt x="358" y="1904"/>
                    </a:cubicBezTo>
                    <a:cubicBezTo>
                      <a:pt x="664" y="2111"/>
                      <a:pt x="990" y="2204"/>
                      <a:pt x="1294" y="2204"/>
                    </a:cubicBezTo>
                    <a:cubicBezTo>
                      <a:pt x="2091" y="2204"/>
                      <a:pt x="2744" y="1569"/>
                      <a:pt x="2522" y="694"/>
                    </a:cubicBezTo>
                    <a:cubicBezTo>
                      <a:pt x="2434" y="287"/>
                      <a:pt x="1912" y="0"/>
                      <a:pt x="15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2"/>
              <p:cNvSpPr/>
              <p:nvPr/>
            </p:nvSpPr>
            <p:spPr>
              <a:xfrm>
                <a:off x="480129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2"/>
              <p:cNvSpPr/>
              <p:nvPr/>
            </p:nvSpPr>
            <p:spPr>
              <a:xfrm>
                <a:off x="561335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2"/>
              <p:cNvSpPr/>
              <p:nvPr/>
            </p:nvSpPr>
            <p:spPr>
              <a:xfrm>
                <a:off x="56416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2"/>
              <p:cNvSpPr/>
              <p:nvPr/>
            </p:nvSpPr>
            <p:spPr>
              <a:xfrm>
                <a:off x="567025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44" y="563"/>
                      <a:pt x="512" y="426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2"/>
              <p:cNvSpPr/>
              <p:nvPr/>
            </p:nvSpPr>
            <p:spPr>
              <a:xfrm>
                <a:off x="5698535" y="3123615"/>
                <a:ext cx="10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63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6"/>
                      <a:pt x="137" y="563"/>
                      <a:pt x="308" y="563"/>
                    </a:cubicBezTo>
                    <a:cubicBezTo>
                      <a:pt x="461" y="563"/>
                      <a:pt x="512" y="426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2"/>
              <p:cNvSpPr/>
              <p:nvPr/>
            </p:nvSpPr>
            <p:spPr>
              <a:xfrm>
                <a:off x="5726835" y="312361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6"/>
                      <a:pt x="153" y="563"/>
                      <a:pt x="324" y="563"/>
                    </a:cubicBezTo>
                    <a:cubicBezTo>
                      <a:pt x="460" y="563"/>
                      <a:pt x="511" y="426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2"/>
              <p:cNvSpPr/>
              <p:nvPr/>
            </p:nvSpPr>
            <p:spPr>
              <a:xfrm>
                <a:off x="5866535" y="3135295"/>
                <a:ext cx="70560" cy="41420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071" extrusionOk="0">
                    <a:moveTo>
                      <a:pt x="1262" y="831"/>
                    </a:moveTo>
                    <a:cubicBezTo>
                      <a:pt x="1432" y="831"/>
                      <a:pt x="1534" y="950"/>
                      <a:pt x="1534" y="1120"/>
                    </a:cubicBezTo>
                    <a:cubicBezTo>
                      <a:pt x="1534" y="1257"/>
                      <a:pt x="1432" y="1393"/>
                      <a:pt x="1262" y="1393"/>
                    </a:cubicBezTo>
                    <a:cubicBezTo>
                      <a:pt x="1108" y="1393"/>
                      <a:pt x="972" y="1257"/>
                      <a:pt x="972" y="1120"/>
                    </a:cubicBezTo>
                    <a:cubicBezTo>
                      <a:pt x="972" y="950"/>
                      <a:pt x="1108" y="831"/>
                      <a:pt x="1262" y="831"/>
                    </a:cubicBezTo>
                    <a:close/>
                    <a:moveTo>
                      <a:pt x="1927" y="0"/>
                    </a:moveTo>
                    <a:cubicBezTo>
                      <a:pt x="1528" y="0"/>
                      <a:pt x="1095" y="173"/>
                      <a:pt x="665" y="524"/>
                    </a:cubicBezTo>
                    <a:cubicBezTo>
                      <a:pt x="1" y="1052"/>
                      <a:pt x="1" y="1120"/>
                      <a:pt x="461" y="1563"/>
                    </a:cubicBezTo>
                    <a:cubicBezTo>
                      <a:pt x="783" y="1895"/>
                      <a:pt x="1500" y="2070"/>
                      <a:pt x="2145" y="2070"/>
                    </a:cubicBezTo>
                    <a:cubicBezTo>
                      <a:pt x="2627" y="2070"/>
                      <a:pt x="3068" y="1972"/>
                      <a:pt x="3272" y="1768"/>
                    </a:cubicBezTo>
                    <a:cubicBezTo>
                      <a:pt x="3528" y="1512"/>
                      <a:pt x="3494" y="1257"/>
                      <a:pt x="3136" y="711"/>
                    </a:cubicBezTo>
                    <a:cubicBezTo>
                      <a:pt x="2822" y="241"/>
                      <a:pt x="2398" y="0"/>
                      <a:pt x="19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2"/>
              <p:cNvSpPr/>
              <p:nvPr/>
            </p:nvSpPr>
            <p:spPr>
              <a:xfrm>
                <a:off x="4596835" y="31801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2"/>
              <p:cNvSpPr/>
              <p:nvPr/>
            </p:nvSpPr>
            <p:spPr>
              <a:xfrm>
                <a:off x="462513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2"/>
              <p:cNvSpPr/>
              <p:nvPr/>
            </p:nvSpPr>
            <p:spPr>
              <a:xfrm>
                <a:off x="465341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0" y="120"/>
                      <a:pt x="0" y="291"/>
                    </a:cubicBezTo>
                    <a:cubicBezTo>
                      <a:pt x="0" y="427"/>
                      <a:pt x="154" y="580"/>
                      <a:pt x="324" y="580"/>
                    </a:cubicBezTo>
                    <a:cubicBezTo>
                      <a:pt x="460" y="580"/>
                      <a:pt x="512" y="427"/>
                      <a:pt x="426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2"/>
              <p:cNvSpPr/>
              <p:nvPr/>
            </p:nvSpPr>
            <p:spPr>
              <a:xfrm>
                <a:off x="474439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7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2"/>
              <p:cNvSpPr/>
              <p:nvPr/>
            </p:nvSpPr>
            <p:spPr>
              <a:xfrm>
                <a:off x="477267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1"/>
                    </a:cubicBezTo>
                    <a:cubicBezTo>
                      <a:pt x="1" y="427"/>
                      <a:pt x="154" y="580"/>
                      <a:pt x="325" y="580"/>
                    </a:cubicBezTo>
                    <a:cubicBezTo>
                      <a:pt x="461" y="580"/>
                      <a:pt x="512" y="427"/>
                      <a:pt x="427" y="291"/>
                    </a:cubicBezTo>
                    <a:cubicBezTo>
                      <a:pt x="342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2"/>
              <p:cNvSpPr/>
              <p:nvPr/>
            </p:nvSpPr>
            <p:spPr>
              <a:xfrm>
                <a:off x="4801295" y="3180175"/>
                <a:ext cx="1026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1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1"/>
                    </a:cubicBezTo>
                    <a:cubicBezTo>
                      <a:pt x="1" y="427"/>
                      <a:pt x="137" y="580"/>
                      <a:pt x="308" y="580"/>
                    </a:cubicBezTo>
                    <a:cubicBezTo>
                      <a:pt x="444" y="580"/>
                      <a:pt x="512" y="427"/>
                      <a:pt x="427" y="291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2"/>
              <p:cNvSpPr/>
              <p:nvPr/>
            </p:nvSpPr>
            <p:spPr>
              <a:xfrm>
                <a:off x="4829595" y="3180175"/>
                <a:ext cx="10240" cy="1162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1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1"/>
                    </a:cubicBezTo>
                    <a:cubicBezTo>
                      <a:pt x="0" y="427"/>
                      <a:pt x="136" y="580"/>
                      <a:pt x="307" y="580"/>
                    </a:cubicBezTo>
                    <a:cubicBezTo>
                      <a:pt x="460" y="580"/>
                      <a:pt x="511" y="427"/>
                      <a:pt x="426" y="291"/>
                    </a:cubicBezTo>
                    <a:cubicBezTo>
                      <a:pt x="341" y="120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2"/>
              <p:cNvSpPr/>
              <p:nvPr/>
            </p:nvSpPr>
            <p:spPr>
              <a:xfrm>
                <a:off x="4442135" y="3210975"/>
                <a:ext cx="298880" cy="537280"/>
              </a:xfrm>
              <a:custGeom>
                <a:avLst/>
                <a:gdLst/>
                <a:ahLst/>
                <a:cxnLst/>
                <a:rect l="l" t="t" r="r" b="b"/>
                <a:pathLst>
                  <a:path w="14944" h="26864" extrusionOk="0">
                    <a:moveTo>
                      <a:pt x="10083" y="0"/>
                    </a:moveTo>
                    <a:cubicBezTo>
                      <a:pt x="10053" y="0"/>
                      <a:pt x="10026" y="107"/>
                      <a:pt x="10002" y="318"/>
                    </a:cubicBezTo>
                    <a:cubicBezTo>
                      <a:pt x="9866" y="1443"/>
                      <a:pt x="10087" y="2720"/>
                      <a:pt x="10990" y="6281"/>
                    </a:cubicBezTo>
                    <a:cubicBezTo>
                      <a:pt x="11621" y="8684"/>
                      <a:pt x="11740" y="9706"/>
                      <a:pt x="11706" y="13199"/>
                    </a:cubicBezTo>
                    <a:cubicBezTo>
                      <a:pt x="11706" y="15959"/>
                      <a:pt x="11842" y="17799"/>
                      <a:pt x="12132" y="18975"/>
                    </a:cubicBezTo>
                    <a:cubicBezTo>
                      <a:pt x="12387" y="19912"/>
                      <a:pt x="12507" y="20900"/>
                      <a:pt x="12422" y="21207"/>
                    </a:cubicBezTo>
                    <a:cubicBezTo>
                      <a:pt x="12302" y="21497"/>
                      <a:pt x="12353" y="21752"/>
                      <a:pt x="12507" y="21752"/>
                    </a:cubicBezTo>
                    <a:cubicBezTo>
                      <a:pt x="12643" y="21752"/>
                      <a:pt x="12847" y="22042"/>
                      <a:pt x="12933" y="22383"/>
                    </a:cubicBezTo>
                    <a:cubicBezTo>
                      <a:pt x="13018" y="22740"/>
                      <a:pt x="13359" y="23712"/>
                      <a:pt x="13716" y="24529"/>
                    </a:cubicBezTo>
                    <a:cubicBezTo>
                      <a:pt x="14211" y="25637"/>
                      <a:pt x="14296" y="26097"/>
                      <a:pt x="14057" y="26319"/>
                    </a:cubicBezTo>
                    <a:cubicBezTo>
                      <a:pt x="13975" y="26400"/>
                      <a:pt x="13863" y="26438"/>
                      <a:pt x="13731" y="26438"/>
                    </a:cubicBezTo>
                    <a:cubicBezTo>
                      <a:pt x="13176" y="26438"/>
                      <a:pt x="12266" y="25771"/>
                      <a:pt x="11757" y="24904"/>
                    </a:cubicBezTo>
                    <a:cubicBezTo>
                      <a:pt x="11331" y="24172"/>
                      <a:pt x="10990" y="23882"/>
                      <a:pt x="8588" y="22553"/>
                    </a:cubicBezTo>
                    <a:cubicBezTo>
                      <a:pt x="8043" y="22229"/>
                      <a:pt x="7361" y="21786"/>
                      <a:pt x="7106" y="21531"/>
                    </a:cubicBezTo>
                    <a:cubicBezTo>
                      <a:pt x="6892" y="21355"/>
                      <a:pt x="6715" y="21253"/>
                      <a:pt x="6637" y="21253"/>
                    </a:cubicBezTo>
                    <a:cubicBezTo>
                      <a:pt x="6610" y="21253"/>
                      <a:pt x="6594" y="21265"/>
                      <a:pt x="6594" y="21292"/>
                    </a:cubicBezTo>
                    <a:cubicBezTo>
                      <a:pt x="6594" y="21321"/>
                      <a:pt x="6572" y="21335"/>
                      <a:pt x="6531" y="21335"/>
                    </a:cubicBezTo>
                    <a:cubicBezTo>
                      <a:pt x="6404" y="21335"/>
                      <a:pt x="6103" y="21204"/>
                      <a:pt x="5743" y="20986"/>
                    </a:cubicBezTo>
                    <a:cubicBezTo>
                      <a:pt x="5282" y="20730"/>
                      <a:pt x="4891" y="20338"/>
                      <a:pt x="4891" y="20100"/>
                    </a:cubicBezTo>
                    <a:cubicBezTo>
                      <a:pt x="4891" y="19962"/>
                      <a:pt x="4826" y="19879"/>
                      <a:pt x="4724" y="19879"/>
                    </a:cubicBezTo>
                    <a:cubicBezTo>
                      <a:pt x="4687" y="19879"/>
                      <a:pt x="4646" y="19890"/>
                      <a:pt x="4601" y="19912"/>
                    </a:cubicBezTo>
                    <a:cubicBezTo>
                      <a:pt x="4579" y="19925"/>
                      <a:pt x="4553" y="19931"/>
                      <a:pt x="4522" y="19931"/>
                    </a:cubicBezTo>
                    <a:cubicBezTo>
                      <a:pt x="3940" y="19931"/>
                      <a:pt x="1800" y="17756"/>
                      <a:pt x="1994" y="17271"/>
                    </a:cubicBezTo>
                    <a:cubicBezTo>
                      <a:pt x="2053" y="17072"/>
                      <a:pt x="2047" y="16969"/>
                      <a:pt x="1971" y="16969"/>
                    </a:cubicBezTo>
                    <a:cubicBezTo>
                      <a:pt x="1936" y="16969"/>
                      <a:pt x="1887" y="16990"/>
                      <a:pt x="1824" y="17033"/>
                    </a:cubicBezTo>
                    <a:cubicBezTo>
                      <a:pt x="1794" y="17047"/>
                      <a:pt x="1761" y="17055"/>
                      <a:pt x="1725" y="17055"/>
                    </a:cubicBezTo>
                    <a:cubicBezTo>
                      <a:pt x="1556" y="17055"/>
                      <a:pt x="1334" y="16894"/>
                      <a:pt x="1193" y="16641"/>
                    </a:cubicBezTo>
                    <a:cubicBezTo>
                      <a:pt x="972" y="16249"/>
                      <a:pt x="972" y="16078"/>
                      <a:pt x="1193" y="16078"/>
                    </a:cubicBezTo>
                    <a:cubicBezTo>
                      <a:pt x="1364" y="16078"/>
                      <a:pt x="1432" y="15925"/>
                      <a:pt x="1347" y="15789"/>
                    </a:cubicBezTo>
                    <a:cubicBezTo>
                      <a:pt x="1265" y="15673"/>
                      <a:pt x="1160" y="15612"/>
                      <a:pt x="1064" y="15612"/>
                    </a:cubicBezTo>
                    <a:cubicBezTo>
                      <a:pt x="1019" y="15612"/>
                      <a:pt x="976" y="15625"/>
                      <a:pt x="938" y="15653"/>
                    </a:cubicBezTo>
                    <a:cubicBezTo>
                      <a:pt x="919" y="15664"/>
                      <a:pt x="901" y="15669"/>
                      <a:pt x="884" y="15669"/>
                    </a:cubicBezTo>
                    <a:cubicBezTo>
                      <a:pt x="498" y="15669"/>
                      <a:pt x="352" y="13028"/>
                      <a:pt x="597" y="10388"/>
                    </a:cubicBezTo>
                    <a:cubicBezTo>
                      <a:pt x="852" y="7645"/>
                      <a:pt x="750" y="5685"/>
                      <a:pt x="341" y="5430"/>
                    </a:cubicBezTo>
                    <a:cubicBezTo>
                      <a:pt x="335" y="5425"/>
                      <a:pt x="328" y="5423"/>
                      <a:pt x="321" y="5423"/>
                    </a:cubicBezTo>
                    <a:cubicBezTo>
                      <a:pt x="197" y="5423"/>
                      <a:pt x="122" y="6181"/>
                      <a:pt x="154" y="7185"/>
                    </a:cubicBezTo>
                    <a:cubicBezTo>
                      <a:pt x="154" y="8258"/>
                      <a:pt x="120" y="10541"/>
                      <a:pt x="86" y="12296"/>
                    </a:cubicBezTo>
                    <a:cubicBezTo>
                      <a:pt x="1" y="15363"/>
                      <a:pt x="1" y="15533"/>
                      <a:pt x="835" y="16982"/>
                    </a:cubicBezTo>
                    <a:cubicBezTo>
                      <a:pt x="1875" y="18822"/>
                      <a:pt x="3988" y="20594"/>
                      <a:pt x="7532" y="22553"/>
                    </a:cubicBezTo>
                    <a:cubicBezTo>
                      <a:pt x="9201" y="23490"/>
                      <a:pt x="10650" y="24529"/>
                      <a:pt x="11501" y="25450"/>
                    </a:cubicBezTo>
                    <a:cubicBezTo>
                      <a:pt x="12507" y="26523"/>
                      <a:pt x="13018" y="26864"/>
                      <a:pt x="13631" y="26864"/>
                    </a:cubicBezTo>
                    <a:cubicBezTo>
                      <a:pt x="14824" y="26864"/>
                      <a:pt x="14943" y="26233"/>
                      <a:pt x="14142" y="24223"/>
                    </a:cubicBezTo>
                    <a:cubicBezTo>
                      <a:pt x="12762" y="20764"/>
                      <a:pt x="12251" y="17697"/>
                      <a:pt x="12302" y="13523"/>
                    </a:cubicBezTo>
                    <a:cubicBezTo>
                      <a:pt x="12336" y="10115"/>
                      <a:pt x="12251" y="9263"/>
                      <a:pt x="11450" y="5873"/>
                    </a:cubicBezTo>
                    <a:cubicBezTo>
                      <a:pt x="10769" y="3044"/>
                      <a:pt x="10633" y="2022"/>
                      <a:pt x="10888" y="1869"/>
                    </a:cubicBezTo>
                    <a:cubicBezTo>
                      <a:pt x="11110" y="1698"/>
                      <a:pt x="11076" y="1596"/>
                      <a:pt x="10769" y="1426"/>
                    </a:cubicBezTo>
                    <a:cubicBezTo>
                      <a:pt x="10547" y="1272"/>
                      <a:pt x="10292" y="846"/>
                      <a:pt x="10207" y="454"/>
                    </a:cubicBezTo>
                    <a:cubicBezTo>
                      <a:pt x="10160" y="150"/>
                      <a:pt x="10119" y="0"/>
                      <a:pt x="100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2"/>
              <p:cNvSpPr/>
              <p:nvPr/>
            </p:nvSpPr>
            <p:spPr>
              <a:xfrm>
                <a:off x="462513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2"/>
              <p:cNvSpPr/>
              <p:nvPr/>
            </p:nvSpPr>
            <p:spPr>
              <a:xfrm>
                <a:off x="498873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2"/>
              <p:cNvSpPr/>
              <p:nvPr/>
            </p:nvSpPr>
            <p:spPr>
              <a:xfrm>
                <a:off x="50170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2"/>
              <p:cNvSpPr/>
              <p:nvPr/>
            </p:nvSpPr>
            <p:spPr>
              <a:xfrm>
                <a:off x="55963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2"/>
              <p:cNvSpPr/>
              <p:nvPr/>
            </p:nvSpPr>
            <p:spPr>
              <a:xfrm>
                <a:off x="562459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2"/>
              <p:cNvSpPr/>
              <p:nvPr/>
            </p:nvSpPr>
            <p:spPr>
              <a:xfrm>
                <a:off x="5681515" y="32370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60" y="563"/>
                      <a:pt x="511" y="426"/>
                      <a:pt x="426" y="290"/>
                    </a:cubicBezTo>
                    <a:cubicBezTo>
                      <a:pt x="341" y="120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2"/>
              <p:cNvSpPr/>
              <p:nvPr/>
            </p:nvSpPr>
            <p:spPr>
              <a:xfrm>
                <a:off x="6120075" y="3239115"/>
                <a:ext cx="65780" cy="3702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851" extrusionOk="0">
                    <a:moveTo>
                      <a:pt x="2997" y="1"/>
                    </a:moveTo>
                    <a:cubicBezTo>
                      <a:pt x="2921" y="1"/>
                      <a:pt x="2835" y="69"/>
                      <a:pt x="2744" y="206"/>
                    </a:cubicBezTo>
                    <a:cubicBezTo>
                      <a:pt x="2646" y="374"/>
                      <a:pt x="2558" y="460"/>
                      <a:pt x="2428" y="460"/>
                    </a:cubicBezTo>
                    <a:cubicBezTo>
                      <a:pt x="2309" y="460"/>
                      <a:pt x="2155" y="387"/>
                      <a:pt x="1926" y="240"/>
                    </a:cubicBezTo>
                    <a:cubicBezTo>
                      <a:pt x="1707" y="103"/>
                      <a:pt x="1554" y="45"/>
                      <a:pt x="1466" y="45"/>
                    </a:cubicBezTo>
                    <a:cubicBezTo>
                      <a:pt x="1258" y="45"/>
                      <a:pt x="1411" y="368"/>
                      <a:pt x="1926" y="751"/>
                    </a:cubicBezTo>
                    <a:cubicBezTo>
                      <a:pt x="2318" y="1041"/>
                      <a:pt x="2386" y="1211"/>
                      <a:pt x="2147" y="1348"/>
                    </a:cubicBezTo>
                    <a:cubicBezTo>
                      <a:pt x="2061" y="1404"/>
                      <a:pt x="1956" y="1430"/>
                      <a:pt x="1842" y="1430"/>
                    </a:cubicBezTo>
                    <a:cubicBezTo>
                      <a:pt x="1371" y="1430"/>
                      <a:pt x="734" y="986"/>
                      <a:pt x="529" y="410"/>
                    </a:cubicBezTo>
                    <a:cubicBezTo>
                      <a:pt x="443" y="144"/>
                      <a:pt x="358" y="11"/>
                      <a:pt x="269" y="11"/>
                    </a:cubicBezTo>
                    <a:cubicBezTo>
                      <a:pt x="215" y="11"/>
                      <a:pt x="160" y="59"/>
                      <a:pt x="103" y="155"/>
                    </a:cubicBezTo>
                    <a:cubicBezTo>
                      <a:pt x="0" y="325"/>
                      <a:pt x="103" y="802"/>
                      <a:pt x="358" y="1211"/>
                    </a:cubicBezTo>
                    <a:cubicBezTo>
                      <a:pt x="660" y="1691"/>
                      <a:pt x="906" y="1851"/>
                      <a:pt x="1434" y="1851"/>
                    </a:cubicBezTo>
                    <a:cubicBezTo>
                      <a:pt x="1562" y="1851"/>
                      <a:pt x="1708" y="1841"/>
                      <a:pt x="1875" y="1825"/>
                    </a:cubicBezTo>
                    <a:cubicBezTo>
                      <a:pt x="2744" y="1739"/>
                      <a:pt x="2914" y="1637"/>
                      <a:pt x="2897" y="1092"/>
                    </a:cubicBezTo>
                    <a:cubicBezTo>
                      <a:pt x="2897" y="751"/>
                      <a:pt x="2982" y="462"/>
                      <a:pt x="3118" y="462"/>
                    </a:cubicBezTo>
                    <a:cubicBezTo>
                      <a:pt x="3255" y="462"/>
                      <a:pt x="3289" y="325"/>
                      <a:pt x="3170" y="155"/>
                    </a:cubicBezTo>
                    <a:cubicBezTo>
                      <a:pt x="3122" y="52"/>
                      <a:pt x="3064" y="1"/>
                      <a:pt x="29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2"/>
              <p:cNvSpPr/>
              <p:nvPr/>
            </p:nvSpPr>
            <p:spPr>
              <a:xfrm>
                <a:off x="496009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2"/>
              <p:cNvSpPr/>
              <p:nvPr/>
            </p:nvSpPr>
            <p:spPr>
              <a:xfrm>
                <a:off x="49887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2"/>
              <p:cNvSpPr/>
              <p:nvPr/>
            </p:nvSpPr>
            <p:spPr>
              <a:xfrm>
                <a:off x="55963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2"/>
              <p:cNvSpPr/>
              <p:nvPr/>
            </p:nvSpPr>
            <p:spPr>
              <a:xfrm>
                <a:off x="562459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2"/>
              <p:cNvSpPr/>
              <p:nvPr/>
            </p:nvSpPr>
            <p:spPr>
              <a:xfrm>
                <a:off x="56532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2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2"/>
              <p:cNvSpPr/>
              <p:nvPr/>
            </p:nvSpPr>
            <p:spPr>
              <a:xfrm>
                <a:off x="568151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2"/>
              <p:cNvSpPr/>
              <p:nvPr/>
            </p:nvSpPr>
            <p:spPr>
              <a:xfrm>
                <a:off x="6147335" y="329399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2"/>
              <p:cNvSpPr/>
              <p:nvPr/>
            </p:nvSpPr>
            <p:spPr>
              <a:xfrm>
                <a:off x="4903535" y="335057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273" y="579"/>
                    </a:cubicBezTo>
                    <a:cubicBezTo>
                      <a:pt x="443" y="579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2"/>
              <p:cNvSpPr/>
              <p:nvPr/>
            </p:nvSpPr>
            <p:spPr>
              <a:xfrm>
                <a:off x="49318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2"/>
              <p:cNvSpPr/>
              <p:nvPr/>
            </p:nvSpPr>
            <p:spPr>
              <a:xfrm>
                <a:off x="496009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5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2"/>
              <p:cNvSpPr/>
              <p:nvPr/>
            </p:nvSpPr>
            <p:spPr>
              <a:xfrm>
                <a:off x="49887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2"/>
              <p:cNvSpPr/>
              <p:nvPr/>
            </p:nvSpPr>
            <p:spPr>
              <a:xfrm>
                <a:off x="50170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2"/>
              <p:cNvSpPr/>
              <p:nvPr/>
            </p:nvSpPr>
            <p:spPr>
              <a:xfrm>
                <a:off x="504529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2"/>
              <p:cNvSpPr/>
              <p:nvPr/>
            </p:nvSpPr>
            <p:spPr>
              <a:xfrm>
                <a:off x="556803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2"/>
              <p:cNvSpPr/>
              <p:nvPr/>
            </p:nvSpPr>
            <p:spPr>
              <a:xfrm>
                <a:off x="55963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2"/>
              <p:cNvSpPr/>
              <p:nvPr/>
            </p:nvSpPr>
            <p:spPr>
              <a:xfrm>
                <a:off x="562459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2"/>
              <p:cNvSpPr/>
              <p:nvPr/>
            </p:nvSpPr>
            <p:spPr>
              <a:xfrm>
                <a:off x="5681515" y="335057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2"/>
              <p:cNvSpPr/>
              <p:nvPr/>
            </p:nvSpPr>
            <p:spPr>
              <a:xfrm>
                <a:off x="471031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2"/>
              <p:cNvSpPr/>
              <p:nvPr/>
            </p:nvSpPr>
            <p:spPr>
              <a:xfrm>
                <a:off x="4903535" y="340747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73" y="0"/>
                    </a:moveTo>
                    <a:cubicBezTo>
                      <a:pt x="137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73" y="563"/>
                    </a:cubicBezTo>
                    <a:cubicBezTo>
                      <a:pt x="443" y="563"/>
                      <a:pt x="563" y="426"/>
                      <a:pt x="563" y="290"/>
                    </a:cubicBezTo>
                    <a:cubicBezTo>
                      <a:pt x="563" y="120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2"/>
              <p:cNvSpPr/>
              <p:nvPr/>
            </p:nvSpPr>
            <p:spPr>
              <a:xfrm>
                <a:off x="493181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1" y="120"/>
                      <a:pt x="1" y="290"/>
                    </a:cubicBezTo>
                    <a:cubicBezTo>
                      <a:pt x="1" y="426"/>
                      <a:pt x="137" y="563"/>
                      <a:pt x="307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2"/>
              <p:cNvSpPr/>
              <p:nvPr/>
            </p:nvSpPr>
            <p:spPr>
              <a:xfrm>
                <a:off x="496009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5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2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2"/>
              <p:cNvSpPr/>
              <p:nvPr/>
            </p:nvSpPr>
            <p:spPr>
              <a:xfrm>
                <a:off x="49887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2"/>
              <p:cNvSpPr/>
              <p:nvPr/>
            </p:nvSpPr>
            <p:spPr>
              <a:xfrm>
                <a:off x="5017015" y="340747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7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290" y="563"/>
                    </a:cubicBezTo>
                    <a:cubicBezTo>
                      <a:pt x="460" y="563"/>
                      <a:pt x="563" y="426"/>
                      <a:pt x="563" y="290"/>
                    </a:cubicBezTo>
                    <a:cubicBezTo>
                      <a:pt x="563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2"/>
              <p:cNvSpPr/>
              <p:nvPr/>
            </p:nvSpPr>
            <p:spPr>
              <a:xfrm>
                <a:off x="556803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0"/>
                    </a:moveTo>
                    <a:cubicBezTo>
                      <a:pt x="51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43" y="563"/>
                      <a:pt x="511" y="426"/>
                      <a:pt x="426" y="290"/>
                    </a:cubicBezTo>
                    <a:cubicBezTo>
                      <a:pt x="341" y="120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2"/>
              <p:cNvSpPr/>
              <p:nvPr/>
            </p:nvSpPr>
            <p:spPr>
              <a:xfrm>
                <a:off x="559631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52" y="0"/>
                      <a:pt x="0" y="120"/>
                      <a:pt x="0" y="290"/>
                    </a:cubicBezTo>
                    <a:cubicBezTo>
                      <a:pt x="0" y="426"/>
                      <a:pt x="137" y="563"/>
                      <a:pt x="307" y="563"/>
                    </a:cubicBezTo>
                    <a:cubicBezTo>
                      <a:pt x="460" y="563"/>
                      <a:pt x="512" y="426"/>
                      <a:pt x="426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2"/>
              <p:cNvSpPr/>
              <p:nvPr/>
            </p:nvSpPr>
            <p:spPr>
              <a:xfrm>
                <a:off x="5624595" y="340747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0"/>
                    </a:moveTo>
                    <a:cubicBezTo>
                      <a:pt x="69" y="0"/>
                      <a:pt x="1" y="120"/>
                      <a:pt x="1" y="290"/>
                    </a:cubicBezTo>
                    <a:cubicBezTo>
                      <a:pt x="1" y="426"/>
                      <a:pt x="154" y="563"/>
                      <a:pt x="324" y="563"/>
                    </a:cubicBezTo>
                    <a:cubicBezTo>
                      <a:pt x="461" y="563"/>
                      <a:pt x="512" y="426"/>
                      <a:pt x="427" y="290"/>
                    </a:cubicBezTo>
                    <a:cubicBezTo>
                      <a:pt x="341" y="120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2"/>
              <p:cNvSpPr/>
              <p:nvPr/>
            </p:nvSpPr>
            <p:spPr>
              <a:xfrm>
                <a:off x="5681515" y="3407475"/>
                <a:ext cx="1126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63" extrusionOk="0">
                    <a:moveTo>
                      <a:pt x="290" y="0"/>
                    </a:moveTo>
                    <a:cubicBezTo>
                      <a:pt x="136" y="0"/>
                      <a:pt x="0" y="120"/>
                      <a:pt x="0" y="290"/>
                    </a:cubicBezTo>
                    <a:cubicBezTo>
                      <a:pt x="0" y="426"/>
                      <a:pt x="136" y="563"/>
                      <a:pt x="290" y="563"/>
                    </a:cubicBezTo>
                    <a:cubicBezTo>
                      <a:pt x="460" y="563"/>
                      <a:pt x="562" y="426"/>
                      <a:pt x="562" y="290"/>
                    </a:cubicBezTo>
                    <a:cubicBezTo>
                      <a:pt x="562" y="120"/>
                      <a:pt x="460" y="0"/>
                      <a:pt x="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2"/>
              <p:cNvSpPr/>
              <p:nvPr/>
            </p:nvSpPr>
            <p:spPr>
              <a:xfrm>
                <a:off x="44605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44" y="563"/>
                      <a:pt x="512" y="427"/>
                      <a:pt x="427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2"/>
              <p:cNvSpPr/>
              <p:nvPr/>
            </p:nvSpPr>
            <p:spPr>
              <a:xfrm>
                <a:off x="44888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2"/>
              <p:cNvSpPr/>
              <p:nvPr/>
            </p:nvSpPr>
            <p:spPr>
              <a:xfrm>
                <a:off x="46592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2"/>
              <p:cNvSpPr/>
              <p:nvPr/>
            </p:nvSpPr>
            <p:spPr>
              <a:xfrm>
                <a:off x="47103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2"/>
              <p:cNvSpPr/>
              <p:nvPr/>
            </p:nvSpPr>
            <p:spPr>
              <a:xfrm>
                <a:off x="49035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3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73"/>
                    </a:cubicBezTo>
                    <a:cubicBezTo>
                      <a:pt x="341" y="103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2"/>
              <p:cNvSpPr/>
              <p:nvPr/>
            </p:nvSpPr>
            <p:spPr>
              <a:xfrm>
                <a:off x="49318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1" y="103"/>
                      <a:pt x="1" y="273"/>
                    </a:cubicBezTo>
                    <a:cubicBezTo>
                      <a:pt x="1" y="427"/>
                      <a:pt x="137" y="563"/>
                      <a:pt x="307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2"/>
              <p:cNvSpPr/>
              <p:nvPr/>
            </p:nvSpPr>
            <p:spPr>
              <a:xfrm>
                <a:off x="496009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5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2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2"/>
              <p:cNvSpPr/>
              <p:nvPr/>
            </p:nvSpPr>
            <p:spPr>
              <a:xfrm>
                <a:off x="49887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2"/>
              <p:cNvSpPr/>
              <p:nvPr/>
            </p:nvSpPr>
            <p:spPr>
              <a:xfrm>
                <a:off x="556803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3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2"/>
              <p:cNvSpPr/>
              <p:nvPr/>
            </p:nvSpPr>
            <p:spPr>
              <a:xfrm>
                <a:off x="55963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52" y="1"/>
                      <a:pt x="0" y="103"/>
                      <a:pt x="0" y="273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2"/>
              <p:cNvSpPr/>
              <p:nvPr/>
            </p:nvSpPr>
            <p:spPr>
              <a:xfrm>
                <a:off x="562459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3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3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2"/>
              <p:cNvSpPr/>
              <p:nvPr/>
            </p:nvSpPr>
            <p:spPr>
              <a:xfrm>
                <a:off x="568151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3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2"/>
              <p:cNvSpPr/>
              <p:nvPr/>
            </p:nvSpPr>
            <p:spPr>
              <a:xfrm>
                <a:off x="5709795" y="346437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68" y="1"/>
                      <a:pt x="0" y="103"/>
                      <a:pt x="0" y="273"/>
                    </a:cubicBezTo>
                    <a:cubicBezTo>
                      <a:pt x="0" y="427"/>
                      <a:pt x="154" y="563"/>
                      <a:pt x="324" y="563"/>
                    </a:cubicBezTo>
                    <a:cubicBezTo>
                      <a:pt x="460" y="563"/>
                      <a:pt x="511" y="427"/>
                      <a:pt x="426" y="273"/>
                    </a:cubicBezTo>
                    <a:cubicBezTo>
                      <a:pt x="341" y="103"/>
                      <a:pt x="205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2"/>
              <p:cNvSpPr/>
              <p:nvPr/>
            </p:nvSpPr>
            <p:spPr>
              <a:xfrm>
                <a:off x="44888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2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2"/>
              <p:cNvSpPr/>
              <p:nvPr/>
            </p:nvSpPr>
            <p:spPr>
              <a:xfrm>
                <a:off x="45171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2"/>
              <p:cNvSpPr/>
              <p:nvPr/>
            </p:nvSpPr>
            <p:spPr>
              <a:xfrm>
                <a:off x="4545735" y="3520955"/>
                <a:ext cx="11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80" extrusionOk="0">
                    <a:moveTo>
                      <a:pt x="273" y="0"/>
                    </a:moveTo>
                    <a:cubicBezTo>
                      <a:pt x="137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273" y="579"/>
                    </a:cubicBezTo>
                    <a:cubicBezTo>
                      <a:pt x="443" y="579"/>
                      <a:pt x="563" y="426"/>
                      <a:pt x="563" y="290"/>
                    </a:cubicBezTo>
                    <a:cubicBezTo>
                      <a:pt x="563" y="119"/>
                      <a:pt x="443" y="0"/>
                      <a:pt x="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2"/>
              <p:cNvSpPr/>
              <p:nvPr/>
            </p:nvSpPr>
            <p:spPr>
              <a:xfrm>
                <a:off x="46592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2"/>
              <p:cNvSpPr/>
              <p:nvPr/>
            </p:nvSpPr>
            <p:spPr>
              <a:xfrm>
                <a:off x="47897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9" y="0"/>
                      <a:pt x="1" y="119"/>
                      <a:pt x="1" y="290"/>
                    </a:cubicBezTo>
                    <a:cubicBezTo>
                      <a:pt x="1" y="426"/>
                      <a:pt x="154" y="579"/>
                      <a:pt x="324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2"/>
              <p:cNvSpPr/>
              <p:nvPr/>
            </p:nvSpPr>
            <p:spPr>
              <a:xfrm>
                <a:off x="4818335" y="3520955"/>
                <a:ext cx="1026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80" extrusionOk="0">
                    <a:moveTo>
                      <a:pt x="103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8" y="579"/>
                    </a:cubicBezTo>
                    <a:cubicBezTo>
                      <a:pt x="444" y="579"/>
                      <a:pt x="512" y="426"/>
                      <a:pt x="427" y="290"/>
                    </a:cubicBezTo>
                    <a:cubicBezTo>
                      <a:pt x="342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2"/>
              <p:cNvSpPr/>
              <p:nvPr/>
            </p:nvSpPr>
            <p:spPr>
              <a:xfrm>
                <a:off x="484663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2"/>
              <p:cNvSpPr/>
              <p:nvPr/>
            </p:nvSpPr>
            <p:spPr>
              <a:xfrm>
                <a:off x="48749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4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2"/>
              <p:cNvSpPr/>
              <p:nvPr/>
            </p:nvSpPr>
            <p:spPr>
              <a:xfrm>
                <a:off x="490353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3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2" y="426"/>
                      <a:pt x="426" y="290"/>
                    </a:cubicBezTo>
                    <a:cubicBezTo>
                      <a:pt x="341" y="119"/>
                      <a:pt x="188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2"/>
              <p:cNvSpPr/>
              <p:nvPr/>
            </p:nvSpPr>
            <p:spPr>
              <a:xfrm>
                <a:off x="49318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1" y="119"/>
                      <a:pt x="1" y="290"/>
                    </a:cubicBezTo>
                    <a:cubicBezTo>
                      <a:pt x="1" y="426"/>
                      <a:pt x="137" y="579"/>
                      <a:pt x="307" y="579"/>
                    </a:cubicBezTo>
                    <a:cubicBezTo>
                      <a:pt x="461" y="579"/>
                      <a:pt x="512" y="426"/>
                      <a:pt x="427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2"/>
              <p:cNvSpPr/>
              <p:nvPr/>
            </p:nvSpPr>
            <p:spPr>
              <a:xfrm>
                <a:off x="55394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19"/>
                      <a:pt x="0" y="290"/>
                    </a:cubicBezTo>
                    <a:cubicBezTo>
                      <a:pt x="0" y="426"/>
                      <a:pt x="153" y="579"/>
                      <a:pt x="324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2"/>
              <p:cNvSpPr/>
              <p:nvPr/>
            </p:nvSpPr>
            <p:spPr>
              <a:xfrm>
                <a:off x="556803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02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43" y="579"/>
                      <a:pt x="511" y="426"/>
                      <a:pt x="426" y="290"/>
                    </a:cubicBezTo>
                    <a:cubicBezTo>
                      <a:pt x="341" y="119"/>
                      <a:pt x="188" y="0"/>
                      <a:pt x="1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2"/>
              <p:cNvSpPr/>
              <p:nvPr/>
            </p:nvSpPr>
            <p:spPr>
              <a:xfrm>
                <a:off x="55963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20" y="0"/>
                    </a:moveTo>
                    <a:cubicBezTo>
                      <a:pt x="52" y="0"/>
                      <a:pt x="0" y="119"/>
                      <a:pt x="0" y="290"/>
                    </a:cubicBezTo>
                    <a:cubicBezTo>
                      <a:pt x="0" y="426"/>
                      <a:pt x="137" y="579"/>
                      <a:pt x="307" y="579"/>
                    </a:cubicBezTo>
                    <a:cubicBezTo>
                      <a:pt x="460" y="579"/>
                      <a:pt x="512" y="426"/>
                      <a:pt x="426" y="290"/>
                    </a:cubicBezTo>
                    <a:cubicBezTo>
                      <a:pt x="341" y="119"/>
                      <a:pt x="205" y="0"/>
                      <a:pt x="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2"/>
              <p:cNvSpPr/>
              <p:nvPr/>
            </p:nvSpPr>
            <p:spPr>
              <a:xfrm>
                <a:off x="5681515" y="352095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51" y="0"/>
                      <a:pt x="0" y="119"/>
                      <a:pt x="0" y="290"/>
                    </a:cubicBezTo>
                    <a:cubicBezTo>
                      <a:pt x="0" y="426"/>
                      <a:pt x="136" y="579"/>
                      <a:pt x="307" y="579"/>
                    </a:cubicBezTo>
                    <a:cubicBezTo>
                      <a:pt x="460" y="579"/>
                      <a:pt x="511" y="426"/>
                      <a:pt x="426" y="290"/>
                    </a:cubicBezTo>
                    <a:cubicBezTo>
                      <a:pt x="341" y="119"/>
                      <a:pt x="204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2"/>
              <p:cNvSpPr/>
              <p:nvPr/>
            </p:nvSpPr>
            <p:spPr>
              <a:xfrm>
                <a:off x="451711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2"/>
              <p:cNvSpPr/>
              <p:nvPr/>
            </p:nvSpPr>
            <p:spPr>
              <a:xfrm>
                <a:off x="454573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2"/>
              <p:cNvSpPr/>
              <p:nvPr/>
            </p:nvSpPr>
            <p:spPr>
              <a:xfrm>
                <a:off x="457401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60" y="563"/>
                      <a:pt x="512" y="427"/>
                      <a:pt x="426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2"/>
              <p:cNvSpPr/>
              <p:nvPr/>
            </p:nvSpPr>
            <p:spPr>
              <a:xfrm>
                <a:off x="460229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20" y="1"/>
                    </a:moveTo>
                    <a:cubicBezTo>
                      <a:pt x="69" y="1"/>
                      <a:pt x="1" y="120"/>
                      <a:pt x="1" y="290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90"/>
                    </a:cubicBezTo>
                    <a:cubicBezTo>
                      <a:pt x="341" y="120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2"/>
              <p:cNvSpPr/>
              <p:nvPr/>
            </p:nvSpPr>
            <p:spPr>
              <a:xfrm>
                <a:off x="463091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1" y="120"/>
                      <a:pt x="1" y="290"/>
                    </a:cubicBezTo>
                    <a:cubicBezTo>
                      <a:pt x="1" y="427"/>
                      <a:pt x="137" y="563"/>
                      <a:pt x="308" y="563"/>
                    </a:cubicBezTo>
                    <a:cubicBezTo>
                      <a:pt x="444" y="563"/>
                      <a:pt x="512" y="427"/>
                      <a:pt x="427" y="290"/>
                    </a:cubicBezTo>
                    <a:cubicBezTo>
                      <a:pt x="342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2"/>
              <p:cNvSpPr/>
              <p:nvPr/>
            </p:nvSpPr>
            <p:spPr>
              <a:xfrm>
                <a:off x="465921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2"/>
              <p:cNvSpPr/>
              <p:nvPr/>
            </p:nvSpPr>
            <p:spPr>
              <a:xfrm>
                <a:off x="490353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3" y="1"/>
                    </a:moveTo>
                    <a:cubicBezTo>
                      <a:pt x="52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2" y="427"/>
                      <a:pt x="426" y="290"/>
                    </a:cubicBezTo>
                    <a:cubicBezTo>
                      <a:pt x="341" y="120"/>
                      <a:pt x="188" y="1"/>
                      <a:pt x="1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2"/>
              <p:cNvSpPr/>
              <p:nvPr/>
            </p:nvSpPr>
            <p:spPr>
              <a:xfrm>
                <a:off x="553941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19" y="1"/>
                    </a:moveTo>
                    <a:cubicBezTo>
                      <a:pt x="68" y="1"/>
                      <a:pt x="0" y="120"/>
                      <a:pt x="0" y="290"/>
                    </a:cubicBezTo>
                    <a:cubicBezTo>
                      <a:pt x="0" y="427"/>
                      <a:pt x="153" y="563"/>
                      <a:pt x="324" y="563"/>
                    </a:cubicBezTo>
                    <a:cubicBezTo>
                      <a:pt x="460" y="563"/>
                      <a:pt x="511" y="427"/>
                      <a:pt x="426" y="290"/>
                    </a:cubicBezTo>
                    <a:cubicBezTo>
                      <a:pt x="341" y="120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2"/>
              <p:cNvSpPr/>
              <p:nvPr/>
            </p:nvSpPr>
            <p:spPr>
              <a:xfrm>
                <a:off x="5568035" y="3577855"/>
                <a:ext cx="10240" cy="1126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3" extrusionOk="0">
                    <a:moveTo>
                      <a:pt x="102" y="1"/>
                    </a:moveTo>
                    <a:cubicBezTo>
                      <a:pt x="51" y="1"/>
                      <a:pt x="0" y="120"/>
                      <a:pt x="0" y="290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90"/>
                    </a:cubicBezTo>
                    <a:cubicBezTo>
                      <a:pt x="341" y="120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2"/>
              <p:cNvSpPr/>
              <p:nvPr/>
            </p:nvSpPr>
            <p:spPr>
              <a:xfrm>
                <a:off x="4602295" y="363475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20" y="1"/>
                    </a:moveTo>
                    <a:cubicBezTo>
                      <a:pt x="69" y="1"/>
                      <a:pt x="1" y="103"/>
                      <a:pt x="1" y="274"/>
                    </a:cubicBezTo>
                    <a:cubicBezTo>
                      <a:pt x="1" y="427"/>
                      <a:pt x="154" y="563"/>
                      <a:pt x="324" y="563"/>
                    </a:cubicBezTo>
                    <a:cubicBezTo>
                      <a:pt x="461" y="563"/>
                      <a:pt x="512" y="427"/>
                      <a:pt x="427" y="274"/>
                    </a:cubicBezTo>
                    <a:cubicBezTo>
                      <a:pt x="341" y="103"/>
                      <a:pt x="205" y="1"/>
                      <a:pt x="1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2"/>
              <p:cNvSpPr/>
              <p:nvPr/>
            </p:nvSpPr>
            <p:spPr>
              <a:xfrm>
                <a:off x="4630915" y="3634755"/>
                <a:ext cx="1128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564" extrusionOk="0">
                    <a:moveTo>
                      <a:pt x="273" y="1"/>
                    </a:moveTo>
                    <a:cubicBezTo>
                      <a:pt x="137" y="1"/>
                      <a:pt x="1" y="103"/>
                      <a:pt x="1" y="274"/>
                    </a:cubicBezTo>
                    <a:cubicBezTo>
                      <a:pt x="1" y="427"/>
                      <a:pt x="137" y="563"/>
                      <a:pt x="273" y="563"/>
                    </a:cubicBezTo>
                    <a:cubicBezTo>
                      <a:pt x="444" y="563"/>
                      <a:pt x="563" y="427"/>
                      <a:pt x="563" y="274"/>
                    </a:cubicBezTo>
                    <a:cubicBezTo>
                      <a:pt x="563" y="103"/>
                      <a:pt x="444" y="1"/>
                      <a:pt x="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2"/>
              <p:cNvSpPr/>
              <p:nvPr/>
            </p:nvSpPr>
            <p:spPr>
              <a:xfrm>
                <a:off x="4659215" y="363475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19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6" y="563"/>
                      <a:pt x="307" y="563"/>
                    </a:cubicBezTo>
                    <a:cubicBezTo>
                      <a:pt x="460" y="563"/>
                      <a:pt x="511" y="427"/>
                      <a:pt x="426" y="274"/>
                    </a:cubicBezTo>
                    <a:cubicBezTo>
                      <a:pt x="341" y="103"/>
                      <a:pt x="204" y="1"/>
                      <a:pt x="1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2"/>
              <p:cNvSpPr/>
              <p:nvPr/>
            </p:nvSpPr>
            <p:spPr>
              <a:xfrm>
                <a:off x="5568035" y="3634755"/>
                <a:ext cx="10240" cy="1128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64" extrusionOk="0">
                    <a:moveTo>
                      <a:pt x="102" y="1"/>
                    </a:moveTo>
                    <a:cubicBezTo>
                      <a:pt x="51" y="1"/>
                      <a:pt x="0" y="103"/>
                      <a:pt x="0" y="274"/>
                    </a:cubicBezTo>
                    <a:cubicBezTo>
                      <a:pt x="0" y="427"/>
                      <a:pt x="137" y="563"/>
                      <a:pt x="307" y="563"/>
                    </a:cubicBezTo>
                    <a:cubicBezTo>
                      <a:pt x="443" y="563"/>
                      <a:pt x="511" y="427"/>
                      <a:pt x="426" y="274"/>
                    </a:cubicBezTo>
                    <a:cubicBezTo>
                      <a:pt x="341" y="103"/>
                      <a:pt x="188" y="1"/>
                      <a:pt x="1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2"/>
              <p:cNvSpPr/>
              <p:nvPr/>
            </p:nvSpPr>
            <p:spPr>
              <a:xfrm>
                <a:off x="4687495" y="3691335"/>
                <a:ext cx="1024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80" extrusionOk="0">
                    <a:moveTo>
                      <a:pt x="119" y="0"/>
                    </a:moveTo>
                    <a:cubicBezTo>
                      <a:pt x="68" y="0"/>
                      <a:pt x="0" y="120"/>
                      <a:pt x="0" y="290"/>
                    </a:cubicBezTo>
                    <a:cubicBezTo>
                      <a:pt x="0" y="426"/>
                      <a:pt x="154" y="580"/>
                      <a:pt x="324" y="580"/>
                    </a:cubicBezTo>
                    <a:cubicBezTo>
                      <a:pt x="460" y="580"/>
                      <a:pt x="511" y="426"/>
                      <a:pt x="426" y="290"/>
                    </a:cubicBezTo>
                    <a:cubicBezTo>
                      <a:pt x="341" y="120"/>
                      <a:pt x="205" y="0"/>
                      <a:pt x="1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85" name="Google Shape;2685;p22"/>
            <p:cNvCxnSpPr/>
            <p:nvPr/>
          </p:nvCxnSpPr>
          <p:spPr>
            <a:xfrm>
              <a:off x="3395175" y="2379088"/>
              <a:ext cx="606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86" name="Google Shape;2686;p22"/>
            <p:cNvSpPr txBox="1"/>
            <p:nvPr/>
          </p:nvSpPr>
          <p:spPr>
            <a:xfrm>
              <a:off x="1090675" y="3622638"/>
              <a:ext cx="1090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Kalam"/>
                  <a:ea typeface="Kalam"/>
                  <a:cs typeface="Kalam"/>
                  <a:sym typeface="Kalam"/>
                </a:rPr>
                <a:t>13,000 BC</a:t>
              </a:r>
              <a:endParaRPr sz="1000" b="1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87" name="Google Shape;2687;p22"/>
            <p:cNvSpPr txBox="1"/>
            <p:nvPr/>
          </p:nvSpPr>
          <p:spPr>
            <a:xfrm>
              <a:off x="4351925" y="3622638"/>
              <a:ext cx="1090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latin typeface="Kalam"/>
                  <a:ea typeface="Kalam"/>
                  <a:cs typeface="Kalam"/>
                  <a:sym typeface="Kalam"/>
                </a:rPr>
                <a:t>PRESENT DAY</a:t>
              </a:r>
              <a:endParaRPr sz="1000" b="1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688" name="Google Shape;2688;p22"/>
          <p:cNvSpPr txBox="1"/>
          <p:nvPr/>
        </p:nvSpPr>
        <p:spPr>
          <a:xfrm>
            <a:off x="6434950" y="1426100"/>
            <a:ext cx="2250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There are now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339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recognised breeds of dog, many of which have been bred for specific traits.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over reliance on these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pedigree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traits has been criticised because of their link to health issues.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8046A50-209F-8EA9-91C6-A8FB3235E4B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DA17F6-36FC-481C-6040-C7602F1F88B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584F3-37A2-A9DC-B68D-250852D77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75735-8D97-7D8F-1AA2-EC66C834B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p23"/>
          <p:cNvSpPr/>
          <p:nvPr/>
        </p:nvSpPr>
        <p:spPr>
          <a:xfrm>
            <a:off x="0" y="0"/>
            <a:ext cx="6286800" cy="5143500"/>
          </a:xfrm>
          <a:prstGeom prst="rect">
            <a:avLst/>
          </a:prstGeom>
          <a:solidFill>
            <a:srgbClr val="E1D2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95" name="Google Shape;2695;p23"/>
          <p:cNvSpPr txBox="1"/>
          <p:nvPr/>
        </p:nvSpPr>
        <p:spPr>
          <a:xfrm>
            <a:off x="6583000" y="1411300"/>
            <a:ext cx="2250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now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339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recognised breeds of dog, many of which have been bred for specific traits.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over reliance on these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pedigree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traits has been criticised because of their link to health issues.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96" name="Google Shape;26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538" y="695050"/>
            <a:ext cx="5639736" cy="375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7" name="Google Shape;2697;p23"/>
          <p:cNvCxnSpPr/>
          <p:nvPr/>
        </p:nvCxnSpPr>
        <p:spPr>
          <a:xfrm flipH="1">
            <a:off x="6286800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B7CCFF6-9D4A-5984-AC85-4667B0B0A95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92E73A-52F9-AF2D-DAEC-23630352A47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89790-2C1F-BD20-29CE-25A70DAC20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39A2A-218E-F836-359D-599E0354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Selective Breeding in 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selective breeding can develop plants with desired characteristics.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with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desirable characteristics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be mated together.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their offspring will also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desirable characteristics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this is repeated for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many generations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new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form.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selective breeding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have been selectively bred by humans for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thousands of years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wild brassica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has been selectively bred to create: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Cabbage.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Cauliflower.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Broccoli.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Kale.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AC17CF-FDEE-3255-E997-3FEE9F3C68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C706F1-2A70-B5AE-0078-A824CC0D693F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872A7-F12D-7707-0FCA-C75110E736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753DA-0E38-C604-817C-D345DF192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959250" y="1886788"/>
            <a:ext cx="448969" cy="142838"/>
          </a:xfrm>
          <a:custGeom>
            <a:avLst/>
            <a:gdLst/>
            <a:ahLst/>
            <a:cxnLst/>
            <a:rect l="l" t="t" r="r" b="b"/>
            <a:pathLst>
              <a:path w="23945" h="7618" extrusionOk="0">
                <a:moveTo>
                  <a:pt x="418" y="4506"/>
                </a:moveTo>
                <a:cubicBezTo>
                  <a:pt x="0" y="3484"/>
                  <a:pt x="2880" y="1881"/>
                  <a:pt x="4413" y="1138"/>
                </a:cubicBezTo>
                <a:cubicBezTo>
                  <a:pt x="5969" y="395"/>
                  <a:pt x="8152" y="0"/>
                  <a:pt x="9685" y="70"/>
                </a:cubicBezTo>
                <a:cubicBezTo>
                  <a:pt x="11241" y="140"/>
                  <a:pt x="12472" y="1324"/>
                  <a:pt x="13702" y="1603"/>
                </a:cubicBezTo>
                <a:cubicBezTo>
                  <a:pt x="14910" y="1881"/>
                  <a:pt x="15955" y="1556"/>
                  <a:pt x="16977" y="1742"/>
                </a:cubicBezTo>
                <a:cubicBezTo>
                  <a:pt x="17976" y="1951"/>
                  <a:pt x="18928" y="2601"/>
                  <a:pt x="19694" y="2834"/>
                </a:cubicBezTo>
                <a:cubicBezTo>
                  <a:pt x="20461" y="3043"/>
                  <a:pt x="20879" y="2625"/>
                  <a:pt x="21506" y="3135"/>
                </a:cubicBezTo>
                <a:cubicBezTo>
                  <a:pt x="22156" y="3646"/>
                  <a:pt x="23944" y="5295"/>
                  <a:pt x="23503" y="5876"/>
                </a:cubicBezTo>
                <a:cubicBezTo>
                  <a:pt x="23085" y="6456"/>
                  <a:pt x="21715" y="6410"/>
                  <a:pt x="18974" y="6642"/>
                </a:cubicBezTo>
                <a:cubicBezTo>
                  <a:pt x="16211" y="6875"/>
                  <a:pt x="10056" y="7618"/>
                  <a:pt x="6968" y="7269"/>
                </a:cubicBezTo>
                <a:cubicBezTo>
                  <a:pt x="3879" y="6898"/>
                  <a:pt x="860" y="5528"/>
                  <a:pt x="418" y="4506"/>
                </a:cubicBezTo>
                <a:close/>
              </a:path>
            </a:pathLst>
          </a:custGeom>
          <a:solidFill>
            <a:srgbClr val="0B4E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638325" y="2260831"/>
            <a:ext cx="1064681" cy="344906"/>
          </a:xfrm>
          <a:custGeom>
            <a:avLst/>
            <a:gdLst/>
            <a:ahLst/>
            <a:cxnLst/>
            <a:rect l="l" t="t" r="r" b="b"/>
            <a:pathLst>
              <a:path w="56783" h="18395" extrusionOk="0">
                <a:moveTo>
                  <a:pt x="49096" y="6364"/>
                </a:moveTo>
                <a:cubicBezTo>
                  <a:pt x="49792" y="6364"/>
                  <a:pt x="50489" y="5992"/>
                  <a:pt x="51279" y="6062"/>
                </a:cubicBezTo>
                <a:cubicBezTo>
                  <a:pt x="52068" y="6132"/>
                  <a:pt x="53067" y="6619"/>
                  <a:pt x="53810" y="6828"/>
                </a:cubicBezTo>
                <a:cubicBezTo>
                  <a:pt x="54577" y="7037"/>
                  <a:pt x="55366" y="6666"/>
                  <a:pt x="55807" y="7293"/>
                </a:cubicBezTo>
                <a:cubicBezTo>
                  <a:pt x="56272" y="7897"/>
                  <a:pt x="56783" y="9708"/>
                  <a:pt x="56551" y="10498"/>
                </a:cubicBezTo>
                <a:cubicBezTo>
                  <a:pt x="56295" y="11287"/>
                  <a:pt x="54995" y="11334"/>
                  <a:pt x="54368" y="12031"/>
                </a:cubicBezTo>
                <a:cubicBezTo>
                  <a:pt x="53717" y="12704"/>
                  <a:pt x="53717" y="13889"/>
                  <a:pt x="52719" y="14632"/>
                </a:cubicBezTo>
                <a:cubicBezTo>
                  <a:pt x="51720" y="15375"/>
                  <a:pt x="49653" y="16165"/>
                  <a:pt x="48353" y="16466"/>
                </a:cubicBezTo>
                <a:cubicBezTo>
                  <a:pt x="47052" y="16768"/>
                  <a:pt x="45728" y="16234"/>
                  <a:pt x="44915" y="16466"/>
                </a:cubicBezTo>
                <a:cubicBezTo>
                  <a:pt x="44103" y="16699"/>
                  <a:pt x="44265" y="17535"/>
                  <a:pt x="43452" y="17837"/>
                </a:cubicBezTo>
                <a:cubicBezTo>
                  <a:pt x="42639" y="18139"/>
                  <a:pt x="41873" y="18301"/>
                  <a:pt x="39992" y="18301"/>
                </a:cubicBezTo>
                <a:cubicBezTo>
                  <a:pt x="38111" y="18301"/>
                  <a:pt x="34186" y="17860"/>
                  <a:pt x="32189" y="17837"/>
                </a:cubicBezTo>
                <a:cubicBezTo>
                  <a:pt x="30191" y="17813"/>
                  <a:pt x="29913" y="18139"/>
                  <a:pt x="28008" y="18139"/>
                </a:cubicBezTo>
                <a:cubicBezTo>
                  <a:pt x="26104" y="18139"/>
                  <a:pt x="22922" y="18394"/>
                  <a:pt x="20739" y="17837"/>
                </a:cubicBezTo>
                <a:cubicBezTo>
                  <a:pt x="18556" y="17279"/>
                  <a:pt x="16652" y="15375"/>
                  <a:pt x="14910" y="14771"/>
                </a:cubicBezTo>
                <a:cubicBezTo>
                  <a:pt x="13192" y="14190"/>
                  <a:pt x="11891" y="14771"/>
                  <a:pt x="10381" y="14330"/>
                </a:cubicBezTo>
                <a:cubicBezTo>
                  <a:pt x="8849" y="13865"/>
                  <a:pt x="7293" y="12867"/>
                  <a:pt x="5830" y="12031"/>
                </a:cubicBezTo>
                <a:cubicBezTo>
                  <a:pt x="4366" y="11195"/>
                  <a:pt x="2183" y="10242"/>
                  <a:pt x="1649" y="9267"/>
                </a:cubicBezTo>
                <a:cubicBezTo>
                  <a:pt x="1092" y="8292"/>
                  <a:pt x="2532" y="7037"/>
                  <a:pt x="2555" y="6201"/>
                </a:cubicBezTo>
                <a:cubicBezTo>
                  <a:pt x="2578" y="5389"/>
                  <a:pt x="1092" y="5389"/>
                  <a:pt x="1835" y="4367"/>
                </a:cubicBezTo>
                <a:cubicBezTo>
                  <a:pt x="2555" y="3368"/>
                  <a:pt x="0" y="1"/>
                  <a:pt x="6921" y="94"/>
                </a:cubicBezTo>
                <a:cubicBezTo>
                  <a:pt x="13819" y="186"/>
                  <a:pt x="36578" y="3995"/>
                  <a:pt x="43267" y="4994"/>
                </a:cubicBezTo>
                <a:cubicBezTo>
                  <a:pt x="49955" y="5992"/>
                  <a:pt x="46123" y="5830"/>
                  <a:pt x="47098" y="6062"/>
                </a:cubicBezTo>
                <a:cubicBezTo>
                  <a:pt x="48051" y="6294"/>
                  <a:pt x="48399" y="6364"/>
                  <a:pt x="49096" y="6364"/>
                </a:cubicBezTo>
                <a:close/>
              </a:path>
            </a:pathLst>
          </a:custGeom>
          <a:solidFill>
            <a:srgbClr val="0B4E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736294" y="1954269"/>
            <a:ext cx="345338" cy="514725"/>
          </a:xfrm>
          <a:custGeom>
            <a:avLst/>
            <a:gdLst/>
            <a:ahLst/>
            <a:cxnLst/>
            <a:rect l="l" t="t" r="r" b="b"/>
            <a:pathLst>
              <a:path w="18418" h="27452" extrusionOk="0">
                <a:moveTo>
                  <a:pt x="15305" y="26151"/>
                </a:moveTo>
                <a:cubicBezTo>
                  <a:pt x="14307" y="26848"/>
                  <a:pt x="13262" y="27150"/>
                  <a:pt x="12147" y="27243"/>
                </a:cubicBezTo>
                <a:cubicBezTo>
                  <a:pt x="11055" y="27312"/>
                  <a:pt x="9639" y="26662"/>
                  <a:pt x="8617" y="26639"/>
                </a:cubicBezTo>
                <a:cubicBezTo>
                  <a:pt x="7595" y="26616"/>
                  <a:pt x="6898" y="27452"/>
                  <a:pt x="6062" y="27057"/>
                </a:cubicBezTo>
                <a:cubicBezTo>
                  <a:pt x="5203" y="26685"/>
                  <a:pt x="4344" y="25036"/>
                  <a:pt x="3554" y="24386"/>
                </a:cubicBezTo>
                <a:cubicBezTo>
                  <a:pt x="2741" y="23759"/>
                  <a:pt x="1673" y="23875"/>
                  <a:pt x="1255" y="23202"/>
                </a:cubicBezTo>
                <a:cubicBezTo>
                  <a:pt x="837" y="22551"/>
                  <a:pt x="1185" y="21251"/>
                  <a:pt x="1023" y="20438"/>
                </a:cubicBezTo>
                <a:cubicBezTo>
                  <a:pt x="860" y="19625"/>
                  <a:pt x="210" y="18998"/>
                  <a:pt x="233" y="18325"/>
                </a:cubicBezTo>
                <a:cubicBezTo>
                  <a:pt x="279" y="17674"/>
                  <a:pt x="1162" y="17187"/>
                  <a:pt x="1232" y="16444"/>
                </a:cubicBezTo>
                <a:cubicBezTo>
                  <a:pt x="1324" y="15677"/>
                  <a:pt x="953" y="14702"/>
                  <a:pt x="767" y="13819"/>
                </a:cubicBezTo>
                <a:cubicBezTo>
                  <a:pt x="581" y="12960"/>
                  <a:pt x="1" y="12054"/>
                  <a:pt x="70" y="11172"/>
                </a:cubicBezTo>
                <a:cubicBezTo>
                  <a:pt x="140" y="10312"/>
                  <a:pt x="674" y="9430"/>
                  <a:pt x="1185" y="8571"/>
                </a:cubicBezTo>
                <a:cubicBezTo>
                  <a:pt x="1719" y="7711"/>
                  <a:pt x="2114" y="7224"/>
                  <a:pt x="3206" y="6062"/>
                </a:cubicBezTo>
                <a:cubicBezTo>
                  <a:pt x="4297" y="4924"/>
                  <a:pt x="5435" y="2393"/>
                  <a:pt x="7804" y="1673"/>
                </a:cubicBezTo>
                <a:cubicBezTo>
                  <a:pt x="10150" y="953"/>
                  <a:pt x="16257" y="1"/>
                  <a:pt x="17326" y="1696"/>
                </a:cubicBezTo>
                <a:cubicBezTo>
                  <a:pt x="18417" y="3415"/>
                  <a:pt x="14678" y="9616"/>
                  <a:pt x="14260" y="11938"/>
                </a:cubicBezTo>
                <a:cubicBezTo>
                  <a:pt x="13842" y="14284"/>
                  <a:pt x="14144" y="13819"/>
                  <a:pt x="14771" y="15677"/>
                </a:cubicBezTo>
                <a:cubicBezTo>
                  <a:pt x="15421" y="17512"/>
                  <a:pt x="17999" y="21251"/>
                  <a:pt x="18092" y="23016"/>
                </a:cubicBezTo>
                <a:cubicBezTo>
                  <a:pt x="18185" y="24758"/>
                  <a:pt x="16281" y="25454"/>
                  <a:pt x="15305" y="26151"/>
                </a:cubicBezTo>
                <a:close/>
              </a:path>
            </a:pathLst>
          </a:custGeom>
          <a:solidFill>
            <a:srgbClr val="73AF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1241850" y="1976488"/>
            <a:ext cx="365794" cy="518644"/>
          </a:xfrm>
          <a:custGeom>
            <a:avLst/>
            <a:gdLst/>
            <a:ahLst/>
            <a:cxnLst/>
            <a:rect l="l" t="t" r="r" b="b"/>
            <a:pathLst>
              <a:path w="19509" h="27661" extrusionOk="0">
                <a:moveTo>
                  <a:pt x="2532" y="2230"/>
                </a:moveTo>
                <a:cubicBezTo>
                  <a:pt x="3345" y="1417"/>
                  <a:pt x="4297" y="999"/>
                  <a:pt x="5342" y="813"/>
                </a:cubicBezTo>
                <a:cubicBezTo>
                  <a:pt x="6387" y="604"/>
                  <a:pt x="7827" y="1069"/>
                  <a:pt x="8803" y="976"/>
                </a:cubicBezTo>
                <a:cubicBezTo>
                  <a:pt x="9778" y="883"/>
                  <a:pt x="10335" y="0"/>
                  <a:pt x="11195" y="279"/>
                </a:cubicBezTo>
                <a:cubicBezTo>
                  <a:pt x="12054" y="535"/>
                  <a:pt x="13145" y="2044"/>
                  <a:pt x="14005" y="2578"/>
                </a:cubicBezTo>
                <a:cubicBezTo>
                  <a:pt x="14887" y="3112"/>
                  <a:pt x="15886" y="2857"/>
                  <a:pt x="16397" y="3461"/>
                </a:cubicBezTo>
                <a:cubicBezTo>
                  <a:pt x="16908" y="4041"/>
                  <a:pt x="16745" y="5342"/>
                  <a:pt x="17047" y="6108"/>
                </a:cubicBezTo>
                <a:cubicBezTo>
                  <a:pt x="17326" y="6875"/>
                  <a:pt x="18046" y="7409"/>
                  <a:pt x="18139" y="8059"/>
                </a:cubicBezTo>
                <a:cubicBezTo>
                  <a:pt x="18208" y="8709"/>
                  <a:pt x="17442" y="9267"/>
                  <a:pt x="17488" y="10010"/>
                </a:cubicBezTo>
                <a:cubicBezTo>
                  <a:pt x="17512" y="10753"/>
                  <a:pt x="18022" y="11659"/>
                  <a:pt x="18348" y="12495"/>
                </a:cubicBezTo>
                <a:cubicBezTo>
                  <a:pt x="18673" y="13308"/>
                  <a:pt x="19346" y="14121"/>
                  <a:pt x="19439" y="14957"/>
                </a:cubicBezTo>
                <a:cubicBezTo>
                  <a:pt x="19509" y="15816"/>
                  <a:pt x="19137" y="16745"/>
                  <a:pt x="18789" y="17627"/>
                </a:cubicBezTo>
                <a:cubicBezTo>
                  <a:pt x="18417" y="18510"/>
                  <a:pt x="18139" y="19044"/>
                  <a:pt x="17256" y="20275"/>
                </a:cubicBezTo>
                <a:cubicBezTo>
                  <a:pt x="16397" y="21506"/>
                  <a:pt x="15700" y="24084"/>
                  <a:pt x="13587" y="25059"/>
                </a:cubicBezTo>
                <a:cubicBezTo>
                  <a:pt x="11450" y="26034"/>
                  <a:pt x="5783" y="27660"/>
                  <a:pt x="4483" y="26104"/>
                </a:cubicBezTo>
                <a:cubicBezTo>
                  <a:pt x="3182" y="24571"/>
                  <a:pt x="5737" y="18162"/>
                  <a:pt x="5783" y="15839"/>
                </a:cubicBezTo>
                <a:cubicBezTo>
                  <a:pt x="5807" y="13540"/>
                  <a:pt x="5598" y="14028"/>
                  <a:pt x="4692" y="12309"/>
                </a:cubicBezTo>
                <a:cubicBezTo>
                  <a:pt x="3786" y="10590"/>
                  <a:pt x="721" y="7269"/>
                  <a:pt x="349" y="5574"/>
                </a:cubicBezTo>
                <a:cubicBezTo>
                  <a:pt x="1" y="3902"/>
                  <a:pt x="1696" y="3019"/>
                  <a:pt x="2532" y="2230"/>
                </a:cubicBezTo>
                <a:close/>
              </a:path>
            </a:pathLst>
          </a:custGeom>
          <a:solidFill>
            <a:srgbClr val="73AF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565838" y="1677763"/>
            <a:ext cx="627938" cy="1036838"/>
          </a:xfrm>
          <a:custGeom>
            <a:avLst/>
            <a:gdLst/>
            <a:ahLst/>
            <a:cxnLst/>
            <a:rect l="l" t="t" r="r" b="b"/>
            <a:pathLst>
              <a:path w="33490" h="55298" extrusionOk="0">
                <a:moveTo>
                  <a:pt x="1" y="1"/>
                </a:moveTo>
                <a:lnTo>
                  <a:pt x="33490" y="5529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3565838" y="1677763"/>
            <a:ext cx="618356" cy="1020713"/>
          </a:xfrm>
          <a:custGeom>
            <a:avLst/>
            <a:gdLst/>
            <a:ahLst/>
            <a:cxnLst/>
            <a:rect l="l" t="t" r="r" b="b"/>
            <a:pathLst>
              <a:path w="32979" h="54438" fill="none" extrusionOk="0">
                <a:moveTo>
                  <a:pt x="1" y="1"/>
                </a:moveTo>
                <a:lnTo>
                  <a:pt x="32979" y="54438"/>
                </a:ln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2447606" y="2836925"/>
            <a:ext cx="351431" cy="503850"/>
          </a:xfrm>
          <a:custGeom>
            <a:avLst/>
            <a:gdLst/>
            <a:ahLst/>
            <a:cxnLst/>
            <a:rect l="l" t="t" r="r" b="b"/>
            <a:pathLst>
              <a:path w="18743" h="26872" extrusionOk="0">
                <a:moveTo>
                  <a:pt x="7781" y="19997"/>
                </a:moveTo>
                <a:cubicBezTo>
                  <a:pt x="8872" y="20926"/>
                  <a:pt x="9267" y="22946"/>
                  <a:pt x="10475" y="24061"/>
                </a:cubicBezTo>
                <a:cubicBezTo>
                  <a:pt x="11706" y="25199"/>
                  <a:pt x="13773" y="26662"/>
                  <a:pt x="15027" y="26755"/>
                </a:cubicBezTo>
                <a:cubicBezTo>
                  <a:pt x="16281" y="26871"/>
                  <a:pt x="17419" y="25687"/>
                  <a:pt x="17999" y="24665"/>
                </a:cubicBezTo>
                <a:cubicBezTo>
                  <a:pt x="18603" y="23643"/>
                  <a:pt x="18743" y="21692"/>
                  <a:pt x="18580" y="20601"/>
                </a:cubicBezTo>
                <a:cubicBezTo>
                  <a:pt x="18417" y="19509"/>
                  <a:pt x="17558" y="18998"/>
                  <a:pt x="17047" y="18116"/>
                </a:cubicBezTo>
                <a:cubicBezTo>
                  <a:pt x="16536" y="17233"/>
                  <a:pt x="15979" y="16467"/>
                  <a:pt x="15491" y="15329"/>
                </a:cubicBezTo>
                <a:cubicBezTo>
                  <a:pt x="15003" y="14191"/>
                  <a:pt x="14585" y="12356"/>
                  <a:pt x="14121" y="11288"/>
                </a:cubicBezTo>
                <a:cubicBezTo>
                  <a:pt x="13656" y="10220"/>
                  <a:pt x="13401" y="9801"/>
                  <a:pt x="12728" y="8942"/>
                </a:cubicBezTo>
                <a:cubicBezTo>
                  <a:pt x="12077" y="8083"/>
                  <a:pt x="10916" y="6736"/>
                  <a:pt x="10126" y="6086"/>
                </a:cubicBezTo>
                <a:cubicBezTo>
                  <a:pt x="9314" y="5435"/>
                  <a:pt x="8896" y="5830"/>
                  <a:pt x="7943" y="5041"/>
                </a:cubicBezTo>
                <a:cubicBezTo>
                  <a:pt x="6991" y="4251"/>
                  <a:pt x="5435" y="2184"/>
                  <a:pt x="4367" y="1348"/>
                </a:cubicBezTo>
                <a:cubicBezTo>
                  <a:pt x="3299" y="512"/>
                  <a:pt x="2277" y="1"/>
                  <a:pt x="1580" y="47"/>
                </a:cubicBezTo>
                <a:cubicBezTo>
                  <a:pt x="883" y="71"/>
                  <a:pt x="396" y="1000"/>
                  <a:pt x="187" y="1534"/>
                </a:cubicBezTo>
                <a:cubicBezTo>
                  <a:pt x="1" y="2091"/>
                  <a:pt x="256" y="2556"/>
                  <a:pt x="349" y="3392"/>
                </a:cubicBezTo>
                <a:cubicBezTo>
                  <a:pt x="419" y="4204"/>
                  <a:pt x="558" y="5412"/>
                  <a:pt x="721" y="6434"/>
                </a:cubicBezTo>
                <a:cubicBezTo>
                  <a:pt x="907" y="7433"/>
                  <a:pt x="1394" y="8571"/>
                  <a:pt x="1417" y="9453"/>
                </a:cubicBezTo>
                <a:cubicBezTo>
                  <a:pt x="1441" y="10312"/>
                  <a:pt x="535" y="10684"/>
                  <a:pt x="837" y="11659"/>
                </a:cubicBezTo>
                <a:cubicBezTo>
                  <a:pt x="1139" y="12635"/>
                  <a:pt x="2695" y="14168"/>
                  <a:pt x="3229" y="15306"/>
                </a:cubicBezTo>
                <a:cubicBezTo>
                  <a:pt x="3740" y="16444"/>
                  <a:pt x="3159" y="17698"/>
                  <a:pt x="3926" y="18464"/>
                </a:cubicBezTo>
                <a:cubicBezTo>
                  <a:pt x="4669" y="19254"/>
                  <a:pt x="6689" y="19068"/>
                  <a:pt x="7781" y="19997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937913" y="3791881"/>
            <a:ext cx="291769" cy="69675"/>
          </a:xfrm>
          <a:custGeom>
            <a:avLst/>
            <a:gdLst/>
            <a:ahLst/>
            <a:cxnLst/>
            <a:rect l="l" t="t" r="r" b="b"/>
            <a:pathLst>
              <a:path w="15561" h="3716" extrusionOk="0">
                <a:moveTo>
                  <a:pt x="1626" y="1905"/>
                </a:moveTo>
                <a:cubicBezTo>
                  <a:pt x="2694" y="2230"/>
                  <a:pt x="5319" y="2160"/>
                  <a:pt x="6666" y="2369"/>
                </a:cubicBezTo>
                <a:cubicBezTo>
                  <a:pt x="7989" y="2578"/>
                  <a:pt x="8779" y="2973"/>
                  <a:pt x="9592" y="3159"/>
                </a:cubicBezTo>
                <a:cubicBezTo>
                  <a:pt x="10405" y="3368"/>
                  <a:pt x="10730" y="3507"/>
                  <a:pt x="11519" y="3577"/>
                </a:cubicBezTo>
                <a:cubicBezTo>
                  <a:pt x="12332" y="3623"/>
                  <a:pt x="13819" y="3716"/>
                  <a:pt x="14376" y="3577"/>
                </a:cubicBezTo>
                <a:cubicBezTo>
                  <a:pt x="14933" y="3437"/>
                  <a:pt x="15560" y="3135"/>
                  <a:pt x="14887" y="2694"/>
                </a:cubicBezTo>
                <a:cubicBezTo>
                  <a:pt x="14237" y="2253"/>
                  <a:pt x="11775" y="1347"/>
                  <a:pt x="10381" y="929"/>
                </a:cubicBezTo>
                <a:cubicBezTo>
                  <a:pt x="8965" y="534"/>
                  <a:pt x="7688" y="441"/>
                  <a:pt x="6457" y="302"/>
                </a:cubicBezTo>
                <a:cubicBezTo>
                  <a:pt x="5203" y="139"/>
                  <a:pt x="3948" y="0"/>
                  <a:pt x="2903" y="23"/>
                </a:cubicBezTo>
                <a:cubicBezTo>
                  <a:pt x="1882" y="47"/>
                  <a:pt x="418" y="93"/>
                  <a:pt x="209" y="418"/>
                </a:cubicBezTo>
                <a:cubicBezTo>
                  <a:pt x="0" y="720"/>
                  <a:pt x="558" y="1579"/>
                  <a:pt x="1626" y="1905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3111675" y="3848488"/>
            <a:ext cx="121069" cy="457669"/>
          </a:xfrm>
          <a:custGeom>
            <a:avLst/>
            <a:gdLst/>
            <a:ahLst/>
            <a:cxnLst/>
            <a:rect l="l" t="t" r="r" b="b"/>
            <a:pathLst>
              <a:path w="6457" h="24409" extrusionOk="0">
                <a:moveTo>
                  <a:pt x="860" y="3321"/>
                </a:moveTo>
                <a:cubicBezTo>
                  <a:pt x="0" y="4506"/>
                  <a:pt x="349" y="7966"/>
                  <a:pt x="279" y="10149"/>
                </a:cubicBezTo>
                <a:cubicBezTo>
                  <a:pt x="209" y="12332"/>
                  <a:pt x="349" y="14724"/>
                  <a:pt x="465" y="16443"/>
                </a:cubicBezTo>
                <a:cubicBezTo>
                  <a:pt x="581" y="18161"/>
                  <a:pt x="93" y="19625"/>
                  <a:pt x="976" y="20461"/>
                </a:cubicBezTo>
                <a:cubicBezTo>
                  <a:pt x="1835" y="21320"/>
                  <a:pt x="4970" y="24409"/>
                  <a:pt x="5713" y="21506"/>
                </a:cubicBezTo>
                <a:cubicBezTo>
                  <a:pt x="6457" y="18603"/>
                  <a:pt x="6248" y="6062"/>
                  <a:pt x="5458" y="3019"/>
                </a:cubicBezTo>
                <a:cubicBezTo>
                  <a:pt x="4645" y="0"/>
                  <a:pt x="1719" y="2137"/>
                  <a:pt x="860" y="332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3348113" y="1450906"/>
            <a:ext cx="85369" cy="137175"/>
          </a:xfrm>
          <a:custGeom>
            <a:avLst/>
            <a:gdLst/>
            <a:ahLst/>
            <a:cxnLst/>
            <a:rect l="l" t="t" r="r" b="b"/>
            <a:pathLst>
              <a:path w="4553" h="7316" extrusionOk="0">
                <a:moveTo>
                  <a:pt x="419" y="6874"/>
                </a:moveTo>
                <a:cubicBezTo>
                  <a:pt x="1" y="6410"/>
                  <a:pt x="47" y="4598"/>
                  <a:pt x="117" y="3507"/>
                </a:cubicBezTo>
                <a:cubicBezTo>
                  <a:pt x="187" y="2415"/>
                  <a:pt x="442" y="604"/>
                  <a:pt x="883" y="302"/>
                </a:cubicBezTo>
                <a:cubicBezTo>
                  <a:pt x="1325" y="0"/>
                  <a:pt x="2114" y="1347"/>
                  <a:pt x="2718" y="1672"/>
                </a:cubicBezTo>
                <a:cubicBezTo>
                  <a:pt x="3322" y="1997"/>
                  <a:pt x="4553" y="1533"/>
                  <a:pt x="4553" y="2276"/>
                </a:cubicBezTo>
                <a:cubicBezTo>
                  <a:pt x="4553" y="3042"/>
                  <a:pt x="3415" y="5481"/>
                  <a:pt x="2718" y="6247"/>
                </a:cubicBezTo>
                <a:cubicBezTo>
                  <a:pt x="2021" y="7014"/>
                  <a:pt x="860" y="7316"/>
                  <a:pt x="419" y="687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3216188" y="1431294"/>
            <a:ext cx="158513" cy="167231"/>
          </a:xfrm>
          <a:custGeom>
            <a:avLst/>
            <a:gdLst/>
            <a:ahLst/>
            <a:cxnLst/>
            <a:rect l="l" t="t" r="r" b="b"/>
            <a:pathLst>
              <a:path w="8454" h="8919" extrusionOk="0">
                <a:moveTo>
                  <a:pt x="929" y="8756"/>
                </a:moveTo>
                <a:cubicBezTo>
                  <a:pt x="0" y="8594"/>
                  <a:pt x="836" y="6898"/>
                  <a:pt x="1045" y="6155"/>
                </a:cubicBezTo>
                <a:cubicBezTo>
                  <a:pt x="1231" y="5435"/>
                  <a:pt x="1695" y="4646"/>
                  <a:pt x="2113" y="4390"/>
                </a:cubicBezTo>
                <a:cubicBezTo>
                  <a:pt x="2531" y="4135"/>
                  <a:pt x="3205" y="5250"/>
                  <a:pt x="3577" y="4646"/>
                </a:cubicBezTo>
                <a:cubicBezTo>
                  <a:pt x="3948" y="4019"/>
                  <a:pt x="3925" y="1418"/>
                  <a:pt x="4389" y="698"/>
                </a:cubicBezTo>
                <a:cubicBezTo>
                  <a:pt x="4877" y="1"/>
                  <a:pt x="5922" y="465"/>
                  <a:pt x="6433" y="396"/>
                </a:cubicBezTo>
                <a:cubicBezTo>
                  <a:pt x="6967" y="326"/>
                  <a:pt x="7246" y="1"/>
                  <a:pt x="7571" y="256"/>
                </a:cubicBezTo>
                <a:cubicBezTo>
                  <a:pt x="7873" y="535"/>
                  <a:pt x="8454" y="883"/>
                  <a:pt x="8291" y="2021"/>
                </a:cubicBezTo>
                <a:cubicBezTo>
                  <a:pt x="8128" y="3159"/>
                  <a:pt x="7803" y="5993"/>
                  <a:pt x="6572" y="7107"/>
                </a:cubicBezTo>
                <a:cubicBezTo>
                  <a:pt x="5365" y="8245"/>
                  <a:pt x="1858" y="8919"/>
                  <a:pt x="929" y="875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3360750" y="1727413"/>
            <a:ext cx="53138" cy="253013"/>
          </a:xfrm>
          <a:custGeom>
            <a:avLst/>
            <a:gdLst/>
            <a:ahLst/>
            <a:cxnLst/>
            <a:rect l="l" t="t" r="r" b="b"/>
            <a:pathLst>
              <a:path w="2834" h="13494" extrusionOk="0">
                <a:moveTo>
                  <a:pt x="674" y="12727"/>
                </a:moveTo>
                <a:cubicBezTo>
                  <a:pt x="1092" y="11937"/>
                  <a:pt x="2253" y="8988"/>
                  <a:pt x="2532" y="7502"/>
                </a:cubicBezTo>
                <a:cubicBezTo>
                  <a:pt x="2834" y="6015"/>
                  <a:pt x="2578" y="4947"/>
                  <a:pt x="2392" y="3809"/>
                </a:cubicBezTo>
                <a:cubicBezTo>
                  <a:pt x="2207" y="2648"/>
                  <a:pt x="1696" y="1185"/>
                  <a:pt x="1417" y="651"/>
                </a:cubicBezTo>
                <a:cubicBezTo>
                  <a:pt x="1138" y="93"/>
                  <a:pt x="651" y="0"/>
                  <a:pt x="697" y="488"/>
                </a:cubicBezTo>
                <a:cubicBezTo>
                  <a:pt x="744" y="976"/>
                  <a:pt x="1556" y="2253"/>
                  <a:pt x="1649" y="3530"/>
                </a:cubicBezTo>
                <a:cubicBezTo>
                  <a:pt x="1765" y="4808"/>
                  <a:pt x="1580" y="6712"/>
                  <a:pt x="1324" y="8152"/>
                </a:cubicBezTo>
                <a:cubicBezTo>
                  <a:pt x="1069" y="9569"/>
                  <a:pt x="209" y="11380"/>
                  <a:pt x="93" y="12146"/>
                </a:cubicBezTo>
                <a:cubicBezTo>
                  <a:pt x="0" y="12913"/>
                  <a:pt x="279" y="13493"/>
                  <a:pt x="674" y="12727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3036769" y="3005881"/>
            <a:ext cx="191194" cy="890513"/>
          </a:xfrm>
          <a:custGeom>
            <a:avLst/>
            <a:gdLst/>
            <a:ahLst/>
            <a:cxnLst/>
            <a:rect l="l" t="t" r="r" b="b"/>
            <a:pathLst>
              <a:path w="10197" h="47494" extrusionOk="0">
                <a:moveTo>
                  <a:pt x="651" y="3531"/>
                </a:moveTo>
                <a:cubicBezTo>
                  <a:pt x="1" y="7061"/>
                  <a:pt x="1023" y="17628"/>
                  <a:pt x="1743" y="24316"/>
                </a:cubicBezTo>
                <a:cubicBezTo>
                  <a:pt x="2486" y="30982"/>
                  <a:pt x="3670" y="40062"/>
                  <a:pt x="5017" y="43592"/>
                </a:cubicBezTo>
                <a:cubicBezTo>
                  <a:pt x="6341" y="47122"/>
                  <a:pt x="9244" y="47494"/>
                  <a:pt x="9708" y="45473"/>
                </a:cubicBezTo>
                <a:cubicBezTo>
                  <a:pt x="10196" y="43476"/>
                  <a:pt x="8454" y="36788"/>
                  <a:pt x="7897" y="31493"/>
                </a:cubicBezTo>
                <a:cubicBezTo>
                  <a:pt x="7363" y="26198"/>
                  <a:pt x="6829" y="18464"/>
                  <a:pt x="6457" y="13726"/>
                </a:cubicBezTo>
                <a:cubicBezTo>
                  <a:pt x="6085" y="9012"/>
                  <a:pt x="6689" y="4855"/>
                  <a:pt x="5737" y="3159"/>
                </a:cubicBezTo>
                <a:cubicBezTo>
                  <a:pt x="4762" y="1441"/>
                  <a:pt x="1325" y="1"/>
                  <a:pt x="651" y="353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3655988" y="3246256"/>
            <a:ext cx="196406" cy="290906"/>
          </a:xfrm>
          <a:custGeom>
            <a:avLst/>
            <a:gdLst/>
            <a:ahLst/>
            <a:cxnLst/>
            <a:rect l="l" t="t" r="r" b="b"/>
            <a:pathLst>
              <a:path w="10475" h="15515" extrusionOk="0">
                <a:moveTo>
                  <a:pt x="767" y="1162"/>
                </a:moveTo>
                <a:cubicBezTo>
                  <a:pt x="0" y="2300"/>
                  <a:pt x="2021" y="7897"/>
                  <a:pt x="2834" y="10080"/>
                </a:cubicBezTo>
                <a:cubicBezTo>
                  <a:pt x="3623" y="12263"/>
                  <a:pt x="4482" y="13401"/>
                  <a:pt x="5528" y="14214"/>
                </a:cubicBezTo>
                <a:cubicBezTo>
                  <a:pt x="6596" y="15003"/>
                  <a:pt x="8361" y="15514"/>
                  <a:pt x="9174" y="14910"/>
                </a:cubicBezTo>
                <a:cubicBezTo>
                  <a:pt x="9963" y="14283"/>
                  <a:pt x="10288" y="11938"/>
                  <a:pt x="10381" y="10498"/>
                </a:cubicBezTo>
                <a:cubicBezTo>
                  <a:pt x="10474" y="9058"/>
                  <a:pt x="9870" y="7223"/>
                  <a:pt x="9685" y="6225"/>
                </a:cubicBezTo>
                <a:cubicBezTo>
                  <a:pt x="9499" y="5249"/>
                  <a:pt x="9661" y="5133"/>
                  <a:pt x="9290" y="4622"/>
                </a:cubicBezTo>
                <a:cubicBezTo>
                  <a:pt x="8918" y="4111"/>
                  <a:pt x="8895" y="3763"/>
                  <a:pt x="7478" y="3182"/>
                </a:cubicBezTo>
                <a:cubicBezTo>
                  <a:pt x="6038" y="2602"/>
                  <a:pt x="1556" y="0"/>
                  <a:pt x="767" y="1162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3663825" y="3252350"/>
            <a:ext cx="46163" cy="52275"/>
          </a:xfrm>
          <a:custGeom>
            <a:avLst/>
            <a:gdLst/>
            <a:ahLst/>
            <a:cxnLst/>
            <a:rect l="l" t="t" r="r" b="b"/>
            <a:pathLst>
              <a:path w="2462" h="2788" extrusionOk="0">
                <a:moveTo>
                  <a:pt x="0" y="395"/>
                </a:moveTo>
                <a:lnTo>
                  <a:pt x="2044" y="1"/>
                </a:lnTo>
                <a:lnTo>
                  <a:pt x="2462" y="2416"/>
                </a:lnTo>
                <a:lnTo>
                  <a:pt x="418" y="2788"/>
                </a:ln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2940544" y="2860456"/>
            <a:ext cx="901838" cy="484238"/>
          </a:xfrm>
          <a:custGeom>
            <a:avLst/>
            <a:gdLst/>
            <a:ahLst/>
            <a:cxnLst/>
            <a:rect l="l" t="t" r="r" b="b"/>
            <a:pathLst>
              <a:path w="48098" h="25826" extrusionOk="0">
                <a:moveTo>
                  <a:pt x="372" y="11566"/>
                </a:moveTo>
                <a:cubicBezTo>
                  <a:pt x="743" y="11984"/>
                  <a:pt x="2694" y="12448"/>
                  <a:pt x="3739" y="13052"/>
                </a:cubicBezTo>
                <a:cubicBezTo>
                  <a:pt x="4784" y="13656"/>
                  <a:pt x="5737" y="15003"/>
                  <a:pt x="6689" y="15165"/>
                </a:cubicBezTo>
                <a:cubicBezTo>
                  <a:pt x="7664" y="15328"/>
                  <a:pt x="8570" y="14097"/>
                  <a:pt x="9499" y="14051"/>
                </a:cubicBezTo>
                <a:cubicBezTo>
                  <a:pt x="10451" y="13981"/>
                  <a:pt x="11589" y="14887"/>
                  <a:pt x="12309" y="14794"/>
                </a:cubicBezTo>
                <a:cubicBezTo>
                  <a:pt x="13052" y="14678"/>
                  <a:pt x="13215" y="13609"/>
                  <a:pt x="13865" y="13424"/>
                </a:cubicBezTo>
                <a:cubicBezTo>
                  <a:pt x="14515" y="13238"/>
                  <a:pt x="14771" y="13075"/>
                  <a:pt x="16257" y="13679"/>
                </a:cubicBezTo>
                <a:cubicBezTo>
                  <a:pt x="17720" y="14283"/>
                  <a:pt x="20716" y="16164"/>
                  <a:pt x="22713" y="17023"/>
                </a:cubicBezTo>
                <a:cubicBezTo>
                  <a:pt x="24711" y="17859"/>
                  <a:pt x="26243" y="18161"/>
                  <a:pt x="28194" y="18742"/>
                </a:cubicBezTo>
                <a:cubicBezTo>
                  <a:pt x="30168" y="19346"/>
                  <a:pt x="32467" y="20042"/>
                  <a:pt x="34534" y="20623"/>
                </a:cubicBezTo>
                <a:cubicBezTo>
                  <a:pt x="36578" y="21180"/>
                  <a:pt x="38413" y="21296"/>
                  <a:pt x="40572" y="22109"/>
                </a:cubicBezTo>
                <a:cubicBezTo>
                  <a:pt x="42732" y="22899"/>
                  <a:pt x="46820" y="25825"/>
                  <a:pt x="47470" y="25454"/>
                </a:cubicBezTo>
                <a:cubicBezTo>
                  <a:pt x="48097" y="25082"/>
                  <a:pt x="45751" y="21645"/>
                  <a:pt x="44358" y="19857"/>
                </a:cubicBezTo>
                <a:cubicBezTo>
                  <a:pt x="42988" y="18092"/>
                  <a:pt x="40735" y="16559"/>
                  <a:pt x="39179" y="14794"/>
                </a:cubicBezTo>
                <a:cubicBezTo>
                  <a:pt x="37600" y="13005"/>
                  <a:pt x="36903" y="11287"/>
                  <a:pt x="34952" y="9220"/>
                </a:cubicBezTo>
                <a:cubicBezTo>
                  <a:pt x="33001" y="7153"/>
                  <a:pt x="29727" y="3878"/>
                  <a:pt x="27497" y="2392"/>
                </a:cubicBezTo>
                <a:cubicBezTo>
                  <a:pt x="25268" y="906"/>
                  <a:pt x="23085" y="581"/>
                  <a:pt x="21599" y="302"/>
                </a:cubicBezTo>
                <a:cubicBezTo>
                  <a:pt x="20089" y="0"/>
                  <a:pt x="19671" y="697"/>
                  <a:pt x="18510" y="674"/>
                </a:cubicBezTo>
                <a:cubicBezTo>
                  <a:pt x="17325" y="627"/>
                  <a:pt x="16303" y="0"/>
                  <a:pt x="14562" y="46"/>
                </a:cubicBezTo>
                <a:cubicBezTo>
                  <a:pt x="12820" y="93"/>
                  <a:pt x="9870" y="372"/>
                  <a:pt x="8105" y="906"/>
                </a:cubicBezTo>
                <a:cubicBezTo>
                  <a:pt x="6317" y="1440"/>
                  <a:pt x="4970" y="2113"/>
                  <a:pt x="3879" y="3275"/>
                </a:cubicBezTo>
                <a:cubicBezTo>
                  <a:pt x="2787" y="4413"/>
                  <a:pt x="1881" y="6642"/>
                  <a:pt x="1487" y="7850"/>
                </a:cubicBezTo>
                <a:cubicBezTo>
                  <a:pt x="1092" y="9057"/>
                  <a:pt x="1672" y="9963"/>
                  <a:pt x="1487" y="10567"/>
                </a:cubicBezTo>
                <a:cubicBezTo>
                  <a:pt x="1301" y="11194"/>
                  <a:pt x="0" y="11148"/>
                  <a:pt x="372" y="11566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3010219" y="2974963"/>
            <a:ext cx="756825" cy="293963"/>
          </a:xfrm>
          <a:custGeom>
            <a:avLst/>
            <a:gdLst/>
            <a:ahLst/>
            <a:cxnLst/>
            <a:rect l="l" t="t" r="r" b="b"/>
            <a:pathLst>
              <a:path w="40364" h="15678" extrusionOk="0">
                <a:moveTo>
                  <a:pt x="116" y="582"/>
                </a:moveTo>
                <a:cubicBezTo>
                  <a:pt x="256" y="744"/>
                  <a:pt x="4900" y="744"/>
                  <a:pt x="7571" y="953"/>
                </a:cubicBezTo>
                <a:cubicBezTo>
                  <a:pt x="10242" y="1185"/>
                  <a:pt x="13145" y="1232"/>
                  <a:pt x="16164" y="1952"/>
                </a:cubicBezTo>
                <a:cubicBezTo>
                  <a:pt x="19160" y="2672"/>
                  <a:pt x="22783" y="3972"/>
                  <a:pt x="25570" y="5296"/>
                </a:cubicBezTo>
                <a:cubicBezTo>
                  <a:pt x="28357" y="6620"/>
                  <a:pt x="30423" y="8176"/>
                  <a:pt x="32885" y="9871"/>
                </a:cubicBezTo>
                <a:cubicBezTo>
                  <a:pt x="35347" y="11590"/>
                  <a:pt x="40363" y="15677"/>
                  <a:pt x="40340" y="15584"/>
                </a:cubicBezTo>
                <a:cubicBezTo>
                  <a:pt x="40317" y="15468"/>
                  <a:pt x="35463" y="11334"/>
                  <a:pt x="32746" y="9267"/>
                </a:cubicBezTo>
                <a:cubicBezTo>
                  <a:pt x="30029" y="7200"/>
                  <a:pt x="26684" y="4553"/>
                  <a:pt x="24037" y="3183"/>
                </a:cubicBezTo>
                <a:cubicBezTo>
                  <a:pt x="21389" y="1836"/>
                  <a:pt x="19717" y="1603"/>
                  <a:pt x="16861" y="1092"/>
                </a:cubicBezTo>
                <a:cubicBezTo>
                  <a:pt x="14004" y="558"/>
                  <a:pt x="9661" y="187"/>
                  <a:pt x="6874" y="94"/>
                </a:cubicBezTo>
                <a:cubicBezTo>
                  <a:pt x="4088" y="1"/>
                  <a:pt x="0" y="442"/>
                  <a:pt x="116" y="582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2864344" y="2170269"/>
            <a:ext cx="479869" cy="195094"/>
          </a:xfrm>
          <a:custGeom>
            <a:avLst/>
            <a:gdLst/>
            <a:ahLst/>
            <a:cxnLst/>
            <a:rect l="l" t="t" r="r" b="b"/>
            <a:pathLst>
              <a:path w="25593" h="10405" extrusionOk="0">
                <a:moveTo>
                  <a:pt x="47" y="9754"/>
                </a:moveTo>
                <a:cubicBezTo>
                  <a:pt x="93" y="10404"/>
                  <a:pt x="2299" y="9963"/>
                  <a:pt x="3855" y="9383"/>
                </a:cubicBezTo>
                <a:cubicBezTo>
                  <a:pt x="5434" y="8779"/>
                  <a:pt x="7501" y="6898"/>
                  <a:pt x="9452" y="6224"/>
                </a:cubicBezTo>
                <a:cubicBezTo>
                  <a:pt x="11403" y="5527"/>
                  <a:pt x="13818" y="5852"/>
                  <a:pt x="15560" y="5295"/>
                </a:cubicBezTo>
                <a:cubicBezTo>
                  <a:pt x="17279" y="4738"/>
                  <a:pt x="18254" y="3298"/>
                  <a:pt x="19880" y="2880"/>
                </a:cubicBezTo>
                <a:cubicBezTo>
                  <a:pt x="21482" y="2439"/>
                  <a:pt x="24826" y="3019"/>
                  <a:pt x="25198" y="2694"/>
                </a:cubicBezTo>
                <a:cubicBezTo>
                  <a:pt x="25593" y="2346"/>
                  <a:pt x="23503" y="1231"/>
                  <a:pt x="22156" y="836"/>
                </a:cubicBezTo>
                <a:cubicBezTo>
                  <a:pt x="20809" y="418"/>
                  <a:pt x="19113" y="0"/>
                  <a:pt x="17070" y="279"/>
                </a:cubicBezTo>
                <a:cubicBezTo>
                  <a:pt x="15049" y="557"/>
                  <a:pt x="12193" y="1626"/>
                  <a:pt x="9963" y="2508"/>
                </a:cubicBezTo>
                <a:cubicBezTo>
                  <a:pt x="7710" y="3368"/>
                  <a:pt x="5249" y="4273"/>
                  <a:pt x="3600" y="5481"/>
                </a:cubicBezTo>
                <a:cubicBezTo>
                  <a:pt x="1951" y="6689"/>
                  <a:pt x="0" y="9104"/>
                  <a:pt x="47" y="9754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2880881" y="2207281"/>
            <a:ext cx="377550" cy="119325"/>
          </a:xfrm>
          <a:custGeom>
            <a:avLst/>
            <a:gdLst/>
            <a:ahLst/>
            <a:cxnLst/>
            <a:rect l="l" t="t" r="r" b="b"/>
            <a:pathLst>
              <a:path w="20136" h="6364" extrusionOk="0">
                <a:moveTo>
                  <a:pt x="581" y="6085"/>
                </a:moveTo>
                <a:cubicBezTo>
                  <a:pt x="1139" y="5829"/>
                  <a:pt x="3949" y="4924"/>
                  <a:pt x="5458" y="4250"/>
                </a:cubicBezTo>
                <a:cubicBezTo>
                  <a:pt x="6968" y="3577"/>
                  <a:pt x="8106" y="2671"/>
                  <a:pt x="9592" y="2044"/>
                </a:cubicBezTo>
                <a:cubicBezTo>
                  <a:pt x="11078" y="1440"/>
                  <a:pt x="12634" y="906"/>
                  <a:pt x="14353" y="581"/>
                </a:cubicBezTo>
                <a:cubicBezTo>
                  <a:pt x="16072" y="256"/>
                  <a:pt x="20136" y="0"/>
                  <a:pt x="19880" y="116"/>
                </a:cubicBezTo>
                <a:cubicBezTo>
                  <a:pt x="19625" y="232"/>
                  <a:pt x="14725" y="743"/>
                  <a:pt x="12774" y="1254"/>
                </a:cubicBezTo>
                <a:cubicBezTo>
                  <a:pt x="10823" y="1742"/>
                  <a:pt x="9290" y="2601"/>
                  <a:pt x="8175" y="3089"/>
                </a:cubicBezTo>
                <a:cubicBezTo>
                  <a:pt x="7084" y="3553"/>
                  <a:pt x="7200" y="3693"/>
                  <a:pt x="6178" y="4134"/>
                </a:cubicBezTo>
                <a:cubicBezTo>
                  <a:pt x="5156" y="4598"/>
                  <a:pt x="2950" y="5481"/>
                  <a:pt x="2021" y="5806"/>
                </a:cubicBezTo>
                <a:cubicBezTo>
                  <a:pt x="1092" y="6131"/>
                  <a:pt x="1" y="6363"/>
                  <a:pt x="581" y="6085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2779856" y="1700844"/>
            <a:ext cx="260850" cy="124556"/>
          </a:xfrm>
          <a:custGeom>
            <a:avLst/>
            <a:gdLst/>
            <a:ahLst/>
            <a:cxnLst/>
            <a:rect l="l" t="t" r="r" b="b"/>
            <a:pathLst>
              <a:path w="13912" h="6643" extrusionOk="0">
                <a:moveTo>
                  <a:pt x="4994" y="6178"/>
                </a:moveTo>
                <a:cubicBezTo>
                  <a:pt x="6759" y="5714"/>
                  <a:pt x="10033" y="4460"/>
                  <a:pt x="11473" y="3438"/>
                </a:cubicBezTo>
                <a:cubicBezTo>
                  <a:pt x="12936" y="2393"/>
                  <a:pt x="13912" y="1"/>
                  <a:pt x="13680" y="1"/>
                </a:cubicBezTo>
                <a:cubicBezTo>
                  <a:pt x="13447" y="1"/>
                  <a:pt x="12240" y="2393"/>
                  <a:pt x="10103" y="3415"/>
                </a:cubicBezTo>
                <a:cubicBezTo>
                  <a:pt x="7966" y="4460"/>
                  <a:pt x="1696" y="5714"/>
                  <a:pt x="860" y="6178"/>
                </a:cubicBezTo>
                <a:cubicBezTo>
                  <a:pt x="1" y="6643"/>
                  <a:pt x="3206" y="6643"/>
                  <a:pt x="4994" y="6178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2478956" y="814700"/>
            <a:ext cx="196856" cy="239081"/>
          </a:xfrm>
          <a:custGeom>
            <a:avLst/>
            <a:gdLst/>
            <a:ahLst/>
            <a:cxnLst/>
            <a:rect l="l" t="t" r="r" b="b"/>
            <a:pathLst>
              <a:path w="10499" h="12751" extrusionOk="0">
                <a:moveTo>
                  <a:pt x="2904" y="5737"/>
                </a:moveTo>
                <a:cubicBezTo>
                  <a:pt x="4065" y="7572"/>
                  <a:pt x="6411" y="10661"/>
                  <a:pt x="7642" y="11706"/>
                </a:cubicBezTo>
                <a:cubicBezTo>
                  <a:pt x="8896" y="12751"/>
                  <a:pt x="10498" y="12286"/>
                  <a:pt x="10382" y="12008"/>
                </a:cubicBezTo>
                <a:cubicBezTo>
                  <a:pt x="10243" y="11729"/>
                  <a:pt x="8524" y="11915"/>
                  <a:pt x="6898" y="10034"/>
                </a:cubicBezTo>
                <a:cubicBezTo>
                  <a:pt x="5296" y="8152"/>
                  <a:pt x="1325" y="1441"/>
                  <a:pt x="674" y="721"/>
                </a:cubicBezTo>
                <a:cubicBezTo>
                  <a:pt x="1" y="1"/>
                  <a:pt x="1743" y="3902"/>
                  <a:pt x="2904" y="5737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2645306" y="932713"/>
            <a:ext cx="455925" cy="2167256"/>
          </a:xfrm>
          <a:custGeom>
            <a:avLst/>
            <a:gdLst/>
            <a:ahLst/>
            <a:cxnLst/>
            <a:rect l="l" t="t" r="r" b="b"/>
            <a:pathLst>
              <a:path w="24316" h="115587" extrusionOk="0">
                <a:moveTo>
                  <a:pt x="22922" y="113914"/>
                </a:moveTo>
                <a:cubicBezTo>
                  <a:pt x="23526" y="113310"/>
                  <a:pt x="24316" y="114773"/>
                  <a:pt x="23573" y="109409"/>
                </a:cubicBezTo>
                <a:cubicBezTo>
                  <a:pt x="22830" y="104021"/>
                  <a:pt x="19810" y="88321"/>
                  <a:pt x="18463" y="81633"/>
                </a:cubicBezTo>
                <a:cubicBezTo>
                  <a:pt x="17116" y="74944"/>
                  <a:pt x="16861" y="74039"/>
                  <a:pt x="15537" y="69278"/>
                </a:cubicBezTo>
                <a:cubicBezTo>
                  <a:pt x="14190" y="64493"/>
                  <a:pt x="12077" y="59686"/>
                  <a:pt x="10428" y="53021"/>
                </a:cubicBezTo>
                <a:cubicBezTo>
                  <a:pt x="8779" y="46356"/>
                  <a:pt x="7014" y="35928"/>
                  <a:pt x="5690" y="29309"/>
                </a:cubicBezTo>
                <a:cubicBezTo>
                  <a:pt x="4367" y="22667"/>
                  <a:pt x="3112" y="18022"/>
                  <a:pt x="2416" y="13261"/>
                </a:cubicBezTo>
                <a:cubicBezTo>
                  <a:pt x="1742" y="8477"/>
                  <a:pt x="1928" y="1417"/>
                  <a:pt x="1556" y="697"/>
                </a:cubicBezTo>
                <a:cubicBezTo>
                  <a:pt x="1185" y="0"/>
                  <a:pt x="0" y="4994"/>
                  <a:pt x="233" y="8988"/>
                </a:cubicBezTo>
                <a:cubicBezTo>
                  <a:pt x="442" y="12983"/>
                  <a:pt x="1649" y="18092"/>
                  <a:pt x="2927" y="24711"/>
                </a:cubicBezTo>
                <a:cubicBezTo>
                  <a:pt x="4227" y="31353"/>
                  <a:pt x="6085" y="39969"/>
                  <a:pt x="7966" y="48771"/>
                </a:cubicBezTo>
                <a:cubicBezTo>
                  <a:pt x="9847" y="57573"/>
                  <a:pt x="12588" y="69231"/>
                  <a:pt x="14190" y="77569"/>
                </a:cubicBezTo>
                <a:cubicBezTo>
                  <a:pt x="15816" y="85883"/>
                  <a:pt x="16698" y="92873"/>
                  <a:pt x="17674" y="98795"/>
                </a:cubicBezTo>
                <a:cubicBezTo>
                  <a:pt x="18626" y="104694"/>
                  <a:pt x="19114" y="110547"/>
                  <a:pt x="19996" y="113055"/>
                </a:cubicBezTo>
                <a:cubicBezTo>
                  <a:pt x="20879" y="115586"/>
                  <a:pt x="22342" y="114518"/>
                  <a:pt x="22922" y="113914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2631806" y="705406"/>
            <a:ext cx="154594" cy="150244"/>
          </a:xfrm>
          <a:custGeom>
            <a:avLst/>
            <a:gdLst/>
            <a:ahLst/>
            <a:cxnLst/>
            <a:rect l="l" t="t" r="r" b="b"/>
            <a:pathLst>
              <a:path w="8245" h="8013" extrusionOk="0">
                <a:moveTo>
                  <a:pt x="7897" y="2950"/>
                </a:moveTo>
                <a:cubicBezTo>
                  <a:pt x="8245" y="4227"/>
                  <a:pt x="6852" y="7548"/>
                  <a:pt x="6225" y="7781"/>
                </a:cubicBezTo>
                <a:cubicBezTo>
                  <a:pt x="5574" y="8013"/>
                  <a:pt x="5063" y="5156"/>
                  <a:pt x="4041" y="4367"/>
                </a:cubicBezTo>
                <a:cubicBezTo>
                  <a:pt x="3020" y="3554"/>
                  <a:pt x="1" y="3740"/>
                  <a:pt x="24" y="3020"/>
                </a:cubicBezTo>
                <a:cubicBezTo>
                  <a:pt x="24" y="2300"/>
                  <a:pt x="2787" y="24"/>
                  <a:pt x="4111" y="1"/>
                </a:cubicBezTo>
                <a:cubicBezTo>
                  <a:pt x="5412" y="1"/>
                  <a:pt x="7548" y="1649"/>
                  <a:pt x="7897" y="295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2615269" y="706719"/>
            <a:ext cx="203794" cy="178556"/>
          </a:xfrm>
          <a:custGeom>
            <a:avLst/>
            <a:gdLst/>
            <a:ahLst/>
            <a:cxnLst/>
            <a:rect l="l" t="t" r="r" b="b"/>
            <a:pathLst>
              <a:path w="10869" h="9523" extrusionOk="0">
                <a:moveTo>
                  <a:pt x="1092" y="7246"/>
                </a:moveTo>
                <a:cubicBezTo>
                  <a:pt x="23" y="5876"/>
                  <a:pt x="0" y="1231"/>
                  <a:pt x="650" y="627"/>
                </a:cubicBezTo>
                <a:cubicBezTo>
                  <a:pt x="1301" y="0"/>
                  <a:pt x="3344" y="3182"/>
                  <a:pt x="4993" y="3600"/>
                </a:cubicBezTo>
                <a:cubicBezTo>
                  <a:pt x="6642" y="4018"/>
                  <a:pt x="10149" y="2299"/>
                  <a:pt x="10497" y="3159"/>
                </a:cubicBezTo>
                <a:cubicBezTo>
                  <a:pt x="10869" y="4041"/>
                  <a:pt x="8709" y="8152"/>
                  <a:pt x="7130" y="8825"/>
                </a:cubicBezTo>
                <a:cubicBezTo>
                  <a:pt x="5574" y="9522"/>
                  <a:pt x="2183" y="8616"/>
                  <a:pt x="1092" y="724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2582606" y="803375"/>
            <a:ext cx="225131" cy="192056"/>
          </a:xfrm>
          <a:custGeom>
            <a:avLst/>
            <a:gdLst/>
            <a:ahLst/>
            <a:cxnLst/>
            <a:rect l="l" t="t" r="r" b="b"/>
            <a:pathLst>
              <a:path w="12007" h="10243" extrusionOk="0">
                <a:moveTo>
                  <a:pt x="3972" y="9825"/>
                </a:moveTo>
                <a:cubicBezTo>
                  <a:pt x="2648" y="9407"/>
                  <a:pt x="743" y="7200"/>
                  <a:pt x="372" y="5551"/>
                </a:cubicBezTo>
                <a:cubicBezTo>
                  <a:pt x="0" y="3926"/>
                  <a:pt x="999" y="1"/>
                  <a:pt x="1742" y="24"/>
                </a:cubicBezTo>
                <a:cubicBezTo>
                  <a:pt x="2462" y="24"/>
                  <a:pt x="3762" y="5203"/>
                  <a:pt x="4715" y="5621"/>
                </a:cubicBezTo>
                <a:cubicBezTo>
                  <a:pt x="5667" y="6016"/>
                  <a:pt x="6271" y="3067"/>
                  <a:pt x="7478" y="2486"/>
                </a:cubicBezTo>
                <a:cubicBezTo>
                  <a:pt x="8663" y="1905"/>
                  <a:pt x="11752" y="1255"/>
                  <a:pt x="11891" y="2184"/>
                </a:cubicBezTo>
                <a:cubicBezTo>
                  <a:pt x="12007" y="3113"/>
                  <a:pt x="9592" y="6782"/>
                  <a:pt x="8268" y="8060"/>
                </a:cubicBezTo>
                <a:cubicBezTo>
                  <a:pt x="6967" y="9337"/>
                  <a:pt x="5272" y="10243"/>
                  <a:pt x="3972" y="9825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2631375" y="812525"/>
            <a:ext cx="122381" cy="109313"/>
          </a:xfrm>
          <a:custGeom>
            <a:avLst/>
            <a:gdLst/>
            <a:ahLst/>
            <a:cxnLst/>
            <a:rect l="l" t="t" r="r" b="b"/>
            <a:pathLst>
              <a:path w="6527" h="5830" extrusionOk="0">
                <a:moveTo>
                  <a:pt x="256" y="2393"/>
                </a:moveTo>
                <a:lnTo>
                  <a:pt x="256" y="2393"/>
                </a:lnTo>
                <a:cubicBezTo>
                  <a:pt x="534" y="930"/>
                  <a:pt x="2090" y="1"/>
                  <a:pt x="3739" y="279"/>
                </a:cubicBezTo>
                <a:lnTo>
                  <a:pt x="3739" y="279"/>
                </a:lnTo>
                <a:cubicBezTo>
                  <a:pt x="5411" y="581"/>
                  <a:pt x="6526" y="1998"/>
                  <a:pt x="6271" y="3438"/>
                </a:cubicBezTo>
                <a:lnTo>
                  <a:pt x="6271" y="3438"/>
                </a:lnTo>
                <a:cubicBezTo>
                  <a:pt x="6015" y="4901"/>
                  <a:pt x="4459" y="5830"/>
                  <a:pt x="2787" y="5551"/>
                </a:cubicBezTo>
                <a:lnTo>
                  <a:pt x="2787" y="5551"/>
                </a:lnTo>
                <a:cubicBezTo>
                  <a:pt x="1138" y="5249"/>
                  <a:pt x="0" y="3833"/>
                  <a:pt x="256" y="2393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2664900" y="920956"/>
            <a:ext cx="202069" cy="249525"/>
          </a:xfrm>
          <a:custGeom>
            <a:avLst/>
            <a:gdLst/>
            <a:ahLst/>
            <a:cxnLst/>
            <a:rect l="l" t="t" r="r" b="b"/>
            <a:pathLst>
              <a:path w="10777" h="13308" extrusionOk="0">
                <a:moveTo>
                  <a:pt x="4669" y="10544"/>
                </a:moveTo>
                <a:cubicBezTo>
                  <a:pt x="6201" y="9267"/>
                  <a:pt x="8849" y="6433"/>
                  <a:pt x="9801" y="4692"/>
                </a:cubicBezTo>
                <a:cubicBezTo>
                  <a:pt x="10776" y="2950"/>
                  <a:pt x="10707" y="0"/>
                  <a:pt x="10475" y="93"/>
                </a:cubicBezTo>
                <a:cubicBezTo>
                  <a:pt x="10266" y="209"/>
                  <a:pt x="10103" y="3275"/>
                  <a:pt x="8477" y="5319"/>
                </a:cubicBezTo>
                <a:cubicBezTo>
                  <a:pt x="6828" y="7386"/>
                  <a:pt x="1278" y="11566"/>
                  <a:pt x="651" y="12425"/>
                </a:cubicBezTo>
                <a:cubicBezTo>
                  <a:pt x="1" y="13308"/>
                  <a:pt x="3136" y="11845"/>
                  <a:pt x="4669" y="10544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2793356" y="845619"/>
            <a:ext cx="145031" cy="125869"/>
          </a:xfrm>
          <a:custGeom>
            <a:avLst/>
            <a:gdLst/>
            <a:ahLst/>
            <a:cxnLst/>
            <a:rect l="l" t="t" r="r" b="b"/>
            <a:pathLst>
              <a:path w="7735" h="6713" extrusionOk="0">
                <a:moveTo>
                  <a:pt x="6991" y="2370"/>
                </a:moveTo>
                <a:cubicBezTo>
                  <a:pt x="7502" y="1371"/>
                  <a:pt x="7734" y="790"/>
                  <a:pt x="6666" y="581"/>
                </a:cubicBezTo>
                <a:cubicBezTo>
                  <a:pt x="5574" y="349"/>
                  <a:pt x="1069" y="1"/>
                  <a:pt x="535" y="976"/>
                </a:cubicBezTo>
                <a:cubicBezTo>
                  <a:pt x="1" y="1975"/>
                  <a:pt x="2416" y="6248"/>
                  <a:pt x="3507" y="6480"/>
                </a:cubicBezTo>
                <a:cubicBezTo>
                  <a:pt x="4576" y="6712"/>
                  <a:pt x="6457" y="3345"/>
                  <a:pt x="6991" y="237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2476781" y="697138"/>
            <a:ext cx="77531" cy="114544"/>
          </a:xfrm>
          <a:custGeom>
            <a:avLst/>
            <a:gdLst/>
            <a:ahLst/>
            <a:cxnLst/>
            <a:rect l="l" t="t" r="r" b="b"/>
            <a:pathLst>
              <a:path w="4135" h="6109" extrusionOk="0">
                <a:moveTo>
                  <a:pt x="3833" y="2834"/>
                </a:moveTo>
                <a:cubicBezTo>
                  <a:pt x="3600" y="1905"/>
                  <a:pt x="2648" y="233"/>
                  <a:pt x="2068" y="116"/>
                </a:cubicBezTo>
                <a:cubicBezTo>
                  <a:pt x="1510" y="0"/>
                  <a:pt x="674" y="1324"/>
                  <a:pt x="419" y="2114"/>
                </a:cubicBezTo>
                <a:cubicBezTo>
                  <a:pt x="163" y="2927"/>
                  <a:pt x="1" y="4250"/>
                  <a:pt x="512" y="4854"/>
                </a:cubicBezTo>
                <a:cubicBezTo>
                  <a:pt x="1046" y="5481"/>
                  <a:pt x="3043" y="6108"/>
                  <a:pt x="3600" y="5760"/>
                </a:cubicBezTo>
                <a:cubicBezTo>
                  <a:pt x="4135" y="5435"/>
                  <a:pt x="4088" y="3786"/>
                  <a:pt x="3833" y="283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2414944" y="740244"/>
            <a:ext cx="145031" cy="125869"/>
          </a:xfrm>
          <a:custGeom>
            <a:avLst/>
            <a:gdLst/>
            <a:ahLst/>
            <a:cxnLst/>
            <a:rect l="l" t="t" r="r" b="b"/>
            <a:pathLst>
              <a:path w="7735" h="6713" extrusionOk="0">
                <a:moveTo>
                  <a:pt x="6991" y="2369"/>
                </a:moveTo>
                <a:cubicBezTo>
                  <a:pt x="7502" y="1371"/>
                  <a:pt x="7735" y="813"/>
                  <a:pt x="6666" y="581"/>
                </a:cubicBezTo>
                <a:cubicBezTo>
                  <a:pt x="5575" y="349"/>
                  <a:pt x="1069" y="0"/>
                  <a:pt x="535" y="999"/>
                </a:cubicBezTo>
                <a:cubicBezTo>
                  <a:pt x="1" y="1975"/>
                  <a:pt x="2416" y="6271"/>
                  <a:pt x="3508" y="6480"/>
                </a:cubicBezTo>
                <a:cubicBezTo>
                  <a:pt x="4576" y="6712"/>
                  <a:pt x="6457" y="3345"/>
                  <a:pt x="6991" y="236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2328731" y="910513"/>
            <a:ext cx="357094" cy="313969"/>
          </a:xfrm>
          <a:custGeom>
            <a:avLst/>
            <a:gdLst/>
            <a:ahLst/>
            <a:cxnLst/>
            <a:rect l="l" t="t" r="r" b="b"/>
            <a:pathLst>
              <a:path w="19045" h="16745" extrusionOk="0">
                <a:moveTo>
                  <a:pt x="3229" y="4947"/>
                </a:moveTo>
                <a:cubicBezTo>
                  <a:pt x="4947" y="6874"/>
                  <a:pt x="8872" y="10660"/>
                  <a:pt x="11496" y="12587"/>
                </a:cubicBezTo>
                <a:cubicBezTo>
                  <a:pt x="14098" y="14515"/>
                  <a:pt x="19044" y="16745"/>
                  <a:pt x="18928" y="16512"/>
                </a:cubicBezTo>
                <a:cubicBezTo>
                  <a:pt x="18812" y="16303"/>
                  <a:pt x="13772" y="13865"/>
                  <a:pt x="10823" y="11287"/>
                </a:cubicBezTo>
                <a:cubicBezTo>
                  <a:pt x="7874" y="8709"/>
                  <a:pt x="2532" y="2113"/>
                  <a:pt x="1255" y="1045"/>
                </a:cubicBezTo>
                <a:cubicBezTo>
                  <a:pt x="1" y="0"/>
                  <a:pt x="1533" y="3042"/>
                  <a:pt x="3229" y="4947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2321775" y="877419"/>
            <a:ext cx="77081" cy="115406"/>
          </a:xfrm>
          <a:custGeom>
            <a:avLst/>
            <a:gdLst/>
            <a:ahLst/>
            <a:cxnLst/>
            <a:rect l="l" t="t" r="r" b="b"/>
            <a:pathLst>
              <a:path w="4111" h="6155" extrusionOk="0">
                <a:moveTo>
                  <a:pt x="232" y="3251"/>
                </a:moveTo>
                <a:cubicBezTo>
                  <a:pt x="465" y="4204"/>
                  <a:pt x="1370" y="5876"/>
                  <a:pt x="1928" y="6015"/>
                </a:cubicBezTo>
                <a:cubicBezTo>
                  <a:pt x="2485" y="6154"/>
                  <a:pt x="3344" y="4831"/>
                  <a:pt x="3623" y="4041"/>
                </a:cubicBezTo>
                <a:cubicBezTo>
                  <a:pt x="3902" y="3275"/>
                  <a:pt x="4111" y="1928"/>
                  <a:pt x="3600" y="1301"/>
                </a:cubicBezTo>
                <a:cubicBezTo>
                  <a:pt x="3089" y="697"/>
                  <a:pt x="1115" y="0"/>
                  <a:pt x="557" y="325"/>
                </a:cubicBezTo>
                <a:cubicBezTo>
                  <a:pt x="0" y="650"/>
                  <a:pt x="0" y="2299"/>
                  <a:pt x="232" y="325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2284763" y="798594"/>
            <a:ext cx="77513" cy="114544"/>
          </a:xfrm>
          <a:custGeom>
            <a:avLst/>
            <a:gdLst/>
            <a:ahLst/>
            <a:cxnLst/>
            <a:rect l="l" t="t" r="r" b="b"/>
            <a:pathLst>
              <a:path w="4134" h="6109" extrusionOk="0">
                <a:moveTo>
                  <a:pt x="3855" y="2834"/>
                </a:moveTo>
                <a:cubicBezTo>
                  <a:pt x="3600" y="1905"/>
                  <a:pt x="2648" y="233"/>
                  <a:pt x="2067" y="117"/>
                </a:cubicBezTo>
                <a:cubicBezTo>
                  <a:pt x="1510" y="0"/>
                  <a:pt x="674" y="1324"/>
                  <a:pt x="418" y="2114"/>
                </a:cubicBezTo>
                <a:cubicBezTo>
                  <a:pt x="163" y="2903"/>
                  <a:pt x="0" y="4250"/>
                  <a:pt x="511" y="4854"/>
                </a:cubicBezTo>
                <a:cubicBezTo>
                  <a:pt x="1045" y="5458"/>
                  <a:pt x="3042" y="6108"/>
                  <a:pt x="3600" y="5760"/>
                </a:cubicBezTo>
                <a:cubicBezTo>
                  <a:pt x="4134" y="5435"/>
                  <a:pt x="4087" y="3786"/>
                  <a:pt x="3855" y="283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2669250" y="1126044"/>
            <a:ext cx="350569" cy="152438"/>
          </a:xfrm>
          <a:custGeom>
            <a:avLst/>
            <a:gdLst/>
            <a:ahLst/>
            <a:cxnLst/>
            <a:rect l="l" t="t" r="r" b="b"/>
            <a:pathLst>
              <a:path w="18697" h="8130" extrusionOk="0">
                <a:moveTo>
                  <a:pt x="4715" y="7456"/>
                </a:moveTo>
                <a:cubicBezTo>
                  <a:pt x="6712" y="6875"/>
                  <a:pt x="10800" y="5319"/>
                  <a:pt x="13099" y="4065"/>
                </a:cubicBezTo>
                <a:cubicBezTo>
                  <a:pt x="15398" y="2834"/>
                  <a:pt x="18696" y="1"/>
                  <a:pt x="18487" y="24"/>
                </a:cubicBezTo>
                <a:cubicBezTo>
                  <a:pt x="18301" y="24"/>
                  <a:pt x="14794" y="2857"/>
                  <a:pt x="11915" y="4112"/>
                </a:cubicBezTo>
                <a:cubicBezTo>
                  <a:pt x="9035" y="5366"/>
                  <a:pt x="2393" y="7015"/>
                  <a:pt x="1208" y="7572"/>
                </a:cubicBezTo>
                <a:cubicBezTo>
                  <a:pt x="1" y="8129"/>
                  <a:pt x="2741" y="8036"/>
                  <a:pt x="4715" y="7456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2985394" y="1079900"/>
            <a:ext cx="91463" cy="79706"/>
          </a:xfrm>
          <a:custGeom>
            <a:avLst/>
            <a:gdLst/>
            <a:ahLst/>
            <a:cxnLst/>
            <a:rect l="l" t="t" r="r" b="b"/>
            <a:pathLst>
              <a:path w="4878" h="4251" extrusionOk="0">
                <a:moveTo>
                  <a:pt x="1928" y="1533"/>
                </a:moveTo>
                <a:cubicBezTo>
                  <a:pt x="1185" y="2160"/>
                  <a:pt x="0" y="3530"/>
                  <a:pt x="47" y="3879"/>
                </a:cubicBezTo>
                <a:cubicBezTo>
                  <a:pt x="70" y="4250"/>
                  <a:pt x="1394" y="3948"/>
                  <a:pt x="2137" y="3646"/>
                </a:cubicBezTo>
                <a:cubicBezTo>
                  <a:pt x="2857" y="3368"/>
                  <a:pt x="4041" y="2741"/>
                  <a:pt x="4436" y="2137"/>
                </a:cubicBezTo>
                <a:cubicBezTo>
                  <a:pt x="4808" y="1556"/>
                  <a:pt x="4877" y="209"/>
                  <a:pt x="4459" y="93"/>
                </a:cubicBezTo>
                <a:cubicBezTo>
                  <a:pt x="4041" y="0"/>
                  <a:pt x="2648" y="906"/>
                  <a:pt x="1928" y="1533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2704088" y="1004563"/>
            <a:ext cx="173325" cy="407156"/>
          </a:xfrm>
          <a:custGeom>
            <a:avLst/>
            <a:gdLst/>
            <a:ahLst/>
            <a:cxnLst/>
            <a:rect l="l" t="t" r="r" b="b"/>
            <a:pathLst>
              <a:path w="9244" h="21715" extrusionOk="0">
                <a:moveTo>
                  <a:pt x="3461" y="17395"/>
                </a:moveTo>
                <a:cubicBezTo>
                  <a:pt x="4669" y="15328"/>
                  <a:pt x="6852" y="10753"/>
                  <a:pt x="7804" y="7873"/>
                </a:cubicBezTo>
                <a:cubicBezTo>
                  <a:pt x="8733" y="5017"/>
                  <a:pt x="9244" y="0"/>
                  <a:pt x="9081" y="163"/>
                </a:cubicBezTo>
                <a:cubicBezTo>
                  <a:pt x="8919" y="326"/>
                  <a:pt x="8245" y="5481"/>
                  <a:pt x="6829" y="8849"/>
                </a:cubicBezTo>
                <a:cubicBezTo>
                  <a:pt x="5412" y="12193"/>
                  <a:pt x="1115" y="18858"/>
                  <a:pt x="558" y="20298"/>
                </a:cubicBezTo>
                <a:cubicBezTo>
                  <a:pt x="1" y="21715"/>
                  <a:pt x="2253" y="19462"/>
                  <a:pt x="3461" y="17395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2728050" y="1034600"/>
            <a:ext cx="218175" cy="470756"/>
          </a:xfrm>
          <a:custGeom>
            <a:avLst/>
            <a:gdLst/>
            <a:ahLst/>
            <a:cxnLst/>
            <a:rect l="l" t="t" r="r" b="b"/>
            <a:pathLst>
              <a:path w="11636" h="25107" extrusionOk="0">
                <a:moveTo>
                  <a:pt x="4389" y="20136"/>
                </a:moveTo>
                <a:cubicBezTo>
                  <a:pt x="5922" y="17767"/>
                  <a:pt x="8686" y="12472"/>
                  <a:pt x="9870" y="9151"/>
                </a:cubicBezTo>
                <a:cubicBezTo>
                  <a:pt x="11031" y="5807"/>
                  <a:pt x="11635" y="1"/>
                  <a:pt x="11426" y="187"/>
                </a:cubicBezTo>
                <a:cubicBezTo>
                  <a:pt x="11240" y="372"/>
                  <a:pt x="10428" y="6364"/>
                  <a:pt x="8639" y="10243"/>
                </a:cubicBezTo>
                <a:cubicBezTo>
                  <a:pt x="6851" y="14121"/>
                  <a:pt x="1417" y="21808"/>
                  <a:pt x="697" y="23457"/>
                </a:cubicBezTo>
                <a:cubicBezTo>
                  <a:pt x="0" y="25106"/>
                  <a:pt x="2857" y="22528"/>
                  <a:pt x="4389" y="20136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2848219" y="981050"/>
            <a:ext cx="84075" cy="111919"/>
          </a:xfrm>
          <a:custGeom>
            <a:avLst/>
            <a:gdLst/>
            <a:ahLst/>
            <a:cxnLst/>
            <a:rect l="l" t="t" r="r" b="b"/>
            <a:pathLst>
              <a:path w="4484" h="5969" extrusionOk="0">
                <a:moveTo>
                  <a:pt x="512" y="2300"/>
                </a:moveTo>
                <a:cubicBezTo>
                  <a:pt x="187" y="3205"/>
                  <a:pt x="1" y="5110"/>
                  <a:pt x="419" y="5528"/>
                </a:cubicBezTo>
                <a:cubicBezTo>
                  <a:pt x="814" y="5969"/>
                  <a:pt x="2254" y="5342"/>
                  <a:pt x="2904" y="4831"/>
                </a:cubicBezTo>
                <a:cubicBezTo>
                  <a:pt x="3577" y="4320"/>
                  <a:pt x="4483" y="3321"/>
                  <a:pt x="4390" y="2509"/>
                </a:cubicBezTo>
                <a:cubicBezTo>
                  <a:pt x="4320" y="1719"/>
                  <a:pt x="3043" y="70"/>
                  <a:pt x="2393" y="24"/>
                </a:cubicBezTo>
                <a:cubicBezTo>
                  <a:pt x="1743" y="0"/>
                  <a:pt x="837" y="1371"/>
                  <a:pt x="512" y="230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2912663" y="981481"/>
            <a:ext cx="77531" cy="116719"/>
          </a:xfrm>
          <a:custGeom>
            <a:avLst/>
            <a:gdLst/>
            <a:ahLst/>
            <a:cxnLst/>
            <a:rect l="l" t="t" r="r" b="b"/>
            <a:pathLst>
              <a:path w="4135" h="6225" extrusionOk="0">
                <a:moveTo>
                  <a:pt x="164" y="3159"/>
                </a:moveTo>
                <a:cubicBezTo>
                  <a:pt x="326" y="4134"/>
                  <a:pt x="1092" y="5876"/>
                  <a:pt x="1650" y="6062"/>
                </a:cubicBezTo>
                <a:cubicBezTo>
                  <a:pt x="2184" y="6225"/>
                  <a:pt x="3159" y="4994"/>
                  <a:pt x="3485" y="4227"/>
                </a:cubicBezTo>
                <a:cubicBezTo>
                  <a:pt x="3833" y="3461"/>
                  <a:pt x="4135" y="2160"/>
                  <a:pt x="3670" y="1487"/>
                </a:cubicBezTo>
                <a:cubicBezTo>
                  <a:pt x="3206" y="837"/>
                  <a:pt x="1301" y="1"/>
                  <a:pt x="721" y="279"/>
                </a:cubicBezTo>
                <a:cubicBezTo>
                  <a:pt x="140" y="558"/>
                  <a:pt x="1" y="2207"/>
                  <a:pt x="164" y="315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2368800" y="1081644"/>
            <a:ext cx="332269" cy="188119"/>
          </a:xfrm>
          <a:custGeom>
            <a:avLst/>
            <a:gdLst/>
            <a:ahLst/>
            <a:cxnLst/>
            <a:rect l="l" t="t" r="r" b="b"/>
            <a:pathLst>
              <a:path w="17721" h="10033" extrusionOk="0">
                <a:moveTo>
                  <a:pt x="17674" y="9870"/>
                </a:moveTo>
                <a:cubicBezTo>
                  <a:pt x="17720" y="9708"/>
                  <a:pt x="10985" y="7780"/>
                  <a:pt x="8222" y="6247"/>
                </a:cubicBezTo>
                <a:cubicBezTo>
                  <a:pt x="5481" y="4715"/>
                  <a:pt x="2230" y="1301"/>
                  <a:pt x="1115" y="650"/>
                </a:cubicBezTo>
                <a:cubicBezTo>
                  <a:pt x="0" y="0"/>
                  <a:pt x="442" y="1277"/>
                  <a:pt x="1579" y="2369"/>
                </a:cubicBezTo>
                <a:cubicBezTo>
                  <a:pt x="2717" y="3460"/>
                  <a:pt x="5272" y="5945"/>
                  <a:pt x="7943" y="7200"/>
                </a:cubicBezTo>
                <a:cubicBezTo>
                  <a:pt x="10637" y="8454"/>
                  <a:pt x="17627" y="10033"/>
                  <a:pt x="17674" y="9870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2289975" y="1025019"/>
            <a:ext cx="113231" cy="101044"/>
          </a:xfrm>
          <a:custGeom>
            <a:avLst/>
            <a:gdLst/>
            <a:ahLst/>
            <a:cxnLst/>
            <a:rect l="l" t="t" r="r" b="b"/>
            <a:pathLst>
              <a:path w="6039" h="5389" extrusionOk="0">
                <a:moveTo>
                  <a:pt x="906" y="512"/>
                </a:moveTo>
                <a:cubicBezTo>
                  <a:pt x="465" y="814"/>
                  <a:pt x="1" y="1441"/>
                  <a:pt x="372" y="2184"/>
                </a:cubicBezTo>
                <a:cubicBezTo>
                  <a:pt x="744" y="2927"/>
                  <a:pt x="2253" y="4530"/>
                  <a:pt x="3113" y="4971"/>
                </a:cubicBezTo>
                <a:cubicBezTo>
                  <a:pt x="3972" y="5389"/>
                  <a:pt x="5087" y="5133"/>
                  <a:pt x="5505" y="4739"/>
                </a:cubicBezTo>
                <a:cubicBezTo>
                  <a:pt x="5923" y="4321"/>
                  <a:pt x="6039" y="3206"/>
                  <a:pt x="5621" y="2486"/>
                </a:cubicBezTo>
                <a:cubicBezTo>
                  <a:pt x="5180" y="1743"/>
                  <a:pt x="3717" y="674"/>
                  <a:pt x="2927" y="349"/>
                </a:cubicBezTo>
                <a:cubicBezTo>
                  <a:pt x="2137" y="1"/>
                  <a:pt x="1324" y="210"/>
                  <a:pt x="906" y="51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2369231" y="1295450"/>
            <a:ext cx="375806" cy="190294"/>
          </a:xfrm>
          <a:custGeom>
            <a:avLst/>
            <a:gdLst/>
            <a:ahLst/>
            <a:cxnLst/>
            <a:rect l="l" t="t" r="r" b="b"/>
            <a:pathLst>
              <a:path w="20043" h="10149" extrusionOk="0">
                <a:moveTo>
                  <a:pt x="3949" y="3948"/>
                </a:moveTo>
                <a:cubicBezTo>
                  <a:pt x="5853" y="5318"/>
                  <a:pt x="10080" y="7757"/>
                  <a:pt x="12727" y="8755"/>
                </a:cubicBezTo>
                <a:cubicBezTo>
                  <a:pt x="15398" y="9754"/>
                  <a:pt x="20043" y="10149"/>
                  <a:pt x="19880" y="9963"/>
                </a:cubicBezTo>
                <a:cubicBezTo>
                  <a:pt x="19741" y="9777"/>
                  <a:pt x="14957" y="9197"/>
                  <a:pt x="11845" y="7641"/>
                </a:cubicBezTo>
                <a:cubicBezTo>
                  <a:pt x="8756" y="6085"/>
                  <a:pt x="2625" y="1231"/>
                  <a:pt x="1301" y="604"/>
                </a:cubicBezTo>
                <a:cubicBezTo>
                  <a:pt x="0" y="0"/>
                  <a:pt x="2044" y="2601"/>
                  <a:pt x="3949" y="3948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>
            <a:off x="2319150" y="1233613"/>
            <a:ext cx="86250" cy="123244"/>
          </a:xfrm>
          <a:custGeom>
            <a:avLst/>
            <a:gdLst/>
            <a:ahLst/>
            <a:cxnLst/>
            <a:rect l="l" t="t" r="r" b="b"/>
            <a:pathLst>
              <a:path w="4600" h="6573" extrusionOk="0">
                <a:moveTo>
                  <a:pt x="1766" y="116"/>
                </a:moveTo>
                <a:cubicBezTo>
                  <a:pt x="2439" y="0"/>
                  <a:pt x="3856" y="1278"/>
                  <a:pt x="4227" y="2253"/>
                </a:cubicBezTo>
                <a:cubicBezTo>
                  <a:pt x="4599" y="3252"/>
                  <a:pt x="4599" y="5528"/>
                  <a:pt x="3995" y="6062"/>
                </a:cubicBezTo>
                <a:cubicBezTo>
                  <a:pt x="3415" y="6573"/>
                  <a:pt x="1278" y="5853"/>
                  <a:pt x="628" y="5342"/>
                </a:cubicBezTo>
                <a:cubicBezTo>
                  <a:pt x="1" y="4831"/>
                  <a:pt x="1" y="3832"/>
                  <a:pt x="187" y="2973"/>
                </a:cubicBezTo>
                <a:cubicBezTo>
                  <a:pt x="372" y="2090"/>
                  <a:pt x="1092" y="232"/>
                  <a:pt x="1766" y="11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2555175" y="1363813"/>
            <a:ext cx="249094" cy="412388"/>
          </a:xfrm>
          <a:custGeom>
            <a:avLst/>
            <a:gdLst/>
            <a:ahLst/>
            <a:cxnLst/>
            <a:rect l="l" t="t" r="r" b="b"/>
            <a:pathLst>
              <a:path w="13285" h="21994" extrusionOk="0">
                <a:moveTo>
                  <a:pt x="9034" y="17859"/>
                </a:moveTo>
                <a:cubicBezTo>
                  <a:pt x="7432" y="15816"/>
                  <a:pt x="4389" y="11217"/>
                  <a:pt x="2926" y="8268"/>
                </a:cubicBezTo>
                <a:cubicBezTo>
                  <a:pt x="1440" y="5319"/>
                  <a:pt x="0" y="0"/>
                  <a:pt x="186" y="140"/>
                </a:cubicBezTo>
                <a:cubicBezTo>
                  <a:pt x="372" y="302"/>
                  <a:pt x="2021" y="5760"/>
                  <a:pt x="4064" y="9150"/>
                </a:cubicBezTo>
                <a:cubicBezTo>
                  <a:pt x="6108" y="12564"/>
                  <a:pt x="11635" y="19090"/>
                  <a:pt x="12448" y="20530"/>
                </a:cubicBezTo>
                <a:cubicBezTo>
                  <a:pt x="13284" y="21993"/>
                  <a:pt x="10613" y="19903"/>
                  <a:pt x="9034" y="17859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2533838" y="1316788"/>
            <a:ext cx="61406" cy="89269"/>
          </a:xfrm>
          <a:custGeom>
            <a:avLst/>
            <a:gdLst/>
            <a:ahLst/>
            <a:cxnLst/>
            <a:rect l="l" t="t" r="r" b="b"/>
            <a:pathLst>
              <a:path w="3275" h="4761" extrusionOk="0">
                <a:moveTo>
                  <a:pt x="186" y="2531"/>
                </a:moveTo>
                <a:cubicBezTo>
                  <a:pt x="372" y="3251"/>
                  <a:pt x="1068" y="4552"/>
                  <a:pt x="1533" y="4668"/>
                </a:cubicBezTo>
                <a:cubicBezTo>
                  <a:pt x="1974" y="4761"/>
                  <a:pt x="2671" y="3739"/>
                  <a:pt x="2880" y="3135"/>
                </a:cubicBezTo>
                <a:cubicBezTo>
                  <a:pt x="3112" y="2531"/>
                  <a:pt x="3275" y="1486"/>
                  <a:pt x="2857" y="1022"/>
                </a:cubicBezTo>
                <a:cubicBezTo>
                  <a:pt x="2462" y="534"/>
                  <a:pt x="883" y="0"/>
                  <a:pt x="441" y="255"/>
                </a:cubicBezTo>
                <a:cubicBezTo>
                  <a:pt x="0" y="511"/>
                  <a:pt x="0" y="1788"/>
                  <a:pt x="186" y="253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2739356" y="1425650"/>
            <a:ext cx="212081" cy="195525"/>
          </a:xfrm>
          <a:custGeom>
            <a:avLst/>
            <a:gdLst/>
            <a:ahLst/>
            <a:cxnLst/>
            <a:rect l="l" t="t" r="r" b="b"/>
            <a:pathLst>
              <a:path w="11311" h="10428" extrusionOk="0">
                <a:moveTo>
                  <a:pt x="4622" y="8523"/>
                </a:moveTo>
                <a:cubicBezTo>
                  <a:pt x="6178" y="7571"/>
                  <a:pt x="8942" y="5411"/>
                  <a:pt x="10010" y="3995"/>
                </a:cubicBezTo>
                <a:cubicBezTo>
                  <a:pt x="11102" y="2578"/>
                  <a:pt x="11311" y="0"/>
                  <a:pt x="11102" y="70"/>
                </a:cubicBezTo>
                <a:cubicBezTo>
                  <a:pt x="10870" y="139"/>
                  <a:pt x="10428" y="2787"/>
                  <a:pt x="8687" y="4389"/>
                </a:cubicBezTo>
                <a:cubicBezTo>
                  <a:pt x="6968" y="6015"/>
                  <a:pt x="1348" y="9057"/>
                  <a:pt x="674" y="9731"/>
                </a:cubicBezTo>
                <a:cubicBezTo>
                  <a:pt x="1" y="10428"/>
                  <a:pt x="3066" y="9475"/>
                  <a:pt x="4622" y="8523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2918775" y="1369475"/>
            <a:ext cx="91463" cy="138919"/>
          </a:xfrm>
          <a:custGeom>
            <a:avLst/>
            <a:gdLst/>
            <a:ahLst/>
            <a:cxnLst/>
            <a:rect l="l" t="t" r="r" b="b"/>
            <a:pathLst>
              <a:path w="4878" h="7409" extrusionOk="0">
                <a:moveTo>
                  <a:pt x="488" y="3670"/>
                </a:moveTo>
                <a:cubicBezTo>
                  <a:pt x="952" y="2601"/>
                  <a:pt x="4436" y="0"/>
                  <a:pt x="4668" y="534"/>
                </a:cubicBezTo>
                <a:cubicBezTo>
                  <a:pt x="4877" y="1068"/>
                  <a:pt x="2508" y="6363"/>
                  <a:pt x="1812" y="6874"/>
                </a:cubicBezTo>
                <a:cubicBezTo>
                  <a:pt x="1115" y="7409"/>
                  <a:pt x="0" y="4715"/>
                  <a:pt x="488" y="367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2812519" y="1594156"/>
            <a:ext cx="121069" cy="317906"/>
          </a:xfrm>
          <a:custGeom>
            <a:avLst/>
            <a:gdLst/>
            <a:ahLst/>
            <a:cxnLst/>
            <a:rect l="l" t="t" r="r" b="b"/>
            <a:pathLst>
              <a:path w="6457" h="16955" extrusionOk="0">
                <a:moveTo>
                  <a:pt x="140" y="15979"/>
                </a:moveTo>
                <a:cubicBezTo>
                  <a:pt x="279" y="15003"/>
                  <a:pt x="2811" y="8268"/>
                  <a:pt x="3832" y="5760"/>
                </a:cubicBezTo>
                <a:cubicBezTo>
                  <a:pt x="4854" y="3252"/>
                  <a:pt x="6457" y="1"/>
                  <a:pt x="6317" y="976"/>
                </a:cubicBezTo>
                <a:cubicBezTo>
                  <a:pt x="6201" y="1952"/>
                  <a:pt x="4065" y="9081"/>
                  <a:pt x="3020" y="11566"/>
                </a:cubicBezTo>
                <a:cubicBezTo>
                  <a:pt x="1998" y="14074"/>
                  <a:pt x="0" y="16954"/>
                  <a:pt x="140" y="15979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2918775" y="1526656"/>
            <a:ext cx="54881" cy="105844"/>
          </a:xfrm>
          <a:custGeom>
            <a:avLst/>
            <a:gdLst/>
            <a:ahLst/>
            <a:cxnLst/>
            <a:rect l="l" t="t" r="r" b="b"/>
            <a:pathLst>
              <a:path w="2927" h="5645" extrusionOk="0">
                <a:moveTo>
                  <a:pt x="23" y="2718"/>
                </a:moveTo>
                <a:cubicBezTo>
                  <a:pt x="0" y="3577"/>
                  <a:pt x="302" y="5226"/>
                  <a:pt x="650" y="5435"/>
                </a:cubicBezTo>
                <a:cubicBezTo>
                  <a:pt x="1022" y="5644"/>
                  <a:pt x="1858" y="4646"/>
                  <a:pt x="2183" y="3996"/>
                </a:cubicBezTo>
                <a:cubicBezTo>
                  <a:pt x="2531" y="3368"/>
                  <a:pt x="2926" y="2230"/>
                  <a:pt x="2694" y="1580"/>
                </a:cubicBezTo>
                <a:cubicBezTo>
                  <a:pt x="2462" y="953"/>
                  <a:pt x="1254" y="1"/>
                  <a:pt x="813" y="187"/>
                </a:cubicBezTo>
                <a:cubicBezTo>
                  <a:pt x="372" y="373"/>
                  <a:pt x="47" y="1836"/>
                  <a:pt x="23" y="271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3011513" y="1629425"/>
            <a:ext cx="47494" cy="115856"/>
          </a:xfrm>
          <a:custGeom>
            <a:avLst/>
            <a:gdLst/>
            <a:ahLst/>
            <a:cxnLst/>
            <a:rect l="l" t="t" r="r" b="b"/>
            <a:pathLst>
              <a:path w="2533" h="6179" extrusionOk="0">
                <a:moveTo>
                  <a:pt x="140" y="2927"/>
                </a:moveTo>
                <a:cubicBezTo>
                  <a:pt x="1" y="3879"/>
                  <a:pt x="24" y="5691"/>
                  <a:pt x="279" y="5923"/>
                </a:cubicBezTo>
                <a:cubicBezTo>
                  <a:pt x="535" y="6178"/>
                  <a:pt x="1348" y="5087"/>
                  <a:pt x="1696" y="4390"/>
                </a:cubicBezTo>
                <a:cubicBezTo>
                  <a:pt x="2044" y="3693"/>
                  <a:pt x="2532" y="2439"/>
                  <a:pt x="2416" y="1743"/>
                </a:cubicBezTo>
                <a:cubicBezTo>
                  <a:pt x="2323" y="1046"/>
                  <a:pt x="1487" y="1"/>
                  <a:pt x="1092" y="187"/>
                </a:cubicBezTo>
                <a:cubicBezTo>
                  <a:pt x="721" y="396"/>
                  <a:pt x="279" y="1975"/>
                  <a:pt x="140" y="292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2430188" y="1624644"/>
            <a:ext cx="407606" cy="263456"/>
          </a:xfrm>
          <a:custGeom>
            <a:avLst/>
            <a:gdLst/>
            <a:ahLst/>
            <a:cxnLst/>
            <a:rect l="l" t="t" r="r" b="b"/>
            <a:pathLst>
              <a:path w="21739" h="14051" extrusionOk="0">
                <a:moveTo>
                  <a:pt x="16095" y="12170"/>
                </a:moveTo>
                <a:cubicBezTo>
                  <a:pt x="13749" y="11032"/>
                  <a:pt x="8965" y="8198"/>
                  <a:pt x="6318" y="6178"/>
                </a:cubicBezTo>
                <a:cubicBezTo>
                  <a:pt x="3670" y="4157"/>
                  <a:pt x="1" y="0"/>
                  <a:pt x="233" y="70"/>
                </a:cubicBezTo>
                <a:cubicBezTo>
                  <a:pt x="465" y="117"/>
                  <a:pt x="4390" y="4320"/>
                  <a:pt x="7734" y="6503"/>
                </a:cubicBezTo>
                <a:cubicBezTo>
                  <a:pt x="11079" y="8663"/>
                  <a:pt x="18952" y="12147"/>
                  <a:pt x="20345" y="13099"/>
                </a:cubicBezTo>
                <a:cubicBezTo>
                  <a:pt x="21738" y="14051"/>
                  <a:pt x="18417" y="13331"/>
                  <a:pt x="16095" y="12170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2376206" y="1583713"/>
            <a:ext cx="99300" cy="75356"/>
          </a:xfrm>
          <a:custGeom>
            <a:avLst/>
            <a:gdLst/>
            <a:ahLst/>
            <a:cxnLst/>
            <a:rect l="l" t="t" r="r" b="b"/>
            <a:pathLst>
              <a:path w="5296" h="4019" extrusionOk="0">
                <a:moveTo>
                  <a:pt x="2160" y="2764"/>
                </a:moveTo>
                <a:cubicBezTo>
                  <a:pt x="2973" y="3298"/>
                  <a:pt x="4645" y="4018"/>
                  <a:pt x="4970" y="3879"/>
                </a:cubicBezTo>
                <a:cubicBezTo>
                  <a:pt x="5295" y="3763"/>
                  <a:pt x="4622" y="2578"/>
                  <a:pt x="4134" y="1951"/>
                </a:cubicBezTo>
                <a:cubicBezTo>
                  <a:pt x="3623" y="1347"/>
                  <a:pt x="2671" y="395"/>
                  <a:pt x="1997" y="209"/>
                </a:cubicBezTo>
                <a:cubicBezTo>
                  <a:pt x="1301" y="0"/>
                  <a:pt x="0" y="325"/>
                  <a:pt x="23" y="767"/>
                </a:cubicBezTo>
                <a:cubicBezTo>
                  <a:pt x="47" y="1185"/>
                  <a:pt x="1324" y="2253"/>
                  <a:pt x="2160" y="2764"/>
                </a:cubicBezTo>
                <a:close/>
              </a:path>
            </a:pathLst>
          </a:custGeom>
          <a:solidFill>
            <a:srgbClr val="7FA8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2477231" y="2077081"/>
            <a:ext cx="452438" cy="172894"/>
          </a:xfrm>
          <a:custGeom>
            <a:avLst/>
            <a:gdLst/>
            <a:ahLst/>
            <a:cxnLst/>
            <a:rect l="l" t="t" r="r" b="b"/>
            <a:pathLst>
              <a:path w="24130" h="9221" extrusionOk="0">
                <a:moveTo>
                  <a:pt x="18231" y="8570"/>
                </a:moveTo>
                <a:cubicBezTo>
                  <a:pt x="15699" y="7919"/>
                  <a:pt x="10451" y="6154"/>
                  <a:pt x="7455" y="4738"/>
                </a:cubicBezTo>
                <a:cubicBezTo>
                  <a:pt x="4459" y="3298"/>
                  <a:pt x="0" y="0"/>
                  <a:pt x="232" y="0"/>
                </a:cubicBezTo>
                <a:cubicBezTo>
                  <a:pt x="488" y="0"/>
                  <a:pt x="5179" y="3298"/>
                  <a:pt x="8895" y="4738"/>
                </a:cubicBezTo>
                <a:cubicBezTo>
                  <a:pt x="12634" y="6154"/>
                  <a:pt x="21041" y="7943"/>
                  <a:pt x="22597" y="8570"/>
                </a:cubicBezTo>
                <a:cubicBezTo>
                  <a:pt x="24130" y="9220"/>
                  <a:pt x="20762" y="9197"/>
                  <a:pt x="18231" y="8570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2434988" y="2039188"/>
            <a:ext cx="100163" cy="74044"/>
          </a:xfrm>
          <a:custGeom>
            <a:avLst/>
            <a:gdLst/>
            <a:ahLst/>
            <a:cxnLst/>
            <a:rect l="l" t="t" r="r" b="b"/>
            <a:pathLst>
              <a:path w="5342" h="3949" extrusionOk="0">
                <a:moveTo>
                  <a:pt x="3159" y="1208"/>
                </a:moveTo>
                <a:cubicBezTo>
                  <a:pt x="2323" y="697"/>
                  <a:pt x="651" y="1"/>
                  <a:pt x="325" y="140"/>
                </a:cubicBezTo>
                <a:cubicBezTo>
                  <a:pt x="0" y="279"/>
                  <a:pt x="697" y="1441"/>
                  <a:pt x="1185" y="2044"/>
                </a:cubicBezTo>
                <a:cubicBezTo>
                  <a:pt x="1696" y="2648"/>
                  <a:pt x="2671" y="3577"/>
                  <a:pt x="3368" y="3763"/>
                </a:cubicBezTo>
                <a:cubicBezTo>
                  <a:pt x="4041" y="3949"/>
                  <a:pt x="5342" y="3600"/>
                  <a:pt x="5319" y="3182"/>
                </a:cubicBezTo>
                <a:cubicBezTo>
                  <a:pt x="5272" y="2764"/>
                  <a:pt x="3972" y="1719"/>
                  <a:pt x="3159" y="1208"/>
                </a:cubicBezTo>
                <a:close/>
              </a:path>
            </a:pathLst>
          </a:custGeom>
          <a:solidFill>
            <a:srgbClr val="7FA8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2966663" y="2132806"/>
            <a:ext cx="138938" cy="304838"/>
          </a:xfrm>
          <a:custGeom>
            <a:avLst/>
            <a:gdLst/>
            <a:ahLst/>
            <a:cxnLst/>
            <a:rect l="l" t="t" r="r" b="b"/>
            <a:pathLst>
              <a:path w="7410" h="16258" extrusionOk="0">
                <a:moveTo>
                  <a:pt x="3647" y="12193"/>
                </a:moveTo>
                <a:cubicBezTo>
                  <a:pt x="4762" y="10498"/>
                  <a:pt x="6503" y="6945"/>
                  <a:pt x="6968" y="4924"/>
                </a:cubicBezTo>
                <a:cubicBezTo>
                  <a:pt x="7409" y="2927"/>
                  <a:pt x="6573" y="1"/>
                  <a:pt x="6411" y="163"/>
                </a:cubicBezTo>
                <a:cubicBezTo>
                  <a:pt x="6225" y="326"/>
                  <a:pt x="6875" y="3438"/>
                  <a:pt x="5876" y="5946"/>
                </a:cubicBezTo>
                <a:cubicBezTo>
                  <a:pt x="4855" y="8431"/>
                  <a:pt x="744" y="14167"/>
                  <a:pt x="372" y="15212"/>
                </a:cubicBezTo>
                <a:cubicBezTo>
                  <a:pt x="1" y="16258"/>
                  <a:pt x="2555" y="13912"/>
                  <a:pt x="3647" y="12193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3063769" y="2043106"/>
            <a:ext cx="43575" cy="116288"/>
          </a:xfrm>
          <a:custGeom>
            <a:avLst/>
            <a:gdLst/>
            <a:ahLst/>
            <a:cxnLst/>
            <a:rect l="l" t="t" r="r" b="b"/>
            <a:pathLst>
              <a:path w="2324" h="6202" extrusionOk="0">
                <a:moveTo>
                  <a:pt x="233" y="3275"/>
                </a:moveTo>
                <a:cubicBezTo>
                  <a:pt x="395" y="4227"/>
                  <a:pt x="953" y="5923"/>
                  <a:pt x="1278" y="6062"/>
                </a:cubicBezTo>
                <a:cubicBezTo>
                  <a:pt x="1603" y="6201"/>
                  <a:pt x="2021" y="4878"/>
                  <a:pt x="2137" y="4088"/>
                </a:cubicBezTo>
                <a:cubicBezTo>
                  <a:pt x="2277" y="3298"/>
                  <a:pt x="2323" y="1951"/>
                  <a:pt x="2021" y="1324"/>
                </a:cubicBezTo>
                <a:cubicBezTo>
                  <a:pt x="1719" y="697"/>
                  <a:pt x="581" y="1"/>
                  <a:pt x="303" y="326"/>
                </a:cubicBezTo>
                <a:cubicBezTo>
                  <a:pt x="1" y="651"/>
                  <a:pt x="70" y="2300"/>
                  <a:pt x="233" y="3275"/>
                </a:cubicBezTo>
                <a:close/>
              </a:path>
            </a:pathLst>
          </a:custGeom>
          <a:solidFill>
            <a:srgbClr val="7FA8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5"/>
          <p:cNvSpPr/>
          <p:nvPr/>
        </p:nvSpPr>
        <p:spPr>
          <a:xfrm>
            <a:off x="3296738" y="3029844"/>
            <a:ext cx="184650" cy="139800"/>
          </a:xfrm>
          <a:custGeom>
            <a:avLst/>
            <a:gdLst/>
            <a:ahLst/>
            <a:cxnLst/>
            <a:rect l="l" t="t" r="r" b="b"/>
            <a:pathLst>
              <a:path w="9848" h="7456" extrusionOk="0">
                <a:moveTo>
                  <a:pt x="209" y="70"/>
                </a:moveTo>
                <a:cubicBezTo>
                  <a:pt x="0" y="163"/>
                  <a:pt x="1324" y="3437"/>
                  <a:pt x="2880" y="4668"/>
                </a:cubicBezTo>
                <a:cubicBezTo>
                  <a:pt x="4459" y="5876"/>
                  <a:pt x="9429" y="7455"/>
                  <a:pt x="9638" y="7385"/>
                </a:cubicBezTo>
                <a:cubicBezTo>
                  <a:pt x="9847" y="7293"/>
                  <a:pt x="5714" y="5388"/>
                  <a:pt x="4158" y="4157"/>
                </a:cubicBezTo>
                <a:cubicBezTo>
                  <a:pt x="2578" y="2950"/>
                  <a:pt x="418" y="0"/>
                  <a:pt x="209" y="70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5"/>
          <p:cNvSpPr/>
          <p:nvPr/>
        </p:nvSpPr>
        <p:spPr>
          <a:xfrm>
            <a:off x="3325913" y="2944063"/>
            <a:ext cx="153731" cy="33113"/>
          </a:xfrm>
          <a:custGeom>
            <a:avLst/>
            <a:gdLst/>
            <a:ahLst/>
            <a:cxnLst/>
            <a:rect l="l" t="t" r="r" b="b"/>
            <a:pathLst>
              <a:path w="8199" h="1766" extrusionOk="0">
                <a:moveTo>
                  <a:pt x="279" y="1138"/>
                </a:moveTo>
                <a:cubicBezTo>
                  <a:pt x="0" y="1045"/>
                  <a:pt x="1626" y="302"/>
                  <a:pt x="2671" y="163"/>
                </a:cubicBezTo>
                <a:cubicBezTo>
                  <a:pt x="3740" y="0"/>
                  <a:pt x="5690" y="23"/>
                  <a:pt x="6619" y="279"/>
                </a:cubicBezTo>
                <a:cubicBezTo>
                  <a:pt x="7525" y="534"/>
                  <a:pt x="8199" y="1510"/>
                  <a:pt x="8152" y="1649"/>
                </a:cubicBezTo>
                <a:cubicBezTo>
                  <a:pt x="8106" y="1765"/>
                  <a:pt x="6968" y="1161"/>
                  <a:pt x="6341" y="1022"/>
                </a:cubicBezTo>
                <a:cubicBezTo>
                  <a:pt x="5690" y="883"/>
                  <a:pt x="5365" y="743"/>
                  <a:pt x="4367" y="766"/>
                </a:cubicBezTo>
                <a:cubicBezTo>
                  <a:pt x="3368" y="790"/>
                  <a:pt x="558" y="1254"/>
                  <a:pt x="279" y="1138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3112538" y="1689950"/>
            <a:ext cx="268256" cy="1418719"/>
          </a:xfrm>
          <a:custGeom>
            <a:avLst/>
            <a:gdLst/>
            <a:ahLst/>
            <a:cxnLst/>
            <a:rect l="l" t="t" r="r" b="b"/>
            <a:pathLst>
              <a:path w="14307" h="75665" extrusionOk="0">
                <a:moveTo>
                  <a:pt x="2370" y="74364"/>
                </a:moveTo>
                <a:cubicBezTo>
                  <a:pt x="3438" y="73064"/>
                  <a:pt x="5760" y="67745"/>
                  <a:pt x="7061" y="64239"/>
                </a:cubicBezTo>
                <a:cubicBezTo>
                  <a:pt x="8361" y="60732"/>
                  <a:pt x="9314" y="58014"/>
                  <a:pt x="10196" y="53300"/>
                </a:cubicBezTo>
                <a:cubicBezTo>
                  <a:pt x="11055" y="48586"/>
                  <a:pt x="11589" y="43058"/>
                  <a:pt x="12263" y="35928"/>
                </a:cubicBezTo>
                <a:cubicBezTo>
                  <a:pt x="12913" y="28799"/>
                  <a:pt x="14028" y="16374"/>
                  <a:pt x="14167" y="10521"/>
                </a:cubicBezTo>
                <a:cubicBezTo>
                  <a:pt x="14307" y="4692"/>
                  <a:pt x="13378" y="1696"/>
                  <a:pt x="13099" y="837"/>
                </a:cubicBezTo>
                <a:cubicBezTo>
                  <a:pt x="12820" y="1"/>
                  <a:pt x="12867" y="860"/>
                  <a:pt x="12518" y="5435"/>
                </a:cubicBezTo>
                <a:cubicBezTo>
                  <a:pt x="12170" y="10011"/>
                  <a:pt x="11613" y="21251"/>
                  <a:pt x="11055" y="28265"/>
                </a:cubicBezTo>
                <a:cubicBezTo>
                  <a:pt x="10498" y="35301"/>
                  <a:pt x="9987" y="42083"/>
                  <a:pt x="9197" y="47633"/>
                </a:cubicBezTo>
                <a:cubicBezTo>
                  <a:pt x="8431" y="53161"/>
                  <a:pt x="7827" y="57480"/>
                  <a:pt x="6387" y="61545"/>
                </a:cubicBezTo>
                <a:cubicBezTo>
                  <a:pt x="4971" y="65632"/>
                  <a:pt x="1348" y="69928"/>
                  <a:pt x="674" y="72042"/>
                </a:cubicBezTo>
                <a:cubicBezTo>
                  <a:pt x="1" y="74178"/>
                  <a:pt x="1325" y="75665"/>
                  <a:pt x="2370" y="74364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2652713" y="981050"/>
            <a:ext cx="84056" cy="111919"/>
          </a:xfrm>
          <a:custGeom>
            <a:avLst/>
            <a:gdLst/>
            <a:ahLst/>
            <a:cxnLst/>
            <a:rect l="l" t="t" r="r" b="b"/>
            <a:pathLst>
              <a:path w="4483" h="5969" extrusionOk="0">
                <a:moveTo>
                  <a:pt x="511" y="2300"/>
                </a:moveTo>
                <a:cubicBezTo>
                  <a:pt x="163" y="3205"/>
                  <a:pt x="0" y="5110"/>
                  <a:pt x="395" y="5528"/>
                </a:cubicBezTo>
                <a:cubicBezTo>
                  <a:pt x="790" y="5969"/>
                  <a:pt x="2230" y="5342"/>
                  <a:pt x="2903" y="4831"/>
                </a:cubicBezTo>
                <a:cubicBezTo>
                  <a:pt x="3577" y="4320"/>
                  <a:pt x="4482" y="3321"/>
                  <a:pt x="4390" y="2509"/>
                </a:cubicBezTo>
                <a:cubicBezTo>
                  <a:pt x="4297" y="1719"/>
                  <a:pt x="3043" y="70"/>
                  <a:pt x="2392" y="24"/>
                </a:cubicBezTo>
                <a:cubicBezTo>
                  <a:pt x="1742" y="0"/>
                  <a:pt x="836" y="1371"/>
                  <a:pt x="511" y="230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2998013" y="3052925"/>
            <a:ext cx="211650" cy="60975"/>
          </a:xfrm>
          <a:custGeom>
            <a:avLst/>
            <a:gdLst/>
            <a:ahLst/>
            <a:cxnLst/>
            <a:rect l="l" t="t" r="r" b="b"/>
            <a:pathLst>
              <a:path w="11288" h="3252" extrusionOk="0">
                <a:moveTo>
                  <a:pt x="326" y="1904"/>
                </a:moveTo>
                <a:cubicBezTo>
                  <a:pt x="674" y="2137"/>
                  <a:pt x="2927" y="1370"/>
                  <a:pt x="4669" y="1579"/>
                </a:cubicBezTo>
                <a:cubicBezTo>
                  <a:pt x="6387" y="1788"/>
                  <a:pt x="10080" y="3251"/>
                  <a:pt x="10684" y="3135"/>
                </a:cubicBezTo>
                <a:cubicBezTo>
                  <a:pt x="11288" y="3019"/>
                  <a:pt x="9569" y="1393"/>
                  <a:pt x="8245" y="883"/>
                </a:cubicBezTo>
                <a:cubicBezTo>
                  <a:pt x="6898" y="395"/>
                  <a:pt x="3995" y="0"/>
                  <a:pt x="2672" y="163"/>
                </a:cubicBezTo>
                <a:cubicBezTo>
                  <a:pt x="1371" y="325"/>
                  <a:pt x="1" y="1672"/>
                  <a:pt x="326" y="1904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2194613" y="3503169"/>
            <a:ext cx="1149169" cy="804300"/>
          </a:xfrm>
          <a:custGeom>
            <a:avLst/>
            <a:gdLst/>
            <a:ahLst/>
            <a:cxnLst/>
            <a:rect l="l" t="t" r="r" b="b"/>
            <a:pathLst>
              <a:path w="61289" h="42896" extrusionOk="0">
                <a:moveTo>
                  <a:pt x="54786" y="13401"/>
                </a:moveTo>
                <a:cubicBezTo>
                  <a:pt x="53300" y="12681"/>
                  <a:pt x="53369" y="12472"/>
                  <a:pt x="52022" y="11171"/>
                </a:cubicBezTo>
                <a:cubicBezTo>
                  <a:pt x="50675" y="9871"/>
                  <a:pt x="48074" y="7339"/>
                  <a:pt x="46704" y="5598"/>
                </a:cubicBezTo>
                <a:cubicBezTo>
                  <a:pt x="45311" y="3856"/>
                  <a:pt x="45914" y="1417"/>
                  <a:pt x="43731" y="721"/>
                </a:cubicBezTo>
                <a:cubicBezTo>
                  <a:pt x="41525" y="1"/>
                  <a:pt x="36996" y="1"/>
                  <a:pt x="33513" y="1371"/>
                </a:cubicBezTo>
                <a:cubicBezTo>
                  <a:pt x="30052" y="2741"/>
                  <a:pt x="25686" y="6782"/>
                  <a:pt x="22899" y="8942"/>
                </a:cubicBezTo>
                <a:cubicBezTo>
                  <a:pt x="20089" y="11102"/>
                  <a:pt x="18046" y="12356"/>
                  <a:pt x="16722" y="14283"/>
                </a:cubicBezTo>
                <a:cubicBezTo>
                  <a:pt x="15421" y="16211"/>
                  <a:pt x="16374" y="18626"/>
                  <a:pt x="15027" y="20507"/>
                </a:cubicBezTo>
                <a:cubicBezTo>
                  <a:pt x="13680" y="22389"/>
                  <a:pt x="10869" y="23062"/>
                  <a:pt x="8640" y="25617"/>
                </a:cubicBezTo>
                <a:cubicBezTo>
                  <a:pt x="6410" y="28195"/>
                  <a:pt x="2950" y="33513"/>
                  <a:pt x="1626" y="35858"/>
                </a:cubicBezTo>
                <a:cubicBezTo>
                  <a:pt x="326" y="38204"/>
                  <a:pt x="1" y="38599"/>
                  <a:pt x="790" y="39644"/>
                </a:cubicBezTo>
                <a:cubicBezTo>
                  <a:pt x="1557" y="40689"/>
                  <a:pt x="3229" y="42895"/>
                  <a:pt x="6318" y="42083"/>
                </a:cubicBezTo>
                <a:cubicBezTo>
                  <a:pt x="9383" y="41270"/>
                  <a:pt x="16234" y="36462"/>
                  <a:pt x="19277" y="34744"/>
                </a:cubicBezTo>
                <a:cubicBezTo>
                  <a:pt x="22319" y="33048"/>
                  <a:pt x="22296" y="32700"/>
                  <a:pt x="24595" y="31864"/>
                </a:cubicBezTo>
                <a:cubicBezTo>
                  <a:pt x="26894" y="31005"/>
                  <a:pt x="30331" y="30215"/>
                  <a:pt x="33095" y="29634"/>
                </a:cubicBezTo>
                <a:cubicBezTo>
                  <a:pt x="35858" y="29031"/>
                  <a:pt x="38738" y="29077"/>
                  <a:pt x="41177" y="28287"/>
                </a:cubicBezTo>
                <a:cubicBezTo>
                  <a:pt x="43615" y="27521"/>
                  <a:pt x="45682" y="25965"/>
                  <a:pt x="47772" y="24966"/>
                </a:cubicBezTo>
                <a:cubicBezTo>
                  <a:pt x="49862" y="23968"/>
                  <a:pt x="52185" y="22992"/>
                  <a:pt x="53718" y="22296"/>
                </a:cubicBezTo>
                <a:cubicBezTo>
                  <a:pt x="55227" y="21576"/>
                  <a:pt x="55692" y="21878"/>
                  <a:pt x="56899" y="20740"/>
                </a:cubicBezTo>
                <a:cubicBezTo>
                  <a:pt x="58107" y="19578"/>
                  <a:pt x="61289" y="16606"/>
                  <a:pt x="60940" y="15398"/>
                </a:cubicBezTo>
                <a:cubicBezTo>
                  <a:pt x="60592" y="14167"/>
                  <a:pt x="56272" y="14098"/>
                  <a:pt x="54786" y="1340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3264956" y="1986931"/>
            <a:ext cx="228188" cy="127181"/>
          </a:xfrm>
          <a:custGeom>
            <a:avLst/>
            <a:gdLst/>
            <a:ahLst/>
            <a:cxnLst/>
            <a:rect l="l" t="t" r="r" b="b"/>
            <a:pathLst>
              <a:path w="12170" h="6783" extrusionOk="0">
                <a:moveTo>
                  <a:pt x="232" y="6085"/>
                </a:moveTo>
                <a:cubicBezTo>
                  <a:pt x="488" y="6782"/>
                  <a:pt x="2160" y="6480"/>
                  <a:pt x="2903" y="6039"/>
                </a:cubicBezTo>
                <a:cubicBezTo>
                  <a:pt x="3623" y="5598"/>
                  <a:pt x="3460" y="3624"/>
                  <a:pt x="4622" y="3484"/>
                </a:cubicBezTo>
                <a:cubicBezTo>
                  <a:pt x="5783" y="3345"/>
                  <a:pt x="8779" y="5296"/>
                  <a:pt x="9894" y="5203"/>
                </a:cubicBezTo>
                <a:cubicBezTo>
                  <a:pt x="11008" y="5087"/>
                  <a:pt x="12169" y="3693"/>
                  <a:pt x="11333" y="2857"/>
                </a:cubicBezTo>
                <a:cubicBezTo>
                  <a:pt x="10497" y="2021"/>
                  <a:pt x="6549" y="326"/>
                  <a:pt x="4900" y="163"/>
                </a:cubicBezTo>
                <a:cubicBezTo>
                  <a:pt x="3251" y="1"/>
                  <a:pt x="2230" y="906"/>
                  <a:pt x="1440" y="1882"/>
                </a:cubicBezTo>
                <a:cubicBezTo>
                  <a:pt x="674" y="2881"/>
                  <a:pt x="0" y="5412"/>
                  <a:pt x="232" y="6085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3359869" y="1633344"/>
            <a:ext cx="156788" cy="179438"/>
          </a:xfrm>
          <a:custGeom>
            <a:avLst/>
            <a:gdLst/>
            <a:ahLst/>
            <a:cxnLst/>
            <a:rect l="l" t="t" r="r" b="b"/>
            <a:pathLst>
              <a:path w="8362" h="9570" extrusionOk="0">
                <a:moveTo>
                  <a:pt x="767" y="9151"/>
                </a:moveTo>
                <a:cubicBezTo>
                  <a:pt x="1534" y="8756"/>
                  <a:pt x="4158" y="7015"/>
                  <a:pt x="5226" y="6062"/>
                </a:cubicBezTo>
                <a:cubicBezTo>
                  <a:pt x="6318" y="5087"/>
                  <a:pt x="6736" y="4228"/>
                  <a:pt x="7224" y="3322"/>
                </a:cubicBezTo>
                <a:cubicBezTo>
                  <a:pt x="7735" y="2439"/>
                  <a:pt x="8176" y="1209"/>
                  <a:pt x="8269" y="721"/>
                </a:cubicBezTo>
                <a:cubicBezTo>
                  <a:pt x="8362" y="233"/>
                  <a:pt x="8013" y="1"/>
                  <a:pt x="7781" y="349"/>
                </a:cubicBezTo>
                <a:cubicBezTo>
                  <a:pt x="7525" y="721"/>
                  <a:pt x="7456" y="1928"/>
                  <a:pt x="6806" y="2881"/>
                </a:cubicBezTo>
                <a:cubicBezTo>
                  <a:pt x="6155" y="3856"/>
                  <a:pt x="4924" y="5157"/>
                  <a:pt x="3903" y="6086"/>
                </a:cubicBezTo>
                <a:cubicBezTo>
                  <a:pt x="2857" y="7038"/>
                  <a:pt x="1162" y="8036"/>
                  <a:pt x="628" y="8547"/>
                </a:cubicBezTo>
                <a:cubicBezTo>
                  <a:pt x="117" y="9058"/>
                  <a:pt x="1" y="9569"/>
                  <a:pt x="767" y="915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3479625" y="1557575"/>
            <a:ext cx="80138" cy="94950"/>
          </a:xfrm>
          <a:custGeom>
            <a:avLst/>
            <a:gdLst/>
            <a:ahLst/>
            <a:cxnLst/>
            <a:rect l="l" t="t" r="r" b="b"/>
            <a:pathLst>
              <a:path w="4274" h="5064" extrusionOk="0">
                <a:moveTo>
                  <a:pt x="1394" y="4622"/>
                </a:moveTo>
                <a:cubicBezTo>
                  <a:pt x="1022" y="4437"/>
                  <a:pt x="674" y="4367"/>
                  <a:pt x="465" y="3833"/>
                </a:cubicBezTo>
                <a:cubicBezTo>
                  <a:pt x="256" y="3299"/>
                  <a:pt x="1" y="1812"/>
                  <a:pt x="117" y="1371"/>
                </a:cubicBezTo>
                <a:cubicBezTo>
                  <a:pt x="256" y="953"/>
                  <a:pt x="1022" y="1487"/>
                  <a:pt x="1278" y="1301"/>
                </a:cubicBezTo>
                <a:cubicBezTo>
                  <a:pt x="1533" y="1116"/>
                  <a:pt x="1394" y="465"/>
                  <a:pt x="1649" y="280"/>
                </a:cubicBezTo>
                <a:cubicBezTo>
                  <a:pt x="1882" y="94"/>
                  <a:pt x="2532" y="1"/>
                  <a:pt x="2787" y="210"/>
                </a:cubicBezTo>
                <a:cubicBezTo>
                  <a:pt x="3043" y="396"/>
                  <a:pt x="2927" y="1301"/>
                  <a:pt x="3159" y="1487"/>
                </a:cubicBezTo>
                <a:cubicBezTo>
                  <a:pt x="3391" y="1673"/>
                  <a:pt x="4088" y="930"/>
                  <a:pt x="4181" y="1278"/>
                </a:cubicBezTo>
                <a:cubicBezTo>
                  <a:pt x="4274" y="1603"/>
                  <a:pt x="3949" y="2881"/>
                  <a:pt x="3716" y="3484"/>
                </a:cubicBezTo>
                <a:cubicBezTo>
                  <a:pt x="3461" y="4088"/>
                  <a:pt x="3043" y="4692"/>
                  <a:pt x="2671" y="4878"/>
                </a:cubicBezTo>
                <a:cubicBezTo>
                  <a:pt x="2276" y="5064"/>
                  <a:pt x="1766" y="4785"/>
                  <a:pt x="1394" y="462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>
            <a:off x="3167850" y="1488781"/>
            <a:ext cx="272606" cy="205556"/>
          </a:xfrm>
          <a:custGeom>
            <a:avLst/>
            <a:gdLst/>
            <a:ahLst/>
            <a:cxnLst/>
            <a:rect l="l" t="t" r="r" b="b"/>
            <a:pathLst>
              <a:path w="14539" h="10963" extrusionOk="0">
                <a:moveTo>
                  <a:pt x="8454" y="9360"/>
                </a:moveTo>
                <a:cubicBezTo>
                  <a:pt x="9220" y="9383"/>
                  <a:pt x="9568" y="10684"/>
                  <a:pt x="10219" y="10684"/>
                </a:cubicBezTo>
                <a:cubicBezTo>
                  <a:pt x="10869" y="10684"/>
                  <a:pt x="11635" y="10962"/>
                  <a:pt x="12355" y="9360"/>
                </a:cubicBezTo>
                <a:cubicBezTo>
                  <a:pt x="13052" y="7781"/>
                  <a:pt x="14422" y="2184"/>
                  <a:pt x="14469" y="1092"/>
                </a:cubicBezTo>
                <a:cubicBezTo>
                  <a:pt x="14538" y="0"/>
                  <a:pt x="13168" y="2323"/>
                  <a:pt x="12727" y="2834"/>
                </a:cubicBezTo>
                <a:cubicBezTo>
                  <a:pt x="12286" y="3345"/>
                  <a:pt x="12193" y="3972"/>
                  <a:pt x="11844" y="4134"/>
                </a:cubicBezTo>
                <a:cubicBezTo>
                  <a:pt x="11496" y="4320"/>
                  <a:pt x="10962" y="4227"/>
                  <a:pt x="10590" y="3856"/>
                </a:cubicBezTo>
                <a:cubicBezTo>
                  <a:pt x="10219" y="3484"/>
                  <a:pt x="10219" y="2160"/>
                  <a:pt x="9592" y="1975"/>
                </a:cubicBezTo>
                <a:cubicBezTo>
                  <a:pt x="8965" y="1766"/>
                  <a:pt x="7618" y="2207"/>
                  <a:pt x="6828" y="2694"/>
                </a:cubicBezTo>
                <a:cubicBezTo>
                  <a:pt x="6062" y="3182"/>
                  <a:pt x="5597" y="4436"/>
                  <a:pt x="4947" y="4878"/>
                </a:cubicBezTo>
                <a:cubicBezTo>
                  <a:pt x="4320" y="5296"/>
                  <a:pt x="3182" y="4715"/>
                  <a:pt x="2950" y="5296"/>
                </a:cubicBezTo>
                <a:cubicBezTo>
                  <a:pt x="2717" y="5876"/>
                  <a:pt x="3832" y="7873"/>
                  <a:pt x="3577" y="8361"/>
                </a:cubicBezTo>
                <a:cubicBezTo>
                  <a:pt x="3321" y="8849"/>
                  <a:pt x="1928" y="7966"/>
                  <a:pt x="1440" y="8199"/>
                </a:cubicBezTo>
                <a:cubicBezTo>
                  <a:pt x="976" y="8454"/>
                  <a:pt x="0" y="9406"/>
                  <a:pt x="697" y="9801"/>
                </a:cubicBezTo>
                <a:cubicBezTo>
                  <a:pt x="1417" y="10196"/>
                  <a:pt x="4413" y="10614"/>
                  <a:pt x="5713" y="10521"/>
                </a:cubicBezTo>
                <a:cubicBezTo>
                  <a:pt x="7014" y="10451"/>
                  <a:pt x="7711" y="9337"/>
                  <a:pt x="8454" y="9360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>
            <a:off x="3267994" y="1657306"/>
            <a:ext cx="160275" cy="103650"/>
          </a:xfrm>
          <a:custGeom>
            <a:avLst/>
            <a:gdLst/>
            <a:ahLst/>
            <a:cxnLst/>
            <a:rect l="l" t="t" r="r" b="b"/>
            <a:pathLst>
              <a:path w="8548" h="5528" extrusionOk="0">
                <a:moveTo>
                  <a:pt x="5458" y="767"/>
                </a:moveTo>
                <a:cubicBezTo>
                  <a:pt x="4854" y="743"/>
                  <a:pt x="4413" y="116"/>
                  <a:pt x="3647" y="116"/>
                </a:cubicBezTo>
                <a:cubicBezTo>
                  <a:pt x="2904" y="116"/>
                  <a:pt x="1441" y="186"/>
                  <a:pt x="930" y="767"/>
                </a:cubicBezTo>
                <a:cubicBezTo>
                  <a:pt x="419" y="1370"/>
                  <a:pt x="1" y="2857"/>
                  <a:pt x="581" y="3623"/>
                </a:cubicBezTo>
                <a:cubicBezTo>
                  <a:pt x="1162" y="4390"/>
                  <a:pt x="3206" y="5527"/>
                  <a:pt x="4436" y="5388"/>
                </a:cubicBezTo>
                <a:cubicBezTo>
                  <a:pt x="5691" y="5226"/>
                  <a:pt x="7595" y="3600"/>
                  <a:pt x="8083" y="2741"/>
                </a:cubicBezTo>
                <a:cubicBezTo>
                  <a:pt x="8547" y="1905"/>
                  <a:pt x="7711" y="674"/>
                  <a:pt x="7293" y="349"/>
                </a:cubicBezTo>
                <a:cubicBezTo>
                  <a:pt x="6852" y="0"/>
                  <a:pt x="6062" y="813"/>
                  <a:pt x="5458" y="76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2607413" y="3679963"/>
            <a:ext cx="398025" cy="33994"/>
          </a:xfrm>
          <a:custGeom>
            <a:avLst/>
            <a:gdLst/>
            <a:ahLst/>
            <a:cxnLst/>
            <a:rect l="l" t="t" r="r" b="b"/>
            <a:pathLst>
              <a:path w="21228" h="1813" extrusionOk="0">
                <a:moveTo>
                  <a:pt x="20786" y="1696"/>
                </a:moveTo>
                <a:cubicBezTo>
                  <a:pt x="21228" y="1580"/>
                  <a:pt x="18185" y="233"/>
                  <a:pt x="14795" y="117"/>
                </a:cubicBezTo>
                <a:cubicBezTo>
                  <a:pt x="11404" y="1"/>
                  <a:pt x="860" y="883"/>
                  <a:pt x="442" y="999"/>
                </a:cubicBezTo>
                <a:cubicBezTo>
                  <a:pt x="1" y="1115"/>
                  <a:pt x="8803" y="721"/>
                  <a:pt x="12194" y="837"/>
                </a:cubicBezTo>
                <a:cubicBezTo>
                  <a:pt x="15584" y="953"/>
                  <a:pt x="20345" y="1812"/>
                  <a:pt x="20786" y="1696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2547769" y="3766625"/>
            <a:ext cx="248213" cy="22219"/>
          </a:xfrm>
          <a:custGeom>
            <a:avLst/>
            <a:gdLst/>
            <a:ahLst/>
            <a:cxnLst/>
            <a:rect l="l" t="t" r="r" b="b"/>
            <a:pathLst>
              <a:path w="13238" h="1185" extrusionOk="0">
                <a:moveTo>
                  <a:pt x="12982" y="743"/>
                </a:moveTo>
                <a:cubicBezTo>
                  <a:pt x="13238" y="650"/>
                  <a:pt x="11334" y="0"/>
                  <a:pt x="9220" y="47"/>
                </a:cubicBezTo>
                <a:cubicBezTo>
                  <a:pt x="7084" y="116"/>
                  <a:pt x="534" y="999"/>
                  <a:pt x="256" y="1092"/>
                </a:cubicBezTo>
                <a:cubicBezTo>
                  <a:pt x="0" y="1185"/>
                  <a:pt x="5481" y="627"/>
                  <a:pt x="7595" y="558"/>
                </a:cubicBezTo>
                <a:cubicBezTo>
                  <a:pt x="9708" y="511"/>
                  <a:pt x="12704" y="836"/>
                  <a:pt x="12982" y="743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2287800" y="3714369"/>
            <a:ext cx="814313" cy="490763"/>
          </a:xfrm>
          <a:custGeom>
            <a:avLst/>
            <a:gdLst/>
            <a:ahLst/>
            <a:cxnLst/>
            <a:rect l="l" t="t" r="r" b="b"/>
            <a:pathLst>
              <a:path w="43430" h="26174" extrusionOk="0">
                <a:moveTo>
                  <a:pt x="186" y="26174"/>
                </a:moveTo>
                <a:cubicBezTo>
                  <a:pt x="372" y="26150"/>
                  <a:pt x="4320" y="22017"/>
                  <a:pt x="6712" y="19787"/>
                </a:cubicBezTo>
                <a:cubicBezTo>
                  <a:pt x="9104" y="17581"/>
                  <a:pt x="11613" y="15026"/>
                  <a:pt x="14585" y="12820"/>
                </a:cubicBezTo>
                <a:cubicBezTo>
                  <a:pt x="17558" y="10637"/>
                  <a:pt x="21436" y="8222"/>
                  <a:pt x="24595" y="6596"/>
                </a:cubicBezTo>
                <a:cubicBezTo>
                  <a:pt x="27753" y="4970"/>
                  <a:pt x="30447" y="4134"/>
                  <a:pt x="33582" y="3043"/>
                </a:cubicBezTo>
                <a:cubicBezTo>
                  <a:pt x="36694" y="1951"/>
                  <a:pt x="43429" y="93"/>
                  <a:pt x="43336" y="47"/>
                </a:cubicBezTo>
                <a:cubicBezTo>
                  <a:pt x="43267" y="0"/>
                  <a:pt x="36625" y="1672"/>
                  <a:pt x="33071" y="2764"/>
                </a:cubicBezTo>
                <a:cubicBezTo>
                  <a:pt x="29518" y="3855"/>
                  <a:pt x="25082" y="5156"/>
                  <a:pt x="21994" y="6642"/>
                </a:cubicBezTo>
                <a:cubicBezTo>
                  <a:pt x="18928" y="8105"/>
                  <a:pt x="17395" y="9452"/>
                  <a:pt x="14655" y="11659"/>
                </a:cubicBezTo>
                <a:cubicBezTo>
                  <a:pt x="11914" y="13865"/>
                  <a:pt x="8013" y="17441"/>
                  <a:pt x="5598" y="19880"/>
                </a:cubicBezTo>
                <a:cubicBezTo>
                  <a:pt x="3182" y="22295"/>
                  <a:pt x="1" y="26174"/>
                  <a:pt x="186" y="26174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/>
          <p:nvPr/>
        </p:nvSpPr>
        <p:spPr>
          <a:xfrm>
            <a:off x="2644444" y="3848056"/>
            <a:ext cx="134569" cy="219038"/>
          </a:xfrm>
          <a:custGeom>
            <a:avLst/>
            <a:gdLst/>
            <a:ahLst/>
            <a:cxnLst/>
            <a:rect l="l" t="t" r="r" b="b"/>
            <a:pathLst>
              <a:path w="7177" h="11682" extrusionOk="0">
                <a:moveTo>
                  <a:pt x="7083" y="279"/>
                </a:moveTo>
                <a:cubicBezTo>
                  <a:pt x="7176" y="0"/>
                  <a:pt x="5574" y="1277"/>
                  <a:pt x="4389" y="3112"/>
                </a:cubicBezTo>
                <a:cubicBezTo>
                  <a:pt x="3228" y="4970"/>
                  <a:pt x="186" y="11124"/>
                  <a:pt x="93" y="11403"/>
                </a:cubicBezTo>
                <a:cubicBezTo>
                  <a:pt x="0" y="11682"/>
                  <a:pt x="2717" y="6642"/>
                  <a:pt x="3878" y="4807"/>
                </a:cubicBezTo>
                <a:cubicBezTo>
                  <a:pt x="5040" y="2949"/>
                  <a:pt x="6990" y="557"/>
                  <a:pt x="7083" y="279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/>
          <p:nvPr/>
        </p:nvSpPr>
        <p:spPr>
          <a:xfrm>
            <a:off x="2441081" y="3968675"/>
            <a:ext cx="181163" cy="178106"/>
          </a:xfrm>
          <a:custGeom>
            <a:avLst/>
            <a:gdLst/>
            <a:ahLst/>
            <a:cxnLst/>
            <a:rect l="l" t="t" r="r" b="b"/>
            <a:pathLst>
              <a:path w="9662" h="9499" extrusionOk="0">
                <a:moveTo>
                  <a:pt x="9522" y="232"/>
                </a:moveTo>
                <a:cubicBezTo>
                  <a:pt x="9662" y="0"/>
                  <a:pt x="7804" y="813"/>
                  <a:pt x="6248" y="2322"/>
                </a:cubicBezTo>
                <a:cubicBezTo>
                  <a:pt x="4692" y="3809"/>
                  <a:pt x="302" y="9011"/>
                  <a:pt x="163" y="9266"/>
                </a:cubicBezTo>
                <a:cubicBezTo>
                  <a:pt x="0" y="9499"/>
                  <a:pt x="3786" y="5318"/>
                  <a:pt x="5342" y="3809"/>
                </a:cubicBezTo>
                <a:cubicBezTo>
                  <a:pt x="6921" y="2299"/>
                  <a:pt x="9360" y="488"/>
                  <a:pt x="9522" y="232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/>
          <p:nvPr/>
        </p:nvSpPr>
        <p:spPr>
          <a:xfrm>
            <a:off x="2802938" y="3777069"/>
            <a:ext cx="189881" cy="249525"/>
          </a:xfrm>
          <a:custGeom>
            <a:avLst/>
            <a:gdLst/>
            <a:ahLst/>
            <a:cxnLst/>
            <a:rect l="l" t="t" r="r" b="b"/>
            <a:pathLst>
              <a:path w="10127" h="13308" extrusionOk="0">
                <a:moveTo>
                  <a:pt x="10080" y="349"/>
                </a:moveTo>
                <a:cubicBezTo>
                  <a:pt x="10126" y="1"/>
                  <a:pt x="7061" y="1185"/>
                  <a:pt x="5388" y="3275"/>
                </a:cubicBezTo>
                <a:cubicBezTo>
                  <a:pt x="3716" y="5388"/>
                  <a:pt x="93" y="12611"/>
                  <a:pt x="47" y="12960"/>
                </a:cubicBezTo>
                <a:cubicBezTo>
                  <a:pt x="1" y="13308"/>
                  <a:pt x="3461" y="7455"/>
                  <a:pt x="5133" y="5342"/>
                </a:cubicBezTo>
                <a:cubicBezTo>
                  <a:pt x="6805" y="3252"/>
                  <a:pt x="10033" y="697"/>
                  <a:pt x="10080" y="349"/>
                </a:cubicBezTo>
                <a:close/>
              </a:path>
            </a:pathLst>
          </a:custGeom>
          <a:solidFill>
            <a:srgbClr val="B47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5"/>
          <p:cNvSpPr/>
          <p:nvPr/>
        </p:nvSpPr>
        <p:spPr>
          <a:xfrm>
            <a:off x="2488106" y="2857831"/>
            <a:ext cx="202069" cy="387581"/>
          </a:xfrm>
          <a:custGeom>
            <a:avLst/>
            <a:gdLst/>
            <a:ahLst/>
            <a:cxnLst/>
            <a:rect l="l" t="t" r="r" b="b"/>
            <a:pathLst>
              <a:path w="10777" h="20671" extrusionOk="0">
                <a:moveTo>
                  <a:pt x="186" y="651"/>
                </a:moveTo>
                <a:cubicBezTo>
                  <a:pt x="349" y="1324"/>
                  <a:pt x="8059" y="16095"/>
                  <a:pt x="9406" y="18394"/>
                </a:cubicBezTo>
                <a:cubicBezTo>
                  <a:pt x="10777" y="20670"/>
                  <a:pt x="9894" y="17349"/>
                  <a:pt x="8361" y="14400"/>
                </a:cubicBezTo>
                <a:cubicBezTo>
                  <a:pt x="6828" y="11450"/>
                  <a:pt x="1" y="1"/>
                  <a:pt x="186" y="65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2167181" y="2885263"/>
            <a:ext cx="976725" cy="792975"/>
          </a:xfrm>
          <a:custGeom>
            <a:avLst/>
            <a:gdLst/>
            <a:ahLst/>
            <a:cxnLst/>
            <a:rect l="l" t="t" r="r" b="b"/>
            <a:pathLst>
              <a:path w="52092" h="42292" extrusionOk="0">
                <a:moveTo>
                  <a:pt x="186" y="3577"/>
                </a:moveTo>
                <a:cubicBezTo>
                  <a:pt x="372" y="3740"/>
                  <a:pt x="1673" y="3438"/>
                  <a:pt x="2509" y="3299"/>
                </a:cubicBezTo>
                <a:cubicBezTo>
                  <a:pt x="3345" y="3183"/>
                  <a:pt x="3577" y="2277"/>
                  <a:pt x="5226" y="2788"/>
                </a:cubicBezTo>
                <a:cubicBezTo>
                  <a:pt x="6852" y="3299"/>
                  <a:pt x="9848" y="4739"/>
                  <a:pt x="12379" y="6434"/>
                </a:cubicBezTo>
                <a:cubicBezTo>
                  <a:pt x="14887" y="8129"/>
                  <a:pt x="17558" y="10428"/>
                  <a:pt x="20298" y="12960"/>
                </a:cubicBezTo>
                <a:cubicBezTo>
                  <a:pt x="23039" y="15468"/>
                  <a:pt x="26267" y="18789"/>
                  <a:pt x="28821" y="21553"/>
                </a:cubicBezTo>
                <a:cubicBezTo>
                  <a:pt x="31353" y="24316"/>
                  <a:pt x="33606" y="27266"/>
                  <a:pt x="35580" y="29495"/>
                </a:cubicBezTo>
                <a:cubicBezTo>
                  <a:pt x="37554" y="31748"/>
                  <a:pt x="38761" y="33281"/>
                  <a:pt x="40596" y="34976"/>
                </a:cubicBezTo>
                <a:cubicBezTo>
                  <a:pt x="42454" y="36671"/>
                  <a:pt x="44869" y="38483"/>
                  <a:pt x="46611" y="39667"/>
                </a:cubicBezTo>
                <a:cubicBezTo>
                  <a:pt x="48353" y="40852"/>
                  <a:pt x="50187" y="41990"/>
                  <a:pt x="51047" y="42152"/>
                </a:cubicBezTo>
                <a:cubicBezTo>
                  <a:pt x="51929" y="42292"/>
                  <a:pt x="52092" y="41107"/>
                  <a:pt x="51813" y="40573"/>
                </a:cubicBezTo>
                <a:cubicBezTo>
                  <a:pt x="51558" y="40062"/>
                  <a:pt x="51024" y="40155"/>
                  <a:pt x="49514" y="39017"/>
                </a:cubicBezTo>
                <a:cubicBezTo>
                  <a:pt x="47981" y="37879"/>
                  <a:pt x="45032" y="35998"/>
                  <a:pt x="42733" y="33792"/>
                </a:cubicBezTo>
                <a:cubicBezTo>
                  <a:pt x="40457" y="31609"/>
                  <a:pt x="37856" y="28311"/>
                  <a:pt x="35765" y="25849"/>
                </a:cubicBezTo>
                <a:cubicBezTo>
                  <a:pt x="33675" y="23411"/>
                  <a:pt x="31655" y="20856"/>
                  <a:pt x="30168" y="19068"/>
                </a:cubicBezTo>
                <a:cubicBezTo>
                  <a:pt x="28682" y="17303"/>
                  <a:pt x="28287" y="16745"/>
                  <a:pt x="26871" y="15166"/>
                </a:cubicBezTo>
                <a:cubicBezTo>
                  <a:pt x="25454" y="13587"/>
                  <a:pt x="24339" y="11775"/>
                  <a:pt x="21645" y="9569"/>
                </a:cubicBezTo>
                <a:cubicBezTo>
                  <a:pt x="18975" y="7340"/>
                  <a:pt x="13169" y="3438"/>
                  <a:pt x="10823" y="1882"/>
                </a:cubicBezTo>
                <a:cubicBezTo>
                  <a:pt x="8477" y="303"/>
                  <a:pt x="9011" y="349"/>
                  <a:pt x="7548" y="187"/>
                </a:cubicBezTo>
                <a:cubicBezTo>
                  <a:pt x="6062" y="1"/>
                  <a:pt x="2973" y="489"/>
                  <a:pt x="1928" y="837"/>
                </a:cubicBezTo>
                <a:cubicBezTo>
                  <a:pt x="906" y="1185"/>
                  <a:pt x="1649" y="1812"/>
                  <a:pt x="1348" y="2277"/>
                </a:cubicBezTo>
                <a:cubicBezTo>
                  <a:pt x="1069" y="2718"/>
                  <a:pt x="1" y="3392"/>
                  <a:pt x="186" y="3577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2132344" y="3062488"/>
            <a:ext cx="417619" cy="54450"/>
          </a:xfrm>
          <a:custGeom>
            <a:avLst/>
            <a:gdLst/>
            <a:ahLst/>
            <a:cxnLst/>
            <a:rect l="l" t="t" r="r" b="b"/>
            <a:pathLst>
              <a:path w="22273" h="2904" extrusionOk="0">
                <a:moveTo>
                  <a:pt x="5272" y="2532"/>
                </a:moveTo>
                <a:cubicBezTo>
                  <a:pt x="7572" y="2811"/>
                  <a:pt x="12379" y="2904"/>
                  <a:pt x="15189" y="2486"/>
                </a:cubicBezTo>
                <a:cubicBezTo>
                  <a:pt x="17976" y="2091"/>
                  <a:pt x="22272" y="187"/>
                  <a:pt x="22040" y="94"/>
                </a:cubicBezTo>
                <a:cubicBezTo>
                  <a:pt x="21831" y="1"/>
                  <a:pt x="17349" y="1812"/>
                  <a:pt x="13912" y="1952"/>
                </a:cubicBezTo>
                <a:cubicBezTo>
                  <a:pt x="10475" y="2068"/>
                  <a:pt x="2880" y="767"/>
                  <a:pt x="1441" y="860"/>
                </a:cubicBezTo>
                <a:cubicBezTo>
                  <a:pt x="1" y="976"/>
                  <a:pt x="2973" y="2254"/>
                  <a:pt x="5272" y="2532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2044819" y="3040719"/>
            <a:ext cx="116288" cy="91463"/>
          </a:xfrm>
          <a:custGeom>
            <a:avLst/>
            <a:gdLst/>
            <a:ahLst/>
            <a:cxnLst/>
            <a:rect l="l" t="t" r="r" b="b"/>
            <a:pathLst>
              <a:path w="6202" h="4878" extrusionOk="0">
                <a:moveTo>
                  <a:pt x="6132" y="2044"/>
                </a:moveTo>
                <a:cubicBezTo>
                  <a:pt x="6201" y="2764"/>
                  <a:pt x="4947" y="4181"/>
                  <a:pt x="3995" y="4529"/>
                </a:cubicBezTo>
                <a:cubicBezTo>
                  <a:pt x="3066" y="4878"/>
                  <a:pt x="906" y="4762"/>
                  <a:pt x="442" y="4111"/>
                </a:cubicBezTo>
                <a:cubicBezTo>
                  <a:pt x="1" y="3461"/>
                  <a:pt x="767" y="1278"/>
                  <a:pt x="1278" y="628"/>
                </a:cubicBezTo>
                <a:cubicBezTo>
                  <a:pt x="1789" y="1"/>
                  <a:pt x="2718" y="47"/>
                  <a:pt x="3531" y="279"/>
                </a:cubicBezTo>
                <a:cubicBezTo>
                  <a:pt x="4344" y="512"/>
                  <a:pt x="6039" y="1348"/>
                  <a:pt x="6132" y="2044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2033063" y="2814294"/>
            <a:ext cx="180731" cy="139800"/>
          </a:xfrm>
          <a:custGeom>
            <a:avLst/>
            <a:gdLst/>
            <a:ahLst/>
            <a:cxnLst/>
            <a:rect l="l" t="t" r="r" b="b"/>
            <a:pathLst>
              <a:path w="9639" h="7456" extrusionOk="0">
                <a:moveTo>
                  <a:pt x="5435" y="1371"/>
                </a:moveTo>
                <a:cubicBezTo>
                  <a:pt x="4460" y="465"/>
                  <a:pt x="3879" y="0"/>
                  <a:pt x="3136" y="860"/>
                </a:cubicBezTo>
                <a:cubicBezTo>
                  <a:pt x="2393" y="1719"/>
                  <a:pt x="1" y="5621"/>
                  <a:pt x="953" y="6526"/>
                </a:cubicBezTo>
                <a:cubicBezTo>
                  <a:pt x="1928" y="7455"/>
                  <a:pt x="8152" y="7246"/>
                  <a:pt x="8895" y="6387"/>
                </a:cubicBezTo>
                <a:cubicBezTo>
                  <a:pt x="9639" y="5528"/>
                  <a:pt x="6387" y="2299"/>
                  <a:pt x="5435" y="137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2380125" y="2688444"/>
            <a:ext cx="49650" cy="294825"/>
          </a:xfrm>
          <a:custGeom>
            <a:avLst/>
            <a:gdLst/>
            <a:ahLst/>
            <a:cxnLst/>
            <a:rect l="l" t="t" r="r" b="b"/>
            <a:pathLst>
              <a:path w="2648" h="15724" extrusionOk="0">
                <a:moveTo>
                  <a:pt x="1742" y="11938"/>
                </a:moveTo>
                <a:cubicBezTo>
                  <a:pt x="2160" y="10312"/>
                  <a:pt x="2648" y="6898"/>
                  <a:pt x="2555" y="4924"/>
                </a:cubicBezTo>
                <a:cubicBezTo>
                  <a:pt x="2462" y="2973"/>
                  <a:pt x="1277" y="1"/>
                  <a:pt x="1184" y="163"/>
                </a:cubicBezTo>
                <a:cubicBezTo>
                  <a:pt x="1092" y="302"/>
                  <a:pt x="2183" y="3438"/>
                  <a:pt x="1997" y="5853"/>
                </a:cubicBezTo>
                <a:cubicBezTo>
                  <a:pt x="1812" y="8292"/>
                  <a:pt x="93" y="13703"/>
                  <a:pt x="47" y="14725"/>
                </a:cubicBezTo>
                <a:cubicBezTo>
                  <a:pt x="0" y="15723"/>
                  <a:pt x="1324" y="13563"/>
                  <a:pt x="1742" y="11938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2378381" y="2647513"/>
            <a:ext cx="91894" cy="116288"/>
          </a:xfrm>
          <a:custGeom>
            <a:avLst/>
            <a:gdLst/>
            <a:ahLst/>
            <a:cxnLst/>
            <a:rect l="l" t="t" r="r" b="b"/>
            <a:pathLst>
              <a:path w="4901" h="6202" extrusionOk="0">
                <a:moveTo>
                  <a:pt x="23" y="3159"/>
                </a:moveTo>
                <a:cubicBezTo>
                  <a:pt x="70" y="4111"/>
                  <a:pt x="720" y="5853"/>
                  <a:pt x="1347" y="6039"/>
                </a:cubicBezTo>
                <a:cubicBezTo>
                  <a:pt x="1997" y="6201"/>
                  <a:pt x="3298" y="4970"/>
                  <a:pt x="3832" y="4227"/>
                </a:cubicBezTo>
                <a:cubicBezTo>
                  <a:pt x="4343" y="3461"/>
                  <a:pt x="4900" y="2137"/>
                  <a:pt x="4459" y="1487"/>
                </a:cubicBezTo>
                <a:cubicBezTo>
                  <a:pt x="3995" y="837"/>
                  <a:pt x="1858" y="1"/>
                  <a:pt x="1115" y="279"/>
                </a:cubicBezTo>
                <a:cubicBezTo>
                  <a:pt x="395" y="558"/>
                  <a:pt x="0" y="2207"/>
                  <a:pt x="23" y="315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2160206" y="2731981"/>
            <a:ext cx="324000" cy="183356"/>
          </a:xfrm>
          <a:custGeom>
            <a:avLst/>
            <a:gdLst/>
            <a:ahLst/>
            <a:cxnLst/>
            <a:rect l="l" t="t" r="r" b="b"/>
            <a:pathLst>
              <a:path w="17280" h="9779" extrusionOk="0">
                <a:moveTo>
                  <a:pt x="8780" y="9546"/>
                </a:moveTo>
                <a:cubicBezTo>
                  <a:pt x="9987" y="9291"/>
                  <a:pt x="10730" y="8106"/>
                  <a:pt x="11125" y="7247"/>
                </a:cubicBezTo>
                <a:cubicBezTo>
                  <a:pt x="11520" y="6388"/>
                  <a:pt x="10405" y="5087"/>
                  <a:pt x="11125" y="4367"/>
                </a:cubicBezTo>
                <a:cubicBezTo>
                  <a:pt x="11845" y="3647"/>
                  <a:pt x="14423" y="3554"/>
                  <a:pt x="15398" y="2927"/>
                </a:cubicBezTo>
                <a:cubicBezTo>
                  <a:pt x="16351" y="2300"/>
                  <a:pt x="17280" y="1116"/>
                  <a:pt x="16885" y="628"/>
                </a:cubicBezTo>
                <a:cubicBezTo>
                  <a:pt x="16490" y="140"/>
                  <a:pt x="14818" y="1"/>
                  <a:pt x="13053" y="47"/>
                </a:cubicBezTo>
                <a:cubicBezTo>
                  <a:pt x="11265" y="94"/>
                  <a:pt x="8245" y="256"/>
                  <a:pt x="6225" y="907"/>
                </a:cubicBezTo>
                <a:cubicBezTo>
                  <a:pt x="4205" y="1580"/>
                  <a:pt x="1789" y="2974"/>
                  <a:pt x="883" y="4088"/>
                </a:cubicBezTo>
                <a:cubicBezTo>
                  <a:pt x="1" y="5180"/>
                  <a:pt x="396" y="6759"/>
                  <a:pt x="883" y="7526"/>
                </a:cubicBezTo>
                <a:cubicBezTo>
                  <a:pt x="1394" y="8292"/>
                  <a:pt x="2556" y="8338"/>
                  <a:pt x="3879" y="8687"/>
                </a:cubicBezTo>
                <a:cubicBezTo>
                  <a:pt x="5203" y="9012"/>
                  <a:pt x="7572" y="9778"/>
                  <a:pt x="8780" y="9546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2241638" y="2659700"/>
            <a:ext cx="129788" cy="95381"/>
          </a:xfrm>
          <a:custGeom>
            <a:avLst/>
            <a:gdLst/>
            <a:ahLst/>
            <a:cxnLst/>
            <a:rect l="l" t="t" r="r" b="b"/>
            <a:pathLst>
              <a:path w="6922" h="5087" extrusionOk="0">
                <a:moveTo>
                  <a:pt x="953" y="4785"/>
                </a:moveTo>
                <a:cubicBezTo>
                  <a:pt x="1" y="4483"/>
                  <a:pt x="47" y="2741"/>
                  <a:pt x="326" y="2346"/>
                </a:cubicBezTo>
                <a:cubicBezTo>
                  <a:pt x="605" y="1928"/>
                  <a:pt x="2021" y="2718"/>
                  <a:pt x="2672" y="2346"/>
                </a:cubicBezTo>
                <a:cubicBezTo>
                  <a:pt x="3299" y="1975"/>
                  <a:pt x="3577" y="233"/>
                  <a:pt x="4158" y="117"/>
                </a:cubicBezTo>
                <a:cubicBezTo>
                  <a:pt x="4715" y="1"/>
                  <a:pt x="5737" y="999"/>
                  <a:pt x="6062" y="1673"/>
                </a:cubicBezTo>
                <a:cubicBezTo>
                  <a:pt x="6387" y="2346"/>
                  <a:pt x="6922" y="3601"/>
                  <a:pt x="6062" y="4111"/>
                </a:cubicBezTo>
                <a:cubicBezTo>
                  <a:pt x="5203" y="4646"/>
                  <a:pt x="1928" y="5087"/>
                  <a:pt x="953" y="478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1574100" y="1600700"/>
            <a:ext cx="816919" cy="413681"/>
          </a:xfrm>
          <a:custGeom>
            <a:avLst/>
            <a:gdLst/>
            <a:ahLst/>
            <a:cxnLst/>
            <a:rect l="l" t="t" r="r" b="b"/>
            <a:pathLst>
              <a:path w="43569" h="22063" extrusionOk="0">
                <a:moveTo>
                  <a:pt x="43569" y="22063"/>
                </a:moveTo>
                <a:lnTo>
                  <a:pt x="1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1591088" y="1608969"/>
            <a:ext cx="799931" cy="405413"/>
          </a:xfrm>
          <a:custGeom>
            <a:avLst/>
            <a:gdLst/>
            <a:ahLst/>
            <a:cxnLst/>
            <a:rect l="l" t="t" r="r" b="b"/>
            <a:pathLst>
              <a:path w="42663" h="21622" fill="none" extrusionOk="0">
                <a:moveTo>
                  <a:pt x="42663" y="21622"/>
                </a:moveTo>
                <a:lnTo>
                  <a:pt x="0" y="0"/>
                </a:ln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1429969" y="3226231"/>
            <a:ext cx="870919" cy="727650"/>
          </a:xfrm>
          <a:custGeom>
            <a:avLst/>
            <a:gdLst/>
            <a:ahLst/>
            <a:cxnLst/>
            <a:rect l="l" t="t" r="r" b="b"/>
            <a:pathLst>
              <a:path w="46449" h="38808" extrusionOk="0">
                <a:moveTo>
                  <a:pt x="46448" y="38807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/>
          <p:nvPr/>
        </p:nvSpPr>
        <p:spPr>
          <a:xfrm>
            <a:off x="1444331" y="3237988"/>
            <a:ext cx="856556" cy="715894"/>
          </a:xfrm>
          <a:custGeom>
            <a:avLst/>
            <a:gdLst/>
            <a:ahLst/>
            <a:cxnLst/>
            <a:rect l="l" t="t" r="r" b="b"/>
            <a:pathLst>
              <a:path w="45683" h="38181" fill="none" extrusionOk="0">
                <a:moveTo>
                  <a:pt x="45682" y="38180"/>
                </a:moveTo>
                <a:lnTo>
                  <a:pt x="1" y="0"/>
                </a:ln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2959256" y="922269"/>
            <a:ext cx="1159200" cy="135000"/>
          </a:xfrm>
          <a:custGeom>
            <a:avLst/>
            <a:gdLst/>
            <a:ahLst/>
            <a:cxnLst/>
            <a:rect l="l" t="t" r="r" b="b"/>
            <a:pathLst>
              <a:path w="61824" h="7200" extrusionOk="0">
                <a:moveTo>
                  <a:pt x="1" y="0"/>
                </a:moveTo>
                <a:lnTo>
                  <a:pt x="61823" y="720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2959256" y="922269"/>
            <a:ext cx="1140469" cy="132825"/>
          </a:xfrm>
          <a:custGeom>
            <a:avLst/>
            <a:gdLst/>
            <a:ahLst/>
            <a:cxnLst/>
            <a:rect l="l" t="t" r="r" b="b"/>
            <a:pathLst>
              <a:path w="60825" h="7084" fill="none" extrusionOk="0">
                <a:moveTo>
                  <a:pt x="1" y="0"/>
                </a:moveTo>
                <a:lnTo>
                  <a:pt x="60824" y="7083"/>
                </a:lnTo>
              </a:path>
            </a:pathLst>
          </a:custGeom>
          <a:noFill/>
          <a:ln w="75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1007588" y="3635975"/>
            <a:ext cx="145013" cy="245625"/>
          </a:xfrm>
          <a:custGeom>
            <a:avLst/>
            <a:gdLst/>
            <a:ahLst/>
            <a:cxnLst/>
            <a:rect l="l" t="t" r="r" b="b"/>
            <a:pathLst>
              <a:path w="7734" h="13100" extrusionOk="0">
                <a:moveTo>
                  <a:pt x="349" y="2138"/>
                </a:moveTo>
                <a:cubicBezTo>
                  <a:pt x="720" y="3136"/>
                  <a:pt x="2369" y="5017"/>
                  <a:pt x="2996" y="6109"/>
                </a:cubicBezTo>
                <a:cubicBezTo>
                  <a:pt x="3623" y="7224"/>
                  <a:pt x="3763" y="8060"/>
                  <a:pt x="4088" y="8803"/>
                </a:cubicBezTo>
                <a:cubicBezTo>
                  <a:pt x="4413" y="9523"/>
                  <a:pt x="4482" y="9848"/>
                  <a:pt x="4900" y="10475"/>
                </a:cubicBezTo>
                <a:cubicBezTo>
                  <a:pt x="5319" y="11102"/>
                  <a:pt x="6155" y="12240"/>
                  <a:pt x="6619" y="12542"/>
                </a:cubicBezTo>
                <a:cubicBezTo>
                  <a:pt x="7107" y="12844"/>
                  <a:pt x="7734" y="13099"/>
                  <a:pt x="7711" y="12310"/>
                </a:cubicBezTo>
                <a:cubicBezTo>
                  <a:pt x="7711" y="11520"/>
                  <a:pt x="7037" y="9105"/>
                  <a:pt x="6549" y="7804"/>
                </a:cubicBezTo>
                <a:cubicBezTo>
                  <a:pt x="6038" y="6504"/>
                  <a:pt x="5342" y="5528"/>
                  <a:pt x="4715" y="4506"/>
                </a:cubicBezTo>
                <a:cubicBezTo>
                  <a:pt x="4111" y="3508"/>
                  <a:pt x="3461" y="2486"/>
                  <a:pt x="2810" y="1766"/>
                </a:cubicBezTo>
                <a:cubicBezTo>
                  <a:pt x="2160" y="1023"/>
                  <a:pt x="1231" y="1"/>
                  <a:pt x="813" y="71"/>
                </a:cubicBezTo>
                <a:cubicBezTo>
                  <a:pt x="395" y="140"/>
                  <a:pt x="0" y="1139"/>
                  <a:pt x="349" y="2138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/>
          <p:nvPr/>
        </p:nvSpPr>
        <p:spPr>
          <a:xfrm>
            <a:off x="1116000" y="3619006"/>
            <a:ext cx="60563" cy="269119"/>
          </a:xfrm>
          <a:custGeom>
            <a:avLst/>
            <a:gdLst/>
            <a:ahLst/>
            <a:cxnLst/>
            <a:rect l="l" t="t" r="r" b="b"/>
            <a:pathLst>
              <a:path w="3230" h="14353" extrusionOk="0">
                <a:moveTo>
                  <a:pt x="164" y="1788"/>
                </a:moveTo>
                <a:cubicBezTo>
                  <a:pt x="1" y="2834"/>
                  <a:pt x="605" y="5110"/>
                  <a:pt x="628" y="6340"/>
                </a:cubicBezTo>
                <a:cubicBezTo>
                  <a:pt x="674" y="7571"/>
                  <a:pt x="396" y="8384"/>
                  <a:pt x="326" y="9150"/>
                </a:cubicBezTo>
                <a:cubicBezTo>
                  <a:pt x="256" y="9917"/>
                  <a:pt x="164" y="10265"/>
                  <a:pt x="256" y="10962"/>
                </a:cubicBezTo>
                <a:cubicBezTo>
                  <a:pt x="349" y="11682"/>
                  <a:pt x="558" y="13006"/>
                  <a:pt x="837" y="13447"/>
                </a:cubicBezTo>
                <a:cubicBezTo>
                  <a:pt x="1116" y="13888"/>
                  <a:pt x="1557" y="14353"/>
                  <a:pt x="1929" y="13609"/>
                </a:cubicBezTo>
                <a:cubicBezTo>
                  <a:pt x="2300" y="12890"/>
                  <a:pt x="2881" y="10451"/>
                  <a:pt x="3043" y="9104"/>
                </a:cubicBezTo>
                <a:cubicBezTo>
                  <a:pt x="3229" y="7734"/>
                  <a:pt x="3067" y="6596"/>
                  <a:pt x="2997" y="5458"/>
                </a:cubicBezTo>
                <a:cubicBezTo>
                  <a:pt x="2927" y="4343"/>
                  <a:pt x="2834" y="3205"/>
                  <a:pt x="2602" y="2299"/>
                </a:cubicBezTo>
                <a:cubicBezTo>
                  <a:pt x="2370" y="1394"/>
                  <a:pt x="1998" y="163"/>
                  <a:pt x="1580" y="70"/>
                </a:cubicBezTo>
                <a:cubicBezTo>
                  <a:pt x="1185" y="0"/>
                  <a:pt x="326" y="767"/>
                  <a:pt x="164" y="1788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1112081" y="3638169"/>
            <a:ext cx="139800" cy="204244"/>
          </a:xfrm>
          <a:custGeom>
            <a:avLst/>
            <a:gdLst/>
            <a:ahLst/>
            <a:cxnLst/>
            <a:rect l="l" t="t" r="r" b="b"/>
            <a:pathLst>
              <a:path w="7456" h="10893" extrusionOk="0">
                <a:moveTo>
                  <a:pt x="5319" y="1068"/>
                </a:moveTo>
                <a:cubicBezTo>
                  <a:pt x="4669" y="1788"/>
                  <a:pt x="3995" y="3669"/>
                  <a:pt x="3415" y="4598"/>
                </a:cubicBezTo>
                <a:cubicBezTo>
                  <a:pt x="2811" y="5527"/>
                  <a:pt x="2207" y="6085"/>
                  <a:pt x="1789" y="6642"/>
                </a:cubicBezTo>
                <a:cubicBezTo>
                  <a:pt x="1348" y="7200"/>
                  <a:pt x="1116" y="7409"/>
                  <a:pt x="814" y="7989"/>
                </a:cubicBezTo>
                <a:cubicBezTo>
                  <a:pt x="535" y="8547"/>
                  <a:pt x="24" y="9592"/>
                  <a:pt x="24" y="10010"/>
                </a:cubicBezTo>
                <a:cubicBezTo>
                  <a:pt x="1" y="10428"/>
                  <a:pt x="117" y="10892"/>
                  <a:pt x="744" y="10474"/>
                </a:cubicBezTo>
                <a:cubicBezTo>
                  <a:pt x="1371" y="10033"/>
                  <a:pt x="2997" y="8361"/>
                  <a:pt x="3810" y="7385"/>
                </a:cubicBezTo>
                <a:cubicBezTo>
                  <a:pt x="4623" y="6410"/>
                  <a:pt x="5064" y="5527"/>
                  <a:pt x="5575" y="4645"/>
                </a:cubicBezTo>
                <a:cubicBezTo>
                  <a:pt x="6062" y="3762"/>
                  <a:pt x="6573" y="2880"/>
                  <a:pt x="6852" y="2137"/>
                </a:cubicBezTo>
                <a:cubicBezTo>
                  <a:pt x="7107" y="1394"/>
                  <a:pt x="7456" y="348"/>
                  <a:pt x="7200" y="186"/>
                </a:cubicBezTo>
                <a:cubicBezTo>
                  <a:pt x="6945" y="0"/>
                  <a:pt x="5946" y="325"/>
                  <a:pt x="5319" y="1068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/>
          <p:nvPr/>
        </p:nvSpPr>
        <p:spPr>
          <a:xfrm>
            <a:off x="1106438" y="3663425"/>
            <a:ext cx="243000" cy="182456"/>
          </a:xfrm>
          <a:custGeom>
            <a:avLst/>
            <a:gdLst/>
            <a:ahLst/>
            <a:cxnLst/>
            <a:rect l="l" t="t" r="r" b="b"/>
            <a:pathLst>
              <a:path w="12960" h="9731" extrusionOk="0">
                <a:moveTo>
                  <a:pt x="2671" y="9150"/>
                </a:moveTo>
                <a:cubicBezTo>
                  <a:pt x="3716" y="8570"/>
                  <a:pt x="5342" y="6689"/>
                  <a:pt x="6410" y="5876"/>
                </a:cubicBezTo>
                <a:cubicBezTo>
                  <a:pt x="7501" y="5040"/>
                  <a:pt x="8407" y="4668"/>
                  <a:pt x="9150" y="4204"/>
                </a:cubicBezTo>
                <a:cubicBezTo>
                  <a:pt x="9870" y="3739"/>
                  <a:pt x="10219" y="3577"/>
                  <a:pt x="10799" y="3042"/>
                </a:cubicBezTo>
                <a:cubicBezTo>
                  <a:pt x="11403" y="2531"/>
                  <a:pt x="12448" y="1510"/>
                  <a:pt x="12657" y="1045"/>
                </a:cubicBezTo>
                <a:cubicBezTo>
                  <a:pt x="12866" y="581"/>
                  <a:pt x="12959" y="0"/>
                  <a:pt x="12077" y="232"/>
                </a:cubicBezTo>
                <a:cubicBezTo>
                  <a:pt x="11171" y="488"/>
                  <a:pt x="8616" y="1742"/>
                  <a:pt x="7292" y="2508"/>
                </a:cubicBezTo>
                <a:cubicBezTo>
                  <a:pt x="5969" y="3298"/>
                  <a:pt x="5040" y="4157"/>
                  <a:pt x="4087" y="4947"/>
                </a:cubicBezTo>
                <a:cubicBezTo>
                  <a:pt x="3135" y="5736"/>
                  <a:pt x="2160" y="6549"/>
                  <a:pt x="1510" y="7292"/>
                </a:cubicBezTo>
                <a:cubicBezTo>
                  <a:pt x="883" y="8036"/>
                  <a:pt x="0" y="9081"/>
                  <a:pt x="186" y="9406"/>
                </a:cubicBezTo>
                <a:cubicBezTo>
                  <a:pt x="395" y="9708"/>
                  <a:pt x="1649" y="9731"/>
                  <a:pt x="2671" y="915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/>
          <p:nvPr/>
        </p:nvSpPr>
        <p:spPr>
          <a:xfrm>
            <a:off x="1087706" y="3772719"/>
            <a:ext cx="266081" cy="53569"/>
          </a:xfrm>
          <a:custGeom>
            <a:avLst/>
            <a:gdLst/>
            <a:ahLst/>
            <a:cxnLst/>
            <a:rect l="l" t="t" r="r" b="b"/>
            <a:pathLst>
              <a:path w="14191" h="2857" extrusionOk="0">
                <a:moveTo>
                  <a:pt x="12448" y="70"/>
                </a:moveTo>
                <a:cubicBezTo>
                  <a:pt x="11427" y="0"/>
                  <a:pt x="9151" y="627"/>
                  <a:pt x="7943" y="743"/>
                </a:cubicBezTo>
                <a:cubicBezTo>
                  <a:pt x="6735" y="836"/>
                  <a:pt x="5946" y="697"/>
                  <a:pt x="5179" y="697"/>
                </a:cubicBezTo>
                <a:cubicBezTo>
                  <a:pt x="4413" y="697"/>
                  <a:pt x="4088" y="651"/>
                  <a:pt x="3391" y="767"/>
                </a:cubicBezTo>
                <a:cubicBezTo>
                  <a:pt x="2671" y="883"/>
                  <a:pt x="1371" y="1138"/>
                  <a:pt x="906" y="1371"/>
                </a:cubicBezTo>
                <a:cubicBezTo>
                  <a:pt x="465" y="1626"/>
                  <a:pt x="0" y="2021"/>
                  <a:pt x="697" y="2253"/>
                </a:cubicBezTo>
                <a:cubicBezTo>
                  <a:pt x="1417" y="2508"/>
                  <a:pt x="3809" y="2787"/>
                  <a:pt x="5133" y="2810"/>
                </a:cubicBezTo>
                <a:cubicBezTo>
                  <a:pt x="6457" y="2857"/>
                  <a:pt x="7595" y="2671"/>
                  <a:pt x="8709" y="2532"/>
                </a:cubicBezTo>
                <a:cubicBezTo>
                  <a:pt x="9847" y="2392"/>
                  <a:pt x="10962" y="2230"/>
                  <a:pt x="11868" y="1998"/>
                </a:cubicBezTo>
                <a:cubicBezTo>
                  <a:pt x="12750" y="1742"/>
                  <a:pt x="14004" y="1371"/>
                  <a:pt x="14097" y="1045"/>
                </a:cubicBezTo>
                <a:cubicBezTo>
                  <a:pt x="14190" y="720"/>
                  <a:pt x="13470" y="116"/>
                  <a:pt x="12448" y="7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5"/>
          <p:cNvSpPr/>
          <p:nvPr/>
        </p:nvSpPr>
        <p:spPr>
          <a:xfrm>
            <a:off x="1102519" y="3802756"/>
            <a:ext cx="245606" cy="102788"/>
          </a:xfrm>
          <a:custGeom>
            <a:avLst/>
            <a:gdLst/>
            <a:ahLst/>
            <a:cxnLst/>
            <a:rect l="l" t="t" r="r" b="b"/>
            <a:pathLst>
              <a:path w="13099" h="5482" extrusionOk="0">
                <a:moveTo>
                  <a:pt x="11960" y="3693"/>
                </a:moveTo>
                <a:cubicBezTo>
                  <a:pt x="11101" y="3206"/>
                  <a:pt x="8755" y="2811"/>
                  <a:pt x="7641" y="2393"/>
                </a:cubicBezTo>
                <a:cubicBezTo>
                  <a:pt x="6526" y="1998"/>
                  <a:pt x="5922" y="1534"/>
                  <a:pt x="5272" y="1208"/>
                </a:cubicBezTo>
                <a:cubicBezTo>
                  <a:pt x="4598" y="906"/>
                  <a:pt x="4366" y="721"/>
                  <a:pt x="3669" y="535"/>
                </a:cubicBezTo>
                <a:cubicBezTo>
                  <a:pt x="2996" y="326"/>
                  <a:pt x="1695" y="1"/>
                  <a:pt x="1161" y="24"/>
                </a:cubicBezTo>
                <a:cubicBezTo>
                  <a:pt x="627" y="70"/>
                  <a:pt x="0" y="210"/>
                  <a:pt x="465" y="721"/>
                </a:cubicBezTo>
                <a:cubicBezTo>
                  <a:pt x="929" y="1208"/>
                  <a:pt x="2857" y="2439"/>
                  <a:pt x="3995" y="3043"/>
                </a:cubicBezTo>
                <a:cubicBezTo>
                  <a:pt x="5109" y="3624"/>
                  <a:pt x="6224" y="3926"/>
                  <a:pt x="7269" y="4274"/>
                </a:cubicBezTo>
                <a:cubicBezTo>
                  <a:pt x="8337" y="4622"/>
                  <a:pt x="9406" y="4971"/>
                  <a:pt x="10311" y="5110"/>
                </a:cubicBezTo>
                <a:cubicBezTo>
                  <a:pt x="11240" y="5273"/>
                  <a:pt x="12541" y="5482"/>
                  <a:pt x="12820" y="5226"/>
                </a:cubicBezTo>
                <a:cubicBezTo>
                  <a:pt x="13098" y="4994"/>
                  <a:pt x="12820" y="4158"/>
                  <a:pt x="11960" y="3693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805538" y="3829325"/>
            <a:ext cx="435469" cy="357525"/>
          </a:xfrm>
          <a:custGeom>
            <a:avLst/>
            <a:gdLst/>
            <a:ahLst/>
            <a:cxnLst/>
            <a:rect l="l" t="t" r="r" b="b"/>
            <a:pathLst>
              <a:path w="23225" h="19068" extrusionOk="0">
                <a:moveTo>
                  <a:pt x="18928" y="581"/>
                </a:moveTo>
                <a:cubicBezTo>
                  <a:pt x="19950" y="1092"/>
                  <a:pt x="20228" y="2439"/>
                  <a:pt x="20832" y="3182"/>
                </a:cubicBezTo>
                <a:cubicBezTo>
                  <a:pt x="21436" y="3925"/>
                  <a:pt x="22342" y="4297"/>
                  <a:pt x="22574" y="5017"/>
                </a:cubicBezTo>
                <a:cubicBezTo>
                  <a:pt x="22783" y="5760"/>
                  <a:pt x="22110" y="6851"/>
                  <a:pt x="22202" y="7618"/>
                </a:cubicBezTo>
                <a:cubicBezTo>
                  <a:pt x="22295" y="8384"/>
                  <a:pt x="23224" y="8895"/>
                  <a:pt x="23108" y="9615"/>
                </a:cubicBezTo>
                <a:cubicBezTo>
                  <a:pt x="22992" y="10335"/>
                  <a:pt x="22133" y="11520"/>
                  <a:pt x="21482" y="11914"/>
                </a:cubicBezTo>
                <a:cubicBezTo>
                  <a:pt x="20832" y="12286"/>
                  <a:pt x="19741" y="11543"/>
                  <a:pt x="19207" y="11914"/>
                </a:cubicBezTo>
                <a:cubicBezTo>
                  <a:pt x="18672" y="12263"/>
                  <a:pt x="18579" y="13377"/>
                  <a:pt x="18301" y="14051"/>
                </a:cubicBezTo>
                <a:cubicBezTo>
                  <a:pt x="17999" y="14724"/>
                  <a:pt x="18579" y="15421"/>
                  <a:pt x="17488" y="15955"/>
                </a:cubicBezTo>
                <a:cubicBezTo>
                  <a:pt x="16373" y="16489"/>
                  <a:pt x="13099" y="16907"/>
                  <a:pt x="11659" y="17256"/>
                </a:cubicBezTo>
                <a:cubicBezTo>
                  <a:pt x="10219" y="17604"/>
                  <a:pt x="9731" y="18045"/>
                  <a:pt x="8849" y="18022"/>
                </a:cubicBezTo>
                <a:cubicBezTo>
                  <a:pt x="7943" y="18022"/>
                  <a:pt x="7362" y="17047"/>
                  <a:pt x="6294" y="17186"/>
                </a:cubicBezTo>
                <a:cubicBezTo>
                  <a:pt x="5226" y="17302"/>
                  <a:pt x="3112" y="19067"/>
                  <a:pt x="2485" y="18789"/>
                </a:cubicBezTo>
                <a:cubicBezTo>
                  <a:pt x="1835" y="18510"/>
                  <a:pt x="2880" y="16397"/>
                  <a:pt x="2485" y="15514"/>
                </a:cubicBezTo>
                <a:cubicBezTo>
                  <a:pt x="2067" y="14608"/>
                  <a:pt x="0" y="14004"/>
                  <a:pt x="24" y="13447"/>
                </a:cubicBezTo>
                <a:cubicBezTo>
                  <a:pt x="47" y="12866"/>
                  <a:pt x="2137" y="12727"/>
                  <a:pt x="2578" y="12054"/>
                </a:cubicBezTo>
                <a:cubicBezTo>
                  <a:pt x="2996" y="11403"/>
                  <a:pt x="1835" y="10080"/>
                  <a:pt x="2578" y="9453"/>
                </a:cubicBezTo>
                <a:cubicBezTo>
                  <a:pt x="3298" y="8826"/>
                  <a:pt x="6108" y="8895"/>
                  <a:pt x="6944" y="8315"/>
                </a:cubicBezTo>
                <a:cubicBezTo>
                  <a:pt x="7757" y="7734"/>
                  <a:pt x="7130" y="6480"/>
                  <a:pt x="7571" y="5946"/>
                </a:cubicBezTo>
                <a:cubicBezTo>
                  <a:pt x="8013" y="5412"/>
                  <a:pt x="9127" y="5690"/>
                  <a:pt x="9569" y="5110"/>
                </a:cubicBezTo>
                <a:cubicBezTo>
                  <a:pt x="10033" y="4506"/>
                  <a:pt x="9894" y="3043"/>
                  <a:pt x="10289" y="2416"/>
                </a:cubicBezTo>
                <a:cubicBezTo>
                  <a:pt x="10707" y="1789"/>
                  <a:pt x="11287" y="1742"/>
                  <a:pt x="12030" y="1347"/>
                </a:cubicBezTo>
                <a:cubicBezTo>
                  <a:pt x="12750" y="976"/>
                  <a:pt x="13517" y="256"/>
                  <a:pt x="14655" y="140"/>
                </a:cubicBezTo>
                <a:cubicBezTo>
                  <a:pt x="15816" y="0"/>
                  <a:pt x="17906" y="70"/>
                  <a:pt x="18928" y="581"/>
                </a:cubicBezTo>
                <a:close/>
              </a:path>
            </a:pathLst>
          </a:custGeom>
          <a:solidFill>
            <a:srgbClr val="71A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1043288" y="3670813"/>
            <a:ext cx="75788" cy="153300"/>
          </a:xfrm>
          <a:custGeom>
            <a:avLst/>
            <a:gdLst/>
            <a:ahLst/>
            <a:cxnLst/>
            <a:rect l="l" t="t" r="r" b="b"/>
            <a:pathLst>
              <a:path w="4042" h="8176" extrusionOk="0">
                <a:moveTo>
                  <a:pt x="186" y="465"/>
                </a:moveTo>
                <a:cubicBezTo>
                  <a:pt x="372" y="930"/>
                  <a:pt x="1557" y="2532"/>
                  <a:pt x="2184" y="3810"/>
                </a:cubicBezTo>
                <a:cubicBezTo>
                  <a:pt x="2811" y="5110"/>
                  <a:pt x="3879" y="8176"/>
                  <a:pt x="3972" y="8176"/>
                </a:cubicBezTo>
                <a:cubicBezTo>
                  <a:pt x="4042" y="8176"/>
                  <a:pt x="3113" y="5017"/>
                  <a:pt x="2625" y="3810"/>
                </a:cubicBezTo>
                <a:cubicBezTo>
                  <a:pt x="2137" y="2625"/>
                  <a:pt x="1464" y="1557"/>
                  <a:pt x="1069" y="1000"/>
                </a:cubicBezTo>
                <a:cubicBezTo>
                  <a:pt x="651" y="442"/>
                  <a:pt x="1" y="1"/>
                  <a:pt x="186" y="46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1129500" y="3637288"/>
            <a:ext cx="20494" cy="189881"/>
          </a:xfrm>
          <a:custGeom>
            <a:avLst/>
            <a:gdLst/>
            <a:ahLst/>
            <a:cxnLst/>
            <a:rect l="l" t="t" r="r" b="b"/>
            <a:pathLst>
              <a:path w="1093" h="10127" extrusionOk="0">
                <a:moveTo>
                  <a:pt x="721" y="581"/>
                </a:moveTo>
                <a:cubicBezTo>
                  <a:pt x="651" y="1139"/>
                  <a:pt x="767" y="3182"/>
                  <a:pt x="651" y="4785"/>
                </a:cubicBezTo>
                <a:cubicBezTo>
                  <a:pt x="535" y="6364"/>
                  <a:pt x="1" y="10103"/>
                  <a:pt x="47" y="10126"/>
                </a:cubicBezTo>
                <a:cubicBezTo>
                  <a:pt x="94" y="10126"/>
                  <a:pt x="767" y="6318"/>
                  <a:pt x="930" y="4854"/>
                </a:cubicBezTo>
                <a:cubicBezTo>
                  <a:pt x="1092" y="3391"/>
                  <a:pt x="1092" y="2044"/>
                  <a:pt x="1069" y="1348"/>
                </a:cubicBezTo>
                <a:cubicBezTo>
                  <a:pt x="1023" y="628"/>
                  <a:pt x="791" y="1"/>
                  <a:pt x="721" y="58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1146488" y="3657313"/>
            <a:ext cx="90169" cy="171600"/>
          </a:xfrm>
          <a:custGeom>
            <a:avLst/>
            <a:gdLst/>
            <a:ahLst/>
            <a:cxnLst/>
            <a:rect l="l" t="t" r="r" b="b"/>
            <a:pathLst>
              <a:path w="4809" h="9152" extrusionOk="0">
                <a:moveTo>
                  <a:pt x="4576" y="512"/>
                </a:moveTo>
                <a:cubicBezTo>
                  <a:pt x="4320" y="1046"/>
                  <a:pt x="3089" y="2811"/>
                  <a:pt x="2346" y="4228"/>
                </a:cubicBezTo>
                <a:cubicBezTo>
                  <a:pt x="1580" y="5668"/>
                  <a:pt x="94" y="9151"/>
                  <a:pt x="47" y="9151"/>
                </a:cubicBezTo>
                <a:cubicBezTo>
                  <a:pt x="1" y="9128"/>
                  <a:pt x="1394" y="5528"/>
                  <a:pt x="2021" y="4181"/>
                </a:cubicBezTo>
                <a:cubicBezTo>
                  <a:pt x="2648" y="2857"/>
                  <a:pt x="3368" y="1673"/>
                  <a:pt x="3786" y="1069"/>
                </a:cubicBezTo>
                <a:cubicBezTo>
                  <a:pt x="4227" y="465"/>
                  <a:pt x="4808" y="1"/>
                  <a:pt x="4576" y="512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152150" y="3689113"/>
            <a:ext cx="173756" cy="118463"/>
          </a:xfrm>
          <a:custGeom>
            <a:avLst/>
            <a:gdLst/>
            <a:ahLst/>
            <a:cxnLst/>
            <a:rect l="l" t="t" r="r" b="b"/>
            <a:pathLst>
              <a:path w="9267" h="6318" extrusionOk="0">
                <a:moveTo>
                  <a:pt x="8756" y="372"/>
                </a:moveTo>
                <a:cubicBezTo>
                  <a:pt x="8245" y="743"/>
                  <a:pt x="6201" y="1835"/>
                  <a:pt x="4761" y="2810"/>
                </a:cubicBezTo>
                <a:cubicBezTo>
                  <a:pt x="3298" y="3809"/>
                  <a:pt x="70" y="6317"/>
                  <a:pt x="24" y="6294"/>
                </a:cubicBezTo>
                <a:cubicBezTo>
                  <a:pt x="1" y="6248"/>
                  <a:pt x="3205" y="3600"/>
                  <a:pt x="4483" y="2648"/>
                </a:cubicBezTo>
                <a:cubicBezTo>
                  <a:pt x="5783" y="1696"/>
                  <a:pt x="7061" y="952"/>
                  <a:pt x="7781" y="558"/>
                </a:cubicBezTo>
                <a:cubicBezTo>
                  <a:pt x="8477" y="186"/>
                  <a:pt x="9267" y="0"/>
                  <a:pt x="8756" y="372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1152581" y="3794056"/>
            <a:ext cx="172894" cy="27450"/>
          </a:xfrm>
          <a:custGeom>
            <a:avLst/>
            <a:gdLst/>
            <a:ahLst/>
            <a:cxnLst/>
            <a:rect l="l" t="t" r="r" b="b"/>
            <a:pathLst>
              <a:path w="9221" h="1464" extrusionOk="0">
                <a:moveTo>
                  <a:pt x="8687" y="186"/>
                </a:moveTo>
                <a:cubicBezTo>
                  <a:pt x="8176" y="279"/>
                  <a:pt x="6294" y="395"/>
                  <a:pt x="4855" y="604"/>
                </a:cubicBezTo>
                <a:cubicBezTo>
                  <a:pt x="3415" y="813"/>
                  <a:pt x="24" y="1463"/>
                  <a:pt x="24" y="1440"/>
                </a:cubicBezTo>
                <a:cubicBezTo>
                  <a:pt x="1" y="1417"/>
                  <a:pt x="3438" y="651"/>
                  <a:pt x="4762" y="418"/>
                </a:cubicBezTo>
                <a:cubicBezTo>
                  <a:pt x="6085" y="186"/>
                  <a:pt x="7316" y="70"/>
                  <a:pt x="7967" y="47"/>
                </a:cubicBezTo>
                <a:cubicBezTo>
                  <a:pt x="8617" y="0"/>
                  <a:pt x="9221" y="93"/>
                  <a:pt x="8687" y="18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137788" y="3820606"/>
            <a:ext cx="157219" cy="65775"/>
          </a:xfrm>
          <a:custGeom>
            <a:avLst/>
            <a:gdLst/>
            <a:ahLst/>
            <a:cxnLst/>
            <a:rect l="l" t="t" r="r" b="b"/>
            <a:pathLst>
              <a:path w="8385" h="3508" extrusionOk="0">
                <a:moveTo>
                  <a:pt x="7896" y="3322"/>
                </a:moveTo>
                <a:cubicBezTo>
                  <a:pt x="7432" y="3136"/>
                  <a:pt x="5829" y="2300"/>
                  <a:pt x="4506" y="1743"/>
                </a:cubicBezTo>
                <a:cubicBezTo>
                  <a:pt x="3205" y="1209"/>
                  <a:pt x="0" y="71"/>
                  <a:pt x="23" y="47"/>
                </a:cubicBezTo>
                <a:cubicBezTo>
                  <a:pt x="23" y="1"/>
                  <a:pt x="3321" y="1116"/>
                  <a:pt x="4575" y="1580"/>
                </a:cubicBezTo>
                <a:cubicBezTo>
                  <a:pt x="5806" y="2045"/>
                  <a:pt x="6874" y="2556"/>
                  <a:pt x="7432" y="2834"/>
                </a:cubicBezTo>
                <a:cubicBezTo>
                  <a:pt x="7989" y="3136"/>
                  <a:pt x="8384" y="3508"/>
                  <a:pt x="7896" y="3322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1264069" y="3828894"/>
            <a:ext cx="240806" cy="264769"/>
          </a:xfrm>
          <a:custGeom>
            <a:avLst/>
            <a:gdLst/>
            <a:ahLst/>
            <a:cxnLst/>
            <a:rect l="l" t="t" r="r" b="b"/>
            <a:pathLst>
              <a:path w="12843" h="14121" extrusionOk="0">
                <a:moveTo>
                  <a:pt x="650" y="1626"/>
                </a:moveTo>
                <a:cubicBezTo>
                  <a:pt x="47" y="2067"/>
                  <a:pt x="0" y="2206"/>
                  <a:pt x="0" y="2694"/>
                </a:cubicBezTo>
                <a:cubicBezTo>
                  <a:pt x="0" y="3182"/>
                  <a:pt x="348" y="3879"/>
                  <a:pt x="650" y="4529"/>
                </a:cubicBezTo>
                <a:cubicBezTo>
                  <a:pt x="952" y="5202"/>
                  <a:pt x="1742" y="5876"/>
                  <a:pt x="1835" y="6689"/>
                </a:cubicBezTo>
                <a:cubicBezTo>
                  <a:pt x="1904" y="7478"/>
                  <a:pt x="1254" y="8640"/>
                  <a:pt x="1185" y="9359"/>
                </a:cubicBezTo>
                <a:cubicBezTo>
                  <a:pt x="1115" y="10079"/>
                  <a:pt x="1115" y="10637"/>
                  <a:pt x="1463" y="11032"/>
                </a:cubicBezTo>
                <a:cubicBezTo>
                  <a:pt x="1788" y="11450"/>
                  <a:pt x="2601" y="11659"/>
                  <a:pt x="3182" y="11798"/>
                </a:cubicBezTo>
                <a:cubicBezTo>
                  <a:pt x="3762" y="11937"/>
                  <a:pt x="4343" y="11612"/>
                  <a:pt x="4924" y="11891"/>
                </a:cubicBezTo>
                <a:cubicBezTo>
                  <a:pt x="5481" y="12146"/>
                  <a:pt x="5922" y="13029"/>
                  <a:pt x="6549" y="13400"/>
                </a:cubicBezTo>
                <a:cubicBezTo>
                  <a:pt x="7176" y="13772"/>
                  <a:pt x="8198" y="14120"/>
                  <a:pt x="8639" y="14097"/>
                </a:cubicBezTo>
                <a:cubicBezTo>
                  <a:pt x="9081" y="14097"/>
                  <a:pt x="8872" y="13540"/>
                  <a:pt x="9174" y="13331"/>
                </a:cubicBezTo>
                <a:cubicBezTo>
                  <a:pt x="9499" y="13122"/>
                  <a:pt x="10103" y="13099"/>
                  <a:pt x="10544" y="12797"/>
                </a:cubicBezTo>
                <a:cubicBezTo>
                  <a:pt x="11008" y="12495"/>
                  <a:pt x="11542" y="12053"/>
                  <a:pt x="11914" y="11496"/>
                </a:cubicBezTo>
                <a:cubicBezTo>
                  <a:pt x="12286" y="10962"/>
                  <a:pt x="12797" y="10149"/>
                  <a:pt x="12820" y="9499"/>
                </a:cubicBezTo>
                <a:cubicBezTo>
                  <a:pt x="12843" y="8872"/>
                  <a:pt x="12495" y="8082"/>
                  <a:pt x="12100" y="7664"/>
                </a:cubicBezTo>
                <a:cubicBezTo>
                  <a:pt x="11705" y="7246"/>
                  <a:pt x="10822" y="7293"/>
                  <a:pt x="10451" y="6991"/>
                </a:cubicBezTo>
                <a:cubicBezTo>
                  <a:pt x="10103" y="6689"/>
                  <a:pt x="10265" y="6619"/>
                  <a:pt x="9917" y="5829"/>
                </a:cubicBezTo>
                <a:cubicBezTo>
                  <a:pt x="9545" y="5040"/>
                  <a:pt x="9336" y="3205"/>
                  <a:pt x="8268" y="2253"/>
                </a:cubicBezTo>
                <a:cubicBezTo>
                  <a:pt x="7223" y="1278"/>
                  <a:pt x="4831" y="209"/>
                  <a:pt x="3553" y="93"/>
                </a:cubicBezTo>
                <a:cubicBezTo>
                  <a:pt x="2276" y="0"/>
                  <a:pt x="1231" y="1208"/>
                  <a:pt x="650" y="1626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967088" y="3805813"/>
            <a:ext cx="141094" cy="13950"/>
          </a:xfrm>
          <a:custGeom>
            <a:avLst/>
            <a:gdLst/>
            <a:ahLst/>
            <a:cxnLst/>
            <a:rect l="l" t="t" r="r" b="b"/>
            <a:pathLst>
              <a:path w="7525" h="744" extrusionOk="0">
                <a:moveTo>
                  <a:pt x="418" y="418"/>
                </a:moveTo>
                <a:cubicBezTo>
                  <a:pt x="836" y="465"/>
                  <a:pt x="2439" y="302"/>
                  <a:pt x="3623" y="349"/>
                </a:cubicBezTo>
                <a:cubicBezTo>
                  <a:pt x="4808" y="395"/>
                  <a:pt x="7479" y="743"/>
                  <a:pt x="7502" y="697"/>
                </a:cubicBezTo>
                <a:cubicBezTo>
                  <a:pt x="7525" y="674"/>
                  <a:pt x="4831" y="209"/>
                  <a:pt x="3763" y="116"/>
                </a:cubicBezTo>
                <a:cubicBezTo>
                  <a:pt x="2694" y="0"/>
                  <a:pt x="1673" y="47"/>
                  <a:pt x="1115" y="93"/>
                </a:cubicBezTo>
                <a:cubicBezTo>
                  <a:pt x="558" y="163"/>
                  <a:pt x="0" y="395"/>
                  <a:pt x="418" y="418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1232269" y="3721325"/>
            <a:ext cx="550875" cy="263906"/>
          </a:xfrm>
          <a:custGeom>
            <a:avLst/>
            <a:gdLst/>
            <a:ahLst/>
            <a:cxnLst/>
            <a:rect l="l" t="t" r="r" b="b"/>
            <a:pathLst>
              <a:path w="29380" h="14075" extrusionOk="0">
                <a:moveTo>
                  <a:pt x="8176" y="8524"/>
                </a:moveTo>
                <a:cubicBezTo>
                  <a:pt x="8547" y="8803"/>
                  <a:pt x="7316" y="9174"/>
                  <a:pt x="7177" y="9825"/>
                </a:cubicBezTo>
                <a:cubicBezTo>
                  <a:pt x="7061" y="10452"/>
                  <a:pt x="7293" y="11659"/>
                  <a:pt x="7456" y="12356"/>
                </a:cubicBezTo>
                <a:cubicBezTo>
                  <a:pt x="7618" y="13030"/>
                  <a:pt x="7572" y="13819"/>
                  <a:pt x="8176" y="13958"/>
                </a:cubicBezTo>
                <a:cubicBezTo>
                  <a:pt x="8803" y="14075"/>
                  <a:pt x="10266" y="13331"/>
                  <a:pt x="11102" y="13122"/>
                </a:cubicBezTo>
                <a:cubicBezTo>
                  <a:pt x="11938" y="12890"/>
                  <a:pt x="12309" y="12658"/>
                  <a:pt x="13192" y="12565"/>
                </a:cubicBezTo>
                <a:cubicBezTo>
                  <a:pt x="14051" y="12495"/>
                  <a:pt x="15793" y="12913"/>
                  <a:pt x="16281" y="12565"/>
                </a:cubicBezTo>
                <a:cubicBezTo>
                  <a:pt x="16745" y="12240"/>
                  <a:pt x="16025" y="11195"/>
                  <a:pt x="16002" y="10591"/>
                </a:cubicBezTo>
                <a:cubicBezTo>
                  <a:pt x="15979" y="9964"/>
                  <a:pt x="16350" y="9337"/>
                  <a:pt x="16188" y="8896"/>
                </a:cubicBezTo>
                <a:cubicBezTo>
                  <a:pt x="16025" y="8478"/>
                  <a:pt x="15143" y="8269"/>
                  <a:pt x="15003" y="7990"/>
                </a:cubicBezTo>
                <a:cubicBezTo>
                  <a:pt x="14841" y="7688"/>
                  <a:pt x="14934" y="7316"/>
                  <a:pt x="15282" y="7154"/>
                </a:cubicBezTo>
                <a:cubicBezTo>
                  <a:pt x="15607" y="6968"/>
                  <a:pt x="16676" y="7200"/>
                  <a:pt x="17001" y="6991"/>
                </a:cubicBezTo>
                <a:cubicBezTo>
                  <a:pt x="17326" y="6782"/>
                  <a:pt x="17094" y="6178"/>
                  <a:pt x="17279" y="5853"/>
                </a:cubicBezTo>
                <a:cubicBezTo>
                  <a:pt x="17465" y="5505"/>
                  <a:pt x="17535" y="4948"/>
                  <a:pt x="18092" y="4994"/>
                </a:cubicBezTo>
                <a:cubicBezTo>
                  <a:pt x="18650" y="5064"/>
                  <a:pt x="19671" y="6062"/>
                  <a:pt x="20647" y="6225"/>
                </a:cubicBezTo>
                <a:cubicBezTo>
                  <a:pt x="21599" y="6387"/>
                  <a:pt x="23039" y="5993"/>
                  <a:pt x="23898" y="5993"/>
                </a:cubicBezTo>
                <a:cubicBezTo>
                  <a:pt x="24781" y="6016"/>
                  <a:pt x="25083" y="6318"/>
                  <a:pt x="25826" y="6295"/>
                </a:cubicBezTo>
                <a:cubicBezTo>
                  <a:pt x="26546" y="6271"/>
                  <a:pt x="27684" y="6016"/>
                  <a:pt x="28264" y="5853"/>
                </a:cubicBezTo>
                <a:cubicBezTo>
                  <a:pt x="28868" y="5668"/>
                  <a:pt x="29356" y="5598"/>
                  <a:pt x="29356" y="5319"/>
                </a:cubicBezTo>
                <a:cubicBezTo>
                  <a:pt x="29379" y="5017"/>
                  <a:pt x="28566" y="4506"/>
                  <a:pt x="28357" y="4088"/>
                </a:cubicBezTo>
                <a:cubicBezTo>
                  <a:pt x="28171" y="3670"/>
                  <a:pt x="28659" y="3113"/>
                  <a:pt x="28171" y="2788"/>
                </a:cubicBezTo>
                <a:cubicBezTo>
                  <a:pt x="27707" y="2463"/>
                  <a:pt x="26499" y="2509"/>
                  <a:pt x="25547" y="2184"/>
                </a:cubicBezTo>
                <a:cubicBezTo>
                  <a:pt x="24595" y="1836"/>
                  <a:pt x="23201" y="1023"/>
                  <a:pt x="22458" y="790"/>
                </a:cubicBezTo>
                <a:cubicBezTo>
                  <a:pt x="21692" y="581"/>
                  <a:pt x="21599" y="883"/>
                  <a:pt x="20995" y="883"/>
                </a:cubicBezTo>
                <a:cubicBezTo>
                  <a:pt x="20391" y="883"/>
                  <a:pt x="19370" y="930"/>
                  <a:pt x="18812" y="790"/>
                </a:cubicBezTo>
                <a:cubicBezTo>
                  <a:pt x="18255" y="651"/>
                  <a:pt x="18371" y="47"/>
                  <a:pt x="17628" y="24"/>
                </a:cubicBezTo>
                <a:cubicBezTo>
                  <a:pt x="16908" y="24"/>
                  <a:pt x="15677" y="442"/>
                  <a:pt x="14446" y="721"/>
                </a:cubicBezTo>
                <a:cubicBezTo>
                  <a:pt x="13238" y="999"/>
                  <a:pt x="11404" y="1789"/>
                  <a:pt x="10266" y="1719"/>
                </a:cubicBezTo>
                <a:cubicBezTo>
                  <a:pt x="9128" y="1650"/>
                  <a:pt x="8408" y="535"/>
                  <a:pt x="7641" y="256"/>
                </a:cubicBezTo>
                <a:cubicBezTo>
                  <a:pt x="6875" y="1"/>
                  <a:pt x="6480" y="71"/>
                  <a:pt x="5737" y="117"/>
                </a:cubicBezTo>
                <a:cubicBezTo>
                  <a:pt x="4994" y="140"/>
                  <a:pt x="3856" y="396"/>
                  <a:pt x="3182" y="489"/>
                </a:cubicBezTo>
                <a:cubicBezTo>
                  <a:pt x="2509" y="581"/>
                  <a:pt x="2254" y="372"/>
                  <a:pt x="1743" y="651"/>
                </a:cubicBezTo>
                <a:cubicBezTo>
                  <a:pt x="1208" y="930"/>
                  <a:pt x="187" y="1812"/>
                  <a:pt x="94" y="2184"/>
                </a:cubicBezTo>
                <a:cubicBezTo>
                  <a:pt x="1" y="2532"/>
                  <a:pt x="605" y="2625"/>
                  <a:pt x="1185" y="2857"/>
                </a:cubicBezTo>
                <a:cubicBezTo>
                  <a:pt x="1766" y="3113"/>
                  <a:pt x="3229" y="3299"/>
                  <a:pt x="3647" y="3624"/>
                </a:cubicBezTo>
                <a:cubicBezTo>
                  <a:pt x="4042" y="3949"/>
                  <a:pt x="3693" y="4483"/>
                  <a:pt x="3647" y="4855"/>
                </a:cubicBezTo>
                <a:cubicBezTo>
                  <a:pt x="3600" y="5226"/>
                  <a:pt x="3322" y="5412"/>
                  <a:pt x="3368" y="5853"/>
                </a:cubicBezTo>
                <a:cubicBezTo>
                  <a:pt x="3415" y="6271"/>
                  <a:pt x="3647" y="7084"/>
                  <a:pt x="3902" y="7456"/>
                </a:cubicBezTo>
                <a:cubicBezTo>
                  <a:pt x="4181" y="7827"/>
                  <a:pt x="4297" y="7874"/>
                  <a:pt x="4994" y="8060"/>
                </a:cubicBezTo>
                <a:cubicBezTo>
                  <a:pt x="5714" y="8245"/>
                  <a:pt x="7827" y="8222"/>
                  <a:pt x="8176" y="8524"/>
                </a:cubicBezTo>
                <a:close/>
              </a:path>
            </a:pathLst>
          </a:custGeom>
          <a:solidFill>
            <a:srgbClr val="71A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1271456" y="3541063"/>
            <a:ext cx="286988" cy="168094"/>
          </a:xfrm>
          <a:custGeom>
            <a:avLst/>
            <a:gdLst/>
            <a:ahLst/>
            <a:cxnLst/>
            <a:rect l="l" t="t" r="r" b="b"/>
            <a:pathLst>
              <a:path w="15306" h="8965" extrusionOk="0">
                <a:moveTo>
                  <a:pt x="3345" y="8895"/>
                </a:moveTo>
                <a:cubicBezTo>
                  <a:pt x="2672" y="8965"/>
                  <a:pt x="1580" y="8082"/>
                  <a:pt x="1069" y="7664"/>
                </a:cubicBezTo>
                <a:cubicBezTo>
                  <a:pt x="558" y="7246"/>
                  <a:pt x="1" y="6898"/>
                  <a:pt x="256" y="6364"/>
                </a:cubicBezTo>
                <a:cubicBezTo>
                  <a:pt x="512" y="5853"/>
                  <a:pt x="1905" y="4947"/>
                  <a:pt x="2602" y="4529"/>
                </a:cubicBezTo>
                <a:cubicBezTo>
                  <a:pt x="3299" y="4134"/>
                  <a:pt x="3786" y="4389"/>
                  <a:pt x="4437" y="3925"/>
                </a:cubicBezTo>
                <a:cubicBezTo>
                  <a:pt x="5064" y="3437"/>
                  <a:pt x="5807" y="2114"/>
                  <a:pt x="6434" y="1695"/>
                </a:cubicBezTo>
                <a:cubicBezTo>
                  <a:pt x="7061" y="1301"/>
                  <a:pt x="7409" y="1486"/>
                  <a:pt x="8153" y="1463"/>
                </a:cubicBezTo>
                <a:cubicBezTo>
                  <a:pt x="8919" y="1463"/>
                  <a:pt x="10173" y="1835"/>
                  <a:pt x="10963" y="1626"/>
                </a:cubicBezTo>
                <a:cubicBezTo>
                  <a:pt x="11752" y="1417"/>
                  <a:pt x="12263" y="348"/>
                  <a:pt x="12890" y="163"/>
                </a:cubicBezTo>
                <a:cubicBezTo>
                  <a:pt x="13494" y="0"/>
                  <a:pt x="14377" y="116"/>
                  <a:pt x="14702" y="627"/>
                </a:cubicBezTo>
                <a:cubicBezTo>
                  <a:pt x="15027" y="1161"/>
                  <a:pt x="15306" y="2787"/>
                  <a:pt x="14887" y="3298"/>
                </a:cubicBezTo>
                <a:cubicBezTo>
                  <a:pt x="14446" y="3832"/>
                  <a:pt x="13030" y="3507"/>
                  <a:pt x="12147" y="3762"/>
                </a:cubicBezTo>
                <a:cubicBezTo>
                  <a:pt x="11265" y="4018"/>
                  <a:pt x="10382" y="4459"/>
                  <a:pt x="9616" y="4831"/>
                </a:cubicBezTo>
                <a:cubicBezTo>
                  <a:pt x="8826" y="5226"/>
                  <a:pt x="8269" y="5644"/>
                  <a:pt x="7525" y="6062"/>
                </a:cubicBezTo>
                <a:cubicBezTo>
                  <a:pt x="6759" y="6480"/>
                  <a:pt x="5760" y="6805"/>
                  <a:pt x="5064" y="7292"/>
                </a:cubicBezTo>
                <a:cubicBezTo>
                  <a:pt x="4367" y="7757"/>
                  <a:pt x="3995" y="8825"/>
                  <a:pt x="3345" y="8895"/>
                </a:cubicBezTo>
                <a:close/>
              </a:path>
            </a:pathLst>
          </a:custGeom>
          <a:solidFill>
            <a:srgbClr val="71A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1311094" y="3569788"/>
            <a:ext cx="466819" cy="215569"/>
          </a:xfrm>
          <a:custGeom>
            <a:avLst/>
            <a:gdLst/>
            <a:ahLst/>
            <a:cxnLst/>
            <a:rect l="l" t="t" r="r" b="b"/>
            <a:pathLst>
              <a:path w="24897" h="11497" extrusionOk="0">
                <a:moveTo>
                  <a:pt x="743" y="8687"/>
                </a:moveTo>
                <a:cubicBezTo>
                  <a:pt x="1254" y="8826"/>
                  <a:pt x="2137" y="7758"/>
                  <a:pt x="3112" y="8013"/>
                </a:cubicBezTo>
                <a:cubicBezTo>
                  <a:pt x="4088" y="8269"/>
                  <a:pt x="5783" y="9662"/>
                  <a:pt x="6666" y="10219"/>
                </a:cubicBezTo>
                <a:cubicBezTo>
                  <a:pt x="7525" y="10800"/>
                  <a:pt x="7687" y="11404"/>
                  <a:pt x="8291" y="11450"/>
                </a:cubicBezTo>
                <a:cubicBezTo>
                  <a:pt x="8895" y="11497"/>
                  <a:pt x="9452" y="11079"/>
                  <a:pt x="10289" y="10452"/>
                </a:cubicBezTo>
                <a:cubicBezTo>
                  <a:pt x="11125" y="9848"/>
                  <a:pt x="12448" y="8245"/>
                  <a:pt x="13284" y="7781"/>
                </a:cubicBezTo>
                <a:cubicBezTo>
                  <a:pt x="14120" y="7316"/>
                  <a:pt x="14678" y="7409"/>
                  <a:pt x="15282" y="7618"/>
                </a:cubicBezTo>
                <a:cubicBezTo>
                  <a:pt x="15909" y="7851"/>
                  <a:pt x="16211" y="9314"/>
                  <a:pt x="17023" y="9081"/>
                </a:cubicBezTo>
                <a:cubicBezTo>
                  <a:pt x="17813" y="8849"/>
                  <a:pt x="19369" y="6782"/>
                  <a:pt x="20112" y="6178"/>
                </a:cubicBezTo>
                <a:cubicBezTo>
                  <a:pt x="20855" y="5575"/>
                  <a:pt x="20809" y="5459"/>
                  <a:pt x="21459" y="5482"/>
                </a:cubicBezTo>
                <a:cubicBezTo>
                  <a:pt x="22133" y="5505"/>
                  <a:pt x="23596" y="6550"/>
                  <a:pt x="24107" y="6318"/>
                </a:cubicBezTo>
                <a:cubicBezTo>
                  <a:pt x="24618" y="6109"/>
                  <a:pt x="24478" y="4762"/>
                  <a:pt x="24548" y="4181"/>
                </a:cubicBezTo>
                <a:cubicBezTo>
                  <a:pt x="24641" y="3601"/>
                  <a:pt x="24896" y="3090"/>
                  <a:pt x="24641" y="2881"/>
                </a:cubicBezTo>
                <a:cubicBezTo>
                  <a:pt x="24385" y="2672"/>
                  <a:pt x="23224" y="3252"/>
                  <a:pt x="23015" y="2881"/>
                </a:cubicBezTo>
                <a:cubicBezTo>
                  <a:pt x="22806" y="2532"/>
                  <a:pt x="23851" y="1139"/>
                  <a:pt x="23387" y="744"/>
                </a:cubicBezTo>
                <a:cubicBezTo>
                  <a:pt x="22899" y="326"/>
                  <a:pt x="20948" y="535"/>
                  <a:pt x="20205" y="442"/>
                </a:cubicBezTo>
                <a:cubicBezTo>
                  <a:pt x="19439" y="326"/>
                  <a:pt x="19416" y="140"/>
                  <a:pt x="18835" y="140"/>
                </a:cubicBezTo>
                <a:cubicBezTo>
                  <a:pt x="18254" y="140"/>
                  <a:pt x="17256" y="442"/>
                  <a:pt x="16745" y="442"/>
                </a:cubicBezTo>
                <a:cubicBezTo>
                  <a:pt x="16234" y="442"/>
                  <a:pt x="16141" y="1"/>
                  <a:pt x="15746" y="140"/>
                </a:cubicBezTo>
                <a:cubicBezTo>
                  <a:pt x="15351" y="256"/>
                  <a:pt x="14608" y="814"/>
                  <a:pt x="14376" y="1209"/>
                </a:cubicBezTo>
                <a:cubicBezTo>
                  <a:pt x="14144" y="1603"/>
                  <a:pt x="14794" y="2439"/>
                  <a:pt x="14376" y="2509"/>
                </a:cubicBezTo>
                <a:cubicBezTo>
                  <a:pt x="13981" y="2556"/>
                  <a:pt x="12657" y="1696"/>
                  <a:pt x="11937" y="1510"/>
                </a:cubicBezTo>
                <a:cubicBezTo>
                  <a:pt x="11194" y="1325"/>
                  <a:pt x="10498" y="1255"/>
                  <a:pt x="9917" y="1441"/>
                </a:cubicBezTo>
                <a:cubicBezTo>
                  <a:pt x="9360" y="1603"/>
                  <a:pt x="8918" y="2114"/>
                  <a:pt x="8477" y="2579"/>
                </a:cubicBezTo>
                <a:cubicBezTo>
                  <a:pt x="8036" y="3043"/>
                  <a:pt x="7896" y="3926"/>
                  <a:pt x="7293" y="4181"/>
                </a:cubicBezTo>
                <a:cubicBezTo>
                  <a:pt x="6689" y="4437"/>
                  <a:pt x="5528" y="4019"/>
                  <a:pt x="4831" y="4112"/>
                </a:cubicBezTo>
                <a:cubicBezTo>
                  <a:pt x="4157" y="4204"/>
                  <a:pt x="3786" y="4367"/>
                  <a:pt x="3205" y="4715"/>
                </a:cubicBezTo>
                <a:cubicBezTo>
                  <a:pt x="2625" y="5064"/>
                  <a:pt x="1905" y="5760"/>
                  <a:pt x="1394" y="6178"/>
                </a:cubicBezTo>
                <a:cubicBezTo>
                  <a:pt x="860" y="6597"/>
                  <a:pt x="209" y="6829"/>
                  <a:pt x="116" y="7247"/>
                </a:cubicBezTo>
                <a:cubicBezTo>
                  <a:pt x="0" y="7665"/>
                  <a:pt x="256" y="8571"/>
                  <a:pt x="743" y="8687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1215731" y="3481831"/>
            <a:ext cx="169838" cy="218175"/>
          </a:xfrm>
          <a:custGeom>
            <a:avLst/>
            <a:gdLst/>
            <a:ahLst/>
            <a:cxnLst/>
            <a:rect l="l" t="t" r="r" b="b"/>
            <a:pathLst>
              <a:path w="9058" h="11636" extrusionOk="0">
                <a:moveTo>
                  <a:pt x="1579" y="11613"/>
                </a:moveTo>
                <a:cubicBezTo>
                  <a:pt x="2067" y="11636"/>
                  <a:pt x="2648" y="9708"/>
                  <a:pt x="3205" y="9012"/>
                </a:cubicBezTo>
                <a:cubicBezTo>
                  <a:pt x="3763" y="8315"/>
                  <a:pt x="4390" y="8106"/>
                  <a:pt x="4924" y="7479"/>
                </a:cubicBezTo>
                <a:cubicBezTo>
                  <a:pt x="5458" y="6852"/>
                  <a:pt x="5829" y="5900"/>
                  <a:pt x="6387" y="5273"/>
                </a:cubicBezTo>
                <a:cubicBezTo>
                  <a:pt x="6944" y="4622"/>
                  <a:pt x="7850" y="4274"/>
                  <a:pt x="8291" y="3670"/>
                </a:cubicBezTo>
                <a:cubicBezTo>
                  <a:pt x="8732" y="3043"/>
                  <a:pt x="9058" y="1882"/>
                  <a:pt x="9011" y="1510"/>
                </a:cubicBezTo>
                <a:cubicBezTo>
                  <a:pt x="8965" y="1162"/>
                  <a:pt x="8407" y="1742"/>
                  <a:pt x="8013" y="1510"/>
                </a:cubicBezTo>
                <a:cubicBezTo>
                  <a:pt x="7641" y="1301"/>
                  <a:pt x="7153" y="442"/>
                  <a:pt x="6758" y="210"/>
                </a:cubicBezTo>
                <a:cubicBezTo>
                  <a:pt x="6340" y="1"/>
                  <a:pt x="5876" y="1"/>
                  <a:pt x="5574" y="210"/>
                </a:cubicBezTo>
                <a:cubicBezTo>
                  <a:pt x="5272" y="442"/>
                  <a:pt x="5319" y="1348"/>
                  <a:pt x="4924" y="1510"/>
                </a:cubicBezTo>
                <a:cubicBezTo>
                  <a:pt x="4529" y="1673"/>
                  <a:pt x="3739" y="837"/>
                  <a:pt x="3205" y="1208"/>
                </a:cubicBezTo>
                <a:cubicBezTo>
                  <a:pt x="2648" y="1580"/>
                  <a:pt x="2137" y="2880"/>
                  <a:pt x="1649" y="3740"/>
                </a:cubicBezTo>
                <a:cubicBezTo>
                  <a:pt x="1185" y="4599"/>
                  <a:pt x="627" y="5458"/>
                  <a:pt x="395" y="6341"/>
                </a:cubicBezTo>
                <a:cubicBezTo>
                  <a:pt x="140" y="7200"/>
                  <a:pt x="0" y="8059"/>
                  <a:pt x="209" y="8942"/>
                </a:cubicBezTo>
                <a:cubicBezTo>
                  <a:pt x="395" y="9824"/>
                  <a:pt x="1069" y="11589"/>
                  <a:pt x="1579" y="11613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859088" y="3383863"/>
            <a:ext cx="327056" cy="319200"/>
          </a:xfrm>
          <a:custGeom>
            <a:avLst/>
            <a:gdLst/>
            <a:ahLst/>
            <a:cxnLst/>
            <a:rect l="l" t="t" r="r" b="b"/>
            <a:pathLst>
              <a:path w="17443" h="17024" extrusionOk="0">
                <a:moveTo>
                  <a:pt x="12797" y="16234"/>
                </a:moveTo>
                <a:cubicBezTo>
                  <a:pt x="13680" y="16187"/>
                  <a:pt x="14609" y="16838"/>
                  <a:pt x="15329" y="16466"/>
                </a:cubicBezTo>
                <a:cubicBezTo>
                  <a:pt x="16072" y="16094"/>
                  <a:pt x="16954" y="15049"/>
                  <a:pt x="17163" y="14028"/>
                </a:cubicBezTo>
                <a:cubicBezTo>
                  <a:pt x="17349" y="12982"/>
                  <a:pt x="16583" y="11543"/>
                  <a:pt x="16513" y="10265"/>
                </a:cubicBezTo>
                <a:cubicBezTo>
                  <a:pt x="16443" y="9011"/>
                  <a:pt x="17442" y="7525"/>
                  <a:pt x="16699" y="6457"/>
                </a:cubicBezTo>
                <a:cubicBezTo>
                  <a:pt x="15956" y="5388"/>
                  <a:pt x="13099" y="4668"/>
                  <a:pt x="12054" y="3855"/>
                </a:cubicBezTo>
                <a:cubicBezTo>
                  <a:pt x="11032" y="3019"/>
                  <a:pt x="11009" y="1835"/>
                  <a:pt x="10521" y="1487"/>
                </a:cubicBezTo>
                <a:cubicBezTo>
                  <a:pt x="10010" y="1115"/>
                  <a:pt x="9616" y="1928"/>
                  <a:pt x="9058" y="1719"/>
                </a:cubicBezTo>
                <a:cubicBezTo>
                  <a:pt x="8524" y="1487"/>
                  <a:pt x="8106" y="209"/>
                  <a:pt x="7247" y="93"/>
                </a:cubicBezTo>
                <a:cubicBezTo>
                  <a:pt x="6387" y="0"/>
                  <a:pt x="4530" y="465"/>
                  <a:pt x="3879" y="1092"/>
                </a:cubicBezTo>
                <a:cubicBezTo>
                  <a:pt x="3229" y="1742"/>
                  <a:pt x="3624" y="3205"/>
                  <a:pt x="3345" y="3925"/>
                </a:cubicBezTo>
                <a:cubicBezTo>
                  <a:pt x="3043" y="4645"/>
                  <a:pt x="2439" y="4738"/>
                  <a:pt x="2161" y="5458"/>
                </a:cubicBezTo>
                <a:cubicBezTo>
                  <a:pt x="1859" y="6178"/>
                  <a:pt x="1905" y="7339"/>
                  <a:pt x="1603" y="8198"/>
                </a:cubicBezTo>
                <a:cubicBezTo>
                  <a:pt x="1301" y="9081"/>
                  <a:pt x="1" y="9661"/>
                  <a:pt x="349" y="10660"/>
                </a:cubicBezTo>
                <a:cubicBezTo>
                  <a:pt x="674" y="11659"/>
                  <a:pt x="2857" y="13377"/>
                  <a:pt x="3601" y="14167"/>
                </a:cubicBezTo>
                <a:cubicBezTo>
                  <a:pt x="4367" y="14957"/>
                  <a:pt x="4274" y="15305"/>
                  <a:pt x="4878" y="15398"/>
                </a:cubicBezTo>
                <a:cubicBezTo>
                  <a:pt x="5482" y="15491"/>
                  <a:pt x="6387" y="14492"/>
                  <a:pt x="7247" y="14701"/>
                </a:cubicBezTo>
                <a:cubicBezTo>
                  <a:pt x="8106" y="14933"/>
                  <a:pt x="9058" y="16513"/>
                  <a:pt x="9964" y="16768"/>
                </a:cubicBezTo>
                <a:cubicBezTo>
                  <a:pt x="10893" y="17023"/>
                  <a:pt x="11892" y="16304"/>
                  <a:pt x="12797" y="16234"/>
                </a:cubicBezTo>
                <a:close/>
              </a:path>
            </a:pathLst>
          </a:custGeom>
          <a:solidFill>
            <a:srgbClr val="71A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559500" y="3696950"/>
            <a:ext cx="449400" cy="326606"/>
          </a:xfrm>
          <a:custGeom>
            <a:avLst/>
            <a:gdLst/>
            <a:ahLst/>
            <a:cxnLst/>
            <a:rect l="l" t="t" r="r" b="b"/>
            <a:pathLst>
              <a:path w="23968" h="17419" extrusionOk="0">
                <a:moveTo>
                  <a:pt x="23411" y="3019"/>
                </a:moveTo>
                <a:cubicBezTo>
                  <a:pt x="23527" y="3298"/>
                  <a:pt x="22667" y="3786"/>
                  <a:pt x="22760" y="4390"/>
                </a:cubicBezTo>
                <a:cubicBezTo>
                  <a:pt x="22853" y="5017"/>
                  <a:pt x="23945" y="6108"/>
                  <a:pt x="23945" y="6689"/>
                </a:cubicBezTo>
                <a:cubicBezTo>
                  <a:pt x="23968" y="7269"/>
                  <a:pt x="23248" y="7269"/>
                  <a:pt x="22853" y="7850"/>
                </a:cubicBezTo>
                <a:cubicBezTo>
                  <a:pt x="22482" y="8407"/>
                  <a:pt x="22551" y="9592"/>
                  <a:pt x="21669" y="10126"/>
                </a:cubicBezTo>
                <a:cubicBezTo>
                  <a:pt x="20809" y="10683"/>
                  <a:pt x="18719" y="10590"/>
                  <a:pt x="17674" y="11125"/>
                </a:cubicBezTo>
                <a:cubicBezTo>
                  <a:pt x="16629" y="11659"/>
                  <a:pt x="16141" y="12820"/>
                  <a:pt x="15398" y="13354"/>
                </a:cubicBezTo>
                <a:cubicBezTo>
                  <a:pt x="14655" y="13865"/>
                  <a:pt x="13935" y="14097"/>
                  <a:pt x="13215" y="14260"/>
                </a:cubicBezTo>
                <a:cubicBezTo>
                  <a:pt x="12519" y="14422"/>
                  <a:pt x="11868" y="13958"/>
                  <a:pt x="11125" y="14353"/>
                </a:cubicBezTo>
                <a:cubicBezTo>
                  <a:pt x="10382" y="14724"/>
                  <a:pt x="9616" y="16048"/>
                  <a:pt x="8779" y="16559"/>
                </a:cubicBezTo>
                <a:cubicBezTo>
                  <a:pt x="7920" y="17070"/>
                  <a:pt x="6782" y="17418"/>
                  <a:pt x="6039" y="17395"/>
                </a:cubicBezTo>
                <a:cubicBezTo>
                  <a:pt x="5296" y="17395"/>
                  <a:pt x="5064" y="16745"/>
                  <a:pt x="4320" y="16489"/>
                </a:cubicBezTo>
                <a:cubicBezTo>
                  <a:pt x="3577" y="16234"/>
                  <a:pt x="2300" y="16187"/>
                  <a:pt x="1603" y="15862"/>
                </a:cubicBezTo>
                <a:cubicBezTo>
                  <a:pt x="907" y="15560"/>
                  <a:pt x="279" y="15189"/>
                  <a:pt x="140" y="14562"/>
                </a:cubicBezTo>
                <a:cubicBezTo>
                  <a:pt x="1" y="13958"/>
                  <a:pt x="721" y="12843"/>
                  <a:pt x="767" y="12123"/>
                </a:cubicBezTo>
                <a:cubicBezTo>
                  <a:pt x="814" y="11403"/>
                  <a:pt x="163" y="10799"/>
                  <a:pt x="419" y="10219"/>
                </a:cubicBezTo>
                <a:cubicBezTo>
                  <a:pt x="674" y="9615"/>
                  <a:pt x="1534" y="9360"/>
                  <a:pt x="2323" y="8616"/>
                </a:cubicBezTo>
                <a:cubicBezTo>
                  <a:pt x="3113" y="7850"/>
                  <a:pt x="4297" y="6248"/>
                  <a:pt x="5133" y="5690"/>
                </a:cubicBezTo>
                <a:cubicBezTo>
                  <a:pt x="5993" y="5156"/>
                  <a:pt x="6782" y="5992"/>
                  <a:pt x="7409" y="5319"/>
                </a:cubicBezTo>
                <a:cubicBezTo>
                  <a:pt x="8036" y="4645"/>
                  <a:pt x="8385" y="2137"/>
                  <a:pt x="8942" y="1649"/>
                </a:cubicBezTo>
                <a:cubicBezTo>
                  <a:pt x="9523" y="1138"/>
                  <a:pt x="10080" y="2555"/>
                  <a:pt x="10777" y="2323"/>
                </a:cubicBezTo>
                <a:cubicBezTo>
                  <a:pt x="11450" y="2114"/>
                  <a:pt x="12077" y="697"/>
                  <a:pt x="13053" y="349"/>
                </a:cubicBezTo>
                <a:cubicBezTo>
                  <a:pt x="14005" y="0"/>
                  <a:pt x="15747" y="209"/>
                  <a:pt x="16583" y="279"/>
                </a:cubicBezTo>
                <a:cubicBezTo>
                  <a:pt x="17442" y="325"/>
                  <a:pt x="17605" y="395"/>
                  <a:pt x="18139" y="720"/>
                </a:cubicBezTo>
                <a:cubicBezTo>
                  <a:pt x="18673" y="1069"/>
                  <a:pt x="19114" y="1928"/>
                  <a:pt x="19764" y="2253"/>
                </a:cubicBezTo>
                <a:cubicBezTo>
                  <a:pt x="20415" y="2578"/>
                  <a:pt x="21436" y="2578"/>
                  <a:pt x="22040" y="2718"/>
                </a:cubicBezTo>
                <a:cubicBezTo>
                  <a:pt x="22644" y="2834"/>
                  <a:pt x="23294" y="2741"/>
                  <a:pt x="23411" y="3019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1042856" y="3564575"/>
            <a:ext cx="15694" cy="16125"/>
          </a:xfrm>
          <a:custGeom>
            <a:avLst/>
            <a:gdLst/>
            <a:ahLst/>
            <a:cxnLst/>
            <a:rect l="l" t="t" r="r" b="b"/>
            <a:pathLst>
              <a:path w="837" h="860" extrusionOk="0">
                <a:moveTo>
                  <a:pt x="836" y="0"/>
                </a:moveTo>
                <a:cubicBezTo>
                  <a:pt x="604" y="325"/>
                  <a:pt x="326" y="604"/>
                  <a:pt x="0" y="86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042856" y="3564575"/>
            <a:ext cx="15694" cy="16125"/>
          </a:xfrm>
          <a:custGeom>
            <a:avLst/>
            <a:gdLst/>
            <a:ahLst/>
            <a:cxnLst/>
            <a:rect l="l" t="t" r="r" b="b"/>
            <a:pathLst>
              <a:path w="837" h="860" fill="none" extrusionOk="0">
                <a:moveTo>
                  <a:pt x="836" y="0"/>
                </a:moveTo>
                <a:cubicBezTo>
                  <a:pt x="604" y="325"/>
                  <a:pt x="326" y="604"/>
                  <a:pt x="0" y="860"/>
                </a:cubicBezTo>
              </a:path>
            </a:pathLst>
          </a:custGeom>
          <a:noFill/>
          <a:ln w="7550" cap="flat" cmpd="sng">
            <a:solidFill>
              <a:srgbClr val="71AF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961425" y="1943825"/>
            <a:ext cx="434156" cy="217744"/>
          </a:xfrm>
          <a:custGeom>
            <a:avLst/>
            <a:gdLst/>
            <a:ahLst/>
            <a:cxnLst/>
            <a:rect l="l" t="t" r="r" b="b"/>
            <a:pathLst>
              <a:path w="23155" h="11613" extrusionOk="0">
                <a:moveTo>
                  <a:pt x="1487" y="8965"/>
                </a:moveTo>
                <a:cubicBezTo>
                  <a:pt x="0" y="8199"/>
                  <a:pt x="674" y="6480"/>
                  <a:pt x="929" y="5412"/>
                </a:cubicBezTo>
                <a:cubicBezTo>
                  <a:pt x="1162" y="4320"/>
                  <a:pt x="2276" y="2973"/>
                  <a:pt x="2996" y="2509"/>
                </a:cubicBezTo>
                <a:cubicBezTo>
                  <a:pt x="3716" y="2021"/>
                  <a:pt x="4506" y="2880"/>
                  <a:pt x="5249" y="2509"/>
                </a:cubicBezTo>
                <a:cubicBezTo>
                  <a:pt x="5992" y="2114"/>
                  <a:pt x="6387" y="488"/>
                  <a:pt x="7502" y="233"/>
                </a:cubicBezTo>
                <a:cubicBezTo>
                  <a:pt x="8640" y="1"/>
                  <a:pt x="10684" y="860"/>
                  <a:pt x="12030" y="1046"/>
                </a:cubicBezTo>
                <a:cubicBezTo>
                  <a:pt x="13377" y="1231"/>
                  <a:pt x="14469" y="976"/>
                  <a:pt x="15607" y="1371"/>
                </a:cubicBezTo>
                <a:cubicBezTo>
                  <a:pt x="16722" y="1766"/>
                  <a:pt x="17767" y="2880"/>
                  <a:pt x="18812" y="3461"/>
                </a:cubicBezTo>
                <a:cubicBezTo>
                  <a:pt x="19834" y="4065"/>
                  <a:pt x="21088" y="4018"/>
                  <a:pt x="21808" y="4924"/>
                </a:cubicBezTo>
                <a:cubicBezTo>
                  <a:pt x="22528" y="5830"/>
                  <a:pt x="23108" y="7897"/>
                  <a:pt x="23132" y="8965"/>
                </a:cubicBezTo>
                <a:cubicBezTo>
                  <a:pt x="23155" y="10010"/>
                  <a:pt x="22574" y="10823"/>
                  <a:pt x="21994" y="11218"/>
                </a:cubicBezTo>
                <a:cubicBezTo>
                  <a:pt x="21436" y="11613"/>
                  <a:pt x="21785" y="11589"/>
                  <a:pt x="19741" y="11380"/>
                </a:cubicBezTo>
                <a:cubicBezTo>
                  <a:pt x="17697" y="11171"/>
                  <a:pt x="12820" y="10335"/>
                  <a:pt x="9778" y="9917"/>
                </a:cubicBezTo>
                <a:cubicBezTo>
                  <a:pt x="6712" y="9522"/>
                  <a:pt x="2950" y="9708"/>
                  <a:pt x="1487" y="8965"/>
                </a:cubicBezTo>
                <a:close/>
              </a:path>
            </a:pathLst>
          </a:custGeom>
          <a:solidFill>
            <a:srgbClr val="50A8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906994" y="2046594"/>
            <a:ext cx="477713" cy="292200"/>
          </a:xfrm>
          <a:custGeom>
            <a:avLst/>
            <a:gdLst/>
            <a:ahLst/>
            <a:cxnLst/>
            <a:rect l="l" t="t" r="r" b="b"/>
            <a:pathLst>
              <a:path w="25478" h="15584" extrusionOk="0">
                <a:moveTo>
                  <a:pt x="1347" y="12565"/>
                </a:moveTo>
                <a:cubicBezTo>
                  <a:pt x="976" y="11775"/>
                  <a:pt x="1" y="11334"/>
                  <a:pt x="163" y="9987"/>
                </a:cubicBezTo>
                <a:cubicBezTo>
                  <a:pt x="326" y="8640"/>
                  <a:pt x="1557" y="5876"/>
                  <a:pt x="2323" y="4483"/>
                </a:cubicBezTo>
                <a:cubicBezTo>
                  <a:pt x="3066" y="3089"/>
                  <a:pt x="3252" y="2276"/>
                  <a:pt x="4645" y="1556"/>
                </a:cubicBezTo>
                <a:cubicBezTo>
                  <a:pt x="6062" y="860"/>
                  <a:pt x="8918" y="395"/>
                  <a:pt x="10707" y="186"/>
                </a:cubicBezTo>
                <a:cubicBezTo>
                  <a:pt x="12495" y="0"/>
                  <a:pt x="13772" y="186"/>
                  <a:pt x="15375" y="372"/>
                </a:cubicBezTo>
                <a:cubicBezTo>
                  <a:pt x="16977" y="535"/>
                  <a:pt x="18812" y="326"/>
                  <a:pt x="20252" y="1231"/>
                </a:cubicBezTo>
                <a:cubicBezTo>
                  <a:pt x="21692" y="2114"/>
                  <a:pt x="23108" y="4250"/>
                  <a:pt x="23968" y="5690"/>
                </a:cubicBezTo>
                <a:cubicBezTo>
                  <a:pt x="24804" y="7107"/>
                  <a:pt x="25477" y="8431"/>
                  <a:pt x="25315" y="9801"/>
                </a:cubicBezTo>
                <a:cubicBezTo>
                  <a:pt x="25152" y="11171"/>
                  <a:pt x="25222" y="12983"/>
                  <a:pt x="22992" y="13935"/>
                </a:cubicBezTo>
                <a:cubicBezTo>
                  <a:pt x="20739" y="14864"/>
                  <a:pt x="15305" y="15351"/>
                  <a:pt x="11868" y="15468"/>
                </a:cubicBezTo>
                <a:cubicBezTo>
                  <a:pt x="8431" y="15584"/>
                  <a:pt x="4065" y="15096"/>
                  <a:pt x="2323" y="14608"/>
                </a:cubicBezTo>
                <a:cubicBezTo>
                  <a:pt x="558" y="14121"/>
                  <a:pt x="1696" y="13331"/>
                  <a:pt x="1347" y="12565"/>
                </a:cubicBezTo>
                <a:close/>
              </a:path>
            </a:pathLst>
          </a:custGeom>
          <a:solidFill>
            <a:srgbClr val="C3D7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1050694" y="2066619"/>
            <a:ext cx="192919" cy="316594"/>
          </a:xfrm>
          <a:custGeom>
            <a:avLst/>
            <a:gdLst/>
            <a:ahLst/>
            <a:cxnLst/>
            <a:rect l="l" t="t" r="r" b="b"/>
            <a:pathLst>
              <a:path w="10289" h="16885" extrusionOk="0">
                <a:moveTo>
                  <a:pt x="10289" y="1"/>
                </a:moveTo>
                <a:cubicBezTo>
                  <a:pt x="9569" y="187"/>
                  <a:pt x="6921" y="396"/>
                  <a:pt x="6062" y="1115"/>
                </a:cubicBezTo>
                <a:cubicBezTo>
                  <a:pt x="5226" y="1835"/>
                  <a:pt x="5830" y="3531"/>
                  <a:pt x="5226" y="4344"/>
                </a:cubicBezTo>
                <a:cubicBezTo>
                  <a:pt x="4622" y="5156"/>
                  <a:pt x="2810" y="5017"/>
                  <a:pt x="2439" y="5969"/>
                </a:cubicBezTo>
                <a:cubicBezTo>
                  <a:pt x="2044" y="6921"/>
                  <a:pt x="3252" y="8779"/>
                  <a:pt x="2950" y="10033"/>
                </a:cubicBezTo>
                <a:cubicBezTo>
                  <a:pt x="2625" y="11311"/>
                  <a:pt x="0" y="12449"/>
                  <a:pt x="535" y="13564"/>
                </a:cubicBezTo>
                <a:cubicBezTo>
                  <a:pt x="1092" y="14655"/>
                  <a:pt x="5017" y="16885"/>
                  <a:pt x="6224" y="16629"/>
                </a:cubicBezTo>
                <a:cubicBezTo>
                  <a:pt x="7432" y="16374"/>
                  <a:pt x="7548" y="13331"/>
                  <a:pt x="7827" y="12008"/>
                </a:cubicBezTo>
                <a:cubicBezTo>
                  <a:pt x="8106" y="10684"/>
                  <a:pt x="7827" y="10033"/>
                  <a:pt x="7943" y="8686"/>
                </a:cubicBezTo>
                <a:cubicBezTo>
                  <a:pt x="8059" y="7340"/>
                  <a:pt x="8454" y="4738"/>
                  <a:pt x="8547" y="3926"/>
                </a:cubicBezTo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87850" y="2074025"/>
            <a:ext cx="42694" cy="295256"/>
          </a:xfrm>
          <a:custGeom>
            <a:avLst/>
            <a:gdLst/>
            <a:ahLst/>
            <a:cxnLst/>
            <a:rect l="l" t="t" r="r" b="b"/>
            <a:pathLst>
              <a:path w="2277" h="15747" extrusionOk="0">
                <a:moveTo>
                  <a:pt x="2207" y="93"/>
                </a:moveTo>
                <a:cubicBezTo>
                  <a:pt x="2277" y="163"/>
                  <a:pt x="1139" y="4715"/>
                  <a:pt x="930" y="6921"/>
                </a:cubicBezTo>
                <a:cubicBezTo>
                  <a:pt x="721" y="9104"/>
                  <a:pt x="1116" y="11914"/>
                  <a:pt x="976" y="13192"/>
                </a:cubicBezTo>
                <a:cubicBezTo>
                  <a:pt x="837" y="14469"/>
                  <a:pt x="117" y="15746"/>
                  <a:pt x="47" y="14608"/>
                </a:cubicBezTo>
                <a:cubicBezTo>
                  <a:pt x="1" y="13470"/>
                  <a:pt x="210" y="8802"/>
                  <a:pt x="582" y="6387"/>
                </a:cubicBezTo>
                <a:cubicBezTo>
                  <a:pt x="930" y="3972"/>
                  <a:pt x="2161" y="1"/>
                  <a:pt x="2207" y="93"/>
                </a:cubicBezTo>
                <a:close/>
              </a:path>
            </a:pathLst>
          </a:custGeom>
          <a:solidFill>
            <a:srgbClr val="7F6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879131" y="2235575"/>
            <a:ext cx="542588" cy="283500"/>
          </a:xfrm>
          <a:custGeom>
            <a:avLst/>
            <a:gdLst/>
            <a:ahLst/>
            <a:cxnLst/>
            <a:rect l="l" t="t" r="r" b="b"/>
            <a:pathLst>
              <a:path w="28938" h="15120" extrusionOk="0">
                <a:moveTo>
                  <a:pt x="279" y="2532"/>
                </a:moveTo>
                <a:cubicBezTo>
                  <a:pt x="581" y="2253"/>
                  <a:pt x="1997" y="2811"/>
                  <a:pt x="3159" y="3089"/>
                </a:cubicBezTo>
                <a:cubicBezTo>
                  <a:pt x="4343" y="3345"/>
                  <a:pt x="6038" y="3925"/>
                  <a:pt x="7316" y="4134"/>
                </a:cubicBezTo>
                <a:cubicBezTo>
                  <a:pt x="8570" y="4367"/>
                  <a:pt x="9824" y="4506"/>
                  <a:pt x="10753" y="4413"/>
                </a:cubicBezTo>
                <a:cubicBezTo>
                  <a:pt x="11659" y="4297"/>
                  <a:pt x="11635" y="3647"/>
                  <a:pt x="12797" y="3554"/>
                </a:cubicBezTo>
                <a:cubicBezTo>
                  <a:pt x="13935" y="3461"/>
                  <a:pt x="16350" y="3902"/>
                  <a:pt x="17674" y="3879"/>
                </a:cubicBezTo>
                <a:cubicBezTo>
                  <a:pt x="19021" y="3833"/>
                  <a:pt x="19694" y="3484"/>
                  <a:pt x="20809" y="3368"/>
                </a:cubicBezTo>
                <a:cubicBezTo>
                  <a:pt x="21900" y="3252"/>
                  <a:pt x="23062" y="3716"/>
                  <a:pt x="24269" y="3182"/>
                </a:cubicBezTo>
                <a:cubicBezTo>
                  <a:pt x="25477" y="2625"/>
                  <a:pt x="27335" y="1"/>
                  <a:pt x="28055" y="94"/>
                </a:cubicBezTo>
                <a:cubicBezTo>
                  <a:pt x="28775" y="163"/>
                  <a:pt x="28937" y="2393"/>
                  <a:pt x="28612" y="3624"/>
                </a:cubicBezTo>
                <a:cubicBezTo>
                  <a:pt x="28287" y="4854"/>
                  <a:pt x="26754" y="6201"/>
                  <a:pt x="26057" y="7525"/>
                </a:cubicBezTo>
                <a:cubicBezTo>
                  <a:pt x="25361" y="8849"/>
                  <a:pt x="25430" y="10405"/>
                  <a:pt x="24409" y="11589"/>
                </a:cubicBezTo>
                <a:cubicBezTo>
                  <a:pt x="23387" y="12797"/>
                  <a:pt x="22225" y="14214"/>
                  <a:pt x="19903" y="14655"/>
                </a:cubicBezTo>
                <a:cubicBezTo>
                  <a:pt x="17581" y="15119"/>
                  <a:pt x="12982" y="15119"/>
                  <a:pt x="10451" y="14353"/>
                </a:cubicBezTo>
                <a:cubicBezTo>
                  <a:pt x="7943" y="13563"/>
                  <a:pt x="6340" y="11636"/>
                  <a:pt x="4854" y="10033"/>
                </a:cubicBezTo>
                <a:cubicBezTo>
                  <a:pt x="3344" y="8408"/>
                  <a:pt x="2206" y="5946"/>
                  <a:pt x="1463" y="4715"/>
                </a:cubicBezTo>
                <a:cubicBezTo>
                  <a:pt x="697" y="3461"/>
                  <a:pt x="0" y="2788"/>
                  <a:pt x="279" y="2532"/>
                </a:cubicBezTo>
                <a:close/>
              </a:path>
            </a:pathLst>
          </a:custGeom>
          <a:solidFill>
            <a:srgbClr val="50A8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15"/>
          <p:cNvGrpSpPr/>
          <p:nvPr/>
        </p:nvGrpSpPr>
        <p:grpSpPr>
          <a:xfrm>
            <a:off x="4038713" y="1212938"/>
            <a:ext cx="949294" cy="816919"/>
            <a:chOff x="4105788" y="1171113"/>
            <a:chExt cx="949294" cy="816919"/>
          </a:xfrm>
        </p:grpSpPr>
        <p:sp>
          <p:nvSpPr>
            <p:cNvPr id="186" name="Google Shape;186;p15"/>
            <p:cNvSpPr/>
            <p:nvPr/>
          </p:nvSpPr>
          <p:spPr>
            <a:xfrm>
              <a:off x="4105788" y="1540806"/>
              <a:ext cx="490331" cy="241256"/>
            </a:xfrm>
            <a:custGeom>
              <a:avLst/>
              <a:gdLst/>
              <a:ahLst/>
              <a:cxnLst/>
              <a:rect l="l" t="t" r="r" b="b"/>
              <a:pathLst>
                <a:path w="26151" h="12867" extrusionOk="0">
                  <a:moveTo>
                    <a:pt x="22899" y="10637"/>
                  </a:moveTo>
                  <a:cubicBezTo>
                    <a:pt x="21784" y="9917"/>
                    <a:pt x="20344" y="9290"/>
                    <a:pt x="19346" y="8477"/>
                  </a:cubicBezTo>
                  <a:cubicBezTo>
                    <a:pt x="18347" y="7687"/>
                    <a:pt x="17604" y="6689"/>
                    <a:pt x="16907" y="5806"/>
                  </a:cubicBezTo>
                  <a:cubicBezTo>
                    <a:pt x="16210" y="4924"/>
                    <a:pt x="15909" y="3902"/>
                    <a:pt x="15165" y="3205"/>
                  </a:cubicBezTo>
                  <a:cubicBezTo>
                    <a:pt x="14445" y="2532"/>
                    <a:pt x="13215" y="2090"/>
                    <a:pt x="12541" y="1672"/>
                  </a:cubicBezTo>
                  <a:cubicBezTo>
                    <a:pt x="11868" y="1254"/>
                    <a:pt x="11635" y="836"/>
                    <a:pt x="11171" y="674"/>
                  </a:cubicBezTo>
                  <a:cubicBezTo>
                    <a:pt x="10730" y="534"/>
                    <a:pt x="10288" y="860"/>
                    <a:pt x="9801" y="767"/>
                  </a:cubicBezTo>
                  <a:cubicBezTo>
                    <a:pt x="9336" y="651"/>
                    <a:pt x="8965" y="140"/>
                    <a:pt x="8361" y="70"/>
                  </a:cubicBezTo>
                  <a:cubicBezTo>
                    <a:pt x="7757" y="0"/>
                    <a:pt x="6642" y="163"/>
                    <a:pt x="6178" y="372"/>
                  </a:cubicBezTo>
                  <a:cubicBezTo>
                    <a:pt x="5713" y="604"/>
                    <a:pt x="5853" y="1138"/>
                    <a:pt x="5551" y="1371"/>
                  </a:cubicBezTo>
                  <a:cubicBezTo>
                    <a:pt x="5249" y="1603"/>
                    <a:pt x="4598" y="1510"/>
                    <a:pt x="4366" y="1765"/>
                  </a:cubicBezTo>
                  <a:cubicBezTo>
                    <a:pt x="4111" y="2021"/>
                    <a:pt x="3809" y="2741"/>
                    <a:pt x="4088" y="2903"/>
                  </a:cubicBezTo>
                  <a:cubicBezTo>
                    <a:pt x="4366" y="3066"/>
                    <a:pt x="5504" y="2718"/>
                    <a:pt x="6085" y="2741"/>
                  </a:cubicBezTo>
                  <a:cubicBezTo>
                    <a:pt x="6665" y="2787"/>
                    <a:pt x="6991" y="3089"/>
                    <a:pt x="7548" y="3136"/>
                  </a:cubicBezTo>
                  <a:cubicBezTo>
                    <a:pt x="8082" y="3159"/>
                    <a:pt x="8732" y="2903"/>
                    <a:pt x="9359" y="2973"/>
                  </a:cubicBezTo>
                  <a:cubicBezTo>
                    <a:pt x="9986" y="3043"/>
                    <a:pt x="10706" y="3205"/>
                    <a:pt x="11357" y="3507"/>
                  </a:cubicBezTo>
                  <a:cubicBezTo>
                    <a:pt x="12007" y="3832"/>
                    <a:pt x="12820" y="4436"/>
                    <a:pt x="13261" y="4901"/>
                  </a:cubicBezTo>
                  <a:cubicBezTo>
                    <a:pt x="13725" y="5342"/>
                    <a:pt x="13424" y="5876"/>
                    <a:pt x="14074" y="6271"/>
                  </a:cubicBezTo>
                  <a:cubicBezTo>
                    <a:pt x="14724" y="6642"/>
                    <a:pt x="16605" y="6898"/>
                    <a:pt x="17163" y="7177"/>
                  </a:cubicBezTo>
                  <a:cubicBezTo>
                    <a:pt x="17743" y="7478"/>
                    <a:pt x="17929" y="7920"/>
                    <a:pt x="17534" y="7943"/>
                  </a:cubicBezTo>
                  <a:cubicBezTo>
                    <a:pt x="17139" y="7989"/>
                    <a:pt x="15816" y="7780"/>
                    <a:pt x="14817" y="7409"/>
                  </a:cubicBezTo>
                  <a:cubicBezTo>
                    <a:pt x="13818" y="7037"/>
                    <a:pt x="12727" y="6178"/>
                    <a:pt x="11542" y="5737"/>
                  </a:cubicBezTo>
                  <a:cubicBezTo>
                    <a:pt x="10335" y="5295"/>
                    <a:pt x="8616" y="4970"/>
                    <a:pt x="7641" y="4738"/>
                  </a:cubicBezTo>
                  <a:cubicBezTo>
                    <a:pt x="6642" y="4506"/>
                    <a:pt x="6247" y="4506"/>
                    <a:pt x="5620" y="4366"/>
                  </a:cubicBezTo>
                  <a:cubicBezTo>
                    <a:pt x="5017" y="4204"/>
                    <a:pt x="4459" y="3925"/>
                    <a:pt x="3995" y="3902"/>
                  </a:cubicBezTo>
                  <a:cubicBezTo>
                    <a:pt x="3530" y="3855"/>
                    <a:pt x="3182" y="3995"/>
                    <a:pt x="2810" y="4134"/>
                  </a:cubicBezTo>
                  <a:cubicBezTo>
                    <a:pt x="2439" y="4274"/>
                    <a:pt x="2067" y="4599"/>
                    <a:pt x="1719" y="4738"/>
                  </a:cubicBezTo>
                  <a:cubicBezTo>
                    <a:pt x="1394" y="4877"/>
                    <a:pt x="1045" y="4738"/>
                    <a:pt x="813" y="4970"/>
                  </a:cubicBezTo>
                  <a:cubicBezTo>
                    <a:pt x="581" y="5202"/>
                    <a:pt x="0" y="5853"/>
                    <a:pt x="279" y="6108"/>
                  </a:cubicBezTo>
                  <a:cubicBezTo>
                    <a:pt x="534" y="6387"/>
                    <a:pt x="1649" y="6573"/>
                    <a:pt x="2439" y="6573"/>
                  </a:cubicBezTo>
                  <a:cubicBezTo>
                    <a:pt x="3251" y="6573"/>
                    <a:pt x="4227" y="6085"/>
                    <a:pt x="5086" y="6108"/>
                  </a:cubicBezTo>
                  <a:cubicBezTo>
                    <a:pt x="5945" y="6155"/>
                    <a:pt x="6596" y="6666"/>
                    <a:pt x="7641" y="6805"/>
                  </a:cubicBezTo>
                  <a:cubicBezTo>
                    <a:pt x="8663" y="6944"/>
                    <a:pt x="10195" y="6735"/>
                    <a:pt x="11264" y="6968"/>
                  </a:cubicBezTo>
                  <a:cubicBezTo>
                    <a:pt x="12332" y="7177"/>
                    <a:pt x="13122" y="7850"/>
                    <a:pt x="14074" y="8105"/>
                  </a:cubicBezTo>
                  <a:cubicBezTo>
                    <a:pt x="15026" y="8338"/>
                    <a:pt x="15583" y="7827"/>
                    <a:pt x="17000" y="8407"/>
                  </a:cubicBezTo>
                  <a:cubicBezTo>
                    <a:pt x="18394" y="8988"/>
                    <a:pt x="21018" y="10916"/>
                    <a:pt x="22527" y="11612"/>
                  </a:cubicBezTo>
                  <a:cubicBezTo>
                    <a:pt x="24060" y="12332"/>
                    <a:pt x="26011" y="12866"/>
                    <a:pt x="26081" y="12704"/>
                  </a:cubicBezTo>
                  <a:cubicBezTo>
                    <a:pt x="26150" y="12518"/>
                    <a:pt x="24014" y="11334"/>
                    <a:pt x="22899" y="10637"/>
                  </a:cubicBezTo>
                  <a:close/>
                </a:path>
              </a:pathLst>
            </a:custGeom>
            <a:solidFill>
              <a:srgbClr val="79B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4634425" y="1541669"/>
              <a:ext cx="309619" cy="105394"/>
            </a:xfrm>
            <a:custGeom>
              <a:avLst/>
              <a:gdLst/>
              <a:ahLst/>
              <a:cxnLst/>
              <a:rect l="l" t="t" r="r" b="b"/>
              <a:pathLst>
                <a:path w="16513" h="5621" extrusionOk="0">
                  <a:moveTo>
                    <a:pt x="952" y="4344"/>
                  </a:moveTo>
                  <a:cubicBezTo>
                    <a:pt x="1649" y="3809"/>
                    <a:pt x="2833" y="2927"/>
                    <a:pt x="4134" y="2277"/>
                  </a:cubicBezTo>
                  <a:cubicBezTo>
                    <a:pt x="5434" y="1626"/>
                    <a:pt x="7710" y="837"/>
                    <a:pt x="8779" y="442"/>
                  </a:cubicBezTo>
                  <a:cubicBezTo>
                    <a:pt x="9847" y="70"/>
                    <a:pt x="9661" y="1"/>
                    <a:pt x="10590" y="1"/>
                  </a:cubicBezTo>
                  <a:cubicBezTo>
                    <a:pt x="11519" y="1"/>
                    <a:pt x="13354" y="140"/>
                    <a:pt x="14329" y="442"/>
                  </a:cubicBezTo>
                  <a:cubicBezTo>
                    <a:pt x="15281" y="767"/>
                    <a:pt x="16117" y="1371"/>
                    <a:pt x="16326" y="1905"/>
                  </a:cubicBezTo>
                  <a:cubicBezTo>
                    <a:pt x="16512" y="2439"/>
                    <a:pt x="16094" y="3299"/>
                    <a:pt x="15490" y="3670"/>
                  </a:cubicBezTo>
                  <a:cubicBezTo>
                    <a:pt x="14910" y="4019"/>
                    <a:pt x="13656" y="3809"/>
                    <a:pt x="12773" y="4042"/>
                  </a:cubicBezTo>
                  <a:cubicBezTo>
                    <a:pt x="11891" y="4274"/>
                    <a:pt x="11008" y="4878"/>
                    <a:pt x="10219" y="5040"/>
                  </a:cubicBezTo>
                  <a:cubicBezTo>
                    <a:pt x="9452" y="5203"/>
                    <a:pt x="8755" y="5156"/>
                    <a:pt x="8128" y="4971"/>
                  </a:cubicBezTo>
                  <a:cubicBezTo>
                    <a:pt x="7525" y="4785"/>
                    <a:pt x="6967" y="4228"/>
                    <a:pt x="6596" y="3902"/>
                  </a:cubicBezTo>
                  <a:cubicBezTo>
                    <a:pt x="6224" y="3554"/>
                    <a:pt x="6433" y="2997"/>
                    <a:pt x="5876" y="2973"/>
                  </a:cubicBezTo>
                  <a:cubicBezTo>
                    <a:pt x="5318" y="2973"/>
                    <a:pt x="3995" y="3461"/>
                    <a:pt x="3228" y="3809"/>
                  </a:cubicBezTo>
                  <a:cubicBezTo>
                    <a:pt x="2462" y="4181"/>
                    <a:pt x="1765" y="4831"/>
                    <a:pt x="1231" y="5110"/>
                  </a:cubicBezTo>
                  <a:cubicBezTo>
                    <a:pt x="697" y="5389"/>
                    <a:pt x="93" y="5621"/>
                    <a:pt x="46" y="5505"/>
                  </a:cubicBezTo>
                  <a:cubicBezTo>
                    <a:pt x="0" y="5365"/>
                    <a:pt x="279" y="4878"/>
                    <a:pt x="952" y="4344"/>
                  </a:cubicBezTo>
                  <a:close/>
                </a:path>
              </a:pathLst>
            </a:custGeom>
            <a:solidFill>
              <a:srgbClr val="5A8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4703650" y="1572588"/>
              <a:ext cx="207300" cy="21788"/>
            </a:xfrm>
            <a:custGeom>
              <a:avLst/>
              <a:gdLst/>
              <a:ahLst/>
              <a:cxnLst/>
              <a:rect l="l" t="t" r="r" b="b"/>
              <a:pathLst>
                <a:path w="11056" h="1162" extrusionOk="0">
                  <a:moveTo>
                    <a:pt x="47" y="1115"/>
                  </a:moveTo>
                  <a:cubicBezTo>
                    <a:pt x="1" y="1162"/>
                    <a:pt x="2602" y="674"/>
                    <a:pt x="4320" y="535"/>
                  </a:cubicBezTo>
                  <a:cubicBezTo>
                    <a:pt x="6062" y="372"/>
                    <a:pt x="9731" y="256"/>
                    <a:pt x="10382" y="163"/>
                  </a:cubicBezTo>
                  <a:cubicBezTo>
                    <a:pt x="11055" y="94"/>
                    <a:pt x="9267" y="1"/>
                    <a:pt x="8292" y="1"/>
                  </a:cubicBezTo>
                  <a:cubicBezTo>
                    <a:pt x="7316" y="1"/>
                    <a:pt x="5969" y="24"/>
                    <a:pt x="4576" y="210"/>
                  </a:cubicBezTo>
                  <a:cubicBezTo>
                    <a:pt x="3206" y="395"/>
                    <a:pt x="70" y="1046"/>
                    <a:pt x="47" y="1115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4676219" y="1398850"/>
              <a:ext cx="378863" cy="350550"/>
            </a:xfrm>
            <a:custGeom>
              <a:avLst/>
              <a:gdLst/>
              <a:ahLst/>
              <a:cxnLst/>
              <a:rect l="l" t="t" r="r" b="b"/>
              <a:pathLst>
                <a:path w="20206" h="18696" extrusionOk="0">
                  <a:moveTo>
                    <a:pt x="1046" y="18324"/>
                  </a:moveTo>
                  <a:cubicBezTo>
                    <a:pt x="1649" y="17976"/>
                    <a:pt x="2694" y="16373"/>
                    <a:pt x="3693" y="15351"/>
                  </a:cubicBezTo>
                  <a:cubicBezTo>
                    <a:pt x="4669" y="14329"/>
                    <a:pt x="5737" y="12727"/>
                    <a:pt x="6968" y="12216"/>
                  </a:cubicBezTo>
                  <a:cubicBezTo>
                    <a:pt x="8175" y="11705"/>
                    <a:pt x="10126" y="12448"/>
                    <a:pt x="10962" y="12286"/>
                  </a:cubicBezTo>
                  <a:cubicBezTo>
                    <a:pt x="11775" y="12123"/>
                    <a:pt x="11102" y="11728"/>
                    <a:pt x="11868" y="11217"/>
                  </a:cubicBezTo>
                  <a:cubicBezTo>
                    <a:pt x="12611" y="10707"/>
                    <a:pt x="14933" y="9731"/>
                    <a:pt x="15491" y="9220"/>
                  </a:cubicBezTo>
                  <a:cubicBezTo>
                    <a:pt x="16048" y="8709"/>
                    <a:pt x="15235" y="8500"/>
                    <a:pt x="15235" y="8152"/>
                  </a:cubicBezTo>
                  <a:cubicBezTo>
                    <a:pt x="15212" y="7804"/>
                    <a:pt x="14933" y="7548"/>
                    <a:pt x="15398" y="7153"/>
                  </a:cubicBezTo>
                  <a:cubicBezTo>
                    <a:pt x="15886" y="6758"/>
                    <a:pt x="17442" y="6317"/>
                    <a:pt x="18045" y="5783"/>
                  </a:cubicBezTo>
                  <a:cubicBezTo>
                    <a:pt x="18649" y="5249"/>
                    <a:pt x="18719" y="4459"/>
                    <a:pt x="19044" y="3948"/>
                  </a:cubicBezTo>
                  <a:cubicBezTo>
                    <a:pt x="19369" y="3437"/>
                    <a:pt x="19927" y="3321"/>
                    <a:pt x="20043" y="2717"/>
                  </a:cubicBezTo>
                  <a:cubicBezTo>
                    <a:pt x="20159" y="2137"/>
                    <a:pt x="20205" y="697"/>
                    <a:pt x="19671" y="349"/>
                  </a:cubicBezTo>
                  <a:cubicBezTo>
                    <a:pt x="19160" y="0"/>
                    <a:pt x="17581" y="604"/>
                    <a:pt x="16861" y="651"/>
                  </a:cubicBezTo>
                  <a:cubicBezTo>
                    <a:pt x="16141" y="720"/>
                    <a:pt x="16025" y="233"/>
                    <a:pt x="15398" y="651"/>
                  </a:cubicBezTo>
                  <a:cubicBezTo>
                    <a:pt x="14794" y="1069"/>
                    <a:pt x="13610" y="2532"/>
                    <a:pt x="13145" y="3182"/>
                  </a:cubicBezTo>
                  <a:cubicBezTo>
                    <a:pt x="12658" y="3855"/>
                    <a:pt x="12913" y="4181"/>
                    <a:pt x="12495" y="4645"/>
                  </a:cubicBezTo>
                  <a:cubicBezTo>
                    <a:pt x="12100" y="5086"/>
                    <a:pt x="10985" y="5551"/>
                    <a:pt x="10684" y="5946"/>
                  </a:cubicBezTo>
                  <a:cubicBezTo>
                    <a:pt x="10382" y="6317"/>
                    <a:pt x="10916" y="6735"/>
                    <a:pt x="10684" y="6921"/>
                  </a:cubicBezTo>
                  <a:cubicBezTo>
                    <a:pt x="10428" y="7130"/>
                    <a:pt x="9662" y="6875"/>
                    <a:pt x="9220" y="7153"/>
                  </a:cubicBezTo>
                  <a:cubicBezTo>
                    <a:pt x="8779" y="7432"/>
                    <a:pt x="8524" y="7966"/>
                    <a:pt x="8036" y="8616"/>
                  </a:cubicBezTo>
                  <a:cubicBezTo>
                    <a:pt x="7572" y="9267"/>
                    <a:pt x="7130" y="10242"/>
                    <a:pt x="6410" y="11055"/>
                  </a:cubicBezTo>
                  <a:cubicBezTo>
                    <a:pt x="5690" y="11868"/>
                    <a:pt x="4529" y="12727"/>
                    <a:pt x="3786" y="13517"/>
                  </a:cubicBezTo>
                  <a:cubicBezTo>
                    <a:pt x="3020" y="14306"/>
                    <a:pt x="2462" y="15142"/>
                    <a:pt x="1858" y="15793"/>
                  </a:cubicBezTo>
                  <a:cubicBezTo>
                    <a:pt x="1255" y="16466"/>
                    <a:pt x="279" y="17070"/>
                    <a:pt x="140" y="17488"/>
                  </a:cubicBezTo>
                  <a:cubicBezTo>
                    <a:pt x="1" y="17906"/>
                    <a:pt x="465" y="18696"/>
                    <a:pt x="1046" y="18324"/>
                  </a:cubicBezTo>
                  <a:close/>
                </a:path>
              </a:pathLst>
            </a:custGeom>
            <a:solidFill>
              <a:srgbClr val="79B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4423225" y="1347456"/>
              <a:ext cx="362306" cy="640575"/>
            </a:xfrm>
            <a:custGeom>
              <a:avLst/>
              <a:gdLst/>
              <a:ahLst/>
              <a:cxnLst/>
              <a:rect l="l" t="t" r="r" b="b"/>
              <a:pathLst>
                <a:path w="19323" h="34164" extrusionOk="0">
                  <a:moveTo>
                    <a:pt x="604" y="8640"/>
                  </a:moveTo>
                  <a:cubicBezTo>
                    <a:pt x="1185" y="9918"/>
                    <a:pt x="3809" y="12588"/>
                    <a:pt x="4970" y="14911"/>
                  </a:cubicBezTo>
                  <a:cubicBezTo>
                    <a:pt x="6108" y="17210"/>
                    <a:pt x="6921" y="19997"/>
                    <a:pt x="7502" y="22482"/>
                  </a:cubicBezTo>
                  <a:cubicBezTo>
                    <a:pt x="8082" y="24943"/>
                    <a:pt x="8268" y="27916"/>
                    <a:pt x="8407" y="29751"/>
                  </a:cubicBezTo>
                  <a:cubicBezTo>
                    <a:pt x="8570" y="31585"/>
                    <a:pt x="7386" y="32816"/>
                    <a:pt x="8407" y="33490"/>
                  </a:cubicBezTo>
                  <a:cubicBezTo>
                    <a:pt x="9453" y="34163"/>
                    <a:pt x="13447" y="34024"/>
                    <a:pt x="14585" y="33792"/>
                  </a:cubicBezTo>
                  <a:cubicBezTo>
                    <a:pt x="15746" y="33583"/>
                    <a:pt x="15259" y="33327"/>
                    <a:pt x="15328" y="32189"/>
                  </a:cubicBezTo>
                  <a:cubicBezTo>
                    <a:pt x="15375" y="31051"/>
                    <a:pt x="14980" y="29054"/>
                    <a:pt x="14957" y="26987"/>
                  </a:cubicBezTo>
                  <a:cubicBezTo>
                    <a:pt x="14933" y="24943"/>
                    <a:pt x="14515" y="23109"/>
                    <a:pt x="15142" y="19881"/>
                  </a:cubicBezTo>
                  <a:cubicBezTo>
                    <a:pt x="15769" y="16629"/>
                    <a:pt x="18045" y="10010"/>
                    <a:pt x="18672" y="7572"/>
                  </a:cubicBezTo>
                  <a:cubicBezTo>
                    <a:pt x="19323" y="5133"/>
                    <a:pt x="19114" y="5714"/>
                    <a:pt x="18951" y="5273"/>
                  </a:cubicBezTo>
                  <a:cubicBezTo>
                    <a:pt x="18812" y="4831"/>
                    <a:pt x="18022" y="4460"/>
                    <a:pt x="17767" y="4878"/>
                  </a:cubicBezTo>
                  <a:cubicBezTo>
                    <a:pt x="17511" y="5319"/>
                    <a:pt x="17697" y="6550"/>
                    <a:pt x="17418" y="7874"/>
                  </a:cubicBezTo>
                  <a:cubicBezTo>
                    <a:pt x="17116" y="9174"/>
                    <a:pt x="16675" y="10893"/>
                    <a:pt x="16048" y="12774"/>
                  </a:cubicBezTo>
                  <a:cubicBezTo>
                    <a:pt x="15421" y="14632"/>
                    <a:pt x="14283" y="17721"/>
                    <a:pt x="13679" y="19114"/>
                  </a:cubicBezTo>
                  <a:cubicBezTo>
                    <a:pt x="13099" y="20508"/>
                    <a:pt x="12704" y="22180"/>
                    <a:pt x="12495" y="21181"/>
                  </a:cubicBezTo>
                  <a:cubicBezTo>
                    <a:pt x="12309" y="20183"/>
                    <a:pt x="11891" y="15514"/>
                    <a:pt x="12495" y="13146"/>
                  </a:cubicBezTo>
                  <a:cubicBezTo>
                    <a:pt x="13122" y="10777"/>
                    <a:pt x="15235" y="8478"/>
                    <a:pt x="16141" y="6945"/>
                  </a:cubicBezTo>
                  <a:cubicBezTo>
                    <a:pt x="17024" y="5435"/>
                    <a:pt x="17906" y="4739"/>
                    <a:pt x="17860" y="4042"/>
                  </a:cubicBezTo>
                  <a:cubicBezTo>
                    <a:pt x="17836" y="3345"/>
                    <a:pt x="16513" y="3043"/>
                    <a:pt x="15955" y="2741"/>
                  </a:cubicBezTo>
                  <a:cubicBezTo>
                    <a:pt x="15421" y="2439"/>
                    <a:pt x="15189" y="1696"/>
                    <a:pt x="14585" y="2207"/>
                  </a:cubicBezTo>
                  <a:cubicBezTo>
                    <a:pt x="14004" y="2718"/>
                    <a:pt x="13075" y="4739"/>
                    <a:pt x="12402" y="5807"/>
                  </a:cubicBezTo>
                  <a:cubicBezTo>
                    <a:pt x="11752" y="6852"/>
                    <a:pt x="10776" y="8849"/>
                    <a:pt x="10591" y="8547"/>
                  </a:cubicBezTo>
                  <a:cubicBezTo>
                    <a:pt x="10405" y="8269"/>
                    <a:pt x="11055" y="5226"/>
                    <a:pt x="11334" y="4042"/>
                  </a:cubicBezTo>
                  <a:cubicBezTo>
                    <a:pt x="11589" y="2881"/>
                    <a:pt x="12379" y="2114"/>
                    <a:pt x="12239" y="1510"/>
                  </a:cubicBezTo>
                  <a:cubicBezTo>
                    <a:pt x="12100" y="930"/>
                    <a:pt x="11264" y="698"/>
                    <a:pt x="10498" y="535"/>
                  </a:cubicBezTo>
                  <a:cubicBezTo>
                    <a:pt x="9754" y="372"/>
                    <a:pt x="8547" y="372"/>
                    <a:pt x="7688" y="535"/>
                  </a:cubicBezTo>
                  <a:cubicBezTo>
                    <a:pt x="6828" y="674"/>
                    <a:pt x="5412" y="1"/>
                    <a:pt x="5319" y="1441"/>
                  </a:cubicBezTo>
                  <a:cubicBezTo>
                    <a:pt x="5249" y="2881"/>
                    <a:pt x="7502" y="8640"/>
                    <a:pt x="7223" y="9174"/>
                  </a:cubicBezTo>
                  <a:cubicBezTo>
                    <a:pt x="6968" y="9708"/>
                    <a:pt x="4576" y="5342"/>
                    <a:pt x="3693" y="4669"/>
                  </a:cubicBezTo>
                  <a:cubicBezTo>
                    <a:pt x="2787" y="3972"/>
                    <a:pt x="1696" y="4251"/>
                    <a:pt x="1882" y="5040"/>
                  </a:cubicBezTo>
                  <a:cubicBezTo>
                    <a:pt x="2044" y="5807"/>
                    <a:pt x="3902" y="7665"/>
                    <a:pt x="4692" y="9314"/>
                  </a:cubicBezTo>
                  <a:cubicBezTo>
                    <a:pt x="5481" y="10986"/>
                    <a:pt x="7153" y="15422"/>
                    <a:pt x="6596" y="15050"/>
                  </a:cubicBezTo>
                  <a:cubicBezTo>
                    <a:pt x="6062" y="14702"/>
                    <a:pt x="2416" y="8245"/>
                    <a:pt x="1417" y="7177"/>
                  </a:cubicBezTo>
                  <a:cubicBezTo>
                    <a:pt x="418" y="6109"/>
                    <a:pt x="0" y="7340"/>
                    <a:pt x="604" y="8640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4482438" y="1459375"/>
              <a:ext cx="94519" cy="188138"/>
            </a:xfrm>
            <a:custGeom>
              <a:avLst/>
              <a:gdLst/>
              <a:ahLst/>
              <a:cxnLst/>
              <a:rect l="l" t="t" r="r" b="b"/>
              <a:pathLst>
                <a:path w="5041" h="10034" extrusionOk="0">
                  <a:moveTo>
                    <a:pt x="117" y="24"/>
                  </a:moveTo>
                  <a:cubicBezTo>
                    <a:pt x="1" y="0"/>
                    <a:pt x="1557" y="2276"/>
                    <a:pt x="2323" y="3856"/>
                  </a:cubicBezTo>
                  <a:cubicBezTo>
                    <a:pt x="3090" y="5435"/>
                    <a:pt x="4367" y="8849"/>
                    <a:pt x="4692" y="9453"/>
                  </a:cubicBezTo>
                  <a:cubicBezTo>
                    <a:pt x="5040" y="10033"/>
                    <a:pt x="4646" y="8315"/>
                    <a:pt x="4367" y="7386"/>
                  </a:cubicBezTo>
                  <a:cubicBezTo>
                    <a:pt x="4065" y="6480"/>
                    <a:pt x="3647" y="5203"/>
                    <a:pt x="2927" y="3972"/>
                  </a:cubicBezTo>
                  <a:cubicBezTo>
                    <a:pt x="2230" y="2741"/>
                    <a:pt x="210" y="47"/>
                    <a:pt x="117" y="24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4628313" y="1538631"/>
              <a:ext cx="28331" cy="204675"/>
            </a:xfrm>
            <a:custGeom>
              <a:avLst/>
              <a:gdLst/>
              <a:ahLst/>
              <a:cxnLst/>
              <a:rect l="l" t="t" r="r" b="b"/>
              <a:pathLst>
                <a:path w="1511" h="10916" extrusionOk="0">
                  <a:moveTo>
                    <a:pt x="372" y="10869"/>
                  </a:moveTo>
                  <a:cubicBezTo>
                    <a:pt x="465" y="10915"/>
                    <a:pt x="326" y="8268"/>
                    <a:pt x="512" y="6573"/>
                  </a:cubicBezTo>
                  <a:cubicBezTo>
                    <a:pt x="698" y="4877"/>
                    <a:pt x="1464" y="1301"/>
                    <a:pt x="1487" y="650"/>
                  </a:cubicBezTo>
                  <a:cubicBezTo>
                    <a:pt x="1510" y="0"/>
                    <a:pt x="883" y="1696"/>
                    <a:pt x="651" y="2625"/>
                  </a:cubicBezTo>
                  <a:cubicBezTo>
                    <a:pt x="419" y="3553"/>
                    <a:pt x="94" y="4854"/>
                    <a:pt x="47" y="6224"/>
                  </a:cubicBezTo>
                  <a:cubicBezTo>
                    <a:pt x="1" y="7594"/>
                    <a:pt x="303" y="10799"/>
                    <a:pt x="372" y="10869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4631369" y="1437606"/>
              <a:ext cx="90150" cy="190313"/>
            </a:xfrm>
            <a:custGeom>
              <a:avLst/>
              <a:gdLst/>
              <a:ahLst/>
              <a:cxnLst/>
              <a:rect l="l" t="t" r="r" b="b"/>
              <a:pathLst>
                <a:path w="4808" h="10150" extrusionOk="0">
                  <a:moveTo>
                    <a:pt x="47" y="10079"/>
                  </a:moveTo>
                  <a:cubicBezTo>
                    <a:pt x="93" y="10149"/>
                    <a:pt x="883" y="7594"/>
                    <a:pt x="1626" y="6015"/>
                  </a:cubicBezTo>
                  <a:cubicBezTo>
                    <a:pt x="2369" y="4436"/>
                    <a:pt x="4320" y="1254"/>
                    <a:pt x="4552" y="627"/>
                  </a:cubicBezTo>
                  <a:cubicBezTo>
                    <a:pt x="4808" y="0"/>
                    <a:pt x="3647" y="1463"/>
                    <a:pt x="3112" y="2299"/>
                  </a:cubicBezTo>
                  <a:cubicBezTo>
                    <a:pt x="2555" y="3112"/>
                    <a:pt x="1812" y="4273"/>
                    <a:pt x="1301" y="5574"/>
                  </a:cubicBezTo>
                  <a:cubicBezTo>
                    <a:pt x="790" y="6875"/>
                    <a:pt x="0" y="9987"/>
                    <a:pt x="47" y="10079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4668813" y="1461119"/>
              <a:ext cx="101475" cy="319631"/>
            </a:xfrm>
            <a:custGeom>
              <a:avLst/>
              <a:gdLst/>
              <a:ahLst/>
              <a:cxnLst/>
              <a:rect l="l" t="t" r="r" b="b"/>
              <a:pathLst>
                <a:path w="5412" h="17047" extrusionOk="0">
                  <a:moveTo>
                    <a:pt x="5389" y="140"/>
                  </a:moveTo>
                  <a:cubicBezTo>
                    <a:pt x="5412" y="0"/>
                    <a:pt x="4808" y="2299"/>
                    <a:pt x="4460" y="3437"/>
                  </a:cubicBezTo>
                  <a:cubicBezTo>
                    <a:pt x="4111" y="4575"/>
                    <a:pt x="3763" y="5644"/>
                    <a:pt x="3322" y="6944"/>
                  </a:cubicBezTo>
                  <a:cubicBezTo>
                    <a:pt x="2904" y="8245"/>
                    <a:pt x="2439" y="9824"/>
                    <a:pt x="1928" y="11264"/>
                  </a:cubicBezTo>
                  <a:cubicBezTo>
                    <a:pt x="1417" y="12704"/>
                    <a:pt x="512" y="14724"/>
                    <a:pt x="256" y="15560"/>
                  </a:cubicBezTo>
                  <a:cubicBezTo>
                    <a:pt x="1" y="16396"/>
                    <a:pt x="24" y="17047"/>
                    <a:pt x="396" y="16257"/>
                  </a:cubicBezTo>
                  <a:cubicBezTo>
                    <a:pt x="744" y="15467"/>
                    <a:pt x="1719" y="12843"/>
                    <a:pt x="2393" y="10846"/>
                  </a:cubicBezTo>
                  <a:cubicBezTo>
                    <a:pt x="3066" y="8849"/>
                    <a:pt x="3926" y="6062"/>
                    <a:pt x="4413" y="4297"/>
                  </a:cubicBezTo>
                  <a:cubicBezTo>
                    <a:pt x="4924" y="2509"/>
                    <a:pt x="5389" y="302"/>
                    <a:pt x="5389" y="14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4684056" y="1284756"/>
              <a:ext cx="186825" cy="169838"/>
            </a:xfrm>
            <a:custGeom>
              <a:avLst/>
              <a:gdLst/>
              <a:ahLst/>
              <a:cxnLst/>
              <a:rect l="l" t="t" r="r" b="b"/>
              <a:pathLst>
                <a:path w="9964" h="9058" extrusionOk="0">
                  <a:moveTo>
                    <a:pt x="2509" y="70"/>
                  </a:moveTo>
                  <a:cubicBezTo>
                    <a:pt x="1742" y="140"/>
                    <a:pt x="2114" y="1139"/>
                    <a:pt x="2067" y="1766"/>
                  </a:cubicBezTo>
                  <a:cubicBezTo>
                    <a:pt x="1998" y="2393"/>
                    <a:pt x="2416" y="3252"/>
                    <a:pt x="2160" y="3879"/>
                  </a:cubicBezTo>
                  <a:cubicBezTo>
                    <a:pt x="1905" y="4506"/>
                    <a:pt x="837" y="4994"/>
                    <a:pt x="511" y="5551"/>
                  </a:cubicBezTo>
                  <a:cubicBezTo>
                    <a:pt x="210" y="6132"/>
                    <a:pt x="1" y="6805"/>
                    <a:pt x="256" y="7246"/>
                  </a:cubicBezTo>
                  <a:cubicBezTo>
                    <a:pt x="488" y="7688"/>
                    <a:pt x="1417" y="7990"/>
                    <a:pt x="1975" y="8268"/>
                  </a:cubicBezTo>
                  <a:cubicBezTo>
                    <a:pt x="2532" y="8547"/>
                    <a:pt x="3089" y="8826"/>
                    <a:pt x="3600" y="8942"/>
                  </a:cubicBezTo>
                  <a:cubicBezTo>
                    <a:pt x="4134" y="9058"/>
                    <a:pt x="4576" y="8942"/>
                    <a:pt x="5156" y="8942"/>
                  </a:cubicBezTo>
                  <a:cubicBezTo>
                    <a:pt x="5737" y="8942"/>
                    <a:pt x="6434" y="9012"/>
                    <a:pt x="7061" y="8942"/>
                  </a:cubicBezTo>
                  <a:cubicBezTo>
                    <a:pt x="7688" y="8872"/>
                    <a:pt x="8524" y="8802"/>
                    <a:pt x="8872" y="8524"/>
                  </a:cubicBezTo>
                  <a:cubicBezTo>
                    <a:pt x="9220" y="8222"/>
                    <a:pt x="9058" y="7665"/>
                    <a:pt x="9151" y="7246"/>
                  </a:cubicBezTo>
                  <a:cubicBezTo>
                    <a:pt x="9244" y="6828"/>
                    <a:pt x="9313" y="6457"/>
                    <a:pt x="9429" y="6062"/>
                  </a:cubicBezTo>
                  <a:cubicBezTo>
                    <a:pt x="9546" y="5667"/>
                    <a:pt x="9824" y="5342"/>
                    <a:pt x="9871" y="4878"/>
                  </a:cubicBezTo>
                  <a:cubicBezTo>
                    <a:pt x="9940" y="4436"/>
                    <a:pt x="9964" y="3879"/>
                    <a:pt x="9778" y="3368"/>
                  </a:cubicBezTo>
                  <a:cubicBezTo>
                    <a:pt x="9615" y="2857"/>
                    <a:pt x="9313" y="2184"/>
                    <a:pt x="8779" y="1859"/>
                  </a:cubicBezTo>
                  <a:cubicBezTo>
                    <a:pt x="8268" y="1510"/>
                    <a:pt x="7734" y="1650"/>
                    <a:pt x="6689" y="1348"/>
                  </a:cubicBezTo>
                  <a:cubicBezTo>
                    <a:pt x="5644" y="1046"/>
                    <a:pt x="3298" y="1"/>
                    <a:pt x="2509" y="70"/>
                  </a:cubicBezTo>
                  <a:close/>
                </a:path>
              </a:pathLst>
            </a:custGeom>
            <a:solidFill>
              <a:srgbClr val="5A8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4559519" y="1285188"/>
              <a:ext cx="172013" cy="141113"/>
            </a:xfrm>
            <a:custGeom>
              <a:avLst/>
              <a:gdLst/>
              <a:ahLst/>
              <a:cxnLst/>
              <a:rect l="l" t="t" r="r" b="b"/>
              <a:pathLst>
                <a:path w="9174" h="7526" extrusionOk="0">
                  <a:moveTo>
                    <a:pt x="8175" y="187"/>
                  </a:moveTo>
                  <a:cubicBezTo>
                    <a:pt x="8686" y="372"/>
                    <a:pt x="8872" y="907"/>
                    <a:pt x="9011" y="1464"/>
                  </a:cubicBezTo>
                  <a:cubicBezTo>
                    <a:pt x="9174" y="2045"/>
                    <a:pt x="9127" y="2997"/>
                    <a:pt x="9011" y="3601"/>
                  </a:cubicBezTo>
                  <a:cubicBezTo>
                    <a:pt x="8918" y="4228"/>
                    <a:pt x="8617" y="4646"/>
                    <a:pt x="8361" y="5157"/>
                  </a:cubicBezTo>
                  <a:cubicBezTo>
                    <a:pt x="8129" y="5644"/>
                    <a:pt x="7850" y="6248"/>
                    <a:pt x="7525" y="6596"/>
                  </a:cubicBezTo>
                  <a:cubicBezTo>
                    <a:pt x="7200" y="6968"/>
                    <a:pt x="6944" y="7177"/>
                    <a:pt x="6410" y="7293"/>
                  </a:cubicBezTo>
                  <a:cubicBezTo>
                    <a:pt x="5899" y="7409"/>
                    <a:pt x="4924" y="7525"/>
                    <a:pt x="4367" y="7293"/>
                  </a:cubicBezTo>
                  <a:cubicBezTo>
                    <a:pt x="3809" y="7061"/>
                    <a:pt x="3531" y="6225"/>
                    <a:pt x="3066" y="5923"/>
                  </a:cubicBezTo>
                  <a:cubicBezTo>
                    <a:pt x="2602" y="5621"/>
                    <a:pt x="1998" y="5644"/>
                    <a:pt x="1580" y="5482"/>
                  </a:cubicBezTo>
                  <a:cubicBezTo>
                    <a:pt x="1138" y="5342"/>
                    <a:pt x="697" y="5319"/>
                    <a:pt x="465" y="5064"/>
                  </a:cubicBezTo>
                  <a:cubicBezTo>
                    <a:pt x="233" y="4808"/>
                    <a:pt x="0" y="4320"/>
                    <a:pt x="186" y="3949"/>
                  </a:cubicBezTo>
                  <a:cubicBezTo>
                    <a:pt x="372" y="3601"/>
                    <a:pt x="1115" y="3275"/>
                    <a:pt x="1580" y="2927"/>
                  </a:cubicBezTo>
                  <a:cubicBezTo>
                    <a:pt x="2021" y="2579"/>
                    <a:pt x="2369" y="2161"/>
                    <a:pt x="2880" y="1905"/>
                  </a:cubicBezTo>
                  <a:cubicBezTo>
                    <a:pt x="3368" y="1627"/>
                    <a:pt x="4018" y="1557"/>
                    <a:pt x="4552" y="1301"/>
                  </a:cubicBezTo>
                  <a:cubicBezTo>
                    <a:pt x="5087" y="1046"/>
                    <a:pt x="5435" y="535"/>
                    <a:pt x="6039" y="349"/>
                  </a:cubicBezTo>
                  <a:cubicBezTo>
                    <a:pt x="6643" y="187"/>
                    <a:pt x="7688" y="1"/>
                    <a:pt x="8175" y="187"/>
                  </a:cubicBezTo>
                  <a:close/>
                </a:path>
              </a:pathLst>
            </a:custGeom>
            <a:solidFill>
              <a:srgbClr val="5A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4529481" y="1198113"/>
              <a:ext cx="341831" cy="178538"/>
            </a:xfrm>
            <a:custGeom>
              <a:avLst/>
              <a:gdLst/>
              <a:ahLst/>
              <a:cxnLst/>
              <a:rect l="l" t="t" r="r" b="b"/>
              <a:pathLst>
                <a:path w="18231" h="9522" extrusionOk="0">
                  <a:moveTo>
                    <a:pt x="1695" y="9174"/>
                  </a:moveTo>
                  <a:cubicBezTo>
                    <a:pt x="1324" y="8848"/>
                    <a:pt x="627" y="8059"/>
                    <a:pt x="372" y="7130"/>
                  </a:cubicBezTo>
                  <a:cubicBezTo>
                    <a:pt x="116" y="6201"/>
                    <a:pt x="0" y="4552"/>
                    <a:pt x="186" y="3553"/>
                  </a:cubicBezTo>
                  <a:cubicBezTo>
                    <a:pt x="372" y="2578"/>
                    <a:pt x="906" y="1719"/>
                    <a:pt x="1510" y="1254"/>
                  </a:cubicBezTo>
                  <a:cubicBezTo>
                    <a:pt x="2137" y="766"/>
                    <a:pt x="3089" y="766"/>
                    <a:pt x="3902" y="720"/>
                  </a:cubicBezTo>
                  <a:cubicBezTo>
                    <a:pt x="4714" y="650"/>
                    <a:pt x="5713" y="720"/>
                    <a:pt x="6363" y="883"/>
                  </a:cubicBezTo>
                  <a:cubicBezTo>
                    <a:pt x="7014" y="1068"/>
                    <a:pt x="7269" y="1881"/>
                    <a:pt x="7803" y="1788"/>
                  </a:cubicBezTo>
                  <a:cubicBezTo>
                    <a:pt x="8337" y="1672"/>
                    <a:pt x="9011" y="534"/>
                    <a:pt x="9615" y="255"/>
                  </a:cubicBezTo>
                  <a:cubicBezTo>
                    <a:pt x="10219" y="0"/>
                    <a:pt x="11031" y="70"/>
                    <a:pt x="11426" y="186"/>
                  </a:cubicBezTo>
                  <a:cubicBezTo>
                    <a:pt x="11798" y="302"/>
                    <a:pt x="11449" y="883"/>
                    <a:pt x="11891" y="975"/>
                  </a:cubicBezTo>
                  <a:cubicBezTo>
                    <a:pt x="12332" y="1092"/>
                    <a:pt x="13632" y="674"/>
                    <a:pt x="14074" y="813"/>
                  </a:cubicBezTo>
                  <a:cubicBezTo>
                    <a:pt x="14538" y="929"/>
                    <a:pt x="14329" y="1463"/>
                    <a:pt x="14654" y="1695"/>
                  </a:cubicBezTo>
                  <a:cubicBezTo>
                    <a:pt x="14979" y="1928"/>
                    <a:pt x="15699" y="2044"/>
                    <a:pt x="16071" y="2230"/>
                  </a:cubicBezTo>
                  <a:cubicBezTo>
                    <a:pt x="16466" y="2415"/>
                    <a:pt x="16744" y="2508"/>
                    <a:pt x="16930" y="2857"/>
                  </a:cubicBezTo>
                  <a:cubicBezTo>
                    <a:pt x="17139" y="3182"/>
                    <a:pt x="17023" y="3832"/>
                    <a:pt x="17232" y="4273"/>
                  </a:cubicBezTo>
                  <a:cubicBezTo>
                    <a:pt x="17418" y="4715"/>
                    <a:pt x="17929" y="5016"/>
                    <a:pt x="18091" y="5527"/>
                  </a:cubicBezTo>
                  <a:cubicBezTo>
                    <a:pt x="18231" y="6038"/>
                    <a:pt x="18184" y="6874"/>
                    <a:pt x="18091" y="7316"/>
                  </a:cubicBezTo>
                  <a:cubicBezTo>
                    <a:pt x="17975" y="7734"/>
                    <a:pt x="17952" y="8152"/>
                    <a:pt x="17511" y="8105"/>
                  </a:cubicBezTo>
                  <a:cubicBezTo>
                    <a:pt x="17070" y="8059"/>
                    <a:pt x="16048" y="7269"/>
                    <a:pt x="15421" y="7037"/>
                  </a:cubicBezTo>
                  <a:cubicBezTo>
                    <a:pt x="14770" y="6828"/>
                    <a:pt x="14352" y="6921"/>
                    <a:pt x="13702" y="6781"/>
                  </a:cubicBezTo>
                  <a:cubicBezTo>
                    <a:pt x="13052" y="6619"/>
                    <a:pt x="12030" y="6154"/>
                    <a:pt x="11519" y="6154"/>
                  </a:cubicBezTo>
                  <a:cubicBezTo>
                    <a:pt x="10985" y="6131"/>
                    <a:pt x="10869" y="6781"/>
                    <a:pt x="10567" y="6689"/>
                  </a:cubicBezTo>
                  <a:cubicBezTo>
                    <a:pt x="10265" y="6572"/>
                    <a:pt x="10288" y="5574"/>
                    <a:pt x="9708" y="5527"/>
                  </a:cubicBezTo>
                  <a:cubicBezTo>
                    <a:pt x="9127" y="5458"/>
                    <a:pt x="7919" y="6015"/>
                    <a:pt x="7037" y="6317"/>
                  </a:cubicBezTo>
                  <a:cubicBezTo>
                    <a:pt x="6154" y="6642"/>
                    <a:pt x="4924" y="7014"/>
                    <a:pt x="4366" y="7385"/>
                  </a:cubicBezTo>
                  <a:cubicBezTo>
                    <a:pt x="3809" y="7780"/>
                    <a:pt x="3995" y="8337"/>
                    <a:pt x="3693" y="8639"/>
                  </a:cubicBezTo>
                  <a:cubicBezTo>
                    <a:pt x="3414" y="8941"/>
                    <a:pt x="2996" y="9081"/>
                    <a:pt x="2648" y="9174"/>
                  </a:cubicBezTo>
                  <a:cubicBezTo>
                    <a:pt x="2322" y="9266"/>
                    <a:pt x="2090" y="9522"/>
                    <a:pt x="1695" y="9174"/>
                  </a:cubicBezTo>
                  <a:close/>
                </a:path>
              </a:pathLst>
            </a:custGeom>
            <a:solidFill>
              <a:srgbClr val="4B7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4207675" y="1171113"/>
              <a:ext cx="368850" cy="282188"/>
            </a:xfrm>
            <a:custGeom>
              <a:avLst/>
              <a:gdLst/>
              <a:ahLst/>
              <a:cxnLst/>
              <a:rect l="l" t="t" r="r" b="b"/>
              <a:pathLst>
                <a:path w="19672" h="15050" extrusionOk="0">
                  <a:moveTo>
                    <a:pt x="19462" y="11333"/>
                  </a:moveTo>
                  <a:cubicBezTo>
                    <a:pt x="19671" y="12355"/>
                    <a:pt x="19602" y="13238"/>
                    <a:pt x="19369" y="13586"/>
                  </a:cubicBezTo>
                  <a:cubicBezTo>
                    <a:pt x="19137" y="13935"/>
                    <a:pt x="18603" y="13215"/>
                    <a:pt x="17999" y="13424"/>
                  </a:cubicBezTo>
                  <a:cubicBezTo>
                    <a:pt x="17418" y="13609"/>
                    <a:pt x="16466" y="14515"/>
                    <a:pt x="15816" y="14747"/>
                  </a:cubicBezTo>
                  <a:cubicBezTo>
                    <a:pt x="15189" y="14980"/>
                    <a:pt x="14701" y="15049"/>
                    <a:pt x="14190" y="14817"/>
                  </a:cubicBezTo>
                  <a:cubicBezTo>
                    <a:pt x="13679" y="14608"/>
                    <a:pt x="13331" y="13795"/>
                    <a:pt x="12727" y="13424"/>
                  </a:cubicBezTo>
                  <a:cubicBezTo>
                    <a:pt x="12147" y="13029"/>
                    <a:pt x="11334" y="12704"/>
                    <a:pt x="10637" y="12495"/>
                  </a:cubicBezTo>
                  <a:cubicBezTo>
                    <a:pt x="9940" y="12309"/>
                    <a:pt x="9128" y="12495"/>
                    <a:pt x="8547" y="12262"/>
                  </a:cubicBezTo>
                  <a:cubicBezTo>
                    <a:pt x="7990" y="12007"/>
                    <a:pt x="7455" y="11496"/>
                    <a:pt x="7293" y="11101"/>
                  </a:cubicBezTo>
                  <a:cubicBezTo>
                    <a:pt x="7107" y="10683"/>
                    <a:pt x="7781" y="10103"/>
                    <a:pt x="7455" y="9777"/>
                  </a:cubicBezTo>
                  <a:cubicBezTo>
                    <a:pt x="7154" y="9429"/>
                    <a:pt x="5923" y="9383"/>
                    <a:pt x="5365" y="9104"/>
                  </a:cubicBezTo>
                  <a:cubicBezTo>
                    <a:pt x="4831" y="8825"/>
                    <a:pt x="4552" y="8407"/>
                    <a:pt x="4204" y="8105"/>
                  </a:cubicBezTo>
                  <a:cubicBezTo>
                    <a:pt x="3832" y="7803"/>
                    <a:pt x="3507" y="7176"/>
                    <a:pt x="3205" y="7292"/>
                  </a:cubicBezTo>
                  <a:cubicBezTo>
                    <a:pt x="2880" y="7385"/>
                    <a:pt x="2764" y="8639"/>
                    <a:pt x="2276" y="8779"/>
                  </a:cubicBezTo>
                  <a:cubicBezTo>
                    <a:pt x="1812" y="8918"/>
                    <a:pt x="674" y="8500"/>
                    <a:pt x="372" y="8105"/>
                  </a:cubicBezTo>
                  <a:cubicBezTo>
                    <a:pt x="93" y="7734"/>
                    <a:pt x="581" y="7083"/>
                    <a:pt x="558" y="6456"/>
                  </a:cubicBezTo>
                  <a:cubicBezTo>
                    <a:pt x="535" y="5806"/>
                    <a:pt x="1" y="5017"/>
                    <a:pt x="186" y="4297"/>
                  </a:cubicBezTo>
                  <a:cubicBezTo>
                    <a:pt x="395" y="3577"/>
                    <a:pt x="1278" y="2787"/>
                    <a:pt x="1742" y="2137"/>
                  </a:cubicBezTo>
                  <a:cubicBezTo>
                    <a:pt x="2207" y="1510"/>
                    <a:pt x="2416" y="767"/>
                    <a:pt x="3020" y="488"/>
                  </a:cubicBezTo>
                  <a:cubicBezTo>
                    <a:pt x="3623" y="209"/>
                    <a:pt x="4274" y="511"/>
                    <a:pt x="5365" y="488"/>
                  </a:cubicBezTo>
                  <a:cubicBezTo>
                    <a:pt x="6480" y="465"/>
                    <a:pt x="8315" y="0"/>
                    <a:pt x="9638" y="325"/>
                  </a:cubicBezTo>
                  <a:cubicBezTo>
                    <a:pt x="10985" y="627"/>
                    <a:pt x="11961" y="1208"/>
                    <a:pt x="13378" y="2392"/>
                  </a:cubicBezTo>
                  <a:cubicBezTo>
                    <a:pt x="14771" y="3577"/>
                    <a:pt x="17093" y="5945"/>
                    <a:pt x="18092" y="7455"/>
                  </a:cubicBezTo>
                  <a:cubicBezTo>
                    <a:pt x="19114" y="8941"/>
                    <a:pt x="19253" y="10312"/>
                    <a:pt x="19462" y="11333"/>
                  </a:cubicBezTo>
                  <a:close/>
                </a:path>
              </a:pathLst>
            </a:custGeom>
            <a:solidFill>
              <a:srgbClr val="5A8C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4342656" y="1174581"/>
              <a:ext cx="226463" cy="176381"/>
            </a:xfrm>
            <a:custGeom>
              <a:avLst/>
              <a:gdLst/>
              <a:ahLst/>
              <a:cxnLst/>
              <a:rect l="l" t="t" r="r" b="b"/>
              <a:pathLst>
                <a:path w="12078" h="9407" extrusionOk="0">
                  <a:moveTo>
                    <a:pt x="5087" y="2416"/>
                  </a:moveTo>
                  <a:cubicBezTo>
                    <a:pt x="5714" y="2277"/>
                    <a:pt x="5784" y="1859"/>
                    <a:pt x="6202" y="1836"/>
                  </a:cubicBezTo>
                  <a:cubicBezTo>
                    <a:pt x="6620" y="1789"/>
                    <a:pt x="7317" y="2439"/>
                    <a:pt x="7618" y="2184"/>
                  </a:cubicBezTo>
                  <a:cubicBezTo>
                    <a:pt x="7897" y="1905"/>
                    <a:pt x="7433" y="465"/>
                    <a:pt x="7944" y="233"/>
                  </a:cubicBezTo>
                  <a:cubicBezTo>
                    <a:pt x="8454" y="1"/>
                    <a:pt x="10034" y="721"/>
                    <a:pt x="10684" y="837"/>
                  </a:cubicBezTo>
                  <a:cubicBezTo>
                    <a:pt x="11334" y="953"/>
                    <a:pt x="11636" y="489"/>
                    <a:pt x="11868" y="976"/>
                  </a:cubicBezTo>
                  <a:cubicBezTo>
                    <a:pt x="12077" y="1464"/>
                    <a:pt x="12031" y="3020"/>
                    <a:pt x="12031" y="3717"/>
                  </a:cubicBezTo>
                  <a:cubicBezTo>
                    <a:pt x="12008" y="4413"/>
                    <a:pt x="12031" y="4553"/>
                    <a:pt x="11776" y="5133"/>
                  </a:cubicBezTo>
                  <a:cubicBezTo>
                    <a:pt x="11543" y="5714"/>
                    <a:pt x="11056" y="6504"/>
                    <a:pt x="10614" y="7177"/>
                  </a:cubicBezTo>
                  <a:cubicBezTo>
                    <a:pt x="10173" y="7851"/>
                    <a:pt x="10010" y="8919"/>
                    <a:pt x="9151" y="9174"/>
                  </a:cubicBezTo>
                  <a:cubicBezTo>
                    <a:pt x="8315" y="9407"/>
                    <a:pt x="6550" y="8640"/>
                    <a:pt x="5482" y="8617"/>
                  </a:cubicBezTo>
                  <a:cubicBezTo>
                    <a:pt x="4437" y="8594"/>
                    <a:pt x="3485" y="9221"/>
                    <a:pt x="2858" y="9035"/>
                  </a:cubicBezTo>
                  <a:cubicBezTo>
                    <a:pt x="2230" y="8849"/>
                    <a:pt x="2091" y="7990"/>
                    <a:pt x="1720" y="7526"/>
                  </a:cubicBezTo>
                  <a:cubicBezTo>
                    <a:pt x="1371" y="7084"/>
                    <a:pt x="976" y="6968"/>
                    <a:pt x="744" y="6318"/>
                  </a:cubicBezTo>
                  <a:cubicBezTo>
                    <a:pt x="512" y="5691"/>
                    <a:pt x="1" y="4344"/>
                    <a:pt x="280" y="3740"/>
                  </a:cubicBezTo>
                  <a:cubicBezTo>
                    <a:pt x="558" y="3113"/>
                    <a:pt x="1580" y="2857"/>
                    <a:pt x="2393" y="2625"/>
                  </a:cubicBezTo>
                  <a:cubicBezTo>
                    <a:pt x="3183" y="2416"/>
                    <a:pt x="4460" y="2556"/>
                    <a:pt x="5087" y="2416"/>
                  </a:cubicBezTo>
                  <a:close/>
                </a:path>
              </a:pathLst>
            </a:custGeom>
            <a:solidFill>
              <a:srgbClr val="5A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4196781" y="1281719"/>
              <a:ext cx="181181" cy="165919"/>
            </a:xfrm>
            <a:custGeom>
              <a:avLst/>
              <a:gdLst/>
              <a:ahLst/>
              <a:cxnLst/>
              <a:rect l="l" t="t" r="r" b="b"/>
              <a:pathLst>
                <a:path w="9663" h="8849" extrusionOk="0">
                  <a:moveTo>
                    <a:pt x="1511" y="302"/>
                  </a:moveTo>
                  <a:cubicBezTo>
                    <a:pt x="1255" y="627"/>
                    <a:pt x="535" y="2555"/>
                    <a:pt x="326" y="3693"/>
                  </a:cubicBezTo>
                  <a:cubicBezTo>
                    <a:pt x="140" y="4807"/>
                    <a:pt x="1" y="6433"/>
                    <a:pt x="326" y="7060"/>
                  </a:cubicBezTo>
                  <a:cubicBezTo>
                    <a:pt x="674" y="7687"/>
                    <a:pt x="1603" y="7199"/>
                    <a:pt x="2393" y="7478"/>
                  </a:cubicBezTo>
                  <a:cubicBezTo>
                    <a:pt x="3159" y="7757"/>
                    <a:pt x="4297" y="8639"/>
                    <a:pt x="5017" y="8755"/>
                  </a:cubicBezTo>
                  <a:cubicBezTo>
                    <a:pt x="5760" y="8848"/>
                    <a:pt x="6271" y="8430"/>
                    <a:pt x="6782" y="8152"/>
                  </a:cubicBezTo>
                  <a:cubicBezTo>
                    <a:pt x="7270" y="7896"/>
                    <a:pt x="7781" y="7501"/>
                    <a:pt x="8036" y="7153"/>
                  </a:cubicBezTo>
                  <a:cubicBezTo>
                    <a:pt x="8315" y="6781"/>
                    <a:pt x="8083" y="6224"/>
                    <a:pt x="8338" y="5969"/>
                  </a:cubicBezTo>
                  <a:cubicBezTo>
                    <a:pt x="8594" y="5690"/>
                    <a:pt x="9546" y="5829"/>
                    <a:pt x="9616" y="5551"/>
                  </a:cubicBezTo>
                  <a:cubicBezTo>
                    <a:pt x="9662" y="5249"/>
                    <a:pt x="9128" y="4691"/>
                    <a:pt x="8640" y="4180"/>
                  </a:cubicBezTo>
                  <a:cubicBezTo>
                    <a:pt x="8153" y="3693"/>
                    <a:pt x="7293" y="2903"/>
                    <a:pt x="6666" y="2508"/>
                  </a:cubicBezTo>
                  <a:cubicBezTo>
                    <a:pt x="6062" y="2113"/>
                    <a:pt x="5273" y="2113"/>
                    <a:pt x="4924" y="1835"/>
                  </a:cubicBezTo>
                  <a:cubicBezTo>
                    <a:pt x="4553" y="1533"/>
                    <a:pt x="4832" y="813"/>
                    <a:pt x="4530" y="743"/>
                  </a:cubicBezTo>
                  <a:cubicBezTo>
                    <a:pt x="4228" y="650"/>
                    <a:pt x="3322" y="1022"/>
                    <a:pt x="3067" y="1324"/>
                  </a:cubicBezTo>
                  <a:cubicBezTo>
                    <a:pt x="2811" y="1626"/>
                    <a:pt x="3159" y="2508"/>
                    <a:pt x="2974" y="2578"/>
                  </a:cubicBezTo>
                  <a:cubicBezTo>
                    <a:pt x="2765" y="2671"/>
                    <a:pt x="2138" y="2206"/>
                    <a:pt x="1905" y="1835"/>
                  </a:cubicBezTo>
                  <a:cubicBezTo>
                    <a:pt x="1650" y="1440"/>
                    <a:pt x="1766" y="0"/>
                    <a:pt x="1511" y="302"/>
                  </a:cubicBezTo>
                  <a:close/>
                </a:path>
              </a:pathLst>
            </a:custGeom>
            <a:solidFill>
              <a:srgbClr val="4B7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4312619" y="1371850"/>
              <a:ext cx="183338" cy="128906"/>
            </a:xfrm>
            <a:custGeom>
              <a:avLst/>
              <a:gdLst/>
              <a:ahLst/>
              <a:cxnLst/>
              <a:rect l="l" t="t" r="r" b="b"/>
              <a:pathLst>
                <a:path w="9778" h="6875" extrusionOk="0">
                  <a:moveTo>
                    <a:pt x="2973" y="767"/>
                  </a:moveTo>
                  <a:cubicBezTo>
                    <a:pt x="3623" y="627"/>
                    <a:pt x="4529" y="0"/>
                    <a:pt x="5272" y="186"/>
                  </a:cubicBezTo>
                  <a:cubicBezTo>
                    <a:pt x="6039" y="372"/>
                    <a:pt x="6782" y="1417"/>
                    <a:pt x="7502" y="1835"/>
                  </a:cubicBezTo>
                  <a:cubicBezTo>
                    <a:pt x="8199" y="2253"/>
                    <a:pt x="9244" y="2230"/>
                    <a:pt x="9522" y="2648"/>
                  </a:cubicBezTo>
                  <a:cubicBezTo>
                    <a:pt x="9778" y="3089"/>
                    <a:pt x="9429" y="4041"/>
                    <a:pt x="9128" y="4390"/>
                  </a:cubicBezTo>
                  <a:cubicBezTo>
                    <a:pt x="8826" y="4761"/>
                    <a:pt x="8013" y="4436"/>
                    <a:pt x="7688" y="4808"/>
                  </a:cubicBezTo>
                  <a:cubicBezTo>
                    <a:pt x="7363" y="5179"/>
                    <a:pt x="7572" y="6364"/>
                    <a:pt x="7200" y="6619"/>
                  </a:cubicBezTo>
                  <a:cubicBezTo>
                    <a:pt x="6828" y="6875"/>
                    <a:pt x="6016" y="6410"/>
                    <a:pt x="5481" y="6294"/>
                  </a:cubicBezTo>
                  <a:cubicBezTo>
                    <a:pt x="4924" y="6178"/>
                    <a:pt x="4390" y="6155"/>
                    <a:pt x="3925" y="5969"/>
                  </a:cubicBezTo>
                  <a:cubicBezTo>
                    <a:pt x="3461" y="5760"/>
                    <a:pt x="3182" y="5319"/>
                    <a:pt x="2671" y="5133"/>
                  </a:cubicBezTo>
                  <a:cubicBezTo>
                    <a:pt x="2184" y="4947"/>
                    <a:pt x="1394" y="5179"/>
                    <a:pt x="953" y="4877"/>
                  </a:cubicBezTo>
                  <a:cubicBezTo>
                    <a:pt x="511" y="4576"/>
                    <a:pt x="1" y="3972"/>
                    <a:pt x="93" y="3321"/>
                  </a:cubicBezTo>
                  <a:cubicBezTo>
                    <a:pt x="163" y="2671"/>
                    <a:pt x="953" y="1440"/>
                    <a:pt x="1440" y="999"/>
                  </a:cubicBezTo>
                  <a:cubicBezTo>
                    <a:pt x="1905" y="581"/>
                    <a:pt x="2323" y="906"/>
                    <a:pt x="2973" y="767"/>
                  </a:cubicBezTo>
                  <a:close/>
                </a:path>
              </a:pathLst>
            </a:custGeom>
            <a:solidFill>
              <a:srgbClr val="5A8A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4798581" y="1408863"/>
              <a:ext cx="236025" cy="214688"/>
            </a:xfrm>
            <a:custGeom>
              <a:avLst/>
              <a:gdLst/>
              <a:ahLst/>
              <a:cxnLst/>
              <a:rect l="l" t="t" r="r" b="b"/>
              <a:pathLst>
                <a:path w="12588" h="11450" extrusionOk="0">
                  <a:moveTo>
                    <a:pt x="12588" y="140"/>
                  </a:moveTo>
                  <a:cubicBezTo>
                    <a:pt x="12588" y="0"/>
                    <a:pt x="11334" y="1417"/>
                    <a:pt x="10660" y="2137"/>
                  </a:cubicBezTo>
                  <a:cubicBezTo>
                    <a:pt x="9987" y="2834"/>
                    <a:pt x="9360" y="3600"/>
                    <a:pt x="8593" y="4390"/>
                  </a:cubicBezTo>
                  <a:cubicBezTo>
                    <a:pt x="7827" y="5179"/>
                    <a:pt x="7061" y="6062"/>
                    <a:pt x="6108" y="6875"/>
                  </a:cubicBezTo>
                  <a:cubicBezTo>
                    <a:pt x="5133" y="7711"/>
                    <a:pt x="3786" y="8617"/>
                    <a:pt x="2811" y="9360"/>
                  </a:cubicBezTo>
                  <a:cubicBezTo>
                    <a:pt x="1858" y="10103"/>
                    <a:pt x="0" y="11450"/>
                    <a:pt x="279" y="11334"/>
                  </a:cubicBezTo>
                  <a:cubicBezTo>
                    <a:pt x="558" y="11218"/>
                    <a:pt x="3252" y="9522"/>
                    <a:pt x="4506" y="8640"/>
                  </a:cubicBezTo>
                  <a:cubicBezTo>
                    <a:pt x="5760" y="7780"/>
                    <a:pt x="6782" y="7061"/>
                    <a:pt x="7780" y="6108"/>
                  </a:cubicBezTo>
                  <a:cubicBezTo>
                    <a:pt x="8802" y="5156"/>
                    <a:pt x="9754" y="3925"/>
                    <a:pt x="10567" y="2927"/>
                  </a:cubicBezTo>
                  <a:cubicBezTo>
                    <a:pt x="11357" y="1928"/>
                    <a:pt x="12565" y="279"/>
                    <a:pt x="12588" y="140"/>
                  </a:cubicBezTo>
                  <a:close/>
                </a:path>
              </a:pathLst>
            </a:custGeom>
            <a:solidFill>
              <a:srgbClr val="B2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4197231" y="1567356"/>
              <a:ext cx="226013" cy="99750"/>
            </a:xfrm>
            <a:custGeom>
              <a:avLst/>
              <a:gdLst/>
              <a:ahLst/>
              <a:cxnLst/>
              <a:rect l="l" t="t" r="r" b="b"/>
              <a:pathLst>
                <a:path w="12054" h="5320" extrusionOk="0">
                  <a:moveTo>
                    <a:pt x="209" y="1093"/>
                  </a:moveTo>
                  <a:cubicBezTo>
                    <a:pt x="0" y="1162"/>
                    <a:pt x="2346" y="535"/>
                    <a:pt x="3298" y="465"/>
                  </a:cubicBezTo>
                  <a:cubicBezTo>
                    <a:pt x="4250" y="419"/>
                    <a:pt x="4900" y="303"/>
                    <a:pt x="5899" y="698"/>
                  </a:cubicBezTo>
                  <a:cubicBezTo>
                    <a:pt x="6921" y="1093"/>
                    <a:pt x="8384" y="2091"/>
                    <a:pt x="9383" y="2858"/>
                  </a:cubicBezTo>
                  <a:cubicBezTo>
                    <a:pt x="10381" y="3624"/>
                    <a:pt x="11751" y="5296"/>
                    <a:pt x="11891" y="5296"/>
                  </a:cubicBezTo>
                  <a:cubicBezTo>
                    <a:pt x="12053" y="5319"/>
                    <a:pt x="10985" y="3647"/>
                    <a:pt x="10265" y="2927"/>
                  </a:cubicBezTo>
                  <a:cubicBezTo>
                    <a:pt x="9522" y="2207"/>
                    <a:pt x="8523" y="1487"/>
                    <a:pt x="7548" y="1000"/>
                  </a:cubicBezTo>
                  <a:cubicBezTo>
                    <a:pt x="6573" y="535"/>
                    <a:pt x="5690" y="1"/>
                    <a:pt x="4459" y="24"/>
                  </a:cubicBezTo>
                  <a:cubicBezTo>
                    <a:pt x="3228" y="24"/>
                    <a:pt x="395" y="1000"/>
                    <a:pt x="209" y="1093"/>
                  </a:cubicBezTo>
                  <a:close/>
                </a:path>
              </a:pathLst>
            </a:custGeom>
            <a:solidFill>
              <a:srgbClr val="B2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15"/>
          <p:cNvGrpSpPr/>
          <p:nvPr/>
        </p:nvGrpSpPr>
        <p:grpSpPr>
          <a:xfrm>
            <a:off x="4087088" y="3005869"/>
            <a:ext cx="1098225" cy="823444"/>
            <a:chOff x="4097963" y="3130869"/>
            <a:chExt cx="1098225" cy="823444"/>
          </a:xfrm>
        </p:grpSpPr>
        <p:sp>
          <p:nvSpPr>
            <p:cNvPr id="205" name="Google Shape;205;p15"/>
            <p:cNvSpPr/>
            <p:nvPr/>
          </p:nvSpPr>
          <p:spPr>
            <a:xfrm>
              <a:off x="4424981" y="3212300"/>
              <a:ext cx="286106" cy="337481"/>
            </a:xfrm>
            <a:custGeom>
              <a:avLst/>
              <a:gdLst/>
              <a:ahLst/>
              <a:cxnLst/>
              <a:rect l="l" t="t" r="r" b="b"/>
              <a:pathLst>
                <a:path w="15259" h="17999" extrusionOk="0">
                  <a:moveTo>
                    <a:pt x="15143" y="8872"/>
                  </a:moveTo>
                  <a:cubicBezTo>
                    <a:pt x="15259" y="7432"/>
                    <a:pt x="14307" y="6294"/>
                    <a:pt x="13772" y="5434"/>
                  </a:cubicBezTo>
                  <a:cubicBezTo>
                    <a:pt x="13215" y="4575"/>
                    <a:pt x="12356" y="4041"/>
                    <a:pt x="11868" y="3762"/>
                  </a:cubicBezTo>
                  <a:cubicBezTo>
                    <a:pt x="11357" y="3460"/>
                    <a:pt x="11009" y="3530"/>
                    <a:pt x="10777" y="3669"/>
                  </a:cubicBezTo>
                  <a:cubicBezTo>
                    <a:pt x="10521" y="3832"/>
                    <a:pt x="10637" y="4413"/>
                    <a:pt x="10405" y="4668"/>
                  </a:cubicBezTo>
                  <a:cubicBezTo>
                    <a:pt x="10173" y="4924"/>
                    <a:pt x="9615" y="5481"/>
                    <a:pt x="9313" y="5202"/>
                  </a:cubicBezTo>
                  <a:cubicBezTo>
                    <a:pt x="9012" y="4947"/>
                    <a:pt x="9128" y="3786"/>
                    <a:pt x="8594" y="3066"/>
                  </a:cubicBezTo>
                  <a:cubicBezTo>
                    <a:pt x="8036" y="2346"/>
                    <a:pt x="6596" y="1347"/>
                    <a:pt x="6039" y="836"/>
                  </a:cubicBezTo>
                  <a:cubicBezTo>
                    <a:pt x="5505" y="348"/>
                    <a:pt x="5807" y="163"/>
                    <a:pt x="5319" y="93"/>
                  </a:cubicBezTo>
                  <a:cubicBezTo>
                    <a:pt x="4831" y="0"/>
                    <a:pt x="3670" y="139"/>
                    <a:pt x="3136" y="395"/>
                  </a:cubicBezTo>
                  <a:cubicBezTo>
                    <a:pt x="2602" y="650"/>
                    <a:pt x="2579" y="1115"/>
                    <a:pt x="2137" y="1602"/>
                  </a:cubicBezTo>
                  <a:cubicBezTo>
                    <a:pt x="1673" y="2113"/>
                    <a:pt x="744" y="2206"/>
                    <a:pt x="395" y="3368"/>
                  </a:cubicBezTo>
                  <a:cubicBezTo>
                    <a:pt x="70" y="4529"/>
                    <a:pt x="1" y="7548"/>
                    <a:pt x="140" y="8570"/>
                  </a:cubicBezTo>
                  <a:cubicBezTo>
                    <a:pt x="279" y="9592"/>
                    <a:pt x="1023" y="9174"/>
                    <a:pt x="1232" y="9499"/>
                  </a:cubicBezTo>
                  <a:cubicBezTo>
                    <a:pt x="1417" y="9801"/>
                    <a:pt x="999" y="10172"/>
                    <a:pt x="1324" y="10474"/>
                  </a:cubicBezTo>
                  <a:cubicBezTo>
                    <a:pt x="1626" y="10799"/>
                    <a:pt x="2880" y="10939"/>
                    <a:pt x="3136" y="11403"/>
                  </a:cubicBezTo>
                  <a:cubicBezTo>
                    <a:pt x="3391" y="11867"/>
                    <a:pt x="3089" y="12913"/>
                    <a:pt x="2857" y="13238"/>
                  </a:cubicBezTo>
                  <a:cubicBezTo>
                    <a:pt x="2625" y="13563"/>
                    <a:pt x="1975" y="13029"/>
                    <a:pt x="1766" y="13307"/>
                  </a:cubicBezTo>
                  <a:cubicBezTo>
                    <a:pt x="1557" y="13586"/>
                    <a:pt x="1069" y="14213"/>
                    <a:pt x="1580" y="14910"/>
                  </a:cubicBezTo>
                  <a:cubicBezTo>
                    <a:pt x="2114" y="15630"/>
                    <a:pt x="3763" y="17093"/>
                    <a:pt x="4947" y="17511"/>
                  </a:cubicBezTo>
                  <a:cubicBezTo>
                    <a:pt x="6155" y="17952"/>
                    <a:pt x="7432" y="17999"/>
                    <a:pt x="8779" y="17441"/>
                  </a:cubicBezTo>
                  <a:cubicBezTo>
                    <a:pt x="10103" y="16884"/>
                    <a:pt x="11891" y="15583"/>
                    <a:pt x="12960" y="14167"/>
                  </a:cubicBezTo>
                  <a:cubicBezTo>
                    <a:pt x="14005" y="12727"/>
                    <a:pt x="15003" y="10335"/>
                    <a:pt x="15143" y="8872"/>
                  </a:cubicBezTo>
                  <a:close/>
                </a:path>
              </a:pathLst>
            </a:custGeom>
            <a:solidFill>
              <a:srgbClr val="3C5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4492481" y="3577194"/>
              <a:ext cx="703706" cy="377119"/>
            </a:xfrm>
            <a:custGeom>
              <a:avLst/>
              <a:gdLst/>
              <a:ahLst/>
              <a:cxnLst/>
              <a:rect l="l" t="t" r="r" b="b"/>
              <a:pathLst>
                <a:path w="37531" h="20113" extrusionOk="0">
                  <a:moveTo>
                    <a:pt x="25709" y="256"/>
                  </a:moveTo>
                  <a:cubicBezTo>
                    <a:pt x="26824" y="396"/>
                    <a:pt x="27846" y="744"/>
                    <a:pt x="28543" y="1092"/>
                  </a:cubicBezTo>
                  <a:cubicBezTo>
                    <a:pt x="29239" y="1441"/>
                    <a:pt x="29263" y="2323"/>
                    <a:pt x="29890" y="2323"/>
                  </a:cubicBezTo>
                  <a:cubicBezTo>
                    <a:pt x="30540" y="2300"/>
                    <a:pt x="31631" y="1208"/>
                    <a:pt x="32351" y="1023"/>
                  </a:cubicBezTo>
                  <a:cubicBezTo>
                    <a:pt x="33071" y="837"/>
                    <a:pt x="33489" y="790"/>
                    <a:pt x="34163" y="1255"/>
                  </a:cubicBezTo>
                  <a:cubicBezTo>
                    <a:pt x="34836" y="1696"/>
                    <a:pt x="35928" y="3090"/>
                    <a:pt x="36346" y="3693"/>
                  </a:cubicBezTo>
                  <a:cubicBezTo>
                    <a:pt x="36764" y="4297"/>
                    <a:pt x="37089" y="4762"/>
                    <a:pt x="36717" y="4831"/>
                  </a:cubicBezTo>
                  <a:cubicBezTo>
                    <a:pt x="36323" y="4924"/>
                    <a:pt x="34674" y="4227"/>
                    <a:pt x="34070" y="4227"/>
                  </a:cubicBezTo>
                  <a:cubicBezTo>
                    <a:pt x="33466" y="4227"/>
                    <a:pt x="32769" y="4274"/>
                    <a:pt x="33071" y="4831"/>
                  </a:cubicBezTo>
                  <a:cubicBezTo>
                    <a:pt x="33396" y="5412"/>
                    <a:pt x="35278" y="6782"/>
                    <a:pt x="35974" y="7595"/>
                  </a:cubicBezTo>
                  <a:cubicBezTo>
                    <a:pt x="36694" y="8408"/>
                    <a:pt x="37530" y="9012"/>
                    <a:pt x="37344" y="9662"/>
                  </a:cubicBezTo>
                  <a:cubicBezTo>
                    <a:pt x="37159" y="10312"/>
                    <a:pt x="35510" y="11032"/>
                    <a:pt x="34883" y="11497"/>
                  </a:cubicBezTo>
                  <a:cubicBezTo>
                    <a:pt x="34279" y="11961"/>
                    <a:pt x="34534" y="12449"/>
                    <a:pt x="33629" y="12426"/>
                  </a:cubicBezTo>
                  <a:cubicBezTo>
                    <a:pt x="32723" y="12379"/>
                    <a:pt x="30447" y="11775"/>
                    <a:pt x="29448" y="11264"/>
                  </a:cubicBezTo>
                  <a:cubicBezTo>
                    <a:pt x="28426" y="10753"/>
                    <a:pt x="28241" y="9732"/>
                    <a:pt x="27544" y="9360"/>
                  </a:cubicBezTo>
                  <a:cubicBezTo>
                    <a:pt x="26847" y="8988"/>
                    <a:pt x="26104" y="8779"/>
                    <a:pt x="25268" y="9058"/>
                  </a:cubicBezTo>
                  <a:cubicBezTo>
                    <a:pt x="24432" y="9314"/>
                    <a:pt x="23224" y="10428"/>
                    <a:pt x="22528" y="10962"/>
                  </a:cubicBezTo>
                  <a:cubicBezTo>
                    <a:pt x="21831" y="11473"/>
                    <a:pt x="21529" y="12170"/>
                    <a:pt x="21088" y="12193"/>
                  </a:cubicBezTo>
                  <a:cubicBezTo>
                    <a:pt x="20646" y="12217"/>
                    <a:pt x="20159" y="11473"/>
                    <a:pt x="19903" y="11125"/>
                  </a:cubicBezTo>
                  <a:cubicBezTo>
                    <a:pt x="19648" y="10753"/>
                    <a:pt x="19810" y="10312"/>
                    <a:pt x="19532" y="10033"/>
                  </a:cubicBezTo>
                  <a:cubicBezTo>
                    <a:pt x="19253" y="9778"/>
                    <a:pt x="18510" y="9453"/>
                    <a:pt x="18254" y="9499"/>
                  </a:cubicBezTo>
                  <a:cubicBezTo>
                    <a:pt x="17999" y="9569"/>
                    <a:pt x="17883" y="10057"/>
                    <a:pt x="17999" y="10359"/>
                  </a:cubicBezTo>
                  <a:cubicBezTo>
                    <a:pt x="18092" y="10637"/>
                    <a:pt x="18858" y="10870"/>
                    <a:pt x="18905" y="11264"/>
                  </a:cubicBezTo>
                  <a:cubicBezTo>
                    <a:pt x="18928" y="11682"/>
                    <a:pt x="18162" y="12356"/>
                    <a:pt x="18162" y="12797"/>
                  </a:cubicBezTo>
                  <a:cubicBezTo>
                    <a:pt x="18162" y="13238"/>
                    <a:pt x="18603" y="13517"/>
                    <a:pt x="18905" y="13865"/>
                  </a:cubicBezTo>
                  <a:cubicBezTo>
                    <a:pt x="19207" y="14214"/>
                    <a:pt x="20043" y="14725"/>
                    <a:pt x="19996" y="14934"/>
                  </a:cubicBezTo>
                  <a:cubicBezTo>
                    <a:pt x="19927" y="15143"/>
                    <a:pt x="18835" y="14585"/>
                    <a:pt x="18533" y="15096"/>
                  </a:cubicBezTo>
                  <a:cubicBezTo>
                    <a:pt x="18254" y="15607"/>
                    <a:pt x="18556" y="17210"/>
                    <a:pt x="18254" y="17999"/>
                  </a:cubicBezTo>
                  <a:cubicBezTo>
                    <a:pt x="17976" y="18789"/>
                    <a:pt x="17209" y="19555"/>
                    <a:pt x="16815" y="19834"/>
                  </a:cubicBezTo>
                  <a:cubicBezTo>
                    <a:pt x="16396" y="20113"/>
                    <a:pt x="16211" y="20043"/>
                    <a:pt x="15816" y="19602"/>
                  </a:cubicBezTo>
                  <a:cubicBezTo>
                    <a:pt x="15421" y="19161"/>
                    <a:pt x="15073" y="17674"/>
                    <a:pt x="14446" y="17233"/>
                  </a:cubicBezTo>
                  <a:cubicBezTo>
                    <a:pt x="13819" y="16792"/>
                    <a:pt x="12704" y="16815"/>
                    <a:pt x="11984" y="17001"/>
                  </a:cubicBezTo>
                  <a:cubicBezTo>
                    <a:pt x="11287" y="17186"/>
                    <a:pt x="10823" y="18185"/>
                    <a:pt x="10172" y="18301"/>
                  </a:cubicBezTo>
                  <a:cubicBezTo>
                    <a:pt x="9522" y="18441"/>
                    <a:pt x="8593" y="18324"/>
                    <a:pt x="8082" y="17767"/>
                  </a:cubicBezTo>
                  <a:cubicBezTo>
                    <a:pt x="7571" y="17210"/>
                    <a:pt x="7223" y="15816"/>
                    <a:pt x="7084" y="14934"/>
                  </a:cubicBezTo>
                  <a:cubicBezTo>
                    <a:pt x="6944" y="14074"/>
                    <a:pt x="7409" y="12890"/>
                    <a:pt x="7269" y="12565"/>
                  </a:cubicBezTo>
                  <a:cubicBezTo>
                    <a:pt x="7130" y="12240"/>
                    <a:pt x="6503" y="12449"/>
                    <a:pt x="6271" y="13029"/>
                  </a:cubicBezTo>
                  <a:cubicBezTo>
                    <a:pt x="6015" y="13610"/>
                    <a:pt x="6062" y="15236"/>
                    <a:pt x="5806" y="16095"/>
                  </a:cubicBezTo>
                  <a:cubicBezTo>
                    <a:pt x="5551" y="16931"/>
                    <a:pt x="5133" y="17837"/>
                    <a:pt x="4715" y="18069"/>
                  </a:cubicBezTo>
                  <a:cubicBezTo>
                    <a:pt x="4320" y="18301"/>
                    <a:pt x="3972" y="17721"/>
                    <a:pt x="3368" y="17465"/>
                  </a:cubicBezTo>
                  <a:cubicBezTo>
                    <a:pt x="2741" y="17210"/>
                    <a:pt x="1649" y="16977"/>
                    <a:pt x="1092" y="16536"/>
                  </a:cubicBezTo>
                  <a:cubicBezTo>
                    <a:pt x="535" y="16118"/>
                    <a:pt x="0" y="15723"/>
                    <a:pt x="0" y="14934"/>
                  </a:cubicBezTo>
                  <a:cubicBezTo>
                    <a:pt x="0" y="14167"/>
                    <a:pt x="767" y="12960"/>
                    <a:pt x="1092" y="11891"/>
                  </a:cubicBezTo>
                  <a:cubicBezTo>
                    <a:pt x="1394" y="10800"/>
                    <a:pt x="1347" y="9592"/>
                    <a:pt x="1905" y="8524"/>
                  </a:cubicBezTo>
                  <a:cubicBezTo>
                    <a:pt x="2439" y="7432"/>
                    <a:pt x="2369" y="6503"/>
                    <a:pt x="4366" y="5389"/>
                  </a:cubicBezTo>
                  <a:cubicBezTo>
                    <a:pt x="6341" y="4251"/>
                    <a:pt x="10892" y="2648"/>
                    <a:pt x="13819" y="1789"/>
                  </a:cubicBezTo>
                  <a:cubicBezTo>
                    <a:pt x="16722" y="930"/>
                    <a:pt x="19903" y="512"/>
                    <a:pt x="21901" y="256"/>
                  </a:cubicBezTo>
                  <a:cubicBezTo>
                    <a:pt x="23875" y="1"/>
                    <a:pt x="24618" y="117"/>
                    <a:pt x="25709" y="256"/>
                  </a:cubicBezTo>
                  <a:close/>
                </a:path>
              </a:pathLst>
            </a:custGeom>
            <a:solidFill>
              <a:srgbClr val="3C5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4097963" y="3468331"/>
              <a:ext cx="541725" cy="270881"/>
            </a:xfrm>
            <a:custGeom>
              <a:avLst/>
              <a:gdLst/>
              <a:ahLst/>
              <a:cxnLst/>
              <a:rect l="l" t="t" r="r" b="b"/>
              <a:pathLst>
                <a:path w="28892" h="14447" extrusionOk="0">
                  <a:moveTo>
                    <a:pt x="22435" y="3508"/>
                  </a:moveTo>
                  <a:cubicBezTo>
                    <a:pt x="21506" y="3345"/>
                    <a:pt x="21436" y="3066"/>
                    <a:pt x="21181" y="2602"/>
                  </a:cubicBezTo>
                  <a:cubicBezTo>
                    <a:pt x="20925" y="2161"/>
                    <a:pt x="21692" y="1046"/>
                    <a:pt x="20902" y="790"/>
                  </a:cubicBezTo>
                  <a:cubicBezTo>
                    <a:pt x="20112" y="558"/>
                    <a:pt x="17767" y="1278"/>
                    <a:pt x="16420" y="1162"/>
                  </a:cubicBezTo>
                  <a:cubicBezTo>
                    <a:pt x="15073" y="1069"/>
                    <a:pt x="14214" y="210"/>
                    <a:pt x="12820" y="117"/>
                  </a:cubicBezTo>
                  <a:cubicBezTo>
                    <a:pt x="11427" y="1"/>
                    <a:pt x="8872" y="256"/>
                    <a:pt x="8059" y="558"/>
                  </a:cubicBezTo>
                  <a:cubicBezTo>
                    <a:pt x="7223" y="860"/>
                    <a:pt x="7386" y="1696"/>
                    <a:pt x="7873" y="1928"/>
                  </a:cubicBezTo>
                  <a:cubicBezTo>
                    <a:pt x="8338" y="2161"/>
                    <a:pt x="10567" y="1534"/>
                    <a:pt x="10916" y="1928"/>
                  </a:cubicBezTo>
                  <a:cubicBezTo>
                    <a:pt x="11241" y="2323"/>
                    <a:pt x="9987" y="3484"/>
                    <a:pt x="9871" y="4274"/>
                  </a:cubicBezTo>
                  <a:cubicBezTo>
                    <a:pt x="9731" y="5064"/>
                    <a:pt x="10358" y="5923"/>
                    <a:pt x="10149" y="6620"/>
                  </a:cubicBezTo>
                  <a:cubicBezTo>
                    <a:pt x="9917" y="7340"/>
                    <a:pt x="9174" y="8454"/>
                    <a:pt x="8524" y="8524"/>
                  </a:cubicBezTo>
                  <a:cubicBezTo>
                    <a:pt x="7873" y="8570"/>
                    <a:pt x="7223" y="7456"/>
                    <a:pt x="6248" y="6991"/>
                  </a:cubicBezTo>
                  <a:cubicBezTo>
                    <a:pt x="5272" y="6550"/>
                    <a:pt x="3600" y="6016"/>
                    <a:pt x="2718" y="5784"/>
                  </a:cubicBezTo>
                  <a:cubicBezTo>
                    <a:pt x="1835" y="5551"/>
                    <a:pt x="1347" y="5296"/>
                    <a:pt x="906" y="5644"/>
                  </a:cubicBezTo>
                  <a:cubicBezTo>
                    <a:pt x="488" y="5969"/>
                    <a:pt x="1" y="6921"/>
                    <a:pt x="163" y="7827"/>
                  </a:cubicBezTo>
                  <a:cubicBezTo>
                    <a:pt x="302" y="8733"/>
                    <a:pt x="1022" y="10382"/>
                    <a:pt x="1858" y="11079"/>
                  </a:cubicBezTo>
                  <a:cubicBezTo>
                    <a:pt x="2718" y="11775"/>
                    <a:pt x="4088" y="11636"/>
                    <a:pt x="5203" y="11984"/>
                  </a:cubicBezTo>
                  <a:cubicBezTo>
                    <a:pt x="6317" y="12356"/>
                    <a:pt x="7270" y="12913"/>
                    <a:pt x="8524" y="13285"/>
                  </a:cubicBezTo>
                  <a:cubicBezTo>
                    <a:pt x="9801" y="13656"/>
                    <a:pt x="11078" y="14446"/>
                    <a:pt x="12820" y="14260"/>
                  </a:cubicBezTo>
                  <a:cubicBezTo>
                    <a:pt x="14539" y="14098"/>
                    <a:pt x="17186" y="12449"/>
                    <a:pt x="18905" y="12217"/>
                  </a:cubicBezTo>
                  <a:cubicBezTo>
                    <a:pt x="20647" y="11984"/>
                    <a:pt x="21994" y="13053"/>
                    <a:pt x="23178" y="12913"/>
                  </a:cubicBezTo>
                  <a:cubicBezTo>
                    <a:pt x="24386" y="12774"/>
                    <a:pt x="25198" y="12263"/>
                    <a:pt x="26151" y="11380"/>
                  </a:cubicBezTo>
                  <a:cubicBezTo>
                    <a:pt x="27080" y="10521"/>
                    <a:pt x="28705" y="8965"/>
                    <a:pt x="28798" y="7688"/>
                  </a:cubicBezTo>
                  <a:cubicBezTo>
                    <a:pt x="28891" y="6387"/>
                    <a:pt x="27776" y="4367"/>
                    <a:pt x="26708" y="3670"/>
                  </a:cubicBezTo>
                  <a:cubicBezTo>
                    <a:pt x="25640" y="2973"/>
                    <a:pt x="23341" y="3693"/>
                    <a:pt x="22435" y="3508"/>
                  </a:cubicBezTo>
                  <a:close/>
                </a:path>
              </a:pathLst>
            </a:custGeom>
            <a:solidFill>
              <a:srgbClr val="4B7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4670569" y="3130869"/>
              <a:ext cx="488156" cy="421969"/>
            </a:xfrm>
            <a:custGeom>
              <a:avLst/>
              <a:gdLst/>
              <a:ahLst/>
              <a:cxnLst/>
              <a:rect l="l" t="t" r="r" b="b"/>
              <a:pathLst>
                <a:path w="26035" h="22505" extrusionOk="0">
                  <a:moveTo>
                    <a:pt x="1232" y="14562"/>
                  </a:moveTo>
                  <a:cubicBezTo>
                    <a:pt x="582" y="13656"/>
                    <a:pt x="94" y="13865"/>
                    <a:pt x="47" y="13424"/>
                  </a:cubicBezTo>
                  <a:cubicBezTo>
                    <a:pt x="1" y="12959"/>
                    <a:pt x="349" y="12262"/>
                    <a:pt x="953" y="11798"/>
                  </a:cubicBezTo>
                  <a:cubicBezTo>
                    <a:pt x="1580" y="11357"/>
                    <a:pt x="2927" y="11287"/>
                    <a:pt x="3694" y="10730"/>
                  </a:cubicBezTo>
                  <a:cubicBezTo>
                    <a:pt x="4460" y="10172"/>
                    <a:pt x="5133" y="8872"/>
                    <a:pt x="5598" y="8430"/>
                  </a:cubicBezTo>
                  <a:cubicBezTo>
                    <a:pt x="6062" y="8012"/>
                    <a:pt x="6155" y="8663"/>
                    <a:pt x="6504" y="8221"/>
                  </a:cubicBezTo>
                  <a:cubicBezTo>
                    <a:pt x="6852" y="7757"/>
                    <a:pt x="6991" y="6433"/>
                    <a:pt x="7688" y="5690"/>
                  </a:cubicBezTo>
                  <a:cubicBezTo>
                    <a:pt x="8385" y="4947"/>
                    <a:pt x="9941" y="4389"/>
                    <a:pt x="10684" y="3786"/>
                  </a:cubicBezTo>
                  <a:cubicBezTo>
                    <a:pt x="11450" y="3159"/>
                    <a:pt x="11543" y="2508"/>
                    <a:pt x="12240" y="1928"/>
                  </a:cubicBezTo>
                  <a:cubicBezTo>
                    <a:pt x="12937" y="1370"/>
                    <a:pt x="13657" y="697"/>
                    <a:pt x="14864" y="418"/>
                  </a:cubicBezTo>
                  <a:cubicBezTo>
                    <a:pt x="16072" y="116"/>
                    <a:pt x="18000" y="209"/>
                    <a:pt x="19509" y="186"/>
                  </a:cubicBezTo>
                  <a:cubicBezTo>
                    <a:pt x="21019" y="139"/>
                    <a:pt x="22923" y="0"/>
                    <a:pt x="23968" y="186"/>
                  </a:cubicBezTo>
                  <a:cubicBezTo>
                    <a:pt x="25013" y="349"/>
                    <a:pt x="25524" y="604"/>
                    <a:pt x="25780" y="1254"/>
                  </a:cubicBezTo>
                  <a:cubicBezTo>
                    <a:pt x="26035" y="1905"/>
                    <a:pt x="25524" y="3182"/>
                    <a:pt x="25501" y="4088"/>
                  </a:cubicBezTo>
                  <a:cubicBezTo>
                    <a:pt x="25478" y="4970"/>
                    <a:pt x="26035" y="5783"/>
                    <a:pt x="25687" y="6596"/>
                  </a:cubicBezTo>
                  <a:cubicBezTo>
                    <a:pt x="25338" y="7432"/>
                    <a:pt x="23782" y="8105"/>
                    <a:pt x="23411" y="8988"/>
                  </a:cubicBezTo>
                  <a:cubicBezTo>
                    <a:pt x="23039" y="9847"/>
                    <a:pt x="23620" y="10799"/>
                    <a:pt x="23411" y="11798"/>
                  </a:cubicBezTo>
                  <a:cubicBezTo>
                    <a:pt x="23202" y="12820"/>
                    <a:pt x="22575" y="14004"/>
                    <a:pt x="22133" y="15026"/>
                  </a:cubicBezTo>
                  <a:cubicBezTo>
                    <a:pt x="21692" y="16048"/>
                    <a:pt x="21321" y="17232"/>
                    <a:pt x="20786" y="17929"/>
                  </a:cubicBezTo>
                  <a:cubicBezTo>
                    <a:pt x="20229" y="18603"/>
                    <a:pt x="19393" y="18440"/>
                    <a:pt x="18859" y="19160"/>
                  </a:cubicBezTo>
                  <a:cubicBezTo>
                    <a:pt x="18348" y="19857"/>
                    <a:pt x="18975" y="21738"/>
                    <a:pt x="17698" y="22133"/>
                  </a:cubicBezTo>
                  <a:cubicBezTo>
                    <a:pt x="16397" y="22504"/>
                    <a:pt x="13424" y="21993"/>
                    <a:pt x="11148" y="21436"/>
                  </a:cubicBezTo>
                  <a:cubicBezTo>
                    <a:pt x="8849" y="20902"/>
                    <a:pt x="5621" y="19996"/>
                    <a:pt x="3972" y="18835"/>
                  </a:cubicBezTo>
                  <a:cubicBezTo>
                    <a:pt x="2323" y="17697"/>
                    <a:pt x="1882" y="15467"/>
                    <a:pt x="1232" y="14562"/>
                  </a:cubicBezTo>
                  <a:close/>
                </a:path>
              </a:pathLst>
            </a:custGeom>
            <a:solidFill>
              <a:srgbClr val="4B75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4513819" y="3379063"/>
              <a:ext cx="482063" cy="357525"/>
            </a:xfrm>
            <a:custGeom>
              <a:avLst/>
              <a:gdLst/>
              <a:ahLst/>
              <a:cxnLst/>
              <a:rect l="l" t="t" r="r" b="b"/>
              <a:pathLst>
                <a:path w="25710" h="19068" extrusionOk="0">
                  <a:moveTo>
                    <a:pt x="7943" y="2161"/>
                  </a:moveTo>
                  <a:cubicBezTo>
                    <a:pt x="8338" y="2021"/>
                    <a:pt x="8291" y="1441"/>
                    <a:pt x="8570" y="1325"/>
                  </a:cubicBezTo>
                  <a:cubicBezTo>
                    <a:pt x="8872" y="1208"/>
                    <a:pt x="9499" y="1650"/>
                    <a:pt x="9662" y="1487"/>
                  </a:cubicBezTo>
                  <a:cubicBezTo>
                    <a:pt x="9847" y="1301"/>
                    <a:pt x="9313" y="442"/>
                    <a:pt x="9569" y="256"/>
                  </a:cubicBezTo>
                  <a:cubicBezTo>
                    <a:pt x="9824" y="70"/>
                    <a:pt x="10707" y="442"/>
                    <a:pt x="11218" y="396"/>
                  </a:cubicBezTo>
                  <a:cubicBezTo>
                    <a:pt x="11705" y="372"/>
                    <a:pt x="12100" y="1"/>
                    <a:pt x="12588" y="94"/>
                  </a:cubicBezTo>
                  <a:cubicBezTo>
                    <a:pt x="13052" y="210"/>
                    <a:pt x="13656" y="1023"/>
                    <a:pt x="14121" y="1023"/>
                  </a:cubicBezTo>
                  <a:cubicBezTo>
                    <a:pt x="14585" y="1023"/>
                    <a:pt x="14840" y="163"/>
                    <a:pt x="15305" y="94"/>
                  </a:cubicBezTo>
                  <a:cubicBezTo>
                    <a:pt x="15769" y="47"/>
                    <a:pt x="16327" y="349"/>
                    <a:pt x="16838" y="721"/>
                  </a:cubicBezTo>
                  <a:cubicBezTo>
                    <a:pt x="17372" y="1092"/>
                    <a:pt x="17906" y="1859"/>
                    <a:pt x="18394" y="2323"/>
                  </a:cubicBezTo>
                  <a:cubicBezTo>
                    <a:pt x="18881" y="2788"/>
                    <a:pt x="19462" y="3136"/>
                    <a:pt x="19764" y="3461"/>
                  </a:cubicBezTo>
                  <a:cubicBezTo>
                    <a:pt x="20066" y="3786"/>
                    <a:pt x="19857" y="4158"/>
                    <a:pt x="20205" y="4297"/>
                  </a:cubicBezTo>
                  <a:cubicBezTo>
                    <a:pt x="20577" y="4437"/>
                    <a:pt x="21552" y="4042"/>
                    <a:pt x="21947" y="4297"/>
                  </a:cubicBezTo>
                  <a:cubicBezTo>
                    <a:pt x="22319" y="4553"/>
                    <a:pt x="22156" y="5482"/>
                    <a:pt x="22481" y="5830"/>
                  </a:cubicBezTo>
                  <a:cubicBezTo>
                    <a:pt x="22806" y="6202"/>
                    <a:pt x="23503" y="6202"/>
                    <a:pt x="23944" y="6457"/>
                  </a:cubicBezTo>
                  <a:cubicBezTo>
                    <a:pt x="24385" y="6689"/>
                    <a:pt x="24896" y="6945"/>
                    <a:pt x="25129" y="7293"/>
                  </a:cubicBezTo>
                  <a:cubicBezTo>
                    <a:pt x="25338" y="7642"/>
                    <a:pt x="25152" y="7990"/>
                    <a:pt x="25222" y="8524"/>
                  </a:cubicBezTo>
                  <a:cubicBezTo>
                    <a:pt x="25268" y="9035"/>
                    <a:pt x="25477" y="9871"/>
                    <a:pt x="25477" y="10428"/>
                  </a:cubicBezTo>
                  <a:cubicBezTo>
                    <a:pt x="25500" y="10986"/>
                    <a:pt x="25709" y="11729"/>
                    <a:pt x="25291" y="11891"/>
                  </a:cubicBezTo>
                  <a:cubicBezTo>
                    <a:pt x="24896" y="12031"/>
                    <a:pt x="23480" y="11172"/>
                    <a:pt x="23039" y="11334"/>
                  </a:cubicBezTo>
                  <a:cubicBezTo>
                    <a:pt x="22597" y="11520"/>
                    <a:pt x="22946" y="12519"/>
                    <a:pt x="22667" y="12867"/>
                  </a:cubicBezTo>
                  <a:cubicBezTo>
                    <a:pt x="22388" y="13238"/>
                    <a:pt x="21622" y="13262"/>
                    <a:pt x="21297" y="13494"/>
                  </a:cubicBezTo>
                  <a:cubicBezTo>
                    <a:pt x="20995" y="13703"/>
                    <a:pt x="21088" y="14167"/>
                    <a:pt x="20763" y="14167"/>
                  </a:cubicBezTo>
                  <a:cubicBezTo>
                    <a:pt x="20414" y="14191"/>
                    <a:pt x="19671" y="13378"/>
                    <a:pt x="19299" y="13564"/>
                  </a:cubicBezTo>
                  <a:cubicBezTo>
                    <a:pt x="18928" y="13749"/>
                    <a:pt x="18719" y="14655"/>
                    <a:pt x="18580" y="15329"/>
                  </a:cubicBezTo>
                  <a:cubicBezTo>
                    <a:pt x="18440" y="15979"/>
                    <a:pt x="18789" y="17140"/>
                    <a:pt x="18487" y="17535"/>
                  </a:cubicBezTo>
                  <a:cubicBezTo>
                    <a:pt x="18185" y="17953"/>
                    <a:pt x="17581" y="17581"/>
                    <a:pt x="16768" y="17767"/>
                  </a:cubicBezTo>
                  <a:cubicBezTo>
                    <a:pt x="15932" y="17953"/>
                    <a:pt x="14422" y="18510"/>
                    <a:pt x="13586" y="18603"/>
                  </a:cubicBezTo>
                  <a:cubicBezTo>
                    <a:pt x="12750" y="18719"/>
                    <a:pt x="12448" y="18301"/>
                    <a:pt x="11752" y="18371"/>
                  </a:cubicBezTo>
                  <a:cubicBezTo>
                    <a:pt x="11055" y="18464"/>
                    <a:pt x="10080" y="19068"/>
                    <a:pt x="9406" y="19068"/>
                  </a:cubicBezTo>
                  <a:cubicBezTo>
                    <a:pt x="8709" y="19068"/>
                    <a:pt x="8291" y="18487"/>
                    <a:pt x="7664" y="18371"/>
                  </a:cubicBezTo>
                  <a:cubicBezTo>
                    <a:pt x="7060" y="18255"/>
                    <a:pt x="6317" y="18580"/>
                    <a:pt x="5667" y="18371"/>
                  </a:cubicBezTo>
                  <a:cubicBezTo>
                    <a:pt x="5017" y="18185"/>
                    <a:pt x="4250" y="17628"/>
                    <a:pt x="3763" y="17163"/>
                  </a:cubicBezTo>
                  <a:cubicBezTo>
                    <a:pt x="3252" y="16699"/>
                    <a:pt x="2880" y="16025"/>
                    <a:pt x="2671" y="15631"/>
                  </a:cubicBezTo>
                  <a:cubicBezTo>
                    <a:pt x="2462" y="15213"/>
                    <a:pt x="2741" y="15073"/>
                    <a:pt x="2485" y="14702"/>
                  </a:cubicBezTo>
                  <a:cubicBezTo>
                    <a:pt x="2253" y="14330"/>
                    <a:pt x="1254" y="13912"/>
                    <a:pt x="1208" y="13401"/>
                  </a:cubicBezTo>
                  <a:cubicBezTo>
                    <a:pt x="1162" y="12913"/>
                    <a:pt x="2369" y="12263"/>
                    <a:pt x="2207" y="11729"/>
                  </a:cubicBezTo>
                  <a:cubicBezTo>
                    <a:pt x="2067" y="11195"/>
                    <a:pt x="627" y="10754"/>
                    <a:pt x="302" y="10196"/>
                  </a:cubicBezTo>
                  <a:cubicBezTo>
                    <a:pt x="0" y="9639"/>
                    <a:pt x="302" y="8965"/>
                    <a:pt x="302" y="8361"/>
                  </a:cubicBezTo>
                  <a:cubicBezTo>
                    <a:pt x="325" y="7758"/>
                    <a:pt x="209" y="7223"/>
                    <a:pt x="395" y="6596"/>
                  </a:cubicBezTo>
                  <a:cubicBezTo>
                    <a:pt x="581" y="5969"/>
                    <a:pt x="999" y="4971"/>
                    <a:pt x="1394" y="4622"/>
                  </a:cubicBezTo>
                  <a:cubicBezTo>
                    <a:pt x="1789" y="4251"/>
                    <a:pt x="2439" y="4646"/>
                    <a:pt x="2764" y="4460"/>
                  </a:cubicBezTo>
                  <a:cubicBezTo>
                    <a:pt x="3089" y="4274"/>
                    <a:pt x="3043" y="3601"/>
                    <a:pt x="3391" y="3461"/>
                  </a:cubicBezTo>
                  <a:cubicBezTo>
                    <a:pt x="3739" y="3345"/>
                    <a:pt x="4390" y="3902"/>
                    <a:pt x="4854" y="3693"/>
                  </a:cubicBezTo>
                  <a:cubicBezTo>
                    <a:pt x="5319" y="3484"/>
                    <a:pt x="5690" y="2486"/>
                    <a:pt x="6224" y="2254"/>
                  </a:cubicBezTo>
                  <a:cubicBezTo>
                    <a:pt x="6735" y="1998"/>
                    <a:pt x="7548" y="2323"/>
                    <a:pt x="7943" y="216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4511213" y="3429575"/>
              <a:ext cx="356644" cy="307444"/>
            </a:xfrm>
            <a:custGeom>
              <a:avLst/>
              <a:gdLst/>
              <a:ahLst/>
              <a:cxnLst/>
              <a:rect l="l" t="t" r="r" b="b"/>
              <a:pathLst>
                <a:path w="19021" h="16397" extrusionOk="0">
                  <a:moveTo>
                    <a:pt x="7223" y="140"/>
                  </a:moveTo>
                  <a:cubicBezTo>
                    <a:pt x="7687" y="1"/>
                    <a:pt x="8779" y="279"/>
                    <a:pt x="9313" y="488"/>
                  </a:cubicBezTo>
                  <a:cubicBezTo>
                    <a:pt x="9870" y="698"/>
                    <a:pt x="10126" y="976"/>
                    <a:pt x="10474" y="1394"/>
                  </a:cubicBezTo>
                  <a:cubicBezTo>
                    <a:pt x="10822" y="1812"/>
                    <a:pt x="11031" y="2555"/>
                    <a:pt x="11403" y="2997"/>
                  </a:cubicBezTo>
                  <a:cubicBezTo>
                    <a:pt x="11798" y="3438"/>
                    <a:pt x="12262" y="3786"/>
                    <a:pt x="12750" y="4019"/>
                  </a:cubicBezTo>
                  <a:cubicBezTo>
                    <a:pt x="13238" y="4251"/>
                    <a:pt x="14260" y="4274"/>
                    <a:pt x="14306" y="4413"/>
                  </a:cubicBezTo>
                  <a:cubicBezTo>
                    <a:pt x="14376" y="4553"/>
                    <a:pt x="13749" y="4692"/>
                    <a:pt x="13075" y="4831"/>
                  </a:cubicBezTo>
                  <a:cubicBezTo>
                    <a:pt x="12402" y="4971"/>
                    <a:pt x="10892" y="5157"/>
                    <a:pt x="10311" y="5226"/>
                  </a:cubicBezTo>
                  <a:cubicBezTo>
                    <a:pt x="9754" y="5296"/>
                    <a:pt x="9801" y="5157"/>
                    <a:pt x="9661" y="5296"/>
                  </a:cubicBezTo>
                  <a:cubicBezTo>
                    <a:pt x="9522" y="5458"/>
                    <a:pt x="9545" y="5807"/>
                    <a:pt x="9475" y="6085"/>
                  </a:cubicBezTo>
                  <a:cubicBezTo>
                    <a:pt x="9382" y="6364"/>
                    <a:pt x="9057" y="6550"/>
                    <a:pt x="9127" y="6945"/>
                  </a:cubicBezTo>
                  <a:cubicBezTo>
                    <a:pt x="9197" y="7340"/>
                    <a:pt x="9708" y="7943"/>
                    <a:pt x="9847" y="8385"/>
                  </a:cubicBezTo>
                  <a:cubicBezTo>
                    <a:pt x="9963" y="8826"/>
                    <a:pt x="9917" y="9058"/>
                    <a:pt x="9893" y="9569"/>
                  </a:cubicBezTo>
                  <a:cubicBezTo>
                    <a:pt x="9870" y="10057"/>
                    <a:pt x="9847" y="10939"/>
                    <a:pt x="9661" y="11357"/>
                  </a:cubicBezTo>
                  <a:cubicBezTo>
                    <a:pt x="9475" y="11775"/>
                    <a:pt x="8802" y="11845"/>
                    <a:pt x="8802" y="12100"/>
                  </a:cubicBezTo>
                  <a:cubicBezTo>
                    <a:pt x="8802" y="12356"/>
                    <a:pt x="9220" y="12820"/>
                    <a:pt x="9661" y="12913"/>
                  </a:cubicBezTo>
                  <a:cubicBezTo>
                    <a:pt x="10079" y="13029"/>
                    <a:pt x="10776" y="12820"/>
                    <a:pt x="11357" y="12728"/>
                  </a:cubicBezTo>
                  <a:cubicBezTo>
                    <a:pt x="11960" y="12635"/>
                    <a:pt x="12634" y="12449"/>
                    <a:pt x="13168" y="12333"/>
                  </a:cubicBezTo>
                  <a:cubicBezTo>
                    <a:pt x="13702" y="12217"/>
                    <a:pt x="14399" y="12356"/>
                    <a:pt x="14608" y="12031"/>
                  </a:cubicBezTo>
                  <a:cubicBezTo>
                    <a:pt x="14794" y="11682"/>
                    <a:pt x="14376" y="10730"/>
                    <a:pt x="14399" y="10335"/>
                  </a:cubicBezTo>
                  <a:cubicBezTo>
                    <a:pt x="14445" y="9964"/>
                    <a:pt x="14561" y="9871"/>
                    <a:pt x="14840" y="9708"/>
                  </a:cubicBezTo>
                  <a:cubicBezTo>
                    <a:pt x="15119" y="9569"/>
                    <a:pt x="15746" y="9314"/>
                    <a:pt x="16071" y="9407"/>
                  </a:cubicBezTo>
                  <a:cubicBezTo>
                    <a:pt x="16396" y="9499"/>
                    <a:pt x="16466" y="9987"/>
                    <a:pt x="16744" y="10266"/>
                  </a:cubicBezTo>
                  <a:cubicBezTo>
                    <a:pt x="17023" y="10544"/>
                    <a:pt x="17418" y="10754"/>
                    <a:pt x="17743" y="11079"/>
                  </a:cubicBezTo>
                  <a:cubicBezTo>
                    <a:pt x="18045" y="11427"/>
                    <a:pt x="18440" y="11799"/>
                    <a:pt x="18626" y="12286"/>
                  </a:cubicBezTo>
                  <a:cubicBezTo>
                    <a:pt x="18835" y="12797"/>
                    <a:pt x="19020" y="13633"/>
                    <a:pt x="18974" y="14098"/>
                  </a:cubicBezTo>
                  <a:cubicBezTo>
                    <a:pt x="18928" y="14539"/>
                    <a:pt x="18719" y="14887"/>
                    <a:pt x="18393" y="15027"/>
                  </a:cubicBezTo>
                  <a:cubicBezTo>
                    <a:pt x="18091" y="15166"/>
                    <a:pt x="17557" y="14864"/>
                    <a:pt x="17116" y="14957"/>
                  </a:cubicBezTo>
                  <a:cubicBezTo>
                    <a:pt x="16675" y="15027"/>
                    <a:pt x="16350" y="15375"/>
                    <a:pt x="15792" y="15538"/>
                  </a:cubicBezTo>
                  <a:cubicBezTo>
                    <a:pt x="15235" y="15700"/>
                    <a:pt x="14399" y="15932"/>
                    <a:pt x="13795" y="15979"/>
                  </a:cubicBezTo>
                  <a:cubicBezTo>
                    <a:pt x="13168" y="16002"/>
                    <a:pt x="12634" y="15723"/>
                    <a:pt x="12076" y="15770"/>
                  </a:cubicBezTo>
                  <a:cubicBezTo>
                    <a:pt x="11519" y="15840"/>
                    <a:pt x="11008" y="16234"/>
                    <a:pt x="10474" y="16327"/>
                  </a:cubicBezTo>
                  <a:cubicBezTo>
                    <a:pt x="9917" y="16397"/>
                    <a:pt x="9104" y="16350"/>
                    <a:pt x="8755" y="16234"/>
                  </a:cubicBezTo>
                  <a:cubicBezTo>
                    <a:pt x="8384" y="16141"/>
                    <a:pt x="8546" y="15793"/>
                    <a:pt x="8314" y="15654"/>
                  </a:cubicBezTo>
                  <a:cubicBezTo>
                    <a:pt x="8105" y="15514"/>
                    <a:pt x="7687" y="15607"/>
                    <a:pt x="7362" y="15375"/>
                  </a:cubicBezTo>
                  <a:cubicBezTo>
                    <a:pt x="7060" y="15143"/>
                    <a:pt x="6479" y="14585"/>
                    <a:pt x="6433" y="14260"/>
                  </a:cubicBezTo>
                  <a:cubicBezTo>
                    <a:pt x="6363" y="13912"/>
                    <a:pt x="7060" y="13587"/>
                    <a:pt x="7037" y="13308"/>
                  </a:cubicBezTo>
                  <a:cubicBezTo>
                    <a:pt x="7014" y="13053"/>
                    <a:pt x="6596" y="12890"/>
                    <a:pt x="6270" y="12658"/>
                  </a:cubicBezTo>
                  <a:cubicBezTo>
                    <a:pt x="5945" y="12402"/>
                    <a:pt x="5434" y="12240"/>
                    <a:pt x="5086" y="11915"/>
                  </a:cubicBezTo>
                  <a:cubicBezTo>
                    <a:pt x="4761" y="11566"/>
                    <a:pt x="4459" y="11055"/>
                    <a:pt x="4227" y="10614"/>
                  </a:cubicBezTo>
                  <a:cubicBezTo>
                    <a:pt x="3995" y="10196"/>
                    <a:pt x="4064" y="9708"/>
                    <a:pt x="3716" y="9337"/>
                  </a:cubicBezTo>
                  <a:cubicBezTo>
                    <a:pt x="3367" y="8942"/>
                    <a:pt x="2717" y="8687"/>
                    <a:pt x="2137" y="8361"/>
                  </a:cubicBezTo>
                  <a:cubicBezTo>
                    <a:pt x="1556" y="8013"/>
                    <a:pt x="488" y="7665"/>
                    <a:pt x="232" y="7247"/>
                  </a:cubicBezTo>
                  <a:cubicBezTo>
                    <a:pt x="0" y="6852"/>
                    <a:pt x="557" y="6341"/>
                    <a:pt x="720" y="5923"/>
                  </a:cubicBezTo>
                  <a:cubicBezTo>
                    <a:pt x="859" y="5505"/>
                    <a:pt x="581" y="4994"/>
                    <a:pt x="1138" y="4715"/>
                  </a:cubicBezTo>
                  <a:cubicBezTo>
                    <a:pt x="1719" y="4460"/>
                    <a:pt x="3251" y="4390"/>
                    <a:pt x="4134" y="4320"/>
                  </a:cubicBezTo>
                  <a:cubicBezTo>
                    <a:pt x="5016" y="4274"/>
                    <a:pt x="6085" y="4669"/>
                    <a:pt x="6433" y="4413"/>
                  </a:cubicBezTo>
                  <a:cubicBezTo>
                    <a:pt x="6781" y="4135"/>
                    <a:pt x="6224" y="3229"/>
                    <a:pt x="6224" y="2718"/>
                  </a:cubicBezTo>
                  <a:cubicBezTo>
                    <a:pt x="6247" y="2207"/>
                    <a:pt x="6340" y="1789"/>
                    <a:pt x="6526" y="1348"/>
                  </a:cubicBezTo>
                  <a:cubicBezTo>
                    <a:pt x="6689" y="930"/>
                    <a:pt x="6758" y="279"/>
                    <a:pt x="7223" y="14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4934888" y="3500563"/>
              <a:ext cx="60563" cy="107569"/>
            </a:xfrm>
            <a:custGeom>
              <a:avLst/>
              <a:gdLst/>
              <a:ahLst/>
              <a:cxnLst/>
              <a:rect l="l" t="t" r="r" b="b"/>
              <a:pathLst>
                <a:path w="3230" h="5737" extrusionOk="0">
                  <a:moveTo>
                    <a:pt x="1023" y="233"/>
                  </a:moveTo>
                  <a:cubicBezTo>
                    <a:pt x="1464" y="0"/>
                    <a:pt x="2486" y="47"/>
                    <a:pt x="2765" y="325"/>
                  </a:cubicBezTo>
                  <a:cubicBezTo>
                    <a:pt x="3066" y="581"/>
                    <a:pt x="2695" y="1347"/>
                    <a:pt x="2765" y="1835"/>
                  </a:cubicBezTo>
                  <a:cubicBezTo>
                    <a:pt x="2834" y="2323"/>
                    <a:pt x="3136" y="2810"/>
                    <a:pt x="3183" y="3275"/>
                  </a:cubicBezTo>
                  <a:cubicBezTo>
                    <a:pt x="3229" y="3739"/>
                    <a:pt x="3183" y="4204"/>
                    <a:pt x="3043" y="4599"/>
                  </a:cubicBezTo>
                  <a:cubicBezTo>
                    <a:pt x="2927" y="4993"/>
                    <a:pt x="2857" y="5504"/>
                    <a:pt x="2439" y="5621"/>
                  </a:cubicBezTo>
                  <a:cubicBezTo>
                    <a:pt x="2021" y="5737"/>
                    <a:pt x="953" y="5528"/>
                    <a:pt x="558" y="5249"/>
                  </a:cubicBezTo>
                  <a:cubicBezTo>
                    <a:pt x="163" y="4970"/>
                    <a:pt x="140" y="4506"/>
                    <a:pt x="71" y="3925"/>
                  </a:cubicBezTo>
                  <a:cubicBezTo>
                    <a:pt x="24" y="3321"/>
                    <a:pt x="1" y="2323"/>
                    <a:pt x="163" y="1696"/>
                  </a:cubicBezTo>
                  <a:cubicBezTo>
                    <a:pt x="326" y="1092"/>
                    <a:pt x="582" y="465"/>
                    <a:pt x="1023" y="233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4812975" y="3433944"/>
              <a:ext cx="132394" cy="100594"/>
            </a:xfrm>
            <a:custGeom>
              <a:avLst/>
              <a:gdLst/>
              <a:ahLst/>
              <a:cxnLst/>
              <a:rect l="l" t="t" r="r" b="b"/>
              <a:pathLst>
                <a:path w="7061" h="5365" extrusionOk="0">
                  <a:moveTo>
                    <a:pt x="4157" y="372"/>
                  </a:moveTo>
                  <a:cubicBezTo>
                    <a:pt x="3879" y="209"/>
                    <a:pt x="3553" y="163"/>
                    <a:pt x="3182" y="116"/>
                  </a:cubicBezTo>
                  <a:cubicBezTo>
                    <a:pt x="2787" y="70"/>
                    <a:pt x="2206" y="0"/>
                    <a:pt x="1835" y="93"/>
                  </a:cubicBezTo>
                  <a:cubicBezTo>
                    <a:pt x="1463" y="186"/>
                    <a:pt x="1208" y="511"/>
                    <a:pt x="906" y="674"/>
                  </a:cubicBezTo>
                  <a:cubicBezTo>
                    <a:pt x="627" y="836"/>
                    <a:pt x="0" y="743"/>
                    <a:pt x="70" y="1115"/>
                  </a:cubicBezTo>
                  <a:cubicBezTo>
                    <a:pt x="163" y="1463"/>
                    <a:pt x="859" y="2276"/>
                    <a:pt x="1370" y="2787"/>
                  </a:cubicBezTo>
                  <a:cubicBezTo>
                    <a:pt x="1881" y="3298"/>
                    <a:pt x="2717" y="3739"/>
                    <a:pt x="3135" y="4157"/>
                  </a:cubicBezTo>
                  <a:cubicBezTo>
                    <a:pt x="3553" y="4575"/>
                    <a:pt x="3368" y="5295"/>
                    <a:pt x="3879" y="5342"/>
                  </a:cubicBezTo>
                  <a:cubicBezTo>
                    <a:pt x="4366" y="5365"/>
                    <a:pt x="5574" y="4807"/>
                    <a:pt x="6085" y="4366"/>
                  </a:cubicBezTo>
                  <a:cubicBezTo>
                    <a:pt x="6619" y="3902"/>
                    <a:pt x="7060" y="3228"/>
                    <a:pt x="7014" y="2671"/>
                  </a:cubicBezTo>
                  <a:cubicBezTo>
                    <a:pt x="6967" y="2113"/>
                    <a:pt x="6224" y="1231"/>
                    <a:pt x="5853" y="952"/>
                  </a:cubicBezTo>
                  <a:cubicBezTo>
                    <a:pt x="5481" y="674"/>
                    <a:pt x="5040" y="1092"/>
                    <a:pt x="4738" y="999"/>
                  </a:cubicBezTo>
                  <a:cubicBezTo>
                    <a:pt x="4459" y="883"/>
                    <a:pt x="4413" y="511"/>
                    <a:pt x="4157" y="372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 txBox="1"/>
          <p:nvPr/>
        </p:nvSpPr>
        <p:spPr>
          <a:xfrm>
            <a:off x="4078225" y="884150"/>
            <a:ext cx="814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BROCCOLI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4" name="Google Shape;214;p15"/>
          <p:cNvSpPr txBox="1"/>
          <p:nvPr/>
        </p:nvSpPr>
        <p:spPr>
          <a:xfrm>
            <a:off x="3995907" y="2701970"/>
            <a:ext cx="97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CAULIFLOWER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2473950" y="4326600"/>
            <a:ext cx="139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Kalam"/>
                <a:ea typeface="Kalam"/>
                <a:cs typeface="Kalam"/>
                <a:sym typeface="Kalam"/>
              </a:rPr>
              <a:t>WILD BRASSICA</a:t>
            </a:r>
            <a:endParaRPr sz="9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6" name="Google Shape;216;p15"/>
          <p:cNvSpPr txBox="1"/>
          <p:nvPr/>
        </p:nvSpPr>
        <p:spPr>
          <a:xfrm>
            <a:off x="818888" y="1445675"/>
            <a:ext cx="814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CABBAGE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7" name="Google Shape;217;p15"/>
          <p:cNvSpPr txBox="1"/>
          <p:nvPr/>
        </p:nvSpPr>
        <p:spPr>
          <a:xfrm>
            <a:off x="816244" y="3037466"/>
            <a:ext cx="814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KALE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5986025" y="1751350"/>
            <a:ext cx="2413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variety of crops have been selectively bred from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wild brassica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Selective breeding allows for desirable characteristics to be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magnified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over several generations.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2FE30A-6DF5-D3AE-8435-C4D7AC55C617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F9EB1BB-D3CF-6EFC-BDFB-E85737930EC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20F42-4707-8F09-97CA-EE2072B3A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FAD16-63EC-07CF-1E61-5583259963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Selective Breeding in 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Google Shape;22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5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can selectively breed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desirable characteristics in plants: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be bred for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high yields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High crop yields increase the amount of profit for a farmer.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be bred for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taste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be bred to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tolerate poor weather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will reduce the amount of crop lost 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wind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C9DAF8"/>
                </a:solidFill>
                <a:latin typeface="Cambria"/>
                <a:ea typeface="Cambria"/>
                <a:cs typeface="Cambria"/>
                <a:sym typeface="Cambria"/>
              </a:rPr>
              <a:t>frost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Crops can be bred to resist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diseases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pests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will also reduce the amount of crop lost.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u="sng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Selective breeding video.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5" name="Google Shape;22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6" name="Google Shape;226;p16"/>
          <p:cNvGrpSpPr/>
          <p:nvPr/>
        </p:nvGrpSpPr>
        <p:grpSpPr>
          <a:xfrm>
            <a:off x="5614550" y="1296799"/>
            <a:ext cx="1021005" cy="3127745"/>
            <a:chOff x="2388850" y="76525"/>
            <a:chExt cx="1701675" cy="5207700"/>
          </a:xfrm>
        </p:grpSpPr>
        <p:sp>
          <p:nvSpPr>
            <p:cNvPr id="227" name="Google Shape;227;p16"/>
            <p:cNvSpPr/>
            <p:nvPr/>
          </p:nvSpPr>
          <p:spPr>
            <a:xfrm>
              <a:off x="2990725" y="2231875"/>
              <a:ext cx="1052675" cy="2212625"/>
            </a:xfrm>
            <a:custGeom>
              <a:avLst/>
              <a:gdLst/>
              <a:ahLst/>
              <a:cxnLst/>
              <a:rect l="l" t="t" r="r" b="b"/>
              <a:pathLst>
                <a:path w="42107" h="88505" extrusionOk="0">
                  <a:moveTo>
                    <a:pt x="1" y="799"/>
                  </a:moveTo>
                  <a:cubicBezTo>
                    <a:pt x="10455" y="30985"/>
                    <a:pt x="23278" y="60478"/>
                    <a:pt x="41296" y="88505"/>
                  </a:cubicBezTo>
                  <a:lnTo>
                    <a:pt x="42107" y="88060"/>
                  </a:lnTo>
                  <a:cubicBezTo>
                    <a:pt x="23867" y="57612"/>
                    <a:pt x="11489" y="30763"/>
                    <a:pt x="1060" y="1"/>
                  </a:cubicBezTo>
                  <a:close/>
                </a:path>
              </a:pathLst>
            </a:custGeom>
            <a:solidFill>
              <a:srgbClr val="CAB961"/>
            </a:solidFill>
            <a:ln w="5900" cap="flat" cmpd="sng">
              <a:solidFill>
                <a:srgbClr val="735D00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2508550" y="588450"/>
              <a:ext cx="524725" cy="1683700"/>
            </a:xfrm>
            <a:custGeom>
              <a:avLst/>
              <a:gdLst/>
              <a:ahLst/>
              <a:cxnLst/>
              <a:rect l="l" t="t" r="r" b="b"/>
              <a:pathLst>
                <a:path w="20989" h="67348" extrusionOk="0">
                  <a:moveTo>
                    <a:pt x="1" y="1178"/>
                  </a:moveTo>
                  <a:lnTo>
                    <a:pt x="1584" y="1"/>
                  </a:lnTo>
                  <a:cubicBezTo>
                    <a:pt x="7355" y="22401"/>
                    <a:pt x="13138" y="44802"/>
                    <a:pt x="20989" y="66824"/>
                  </a:cubicBezTo>
                  <a:lnTo>
                    <a:pt x="19733" y="67347"/>
                  </a:lnTo>
                  <a:cubicBezTo>
                    <a:pt x="10076" y="46281"/>
                    <a:pt x="4018" y="24063"/>
                    <a:pt x="1" y="1178"/>
                  </a:cubicBezTo>
                  <a:close/>
                </a:path>
              </a:pathLst>
            </a:custGeom>
            <a:solidFill>
              <a:srgbClr val="CAB961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2520350" y="479200"/>
              <a:ext cx="91600" cy="251575"/>
            </a:xfrm>
            <a:custGeom>
              <a:avLst/>
              <a:gdLst/>
              <a:ahLst/>
              <a:cxnLst/>
              <a:rect l="l" t="t" r="r" b="b"/>
              <a:pathLst>
                <a:path w="3664" h="10063" extrusionOk="0">
                  <a:moveTo>
                    <a:pt x="2538" y="10062"/>
                  </a:moveTo>
                  <a:cubicBezTo>
                    <a:pt x="3664" y="7903"/>
                    <a:pt x="3507" y="4868"/>
                    <a:pt x="3376" y="4017"/>
                  </a:cubicBezTo>
                  <a:cubicBezTo>
                    <a:pt x="3206" y="2905"/>
                    <a:pt x="2839" y="2565"/>
                    <a:pt x="2695" y="1649"/>
                  </a:cubicBezTo>
                  <a:cubicBezTo>
                    <a:pt x="2565" y="825"/>
                    <a:pt x="2525" y="105"/>
                    <a:pt x="2107" y="0"/>
                  </a:cubicBezTo>
                  <a:cubicBezTo>
                    <a:pt x="2512" y="550"/>
                    <a:pt x="1832" y="2238"/>
                    <a:pt x="1413" y="3180"/>
                  </a:cubicBezTo>
                  <a:cubicBezTo>
                    <a:pt x="772" y="4619"/>
                    <a:pt x="0" y="4515"/>
                    <a:pt x="2538" y="10062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2388850" y="76525"/>
              <a:ext cx="185825" cy="407925"/>
            </a:xfrm>
            <a:custGeom>
              <a:avLst/>
              <a:gdLst/>
              <a:ahLst/>
              <a:cxnLst/>
              <a:rect l="l" t="t" r="r" b="b"/>
              <a:pathLst>
                <a:path w="7433" h="16317" extrusionOk="0">
                  <a:moveTo>
                    <a:pt x="7432" y="16277"/>
                  </a:moveTo>
                  <a:cubicBezTo>
                    <a:pt x="5260" y="10860"/>
                    <a:pt x="2957" y="5443"/>
                    <a:pt x="222" y="0"/>
                  </a:cubicBezTo>
                  <a:lnTo>
                    <a:pt x="0" y="105"/>
                  </a:lnTo>
                  <a:cubicBezTo>
                    <a:pt x="2695" y="5286"/>
                    <a:pt x="5077" y="10703"/>
                    <a:pt x="7262" y="16251"/>
                  </a:cubicBezTo>
                  <a:lnTo>
                    <a:pt x="7393" y="16317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2558275" y="584200"/>
              <a:ext cx="86075" cy="250600"/>
            </a:xfrm>
            <a:custGeom>
              <a:avLst/>
              <a:gdLst/>
              <a:ahLst/>
              <a:cxnLst/>
              <a:rect l="l" t="t" r="r" b="b"/>
              <a:pathLst>
                <a:path w="3443" h="10024" extrusionOk="0">
                  <a:moveTo>
                    <a:pt x="1728" y="10023"/>
                  </a:moveTo>
                  <a:cubicBezTo>
                    <a:pt x="3154" y="8048"/>
                    <a:pt x="3442" y="5012"/>
                    <a:pt x="3429" y="4161"/>
                  </a:cubicBezTo>
                  <a:cubicBezTo>
                    <a:pt x="3416" y="3023"/>
                    <a:pt x="3102" y="2631"/>
                    <a:pt x="3089" y="1702"/>
                  </a:cubicBezTo>
                  <a:cubicBezTo>
                    <a:pt x="3076" y="877"/>
                    <a:pt x="3141" y="144"/>
                    <a:pt x="2749" y="1"/>
                  </a:cubicBezTo>
                  <a:cubicBezTo>
                    <a:pt x="3076" y="589"/>
                    <a:pt x="2147" y="2173"/>
                    <a:pt x="1597" y="3049"/>
                  </a:cubicBezTo>
                  <a:cubicBezTo>
                    <a:pt x="760" y="4371"/>
                    <a:pt x="1" y="4161"/>
                    <a:pt x="1728" y="10023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502025" y="159925"/>
              <a:ext cx="125625" cy="429525"/>
            </a:xfrm>
            <a:custGeom>
              <a:avLst/>
              <a:gdLst/>
              <a:ahLst/>
              <a:cxnLst/>
              <a:rect l="l" t="t" r="r" b="b"/>
              <a:pathLst>
                <a:path w="5025" h="17181" extrusionOk="0">
                  <a:moveTo>
                    <a:pt x="5025" y="17142"/>
                  </a:moveTo>
                  <a:cubicBezTo>
                    <a:pt x="3664" y="11476"/>
                    <a:pt x="2159" y="5771"/>
                    <a:pt x="223" y="1"/>
                  </a:cubicBezTo>
                  <a:lnTo>
                    <a:pt x="0" y="79"/>
                  </a:lnTo>
                  <a:cubicBezTo>
                    <a:pt x="1924" y="5588"/>
                    <a:pt x="3494" y="11293"/>
                    <a:pt x="4868" y="17089"/>
                  </a:cubicBezTo>
                  <a:lnTo>
                    <a:pt x="4985" y="17181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2597525" y="679725"/>
              <a:ext cx="94900" cy="242075"/>
            </a:xfrm>
            <a:custGeom>
              <a:avLst/>
              <a:gdLst/>
              <a:ahLst/>
              <a:cxnLst/>
              <a:rect l="l" t="t" r="r" b="b"/>
              <a:pathLst>
                <a:path w="3796" h="9683" extrusionOk="0">
                  <a:moveTo>
                    <a:pt x="668" y="9683"/>
                  </a:moveTo>
                  <a:cubicBezTo>
                    <a:pt x="2422" y="7995"/>
                    <a:pt x="3233" y="5051"/>
                    <a:pt x="3377" y="4213"/>
                  </a:cubicBezTo>
                  <a:cubicBezTo>
                    <a:pt x="3573" y="3088"/>
                    <a:pt x="3324" y="2656"/>
                    <a:pt x="3481" y="1740"/>
                  </a:cubicBezTo>
                  <a:cubicBezTo>
                    <a:pt x="3612" y="929"/>
                    <a:pt x="3796" y="223"/>
                    <a:pt x="3442" y="0"/>
                  </a:cubicBezTo>
                  <a:cubicBezTo>
                    <a:pt x="3652" y="641"/>
                    <a:pt x="2474" y="2028"/>
                    <a:pt x="1767" y="2787"/>
                  </a:cubicBezTo>
                  <a:cubicBezTo>
                    <a:pt x="708" y="3939"/>
                    <a:pt x="1" y="3612"/>
                    <a:pt x="668" y="9683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2635475" y="241050"/>
              <a:ext cx="48125" cy="443600"/>
            </a:xfrm>
            <a:custGeom>
              <a:avLst/>
              <a:gdLst/>
              <a:ahLst/>
              <a:cxnLst/>
              <a:rect l="l" t="t" r="r" b="b"/>
              <a:pathLst>
                <a:path w="1925" h="17744" extrusionOk="0">
                  <a:moveTo>
                    <a:pt x="1924" y="17717"/>
                  </a:moveTo>
                  <a:cubicBezTo>
                    <a:pt x="1584" y="11895"/>
                    <a:pt x="1113" y="6033"/>
                    <a:pt x="236" y="1"/>
                  </a:cubicBezTo>
                  <a:lnTo>
                    <a:pt x="1" y="27"/>
                  </a:lnTo>
                  <a:cubicBezTo>
                    <a:pt x="917" y="5797"/>
                    <a:pt x="1453" y="11685"/>
                    <a:pt x="1780" y="17652"/>
                  </a:cubicBezTo>
                  <a:lnTo>
                    <a:pt x="1872" y="17743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2629275" y="796175"/>
              <a:ext cx="97500" cy="239800"/>
            </a:xfrm>
            <a:custGeom>
              <a:avLst/>
              <a:gdLst/>
              <a:ahLst/>
              <a:cxnLst/>
              <a:rect l="l" t="t" r="r" b="b"/>
              <a:pathLst>
                <a:path w="3900" h="9592" extrusionOk="0">
                  <a:moveTo>
                    <a:pt x="458" y="9591"/>
                  </a:moveTo>
                  <a:cubicBezTo>
                    <a:pt x="2264" y="7956"/>
                    <a:pt x="3180" y="5051"/>
                    <a:pt x="3350" y="4214"/>
                  </a:cubicBezTo>
                  <a:cubicBezTo>
                    <a:pt x="3572" y="3101"/>
                    <a:pt x="3350" y="2657"/>
                    <a:pt x="3533" y="1741"/>
                  </a:cubicBezTo>
                  <a:cubicBezTo>
                    <a:pt x="3690" y="929"/>
                    <a:pt x="3899" y="236"/>
                    <a:pt x="3546" y="0"/>
                  </a:cubicBezTo>
                  <a:cubicBezTo>
                    <a:pt x="3742" y="655"/>
                    <a:pt x="2512" y="2002"/>
                    <a:pt x="1793" y="2735"/>
                  </a:cubicBezTo>
                  <a:cubicBezTo>
                    <a:pt x="694" y="3860"/>
                    <a:pt x="0" y="3494"/>
                    <a:pt x="458" y="959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2683900" y="356525"/>
              <a:ext cx="34050" cy="444575"/>
            </a:xfrm>
            <a:custGeom>
              <a:avLst/>
              <a:gdLst/>
              <a:ahLst/>
              <a:cxnLst/>
              <a:rect l="l" t="t" r="r" b="b"/>
              <a:pathLst>
                <a:path w="1362" h="17783" extrusionOk="0">
                  <a:moveTo>
                    <a:pt x="1361" y="17756"/>
                  </a:moveTo>
                  <a:cubicBezTo>
                    <a:pt x="1204" y="11934"/>
                    <a:pt x="929" y="6046"/>
                    <a:pt x="236" y="1"/>
                  </a:cubicBezTo>
                  <a:lnTo>
                    <a:pt x="0" y="27"/>
                  </a:lnTo>
                  <a:cubicBezTo>
                    <a:pt x="733" y="5810"/>
                    <a:pt x="1073" y="11724"/>
                    <a:pt x="1217" y="17691"/>
                  </a:cubicBezTo>
                  <a:lnTo>
                    <a:pt x="1309" y="17783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2646600" y="923750"/>
              <a:ext cx="97500" cy="239800"/>
            </a:xfrm>
            <a:custGeom>
              <a:avLst/>
              <a:gdLst/>
              <a:ahLst/>
              <a:cxnLst/>
              <a:rect l="l" t="t" r="r" b="b"/>
              <a:pathLst>
                <a:path w="3900" h="9592" extrusionOk="0">
                  <a:moveTo>
                    <a:pt x="472" y="9591"/>
                  </a:moveTo>
                  <a:cubicBezTo>
                    <a:pt x="2277" y="7969"/>
                    <a:pt x="3180" y="5051"/>
                    <a:pt x="3350" y="4227"/>
                  </a:cubicBezTo>
                  <a:cubicBezTo>
                    <a:pt x="3586" y="3101"/>
                    <a:pt x="3350" y="2670"/>
                    <a:pt x="3533" y="1754"/>
                  </a:cubicBezTo>
                  <a:cubicBezTo>
                    <a:pt x="3691" y="942"/>
                    <a:pt x="3900" y="236"/>
                    <a:pt x="3547" y="0"/>
                  </a:cubicBezTo>
                  <a:cubicBezTo>
                    <a:pt x="3743" y="655"/>
                    <a:pt x="2513" y="2015"/>
                    <a:pt x="1793" y="2748"/>
                  </a:cubicBezTo>
                  <a:cubicBezTo>
                    <a:pt x="694" y="3860"/>
                    <a:pt x="1" y="3507"/>
                    <a:pt x="472" y="959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2701550" y="484100"/>
              <a:ext cx="33725" cy="444900"/>
            </a:xfrm>
            <a:custGeom>
              <a:avLst/>
              <a:gdLst/>
              <a:ahLst/>
              <a:cxnLst/>
              <a:rect l="l" t="t" r="r" b="b"/>
              <a:pathLst>
                <a:path w="1349" h="17796" extrusionOk="0">
                  <a:moveTo>
                    <a:pt x="1349" y="17770"/>
                  </a:moveTo>
                  <a:cubicBezTo>
                    <a:pt x="1205" y="11947"/>
                    <a:pt x="917" y="6059"/>
                    <a:pt x="236" y="1"/>
                  </a:cubicBezTo>
                  <a:lnTo>
                    <a:pt x="1" y="27"/>
                  </a:lnTo>
                  <a:cubicBezTo>
                    <a:pt x="721" y="5823"/>
                    <a:pt x="1074" y="11724"/>
                    <a:pt x="1205" y="17691"/>
                  </a:cubicBezTo>
                  <a:lnTo>
                    <a:pt x="1296" y="17796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2670150" y="1033650"/>
              <a:ext cx="97500" cy="239800"/>
            </a:xfrm>
            <a:custGeom>
              <a:avLst/>
              <a:gdLst/>
              <a:ahLst/>
              <a:cxnLst/>
              <a:rect l="l" t="t" r="r" b="b"/>
              <a:pathLst>
                <a:path w="3900" h="9592" extrusionOk="0">
                  <a:moveTo>
                    <a:pt x="472" y="9592"/>
                  </a:moveTo>
                  <a:cubicBezTo>
                    <a:pt x="2277" y="7956"/>
                    <a:pt x="3180" y="5051"/>
                    <a:pt x="3350" y="4214"/>
                  </a:cubicBezTo>
                  <a:cubicBezTo>
                    <a:pt x="3586" y="3102"/>
                    <a:pt x="3350" y="2657"/>
                    <a:pt x="3534" y="1754"/>
                  </a:cubicBezTo>
                  <a:cubicBezTo>
                    <a:pt x="3704" y="943"/>
                    <a:pt x="3900" y="236"/>
                    <a:pt x="3560" y="1"/>
                  </a:cubicBezTo>
                  <a:cubicBezTo>
                    <a:pt x="3756" y="655"/>
                    <a:pt x="2526" y="2016"/>
                    <a:pt x="1793" y="2749"/>
                  </a:cubicBezTo>
                  <a:cubicBezTo>
                    <a:pt x="694" y="3861"/>
                    <a:pt x="1" y="3507"/>
                    <a:pt x="472" y="9592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2725100" y="594025"/>
              <a:ext cx="33725" cy="444900"/>
            </a:xfrm>
            <a:custGeom>
              <a:avLst/>
              <a:gdLst/>
              <a:ahLst/>
              <a:cxnLst/>
              <a:rect l="l" t="t" r="r" b="b"/>
              <a:pathLst>
                <a:path w="1349" h="17796" extrusionOk="0">
                  <a:moveTo>
                    <a:pt x="1349" y="17769"/>
                  </a:moveTo>
                  <a:cubicBezTo>
                    <a:pt x="1205" y="11933"/>
                    <a:pt x="917" y="6058"/>
                    <a:pt x="236" y="0"/>
                  </a:cubicBezTo>
                  <a:lnTo>
                    <a:pt x="1" y="26"/>
                  </a:lnTo>
                  <a:cubicBezTo>
                    <a:pt x="721" y="5823"/>
                    <a:pt x="1074" y="11724"/>
                    <a:pt x="1218" y="17690"/>
                  </a:cubicBezTo>
                  <a:lnTo>
                    <a:pt x="1296" y="17795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708100" y="1130150"/>
              <a:ext cx="82775" cy="282975"/>
            </a:xfrm>
            <a:custGeom>
              <a:avLst/>
              <a:gdLst/>
              <a:ahLst/>
              <a:cxnLst/>
              <a:rect l="l" t="t" r="r" b="b"/>
              <a:pathLst>
                <a:path w="3311" h="11319" extrusionOk="0">
                  <a:moveTo>
                    <a:pt x="916" y="11319"/>
                  </a:moveTo>
                  <a:cubicBezTo>
                    <a:pt x="2356" y="9657"/>
                    <a:pt x="3089" y="4907"/>
                    <a:pt x="3167" y="4083"/>
                  </a:cubicBezTo>
                  <a:cubicBezTo>
                    <a:pt x="3272" y="2997"/>
                    <a:pt x="3036" y="2578"/>
                    <a:pt x="3115" y="1689"/>
                  </a:cubicBezTo>
                  <a:cubicBezTo>
                    <a:pt x="3193" y="890"/>
                    <a:pt x="3311" y="210"/>
                    <a:pt x="2984" y="1"/>
                  </a:cubicBezTo>
                  <a:cubicBezTo>
                    <a:pt x="3206" y="616"/>
                    <a:pt x="2251" y="1990"/>
                    <a:pt x="1675" y="2722"/>
                  </a:cubicBezTo>
                  <a:cubicBezTo>
                    <a:pt x="812" y="3848"/>
                    <a:pt x="1" y="5431"/>
                    <a:pt x="916" y="1131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716275" y="705550"/>
              <a:ext cx="66750" cy="429525"/>
            </a:xfrm>
            <a:custGeom>
              <a:avLst/>
              <a:gdLst/>
              <a:ahLst/>
              <a:cxnLst/>
              <a:rect l="l" t="t" r="r" b="b"/>
              <a:pathLst>
                <a:path w="2670" h="17181" extrusionOk="0">
                  <a:moveTo>
                    <a:pt x="2670" y="17155"/>
                  </a:moveTo>
                  <a:cubicBezTo>
                    <a:pt x="2055" y="11515"/>
                    <a:pt x="1309" y="5837"/>
                    <a:pt x="210" y="1"/>
                  </a:cubicBezTo>
                  <a:lnTo>
                    <a:pt x="1" y="40"/>
                  </a:lnTo>
                  <a:cubicBezTo>
                    <a:pt x="1126" y="5614"/>
                    <a:pt x="1924" y="11319"/>
                    <a:pt x="2539" y="17089"/>
                  </a:cubicBezTo>
                  <a:lnTo>
                    <a:pt x="2631" y="1718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741150" y="1251200"/>
              <a:ext cx="82775" cy="282975"/>
            </a:xfrm>
            <a:custGeom>
              <a:avLst/>
              <a:gdLst/>
              <a:ahLst/>
              <a:cxnLst/>
              <a:rect l="l" t="t" r="r" b="b"/>
              <a:pathLst>
                <a:path w="3311" h="11319" extrusionOk="0">
                  <a:moveTo>
                    <a:pt x="916" y="11318"/>
                  </a:moveTo>
                  <a:cubicBezTo>
                    <a:pt x="2355" y="9670"/>
                    <a:pt x="3088" y="4907"/>
                    <a:pt x="3167" y="4096"/>
                  </a:cubicBezTo>
                  <a:cubicBezTo>
                    <a:pt x="3271" y="3009"/>
                    <a:pt x="3036" y="2591"/>
                    <a:pt x="3114" y="1701"/>
                  </a:cubicBezTo>
                  <a:cubicBezTo>
                    <a:pt x="3193" y="903"/>
                    <a:pt x="3311" y="222"/>
                    <a:pt x="2983" y="0"/>
                  </a:cubicBezTo>
                  <a:cubicBezTo>
                    <a:pt x="3219" y="628"/>
                    <a:pt x="2251" y="1989"/>
                    <a:pt x="1688" y="2735"/>
                  </a:cubicBezTo>
                  <a:cubicBezTo>
                    <a:pt x="811" y="3860"/>
                    <a:pt x="0" y="5443"/>
                    <a:pt x="916" y="1131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2752925" y="826275"/>
              <a:ext cx="66750" cy="429525"/>
            </a:xfrm>
            <a:custGeom>
              <a:avLst/>
              <a:gdLst/>
              <a:ahLst/>
              <a:cxnLst/>
              <a:rect l="l" t="t" r="r" b="b"/>
              <a:pathLst>
                <a:path w="2670" h="17181" extrusionOk="0">
                  <a:moveTo>
                    <a:pt x="2669" y="17141"/>
                  </a:moveTo>
                  <a:cubicBezTo>
                    <a:pt x="2054" y="11515"/>
                    <a:pt x="1322" y="5823"/>
                    <a:pt x="210" y="0"/>
                  </a:cubicBezTo>
                  <a:lnTo>
                    <a:pt x="0" y="26"/>
                  </a:lnTo>
                  <a:cubicBezTo>
                    <a:pt x="1125" y="5613"/>
                    <a:pt x="1924" y="11305"/>
                    <a:pt x="2552" y="17076"/>
                  </a:cubicBezTo>
                  <a:lnTo>
                    <a:pt x="2630" y="171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2777450" y="1347675"/>
              <a:ext cx="82775" cy="283000"/>
            </a:xfrm>
            <a:custGeom>
              <a:avLst/>
              <a:gdLst/>
              <a:ahLst/>
              <a:cxnLst/>
              <a:rect l="l" t="t" r="r" b="b"/>
              <a:pathLst>
                <a:path w="3311" h="11320" extrusionOk="0">
                  <a:moveTo>
                    <a:pt x="916" y="11319"/>
                  </a:moveTo>
                  <a:cubicBezTo>
                    <a:pt x="2356" y="9657"/>
                    <a:pt x="3075" y="4908"/>
                    <a:pt x="3167" y="4083"/>
                  </a:cubicBezTo>
                  <a:cubicBezTo>
                    <a:pt x="3272" y="2997"/>
                    <a:pt x="3036" y="2579"/>
                    <a:pt x="3115" y="1689"/>
                  </a:cubicBezTo>
                  <a:cubicBezTo>
                    <a:pt x="3180" y="904"/>
                    <a:pt x="3311" y="210"/>
                    <a:pt x="2984" y="1"/>
                  </a:cubicBezTo>
                  <a:cubicBezTo>
                    <a:pt x="3206" y="616"/>
                    <a:pt x="2251" y="1990"/>
                    <a:pt x="1675" y="2723"/>
                  </a:cubicBezTo>
                  <a:cubicBezTo>
                    <a:pt x="812" y="3848"/>
                    <a:pt x="0" y="5431"/>
                    <a:pt x="916" y="1131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2789225" y="922450"/>
              <a:ext cx="66750" cy="429525"/>
            </a:xfrm>
            <a:custGeom>
              <a:avLst/>
              <a:gdLst/>
              <a:ahLst/>
              <a:cxnLst/>
              <a:rect l="l" t="t" r="r" b="b"/>
              <a:pathLst>
                <a:path w="2670" h="17181" extrusionOk="0">
                  <a:moveTo>
                    <a:pt x="2670" y="17154"/>
                  </a:moveTo>
                  <a:cubicBezTo>
                    <a:pt x="2055" y="11514"/>
                    <a:pt x="1309" y="5836"/>
                    <a:pt x="197" y="0"/>
                  </a:cubicBezTo>
                  <a:lnTo>
                    <a:pt x="1" y="39"/>
                  </a:lnTo>
                  <a:cubicBezTo>
                    <a:pt x="1113" y="5613"/>
                    <a:pt x="1924" y="11318"/>
                    <a:pt x="2539" y="17089"/>
                  </a:cubicBezTo>
                  <a:lnTo>
                    <a:pt x="2631" y="171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2815075" y="1491300"/>
              <a:ext cx="83750" cy="304875"/>
            </a:xfrm>
            <a:custGeom>
              <a:avLst/>
              <a:gdLst/>
              <a:ahLst/>
              <a:cxnLst/>
              <a:rect l="l" t="t" r="r" b="b"/>
              <a:pathLst>
                <a:path w="3350" h="12195" extrusionOk="0">
                  <a:moveTo>
                    <a:pt x="2002" y="12195"/>
                  </a:moveTo>
                  <a:cubicBezTo>
                    <a:pt x="3324" y="10180"/>
                    <a:pt x="3350" y="5077"/>
                    <a:pt x="3298" y="4213"/>
                  </a:cubicBezTo>
                  <a:cubicBezTo>
                    <a:pt x="3232" y="3062"/>
                    <a:pt x="2905" y="2669"/>
                    <a:pt x="2853" y="1740"/>
                  </a:cubicBezTo>
                  <a:cubicBezTo>
                    <a:pt x="2800" y="890"/>
                    <a:pt x="2826" y="157"/>
                    <a:pt x="2421" y="0"/>
                  </a:cubicBezTo>
                  <a:cubicBezTo>
                    <a:pt x="2774" y="602"/>
                    <a:pt x="1937" y="2225"/>
                    <a:pt x="1426" y="3114"/>
                  </a:cubicBezTo>
                  <a:cubicBezTo>
                    <a:pt x="641" y="4462"/>
                    <a:pt x="0" y="6281"/>
                    <a:pt x="2002" y="12195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2735250" y="1061450"/>
              <a:ext cx="145275" cy="433800"/>
            </a:xfrm>
            <a:custGeom>
              <a:avLst/>
              <a:gdLst/>
              <a:ahLst/>
              <a:cxnLst/>
              <a:rect l="l" t="t" r="r" b="b"/>
              <a:pathLst>
                <a:path w="5811" h="17352" extrusionOk="0">
                  <a:moveTo>
                    <a:pt x="5810" y="17312"/>
                  </a:moveTo>
                  <a:cubicBezTo>
                    <a:pt x="4188" y="11581"/>
                    <a:pt x="2421" y="5824"/>
                    <a:pt x="210" y="1"/>
                  </a:cubicBezTo>
                  <a:lnTo>
                    <a:pt x="1" y="79"/>
                  </a:lnTo>
                  <a:cubicBezTo>
                    <a:pt x="2173" y="5640"/>
                    <a:pt x="4004" y="11398"/>
                    <a:pt x="5653" y="17273"/>
                  </a:cubicBezTo>
                  <a:lnTo>
                    <a:pt x="5771" y="17351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857925" y="1614625"/>
              <a:ext cx="83750" cy="304875"/>
            </a:xfrm>
            <a:custGeom>
              <a:avLst/>
              <a:gdLst/>
              <a:ahLst/>
              <a:cxnLst/>
              <a:rect l="l" t="t" r="r" b="b"/>
              <a:pathLst>
                <a:path w="3350" h="12195" extrusionOk="0">
                  <a:moveTo>
                    <a:pt x="2002" y="12195"/>
                  </a:moveTo>
                  <a:cubicBezTo>
                    <a:pt x="3324" y="10167"/>
                    <a:pt x="3350" y="5077"/>
                    <a:pt x="3298" y="4213"/>
                  </a:cubicBezTo>
                  <a:cubicBezTo>
                    <a:pt x="3232" y="3049"/>
                    <a:pt x="2905" y="2669"/>
                    <a:pt x="2853" y="1727"/>
                  </a:cubicBezTo>
                  <a:cubicBezTo>
                    <a:pt x="2800" y="890"/>
                    <a:pt x="2827" y="144"/>
                    <a:pt x="2421" y="0"/>
                  </a:cubicBezTo>
                  <a:cubicBezTo>
                    <a:pt x="2774" y="589"/>
                    <a:pt x="1937" y="2211"/>
                    <a:pt x="1427" y="3101"/>
                  </a:cubicBezTo>
                  <a:cubicBezTo>
                    <a:pt x="641" y="4462"/>
                    <a:pt x="0" y="6268"/>
                    <a:pt x="2002" y="12195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2778100" y="1184450"/>
              <a:ext cx="145275" cy="434125"/>
            </a:xfrm>
            <a:custGeom>
              <a:avLst/>
              <a:gdLst/>
              <a:ahLst/>
              <a:cxnLst/>
              <a:rect l="l" t="t" r="r" b="b"/>
              <a:pathLst>
                <a:path w="5811" h="17365" extrusionOk="0">
                  <a:moveTo>
                    <a:pt x="5810" y="17325"/>
                  </a:moveTo>
                  <a:cubicBezTo>
                    <a:pt x="4188" y="11594"/>
                    <a:pt x="2421" y="5837"/>
                    <a:pt x="210" y="1"/>
                  </a:cubicBezTo>
                  <a:lnTo>
                    <a:pt x="1" y="79"/>
                  </a:lnTo>
                  <a:cubicBezTo>
                    <a:pt x="2173" y="5653"/>
                    <a:pt x="4005" y="11411"/>
                    <a:pt x="5653" y="17272"/>
                  </a:cubicBezTo>
                  <a:lnTo>
                    <a:pt x="5771" y="17364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898800" y="1737925"/>
              <a:ext cx="83775" cy="304900"/>
            </a:xfrm>
            <a:custGeom>
              <a:avLst/>
              <a:gdLst/>
              <a:ahLst/>
              <a:cxnLst/>
              <a:rect l="l" t="t" r="r" b="b"/>
              <a:pathLst>
                <a:path w="3351" h="12196" extrusionOk="0">
                  <a:moveTo>
                    <a:pt x="2003" y="12196"/>
                  </a:moveTo>
                  <a:cubicBezTo>
                    <a:pt x="3337" y="10181"/>
                    <a:pt x="3351" y="5078"/>
                    <a:pt x="3311" y="4214"/>
                  </a:cubicBezTo>
                  <a:cubicBezTo>
                    <a:pt x="3246" y="3063"/>
                    <a:pt x="2906" y="2670"/>
                    <a:pt x="2853" y="1741"/>
                  </a:cubicBezTo>
                  <a:cubicBezTo>
                    <a:pt x="2801" y="891"/>
                    <a:pt x="2827" y="158"/>
                    <a:pt x="2435" y="1"/>
                  </a:cubicBezTo>
                  <a:cubicBezTo>
                    <a:pt x="2788" y="603"/>
                    <a:pt x="1937" y="2225"/>
                    <a:pt x="1427" y="3115"/>
                  </a:cubicBezTo>
                  <a:cubicBezTo>
                    <a:pt x="655" y="4463"/>
                    <a:pt x="1" y="6282"/>
                    <a:pt x="2003" y="12196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819000" y="1308100"/>
              <a:ext cx="145575" cy="433775"/>
            </a:xfrm>
            <a:custGeom>
              <a:avLst/>
              <a:gdLst/>
              <a:ahLst/>
              <a:cxnLst/>
              <a:rect l="l" t="t" r="r" b="b"/>
              <a:pathLst>
                <a:path w="5823" h="17351" extrusionOk="0">
                  <a:moveTo>
                    <a:pt x="5823" y="17312"/>
                  </a:moveTo>
                  <a:cubicBezTo>
                    <a:pt x="4187" y="11581"/>
                    <a:pt x="2421" y="5836"/>
                    <a:pt x="223" y="1"/>
                  </a:cubicBezTo>
                  <a:lnTo>
                    <a:pt x="0" y="79"/>
                  </a:lnTo>
                  <a:cubicBezTo>
                    <a:pt x="2172" y="5640"/>
                    <a:pt x="4017" y="11397"/>
                    <a:pt x="5666" y="17272"/>
                  </a:cubicBezTo>
                  <a:lnTo>
                    <a:pt x="5784" y="17351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2936750" y="1854725"/>
              <a:ext cx="83775" cy="304875"/>
            </a:xfrm>
            <a:custGeom>
              <a:avLst/>
              <a:gdLst/>
              <a:ahLst/>
              <a:cxnLst/>
              <a:rect l="l" t="t" r="r" b="b"/>
              <a:pathLst>
                <a:path w="3351" h="12195" extrusionOk="0">
                  <a:moveTo>
                    <a:pt x="2003" y="12195"/>
                  </a:moveTo>
                  <a:cubicBezTo>
                    <a:pt x="3337" y="10167"/>
                    <a:pt x="3350" y="5077"/>
                    <a:pt x="3311" y="4213"/>
                  </a:cubicBezTo>
                  <a:cubicBezTo>
                    <a:pt x="3246" y="3049"/>
                    <a:pt x="2905" y="2669"/>
                    <a:pt x="2853" y="1727"/>
                  </a:cubicBezTo>
                  <a:cubicBezTo>
                    <a:pt x="2801" y="890"/>
                    <a:pt x="2827" y="144"/>
                    <a:pt x="2421" y="0"/>
                  </a:cubicBezTo>
                  <a:cubicBezTo>
                    <a:pt x="2788" y="602"/>
                    <a:pt x="1937" y="2211"/>
                    <a:pt x="1427" y="3101"/>
                  </a:cubicBezTo>
                  <a:cubicBezTo>
                    <a:pt x="642" y="4462"/>
                    <a:pt x="1" y="6268"/>
                    <a:pt x="2003" y="12195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2856950" y="1424550"/>
              <a:ext cx="145575" cy="434125"/>
            </a:xfrm>
            <a:custGeom>
              <a:avLst/>
              <a:gdLst/>
              <a:ahLst/>
              <a:cxnLst/>
              <a:rect l="l" t="t" r="r" b="b"/>
              <a:pathLst>
                <a:path w="5823" h="17365" extrusionOk="0">
                  <a:moveTo>
                    <a:pt x="5823" y="17325"/>
                  </a:moveTo>
                  <a:cubicBezTo>
                    <a:pt x="4187" y="11594"/>
                    <a:pt x="2421" y="5837"/>
                    <a:pt x="222" y="1"/>
                  </a:cubicBezTo>
                  <a:lnTo>
                    <a:pt x="0" y="79"/>
                  </a:lnTo>
                  <a:cubicBezTo>
                    <a:pt x="2172" y="5653"/>
                    <a:pt x="4017" y="11411"/>
                    <a:pt x="5666" y="17273"/>
                  </a:cubicBezTo>
                  <a:lnTo>
                    <a:pt x="5770" y="17364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2974050" y="1967575"/>
              <a:ext cx="83750" cy="304900"/>
            </a:xfrm>
            <a:custGeom>
              <a:avLst/>
              <a:gdLst/>
              <a:ahLst/>
              <a:cxnLst/>
              <a:rect l="l" t="t" r="r" b="b"/>
              <a:pathLst>
                <a:path w="3350" h="12196" extrusionOk="0">
                  <a:moveTo>
                    <a:pt x="2002" y="12195"/>
                  </a:moveTo>
                  <a:cubicBezTo>
                    <a:pt x="3324" y="10180"/>
                    <a:pt x="3350" y="5077"/>
                    <a:pt x="3298" y="4214"/>
                  </a:cubicBezTo>
                  <a:cubicBezTo>
                    <a:pt x="3245" y="3062"/>
                    <a:pt x="2905" y="2670"/>
                    <a:pt x="2853" y="1741"/>
                  </a:cubicBezTo>
                  <a:cubicBezTo>
                    <a:pt x="2800" y="890"/>
                    <a:pt x="2827" y="157"/>
                    <a:pt x="2421" y="0"/>
                  </a:cubicBezTo>
                  <a:cubicBezTo>
                    <a:pt x="2774" y="602"/>
                    <a:pt x="1937" y="2225"/>
                    <a:pt x="1427" y="3114"/>
                  </a:cubicBezTo>
                  <a:cubicBezTo>
                    <a:pt x="641" y="4462"/>
                    <a:pt x="0" y="6281"/>
                    <a:pt x="2002" y="12195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894225" y="1537750"/>
              <a:ext cx="145275" cy="433775"/>
            </a:xfrm>
            <a:custGeom>
              <a:avLst/>
              <a:gdLst/>
              <a:ahLst/>
              <a:cxnLst/>
              <a:rect l="l" t="t" r="r" b="b"/>
              <a:pathLst>
                <a:path w="5811" h="17351" extrusionOk="0">
                  <a:moveTo>
                    <a:pt x="5810" y="17311"/>
                  </a:moveTo>
                  <a:cubicBezTo>
                    <a:pt x="4188" y="11580"/>
                    <a:pt x="2421" y="5823"/>
                    <a:pt x="210" y="0"/>
                  </a:cubicBezTo>
                  <a:lnTo>
                    <a:pt x="1" y="79"/>
                  </a:lnTo>
                  <a:cubicBezTo>
                    <a:pt x="2173" y="5640"/>
                    <a:pt x="4018" y="11397"/>
                    <a:pt x="5666" y="17272"/>
                  </a:cubicBezTo>
                  <a:lnTo>
                    <a:pt x="5771" y="17350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448050" y="550500"/>
              <a:ext cx="134800" cy="247650"/>
            </a:xfrm>
            <a:custGeom>
              <a:avLst/>
              <a:gdLst/>
              <a:ahLst/>
              <a:cxnLst/>
              <a:rect l="l" t="t" r="r" b="b"/>
              <a:pathLst>
                <a:path w="5392" h="9906" extrusionOk="0">
                  <a:moveTo>
                    <a:pt x="5391" y="9906"/>
                  </a:moveTo>
                  <a:cubicBezTo>
                    <a:pt x="3507" y="8754"/>
                    <a:pt x="1492" y="4554"/>
                    <a:pt x="1191" y="3822"/>
                  </a:cubicBezTo>
                  <a:cubicBezTo>
                    <a:pt x="798" y="2840"/>
                    <a:pt x="916" y="2395"/>
                    <a:pt x="589" y="1597"/>
                  </a:cubicBezTo>
                  <a:cubicBezTo>
                    <a:pt x="301" y="877"/>
                    <a:pt x="0" y="276"/>
                    <a:pt x="262" y="1"/>
                  </a:cubicBezTo>
                  <a:cubicBezTo>
                    <a:pt x="210" y="629"/>
                    <a:pt x="1544" y="1636"/>
                    <a:pt x="2316" y="2173"/>
                  </a:cubicBezTo>
                  <a:cubicBezTo>
                    <a:pt x="3481" y="2984"/>
                    <a:pt x="4724" y="4240"/>
                    <a:pt x="5391" y="990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2398000" y="141950"/>
              <a:ext cx="56600" cy="413500"/>
            </a:xfrm>
            <a:custGeom>
              <a:avLst/>
              <a:gdLst/>
              <a:ahLst/>
              <a:cxnLst/>
              <a:rect l="l" t="t" r="r" b="b"/>
              <a:pathLst>
                <a:path w="2264" h="16540" extrusionOk="0">
                  <a:moveTo>
                    <a:pt x="2146" y="16513"/>
                  </a:moveTo>
                  <a:cubicBezTo>
                    <a:pt x="1256" y="11148"/>
                    <a:pt x="458" y="5705"/>
                    <a:pt x="0" y="26"/>
                  </a:cubicBezTo>
                  <a:lnTo>
                    <a:pt x="210" y="0"/>
                  </a:lnTo>
                  <a:cubicBezTo>
                    <a:pt x="589" y="5456"/>
                    <a:pt x="1322" y="10926"/>
                    <a:pt x="2264" y="16421"/>
                  </a:cubicBezTo>
                  <a:lnTo>
                    <a:pt x="2199" y="1653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2473875" y="683325"/>
              <a:ext cx="147900" cy="240450"/>
            </a:xfrm>
            <a:custGeom>
              <a:avLst/>
              <a:gdLst/>
              <a:ahLst/>
              <a:cxnLst/>
              <a:rect l="l" t="t" r="r" b="b"/>
              <a:pathLst>
                <a:path w="5916" h="9618" extrusionOk="0">
                  <a:moveTo>
                    <a:pt x="5915" y="9617"/>
                  </a:moveTo>
                  <a:cubicBezTo>
                    <a:pt x="3966" y="8571"/>
                    <a:pt x="1728" y="4488"/>
                    <a:pt x="1388" y="3769"/>
                  </a:cubicBezTo>
                  <a:cubicBezTo>
                    <a:pt x="930" y="2813"/>
                    <a:pt x="1035" y="2355"/>
                    <a:pt x="668" y="1583"/>
                  </a:cubicBezTo>
                  <a:cubicBezTo>
                    <a:pt x="341" y="877"/>
                    <a:pt x="1" y="301"/>
                    <a:pt x="250" y="0"/>
                  </a:cubicBezTo>
                  <a:cubicBezTo>
                    <a:pt x="223" y="641"/>
                    <a:pt x="1610" y="1570"/>
                    <a:pt x="2409" y="2068"/>
                  </a:cubicBezTo>
                  <a:cubicBezTo>
                    <a:pt x="3625" y="2813"/>
                    <a:pt x="4934" y="3991"/>
                    <a:pt x="5915" y="961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401275" y="278350"/>
              <a:ext cx="78850" cy="409900"/>
            </a:xfrm>
            <a:custGeom>
              <a:avLst/>
              <a:gdLst/>
              <a:ahLst/>
              <a:cxnLst/>
              <a:rect l="l" t="t" r="r" b="b"/>
              <a:pathLst>
                <a:path w="3154" h="16396" extrusionOk="0">
                  <a:moveTo>
                    <a:pt x="3049" y="16382"/>
                  </a:moveTo>
                  <a:cubicBezTo>
                    <a:pt x="1858" y="11070"/>
                    <a:pt x="772" y="5679"/>
                    <a:pt x="0" y="40"/>
                  </a:cubicBezTo>
                  <a:lnTo>
                    <a:pt x="210" y="0"/>
                  </a:lnTo>
                  <a:cubicBezTo>
                    <a:pt x="890" y="5417"/>
                    <a:pt x="1924" y="10848"/>
                    <a:pt x="3154" y="16278"/>
                  </a:cubicBezTo>
                  <a:lnTo>
                    <a:pt x="3101" y="1639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2482400" y="775575"/>
              <a:ext cx="147875" cy="240450"/>
            </a:xfrm>
            <a:custGeom>
              <a:avLst/>
              <a:gdLst/>
              <a:ahLst/>
              <a:cxnLst/>
              <a:rect l="l" t="t" r="r" b="b"/>
              <a:pathLst>
                <a:path w="5915" h="9618" extrusionOk="0">
                  <a:moveTo>
                    <a:pt x="5914" y="9617"/>
                  </a:moveTo>
                  <a:cubicBezTo>
                    <a:pt x="3965" y="8570"/>
                    <a:pt x="1727" y="4488"/>
                    <a:pt x="1387" y="3768"/>
                  </a:cubicBezTo>
                  <a:cubicBezTo>
                    <a:pt x="942" y="2813"/>
                    <a:pt x="1034" y="2355"/>
                    <a:pt x="668" y="1583"/>
                  </a:cubicBezTo>
                  <a:cubicBezTo>
                    <a:pt x="353" y="890"/>
                    <a:pt x="0" y="301"/>
                    <a:pt x="262" y="0"/>
                  </a:cubicBezTo>
                  <a:cubicBezTo>
                    <a:pt x="236" y="641"/>
                    <a:pt x="1623" y="1570"/>
                    <a:pt x="2421" y="2067"/>
                  </a:cubicBezTo>
                  <a:cubicBezTo>
                    <a:pt x="3638" y="2813"/>
                    <a:pt x="4946" y="3991"/>
                    <a:pt x="5914" y="961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2409775" y="370600"/>
              <a:ext cx="79175" cy="409900"/>
            </a:xfrm>
            <a:custGeom>
              <a:avLst/>
              <a:gdLst/>
              <a:ahLst/>
              <a:cxnLst/>
              <a:rect l="l" t="t" r="r" b="b"/>
              <a:pathLst>
                <a:path w="3167" h="16396" extrusionOk="0">
                  <a:moveTo>
                    <a:pt x="3062" y="16382"/>
                  </a:moveTo>
                  <a:cubicBezTo>
                    <a:pt x="1872" y="11070"/>
                    <a:pt x="772" y="5679"/>
                    <a:pt x="0" y="40"/>
                  </a:cubicBezTo>
                  <a:lnTo>
                    <a:pt x="210" y="0"/>
                  </a:lnTo>
                  <a:cubicBezTo>
                    <a:pt x="890" y="5417"/>
                    <a:pt x="1924" y="10847"/>
                    <a:pt x="3167" y="16278"/>
                  </a:cubicBezTo>
                  <a:lnTo>
                    <a:pt x="3115" y="1639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503650" y="892350"/>
              <a:ext cx="147875" cy="240125"/>
            </a:xfrm>
            <a:custGeom>
              <a:avLst/>
              <a:gdLst/>
              <a:ahLst/>
              <a:cxnLst/>
              <a:rect l="l" t="t" r="r" b="b"/>
              <a:pathLst>
                <a:path w="5915" h="9605" extrusionOk="0">
                  <a:moveTo>
                    <a:pt x="5915" y="9604"/>
                  </a:moveTo>
                  <a:cubicBezTo>
                    <a:pt x="3965" y="8558"/>
                    <a:pt x="1728" y="4475"/>
                    <a:pt x="1388" y="3756"/>
                  </a:cubicBezTo>
                  <a:cubicBezTo>
                    <a:pt x="930" y="2813"/>
                    <a:pt x="1034" y="2355"/>
                    <a:pt x="668" y="1570"/>
                  </a:cubicBezTo>
                  <a:cubicBezTo>
                    <a:pt x="341" y="877"/>
                    <a:pt x="1" y="288"/>
                    <a:pt x="249" y="0"/>
                  </a:cubicBezTo>
                  <a:cubicBezTo>
                    <a:pt x="223" y="628"/>
                    <a:pt x="1610" y="1570"/>
                    <a:pt x="2408" y="2055"/>
                  </a:cubicBezTo>
                  <a:cubicBezTo>
                    <a:pt x="3625" y="2800"/>
                    <a:pt x="4934" y="3978"/>
                    <a:pt x="5915" y="960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431025" y="487375"/>
              <a:ext cx="78875" cy="409575"/>
            </a:xfrm>
            <a:custGeom>
              <a:avLst/>
              <a:gdLst/>
              <a:ahLst/>
              <a:cxnLst/>
              <a:rect l="l" t="t" r="r" b="b"/>
              <a:pathLst>
                <a:path w="3155" h="16383" extrusionOk="0">
                  <a:moveTo>
                    <a:pt x="3050" y="16369"/>
                  </a:moveTo>
                  <a:cubicBezTo>
                    <a:pt x="1859" y="11070"/>
                    <a:pt x="773" y="5679"/>
                    <a:pt x="1" y="27"/>
                  </a:cubicBezTo>
                  <a:lnTo>
                    <a:pt x="210" y="0"/>
                  </a:lnTo>
                  <a:cubicBezTo>
                    <a:pt x="891" y="5418"/>
                    <a:pt x="1924" y="10835"/>
                    <a:pt x="3154" y="16278"/>
                  </a:cubicBezTo>
                  <a:lnTo>
                    <a:pt x="3102" y="16382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2522300" y="1003900"/>
              <a:ext cx="147875" cy="240450"/>
            </a:xfrm>
            <a:custGeom>
              <a:avLst/>
              <a:gdLst/>
              <a:ahLst/>
              <a:cxnLst/>
              <a:rect l="l" t="t" r="r" b="b"/>
              <a:pathLst>
                <a:path w="5915" h="9618" extrusionOk="0">
                  <a:moveTo>
                    <a:pt x="5915" y="9617"/>
                  </a:moveTo>
                  <a:cubicBezTo>
                    <a:pt x="3965" y="8570"/>
                    <a:pt x="1728" y="4488"/>
                    <a:pt x="1387" y="3768"/>
                  </a:cubicBezTo>
                  <a:cubicBezTo>
                    <a:pt x="943" y="2813"/>
                    <a:pt x="1034" y="2355"/>
                    <a:pt x="681" y="1583"/>
                  </a:cubicBezTo>
                  <a:cubicBezTo>
                    <a:pt x="354" y="877"/>
                    <a:pt x="1" y="301"/>
                    <a:pt x="262" y="0"/>
                  </a:cubicBezTo>
                  <a:cubicBezTo>
                    <a:pt x="236" y="641"/>
                    <a:pt x="1623" y="1570"/>
                    <a:pt x="2421" y="2054"/>
                  </a:cubicBezTo>
                  <a:cubicBezTo>
                    <a:pt x="3638" y="2813"/>
                    <a:pt x="4946" y="3991"/>
                    <a:pt x="5915" y="961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2449675" y="598925"/>
              <a:ext cx="79200" cy="409900"/>
            </a:xfrm>
            <a:custGeom>
              <a:avLst/>
              <a:gdLst/>
              <a:ahLst/>
              <a:cxnLst/>
              <a:rect l="l" t="t" r="r" b="b"/>
              <a:pathLst>
                <a:path w="3168" h="16396" extrusionOk="0">
                  <a:moveTo>
                    <a:pt x="3063" y="16382"/>
                  </a:moveTo>
                  <a:cubicBezTo>
                    <a:pt x="1872" y="11070"/>
                    <a:pt x="773" y="5679"/>
                    <a:pt x="1" y="40"/>
                  </a:cubicBezTo>
                  <a:lnTo>
                    <a:pt x="210" y="0"/>
                  </a:lnTo>
                  <a:cubicBezTo>
                    <a:pt x="890" y="5417"/>
                    <a:pt x="1924" y="10847"/>
                    <a:pt x="3167" y="16278"/>
                  </a:cubicBezTo>
                  <a:lnTo>
                    <a:pt x="3115" y="1639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522300" y="1076175"/>
              <a:ext cx="158350" cy="233600"/>
            </a:xfrm>
            <a:custGeom>
              <a:avLst/>
              <a:gdLst/>
              <a:ahLst/>
              <a:cxnLst/>
              <a:rect l="l" t="t" r="r" b="b"/>
              <a:pathLst>
                <a:path w="6334" h="9344" extrusionOk="0">
                  <a:moveTo>
                    <a:pt x="6333" y="9343"/>
                  </a:moveTo>
                  <a:cubicBezTo>
                    <a:pt x="4332" y="8388"/>
                    <a:pt x="1911" y="4410"/>
                    <a:pt x="1544" y="3704"/>
                  </a:cubicBezTo>
                  <a:cubicBezTo>
                    <a:pt x="1047" y="2775"/>
                    <a:pt x="1126" y="2317"/>
                    <a:pt x="720" y="1558"/>
                  </a:cubicBezTo>
                  <a:cubicBezTo>
                    <a:pt x="367" y="877"/>
                    <a:pt x="1" y="302"/>
                    <a:pt x="236" y="1"/>
                  </a:cubicBezTo>
                  <a:cubicBezTo>
                    <a:pt x="249" y="642"/>
                    <a:pt x="1662" y="1505"/>
                    <a:pt x="2487" y="1963"/>
                  </a:cubicBezTo>
                  <a:cubicBezTo>
                    <a:pt x="3743" y="2644"/>
                    <a:pt x="5090" y="3769"/>
                    <a:pt x="6333" y="934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2430700" y="674800"/>
              <a:ext cx="97525" cy="406325"/>
            </a:xfrm>
            <a:custGeom>
              <a:avLst/>
              <a:gdLst/>
              <a:ahLst/>
              <a:cxnLst/>
              <a:rect l="l" t="t" r="r" b="b"/>
              <a:pathLst>
                <a:path w="3901" h="16253" extrusionOk="0">
                  <a:moveTo>
                    <a:pt x="3795" y="16239"/>
                  </a:moveTo>
                  <a:cubicBezTo>
                    <a:pt x="2369" y="10992"/>
                    <a:pt x="1035" y="5654"/>
                    <a:pt x="1" y="53"/>
                  </a:cubicBezTo>
                  <a:lnTo>
                    <a:pt x="210" y="1"/>
                  </a:lnTo>
                  <a:cubicBezTo>
                    <a:pt x="1139" y="5392"/>
                    <a:pt x="2421" y="10757"/>
                    <a:pt x="3900" y="16134"/>
                  </a:cubicBezTo>
                  <a:lnTo>
                    <a:pt x="3848" y="16252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2549775" y="1235825"/>
              <a:ext cx="175350" cy="221150"/>
            </a:xfrm>
            <a:custGeom>
              <a:avLst/>
              <a:gdLst/>
              <a:ahLst/>
              <a:cxnLst/>
              <a:rect l="l" t="t" r="r" b="b"/>
              <a:pathLst>
                <a:path w="7014" h="8846" extrusionOk="0">
                  <a:moveTo>
                    <a:pt x="7014" y="8845"/>
                  </a:moveTo>
                  <a:cubicBezTo>
                    <a:pt x="4947" y="8047"/>
                    <a:pt x="2225" y="4266"/>
                    <a:pt x="1806" y="3598"/>
                  </a:cubicBezTo>
                  <a:cubicBezTo>
                    <a:pt x="1244" y="2695"/>
                    <a:pt x="1283" y="2238"/>
                    <a:pt x="825" y="1505"/>
                  </a:cubicBezTo>
                  <a:cubicBezTo>
                    <a:pt x="419" y="851"/>
                    <a:pt x="1" y="314"/>
                    <a:pt x="223" y="0"/>
                  </a:cubicBezTo>
                  <a:cubicBezTo>
                    <a:pt x="275" y="628"/>
                    <a:pt x="1767" y="1387"/>
                    <a:pt x="2618" y="1780"/>
                  </a:cubicBezTo>
                  <a:cubicBezTo>
                    <a:pt x="3913" y="2368"/>
                    <a:pt x="5352" y="3376"/>
                    <a:pt x="7014" y="884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2427425" y="842625"/>
              <a:ext cx="127950" cy="398125"/>
            </a:xfrm>
            <a:custGeom>
              <a:avLst/>
              <a:gdLst/>
              <a:ahLst/>
              <a:cxnLst/>
              <a:rect l="l" t="t" r="r" b="b"/>
              <a:pathLst>
                <a:path w="5118" h="15925" extrusionOk="0">
                  <a:moveTo>
                    <a:pt x="5025" y="15911"/>
                  </a:moveTo>
                  <a:cubicBezTo>
                    <a:pt x="3194" y="10795"/>
                    <a:pt x="1453" y="5574"/>
                    <a:pt x="1" y="66"/>
                  </a:cubicBezTo>
                  <a:lnTo>
                    <a:pt x="197" y="0"/>
                  </a:lnTo>
                  <a:cubicBezTo>
                    <a:pt x="1545" y="5300"/>
                    <a:pt x="3233" y="10560"/>
                    <a:pt x="5117" y="15807"/>
                  </a:cubicBezTo>
                  <a:lnTo>
                    <a:pt x="5078" y="15924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2586425" y="1364050"/>
              <a:ext cx="175025" cy="221150"/>
            </a:xfrm>
            <a:custGeom>
              <a:avLst/>
              <a:gdLst/>
              <a:ahLst/>
              <a:cxnLst/>
              <a:rect l="l" t="t" r="r" b="b"/>
              <a:pathLst>
                <a:path w="7001" h="8846" extrusionOk="0">
                  <a:moveTo>
                    <a:pt x="7000" y="8845"/>
                  </a:moveTo>
                  <a:cubicBezTo>
                    <a:pt x="4946" y="8047"/>
                    <a:pt x="2224" y="4266"/>
                    <a:pt x="1793" y="3598"/>
                  </a:cubicBezTo>
                  <a:cubicBezTo>
                    <a:pt x="1230" y="2709"/>
                    <a:pt x="1269" y="2238"/>
                    <a:pt x="811" y="1518"/>
                  </a:cubicBezTo>
                  <a:cubicBezTo>
                    <a:pt x="406" y="864"/>
                    <a:pt x="0" y="327"/>
                    <a:pt x="209" y="0"/>
                  </a:cubicBezTo>
                  <a:cubicBezTo>
                    <a:pt x="262" y="628"/>
                    <a:pt x="1753" y="1387"/>
                    <a:pt x="2604" y="1780"/>
                  </a:cubicBezTo>
                  <a:cubicBezTo>
                    <a:pt x="3899" y="2369"/>
                    <a:pt x="5352" y="3376"/>
                    <a:pt x="7000" y="884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2463750" y="971175"/>
              <a:ext cx="128250" cy="397800"/>
            </a:xfrm>
            <a:custGeom>
              <a:avLst/>
              <a:gdLst/>
              <a:ahLst/>
              <a:cxnLst/>
              <a:rect l="l" t="t" r="r" b="b"/>
              <a:pathLst>
                <a:path w="5130" h="15912" extrusionOk="0">
                  <a:moveTo>
                    <a:pt x="5038" y="15911"/>
                  </a:moveTo>
                  <a:cubicBezTo>
                    <a:pt x="3193" y="10782"/>
                    <a:pt x="1453" y="5562"/>
                    <a:pt x="0" y="53"/>
                  </a:cubicBezTo>
                  <a:lnTo>
                    <a:pt x="210" y="1"/>
                  </a:lnTo>
                  <a:cubicBezTo>
                    <a:pt x="1544" y="5287"/>
                    <a:pt x="3232" y="10547"/>
                    <a:pt x="5130" y="15794"/>
                  </a:cubicBezTo>
                  <a:lnTo>
                    <a:pt x="5090" y="1591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2633850" y="1495550"/>
              <a:ext cx="175350" cy="221150"/>
            </a:xfrm>
            <a:custGeom>
              <a:avLst/>
              <a:gdLst/>
              <a:ahLst/>
              <a:cxnLst/>
              <a:rect l="l" t="t" r="r" b="b"/>
              <a:pathLst>
                <a:path w="7014" h="8846" extrusionOk="0">
                  <a:moveTo>
                    <a:pt x="7014" y="8845"/>
                  </a:moveTo>
                  <a:cubicBezTo>
                    <a:pt x="4946" y="8047"/>
                    <a:pt x="2225" y="4266"/>
                    <a:pt x="1806" y="3599"/>
                  </a:cubicBezTo>
                  <a:cubicBezTo>
                    <a:pt x="1230" y="2709"/>
                    <a:pt x="1283" y="2251"/>
                    <a:pt x="825" y="1518"/>
                  </a:cubicBezTo>
                  <a:cubicBezTo>
                    <a:pt x="406" y="864"/>
                    <a:pt x="0" y="327"/>
                    <a:pt x="223" y="0"/>
                  </a:cubicBezTo>
                  <a:cubicBezTo>
                    <a:pt x="275" y="641"/>
                    <a:pt x="1754" y="1387"/>
                    <a:pt x="2617" y="1780"/>
                  </a:cubicBezTo>
                  <a:cubicBezTo>
                    <a:pt x="3913" y="2382"/>
                    <a:pt x="5352" y="3389"/>
                    <a:pt x="7014" y="884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2511500" y="1102675"/>
              <a:ext cx="127925" cy="397800"/>
            </a:xfrm>
            <a:custGeom>
              <a:avLst/>
              <a:gdLst/>
              <a:ahLst/>
              <a:cxnLst/>
              <a:rect l="l" t="t" r="r" b="b"/>
              <a:pathLst>
                <a:path w="5117" h="15912" extrusionOk="0">
                  <a:moveTo>
                    <a:pt x="5025" y="15912"/>
                  </a:moveTo>
                  <a:cubicBezTo>
                    <a:pt x="3193" y="10782"/>
                    <a:pt x="1453" y="5575"/>
                    <a:pt x="1" y="66"/>
                  </a:cubicBezTo>
                  <a:lnTo>
                    <a:pt x="197" y="1"/>
                  </a:lnTo>
                  <a:cubicBezTo>
                    <a:pt x="1532" y="5300"/>
                    <a:pt x="3233" y="10560"/>
                    <a:pt x="5117" y="15794"/>
                  </a:cubicBezTo>
                  <a:lnTo>
                    <a:pt x="5078" y="15912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679650" y="1635550"/>
              <a:ext cx="191700" cy="207075"/>
            </a:xfrm>
            <a:custGeom>
              <a:avLst/>
              <a:gdLst/>
              <a:ahLst/>
              <a:cxnLst/>
              <a:rect l="l" t="t" r="r" b="b"/>
              <a:pathLst>
                <a:path w="7668" h="8283" extrusionOk="0">
                  <a:moveTo>
                    <a:pt x="7668" y="8283"/>
                  </a:moveTo>
                  <a:cubicBezTo>
                    <a:pt x="5548" y="7642"/>
                    <a:pt x="2526" y="4096"/>
                    <a:pt x="2054" y="3468"/>
                  </a:cubicBezTo>
                  <a:cubicBezTo>
                    <a:pt x="1426" y="2617"/>
                    <a:pt x="1426" y="2159"/>
                    <a:pt x="916" y="1466"/>
                  </a:cubicBezTo>
                  <a:cubicBezTo>
                    <a:pt x="445" y="851"/>
                    <a:pt x="0" y="341"/>
                    <a:pt x="183" y="0"/>
                  </a:cubicBezTo>
                  <a:cubicBezTo>
                    <a:pt x="288" y="629"/>
                    <a:pt x="1832" y="1270"/>
                    <a:pt x="2722" y="1584"/>
                  </a:cubicBezTo>
                  <a:cubicBezTo>
                    <a:pt x="4056" y="2081"/>
                    <a:pt x="5574" y="2971"/>
                    <a:pt x="7668" y="828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525900" y="1253800"/>
              <a:ext cx="159000" cy="387000"/>
            </a:xfrm>
            <a:custGeom>
              <a:avLst/>
              <a:gdLst/>
              <a:ahLst/>
              <a:cxnLst/>
              <a:rect l="l" t="t" r="r" b="b"/>
              <a:pathLst>
                <a:path w="6360" h="15480" extrusionOk="0">
                  <a:moveTo>
                    <a:pt x="6268" y="15467"/>
                  </a:moveTo>
                  <a:cubicBezTo>
                    <a:pt x="4030" y="10508"/>
                    <a:pt x="1885" y="5444"/>
                    <a:pt x="0" y="66"/>
                  </a:cubicBezTo>
                  <a:lnTo>
                    <a:pt x="197" y="1"/>
                  </a:lnTo>
                  <a:cubicBezTo>
                    <a:pt x="1950" y="5169"/>
                    <a:pt x="4057" y="10272"/>
                    <a:pt x="6360" y="15349"/>
                  </a:cubicBezTo>
                  <a:lnTo>
                    <a:pt x="6320" y="154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714325" y="1753625"/>
              <a:ext cx="191375" cy="207100"/>
            </a:xfrm>
            <a:custGeom>
              <a:avLst/>
              <a:gdLst/>
              <a:ahLst/>
              <a:cxnLst/>
              <a:rect l="l" t="t" r="r" b="b"/>
              <a:pathLst>
                <a:path w="7655" h="8284" extrusionOk="0">
                  <a:moveTo>
                    <a:pt x="7655" y="8284"/>
                  </a:moveTo>
                  <a:cubicBezTo>
                    <a:pt x="5535" y="7642"/>
                    <a:pt x="2525" y="4096"/>
                    <a:pt x="2054" y="3468"/>
                  </a:cubicBezTo>
                  <a:cubicBezTo>
                    <a:pt x="1413" y="2618"/>
                    <a:pt x="1426" y="2160"/>
                    <a:pt x="903" y="1466"/>
                  </a:cubicBezTo>
                  <a:cubicBezTo>
                    <a:pt x="445" y="851"/>
                    <a:pt x="0" y="341"/>
                    <a:pt x="183" y="1"/>
                  </a:cubicBezTo>
                  <a:cubicBezTo>
                    <a:pt x="288" y="629"/>
                    <a:pt x="1832" y="1270"/>
                    <a:pt x="2709" y="1584"/>
                  </a:cubicBezTo>
                  <a:cubicBezTo>
                    <a:pt x="4056" y="2068"/>
                    <a:pt x="5574" y="2971"/>
                    <a:pt x="7655" y="828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2560250" y="1371900"/>
              <a:ext cx="159000" cy="387000"/>
            </a:xfrm>
            <a:custGeom>
              <a:avLst/>
              <a:gdLst/>
              <a:ahLst/>
              <a:cxnLst/>
              <a:rect l="l" t="t" r="r" b="b"/>
              <a:pathLst>
                <a:path w="6360" h="15480" extrusionOk="0">
                  <a:moveTo>
                    <a:pt x="6281" y="15466"/>
                  </a:moveTo>
                  <a:cubicBezTo>
                    <a:pt x="4043" y="10507"/>
                    <a:pt x="1898" y="5443"/>
                    <a:pt x="0" y="66"/>
                  </a:cubicBezTo>
                  <a:lnTo>
                    <a:pt x="197" y="0"/>
                  </a:lnTo>
                  <a:cubicBezTo>
                    <a:pt x="1963" y="5169"/>
                    <a:pt x="4057" y="10272"/>
                    <a:pt x="6359" y="15349"/>
                  </a:cubicBezTo>
                  <a:lnTo>
                    <a:pt x="6333" y="1547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2753575" y="1868125"/>
              <a:ext cx="191375" cy="207100"/>
            </a:xfrm>
            <a:custGeom>
              <a:avLst/>
              <a:gdLst/>
              <a:ahLst/>
              <a:cxnLst/>
              <a:rect l="l" t="t" r="r" b="b"/>
              <a:pathLst>
                <a:path w="7655" h="8284" extrusionOk="0">
                  <a:moveTo>
                    <a:pt x="7655" y="8283"/>
                  </a:moveTo>
                  <a:cubicBezTo>
                    <a:pt x="5535" y="7655"/>
                    <a:pt x="2526" y="4096"/>
                    <a:pt x="2055" y="3468"/>
                  </a:cubicBezTo>
                  <a:cubicBezTo>
                    <a:pt x="1413" y="2618"/>
                    <a:pt x="1413" y="2160"/>
                    <a:pt x="903" y="1466"/>
                  </a:cubicBezTo>
                  <a:cubicBezTo>
                    <a:pt x="445" y="851"/>
                    <a:pt x="0" y="341"/>
                    <a:pt x="184" y="1"/>
                  </a:cubicBezTo>
                  <a:cubicBezTo>
                    <a:pt x="288" y="629"/>
                    <a:pt x="1832" y="1270"/>
                    <a:pt x="2709" y="1597"/>
                  </a:cubicBezTo>
                  <a:cubicBezTo>
                    <a:pt x="4057" y="2081"/>
                    <a:pt x="5574" y="2971"/>
                    <a:pt x="7655" y="828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2599500" y="1486375"/>
              <a:ext cx="159000" cy="387000"/>
            </a:xfrm>
            <a:custGeom>
              <a:avLst/>
              <a:gdLst/>
              <a:ahLst/>
              <a:cxnLst/>
              <a:rect l="l" t="t" r="r" b="b"/>
              <a:pathLst>
                <a:path w="6360" h="15480" extrusionOk="0">
                  <a:moveTo>
                    <a:pt x="6281" y="15480"/>
                  </a:moveTo>
                  <a:cubicBezTo>
                    <a:pt x="4044" y="10508"/>
                    <a:pt x="1898" y="5444"/>
                    <a:pt x="0" y="79"/>
                  </a:cubicBezTo>
                  <a:lnTo>
                    <a:pt x="197" y="1"/>
                  </a:lnTo>
                  <a:cubicBezTo>
                    <a:pt x="1950" y="5169"/>
                    <a:pt x="4057" y="10285"/>
                    <a:pt x="6360" y="15349"/>
                  </a:cubicBezTo>
                  <a:lnTo>
                    <a:pt x="6333" y="154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2800350" y="1981625"/>
              <a:ext cx="191700" cy="206775"/>
            </a:xfrm>
            <a:custGeom>
              <a:avLst/>
              <a:gdLst/>
              <a:ahLst/>
              <a:cxnLst/>
              <a:rect l="l" t="t" r="r" b="b"/>
              <a:pathLst>
                <a:path w="7668" h="8271" extrusionOk="0">
                  <a:moveTo>
                    <a:pt x="7668" y="8270"/>
                  </a:moveTo>
                  <a:cubicBezTo>
                    <a:pt x="5548" y="7642"/>
                    <a:pt x="2526" y="4096"/>
                    <a:pt x="2055" y="3455"/>
                  </a:cubicBezTo>
                  <a:cubicBezTo>
                    <a:pt x="1427" y="2618"/>
                    <a:pt x="1427" y="2147"/>
                    <a:pt x="916" y="1453"/>
                  </a:cubicBezTo>
                  <a:cubicBezTo>
                    <a:pt x="445" y="838"/>
                    <a:pt x="0" y="341"/>
                    <a:pt x="184" y="1"/>
                  </a:cubicBezTo>
                  <a:cubicBezTo>
                    <a:pt x="288" y="629"/>
                    <a:pt x="1832" y="1257"/>
                    <a:pt x="2722" y="1584"/>
                  </a:cubicBezTo>
                  <a:cubicBezTo>
                    <a:pt x="4057" y="2068"/>
                    <a:pt x="5574" y="2958"/>
                    <a:pt x="7668" y="827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2646600" y="1599575"/>
              <a:ext cx="159000" cy="387000"/>
            </a:xfrm>
            <a:custGeom>
              <a:avLst/>
              <a:gdLst/>
              <a:ahLst/>
              <a:cxnLst/>
              <a:rect l="l" t="t" r="r" b="b"/>
              <a:pathLst>
                <a:path w="6360" h="15480" extrusionOk="0">
                  <a:moveTo>
                    <a:pt x="6268" y="15479"/>
                  </a:moveTo>
                  <a:cubicBezTo>
                    <a:pt x="4031" y="10507"/>
                    <a:pt x="1885" y="5456"/>
                    <a:pt x="1" y="79"/>
                  </a:cubicBezTo>
                  <a:lnTo>
                    <a:pt x="197" y="0"/>
                  </a:lnTo>
                  <a:cubicBezTo>
                    <a:pt x="1950" y="5169"/>
                    <a:pt x="4057" y="10285"/>
                    <a:pt x="6360" y="15348"/>
                  </a:cubicBezTo>
                  <a:lnTo>
                    <a:pt x="6321" y="1547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2827825" y="2074525"/>
              <a:ext cx="191375" cy="206775"/>
            </a:xfrm>
            <a:custGeom>
              <a:avLst/>
              <a:gdLst/>
              <a:ahLst/>
              <a:cxnLst/>
              <a:rect l="l" t="t" r="r" b="b"/>
              <a:pathLst>
                <a:path w="7655" h="8271" extrusionOk="0">
                  <a:moveTo>
                    <a:pt x="7655" y="8270"/>
                  </a:moveTo>
                  <a:cubicBezTo>
                    <a:pt x="5535" y="7642"/>
                    <a:pt x="2526" y="4096"/>
                    <a:pt x="2055" y="3455"/>
                  </a:cubicBezTo>
                  <a:cubicBezTo>
                    <a:pt x="1414" y="2618"/>
                    <a:pt x="1427" y="2147"/>
                    <a:pt x="903" y="1453"/>
                  </a:cubicBezTo>
                  <a:cubicBezTo>
                    <a:pt x="445" y="838"/>
                    <a:pt x="1" y="341"/>
                    <a:pt x="184" y="1"/>
                  </a:cubicBezTo>
                  <a:cubicBezTo>
                    <a:pt x="288" y="629"/>
                    <a:pt x="1832" y="1257"/>
                    <a:pt x="2709" y="1584"/>
                  </a:cubicBezTo>
                  <a:cubicBezTo>
                    <a:pt x="4057" y="2068"/>
                    <a:pt x="5575" y="2958"/>
                    <a:pt x="7655" y="827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2673750" y="1692475"/>
              <a:ext cx="159000" cy="387000"/>
            </a:xfrm>
            <a:custGeom>
              <a:avLst/>
              <a:gdLst/>
              <a:ahLst/>
              <a:cxnLst/>
              <a:rect l="l" t="t" r="r" b="b"/>
              <a:pathLst>
                <a:path w="6360" h="15480" extrusionOk="0">
                  <a:moveTo>
                    <a:pt x="6281" y="15479"/>
                  </a:moveTo>
                  <a:cubicBezTo>
                    <a:pt x="4044" y="10520"/>
                    <a:pt x="1898" y="5456"/>
                    <a:pt x="1" y="79"/>
                  </a:cubicBezTo>
                  <a:lnTo>
                    <a:pt x="197" y="0"/>
                  </a:lnTo>
                  <a:cubicBezTo>
                    <a:pt x="1963" y="5169"/>
                    <a:pt x="4057" y="10285"/>
                    <a:pt x="6360" y="15348"/>
                  </a:cubicBezTo>
                  <a:lnTo>
                    <a:pt x="6334" y="1547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2577900" y="717000"/>
              <a:ext cx="40600" cy="151150"/>
            </a:xfrm>
            <a:custGeom>
              <a:avLst/>
              <a:gdLst/>
              <a:ahLst/>
              <a:cxnLst/>
              <a:rect l="l" t="t" r="r" b="b"/>
              <a:pathLst>
                <a:path w="1624" h="6046" extrusionOk="0">
                  <a:moveTo>
                    <a:pt x="119" y="5052"/>
                  </a:moveTo>
                  <a:cubicBezTo>
                    <a:pt x="14" y="3678"/>
                    <a:pt x="1" y="2278"/>
                    <a:pt x="446" y="825"/>
                  </a:cubicBezTo>
                  <a:cubicBezTo>
                    <a:pt x="655" y="132"/>
                    <a:pt x="1623" y="1"/>
                    <a:pt x="1218" y="1231"/>
                  </a:cubicBezTo>
                  <a:cubicBezTo>
                    <a:pt x="629" y="2997"/>
                    <a:pt x="446" y="4502"/>
                    <a:pt x="223" y="6046"/>
                  </a:cubicBezTo>
                  <a:cubicBezTo>
                    <a:pt x="263" y="6033"/>
                    <a:pt x="171" y="5640"/>
                    <a:pt x="119" y="505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2576925" y="724200"/>
              <a:ext cx="26200" cy="121075"/>
            </a:xfrm>
            <a:custGeom>
              <a:avLst/>
              <a:gdLst/>
              <a:ahLst/>
              <a:cxnLst/>
              <a:rect l="l" t="t" r="r" b="b"/>
              <a:pathLst>
                <a:path w="1048" h="4843" extrusionOk="0">
                  <a:moveTo>
                    <a:pt x="1047" y="14"/>
                  </a:moveTo>
                  <a:cubicBezTo>
                    <a:pt x="380" y="1610"/>
                    <a:pt x="341" y="3246"/>
                    <a:pt x="184" y="4842"/>
                  </a:cubicBezTo>
                  <a:cubicBezTo>
                    <a:pt x="158" y="3416"/>
                    <a:pt x="1" y="2003"/>
                    <a:pt x="472" y="498"/>
                  </a:cubicBezTo>
                  <a:cubicBezTo>
                    <a:pt x="550" y="223"/>
                    <a:pt x="799" y="1"/>
                    <a:pt x="1047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2899475" y="2051300"/>
              <a:ext cx="67725" cy="97200"/>
            </a:xfrm>
            <a:custGeom>
              <a:avLst/>
              <a:gdLst/>
              <a:ahLst/>
              <a:cxnLst/>
              <a:rect l="l" t="t" r="r" b="b"/>
              <a:pathLst>
                <a:path w="2709" h="3888" extrusionOk="0">
                  <a:moveTo>
                    <a:pt x="0" y="1"/>
                  </a:moveTo>
                  <a:cubicBezTo>
                    <a:pt x="1845" y="681"/>
                    <a:pt x="2643" y="3508"/>
                    <a:pt x="2709" y="3887"/>
                  </a:cubicBezTo>
                  <a:close/>
                </a:path>
              </a:pathLst>
            </a:custGeom>
            <a:solidFill>
              <a:srgbClr val="754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2878850" y="2050000"/>
              <a:ext cx="100450" cy="136425"/>
            </a:xfrm>
            <a:custGeom>
              <a:avLst/>
              <a:gdLst/>
              <a:ahLst/>
              <a:cxnLst/>
              <a:rect l="l" t="t" r="r" b="b"/>
              <a:pathLst>
                <a:path w="4018" h="5457" extrusionOk="0">
                  <a:moveTo>
                    <a:pt x="3677" y="4449"/>
                  </a:moveTo>
                  <a:cubicBezTo>
                    <a:pt x="3180" y="3089"/>
                    <a:pt x="2565" y="1754"/>
                    <a:pt x="1492" y="563"/>
                  </a:cubicBezTo>
                  <a:cubicBezTo>
                    <a:pt x="995" y="1"/>
                    <a:pt x="1" y="302"/>
                    <a:pt x="943" y="1296"/>
                  </a:cubicBezTo>
                  <a:cubicBezTo>
                    <a:pt x="2277" y="2709"/>
                    <a:pt x="3128" y="4083"/>
                    <a:pt x="4018" y="5444"/>
                  </a:cubicBezTo>
                  <a:cubicBezTo>
                    <a:pt x="3978" y="5457"/>
                    <a:pt x="3900" y="5038"/>
                    <a:pt x="3677" y="444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2896850" y="2054900"/>
              <a:ext cx="74275" cy="108625"/>
            </a:xfrm>
            <a:custGeom>
              <a:avLst/>
              <a:gdLst/>
              <a:ahLst/>
              <a:cxnLst/>
              <a:rect l="l" t="t" r="r" b="b"/>
              <a:pathLst>
                <a:path w="2971" h="4345" extrusionOk="0">
                  <a:moveTo>
                    <a:pt x="0" y="106"/>
                  </a:moveTo>
                  <a:cubicBezTo>
                    <a:pt x="1348" y="1336"/>
                    <a:pt x="2120" y="2893"/>
                    <a:pt x="2971" y="4345"/>
                  </a:cubicBezTo>
                  <a:cubicBezTo>
                    <a:pt x="2369" y="2971"/>
                    <a:pt x="1885" y="1558"/>
                    <a:pt x="772" y="328"/>
                  </a:cubicBezTo>
                  <a:cubicBezTo>
                    <a:pt x="576" y="106"/>
                    <a:pt x="236" y="1"/>
                    <a:pt x="0" y="10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954425" y="1979025"/>
              <a:ext cx="36650" cy="177325"/>
            </a:xfrm>
            <a:custGeom>
              <a:avLst/>
              <a:gdLst/>
              <a:ahLst/>
              <a:cxnLst/>
              <a:rect l="l" t="t" r="r" b="b"/>
              <a:pathLst>
                <a:path w="1466" h="7093" extrusionOk="0">
                  <a:moveTo>
                    <a:pt x="628" y="5980"/>
                  </a:moveTo>
                  <a:cubicBezTo>
                    <a:pt x="262" y="4449"/>
                    <a:pt x="0" y="2866"/>
                    <a:pt x="262" y="1126"/>
                  </a:cubicBezTo>
                  <a:cubicBezTo>
                    <a:pt x="380" y="314"/>
                    <a:pt x="1466" y="0"/>
                    <a:pt x="1204" y="1466"/>
                  </a:cubicBezTo>
                  <a:cubicBezTo>
                    <a:pt x="851" y="3572"/>
                    <a:pt x="903" y="5313"/>
                    <a:pt x="916" y="7092"/>
                  </a:cubicBezTo>
                  <a:cubicBezTo>
                    <a:pt x="969" y="7079"/>
                    <a:pt x="772" y="6647"/>
                    <a:pt x="628" y="598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953775" y="1990150"/>
              <a:ext cx="20950" cy="140675"/>
            </a:xfrm>
            <a:custGeom>
              <a:avLst/>
              <a:gdLst/>
              <a:ahLst/>
              <a:cxnLst/>
              <a:rect l="l" t="t" r="r" b="b"/>
              <a:pathLst>
                <a:path w="838" h="5627" extrusionOk="0">
                  <a:moveTo>
                    <a:pt x="838" y="0"/>
                  </a:moveTo>
                  <a:cubicBezTo>
                    <a:pt x="353" y="1924"/>
                    <a:pt x="589" y="3795"/>
                    <a:pt x="694" y="5627"/>
                  </a:cubicBezTo>
                  <a:cubicBezTo>
                    <a:pt x="419" y="4017"/>
                    <a:pt x="0" y="2434"/>
                    <a:pt x="275" y="641"/>
                  </a:cubicBezTo>
                  <a:cubicBezTo>
                    <a:pt x="314" y="327"/>
                    <a:pt x="563" y="26"/>
                    <a:pt x="838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2912225" y="1890375"/>
              <a:ext cx="36650" cy="177325"/>
            </a:xfrm>
            <a:custGeom>
              <a:avLst/>
              <a:gdLst/>
              <a:ahLst/>
              <a:cxnLst/>
              <a:rect l="l" t="t" r="r" b="b"/>
              <a:pathLst>
                <a:path w="1466" h="7093" extrusionOk="0">
                  <a:moveTo>
                    <a:pt x="628" y="5980"/>
                  </a:moveTo>
                  <a:cubicBezTo>
                    <a:pt x="262" y="4436"/>
                    <a:pt x="0" y="2866"/>
                    <a:pt x="262" y="1126"/>
                  </a:cubicBezTo>
                  <a:cubicBezTo>
                    <a:pt x="380" y="314"/>
                    <a:pt x="1466" y="0"/>
                    <a:pt x="1204" y="1466"/>
                  </a:cubicBezTo>
                  <a:cubicBezTo>
                    <a:pt x="851" y="3559"/>
                    <a:pt x="903" y="5313"/>
                    <a:pt x="916" y="7092"/>
                  </a:cubicBezTo>
                  <a:cubicBezTo>
                    <a:pt x="956" y="7079"/>
                    <a:pt x="772" y="6647"/>
                    <a:pt x="628" y="598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2911575" y="1901175"/>
              <a:ext cx="20950" cy="141000"/>
            </a:xfrm>
            <a:custGeom>
              <a:avLst/>
              <a:gdLst/>
              <a:ahLst/>
              <a:cxnLst/>
              <a:rect l="l" t="t" r="r" b="b"/>
              <a:pathLst>
                <a:path w="838" h="5640" extrusionOk="0">
                  <a:moveTo>
                    <a:pt x="838" y="0"/>
                  </a:moveTo>
                  <a:cubicBezTo>
                    <a:pt x="353" y="1937"/>
                    <a:pt x="589" y="3808"/>
                    <a:pt x="694" y="5640"/>
                  </a:cubicBezTo>
                  <a:cubicBezTo>
                    <a:pt x="419" y="4030"/>
                    <a:pt x="0" y="2447"/>
                    <a:pt x="275" y="654"/>
                  </a:cubicBezTo>
                  <a:cubicBezTo>
                    <a:pt x="314" y="340"/>
                    <a:pt x="563" y="39"/>
                    <a:pt x="838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2864800" y="1980650"/>
              <a:ext cx="84075" cy="95225"/>
            </a:xfrm>
            <a:custGeom>
              <a:avLst/>
              <a:gdLst/>
              <a:ahLst/>
              <a:cxnLst/>
              <a:rect l="l" t="t" r="r" b="b"/>
              <a:pathLst>
                <a:path w="3363" h="3809" extrusionOk="0">
                  <a:moveTo>
                    <a:pt x="0" y="145"/>
                  </a:moveTo>
                  <a:cubicBezTo>
                    <a:pt x="1897" y="1"/>
                    <a:pt x="2591" y="1976"/>
                    <a:pt x="3363" y="380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2835675" y="1974125"/>
              <a:ext cx="123350" cy="119725"/>
            </a:xfrm>
            <a:custGeom>
              <a:avLst/>
              <a:gdLst/>
              <a:ahLst/>
              <a:cxnLst/>
              <a:rect l="l" t="t" r="r" b="b"/>
              <a:pathLst>
                <a:path w="4934" h="4789" extrusionOk="0">
                  <a:moveTo>
                    <a:pt x="4410" y="3860"/>
                  </a:moveTo>
                  <a:cubicBezTo>
                    <a:pt x="3651" y="2617"/>
                    <a:pt x="2801" y="1426"/>
                    <a:pt x="1518" y="458"/>
                  </a:cubicBezTo>
                  <a:cubicBezTo>
                    <a:pt x="916" y="0"/>
                    <a:pt x="1" y="497"/>
                    <a:pt x="1113" y="1282"/>
                  </a:cubicBezTo>
                  <a:cubicBezTo>
                    <a:pt x="2709" y="2421"/>
                    <a:pt x="3795" y="3598"/>
                    <a:pt x="4933" y="4776"/>
                  </a:cubicBezTo>
                  <a:cubicBezTo>
                    <a:pt x="4894" y="4789"/>
                    <a:pt x="4737" y="4396"/>
                    <a:pt x="4410" y="386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2853350" y="1979350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0" y="157"/>
                  </a:moveTo>
                  <a:cubicBezTo>
                    <a:pt x="1557" y="1099"/>
                    <a:pt x="2617" y="2473"/>
                    <a:pt x="3729" y="3729"/>
                  </a:cubicBezTo>
                  <a:cubicBezTo>
                    <a:pt x="2866" y="2500"/>
                    <a:pt x="2120" y="1204"/>
                    <a:pt x="798" y="210"/>
                  </a:cubicBezTo>
                  <a:cubicBezTo>
                    <a:pt x="563" y="40"/>
                    <a:pt x="209" y="0"/>
                    <a:pt x="0" y="15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2878850" y="1776525"/>
              <a:ext cx="36350" cy="177650"/>
            </a:xfrm>
            <a:custGeom>
              <a:avLst/>
              <a:gdLst/>
              <a:ahLst/>
              <a:cxnLst/>
              <a:rect l="l" t="t" r="r" b="b"/>
              <a:pathLst>
                <a:path w="1454" h="7106" extrusionOk="0">
                  <a:moveTo>
                    <a:pt x="616" y="5994"/>
                  </a:moveTo>
                  <a:cubicBezTo>
                    <a:pt x="249" y="4450"/>
                    <a:pt x="1" y="2866"/>
                    <a:pt x="249" y="1139"/>
                  </a:cubicBezTo>
                  <a:cubicBezTo>
                    <a:pt x="367" y="328"/>
                    <a:pt x="1453" y="1"/>
                    <a:pt x="1204" y="1466"/>
                  </a:cubicBezTo>
                  <a:cubicBezTo>
                    <a:pt x="838" y="3573"/>
                    <a:pt x="890" y="5326"/>
                    <a:pt x="904" y="7106"/>
                  </a:cubicBezTo>
                  <a:cubicBezTo>
                    <a:pt x="956" y="7093"/>
                    <a:pt x="773" y="6661"/>
                    <a:pt x="616" y="599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2877875" y="1787650"/>
              <a:ext cx="20950" cy="141025"/>
            </a:xfrm>
            <a:custGeom>
              <a:avLst/>
              <a:gdLst/>
              <a:ahLst/>
              <a:cxnLst/>
              <a:rect l="l" t="t" r="r" b="b"/>
              <a:pathLst>
                <a:path w="838" h="5641" extrusionOk="0">
                  <a:moveTo>
                    <a:pt x="838" y="1"/>
                  </a:moveTo>
                  <a:cubicBezTo>
                    <a:pt x="354" y="1924"/>
                    <a:pt x="589" y="3808"/>
                    <a:pt x="694" y="5640"/>
                  </a:cubicBezTo>
                  <a:cubicBezTo>
                    <a:pt x="419" y="4018"/>
                    <a:pt x="0" y="2448"/>
                    <a:pt x="275" y="655"/>
                  </a:cubicBezTo>
                  <a:cubicBezTo>
                    <a:pt x="328" y="341"/>
                    <a:pt x="563" y="40"/>
                    <a:pt x="838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2831425" y="1867150"/>
              <a:ext cx="83775" cy="95200"/>
            </a:xfrm>
            <a:custGeom>
              <a:avLst/>
              <a:gdLst/>
              <a:ahLst/>
              <a:cxnLst/>
              <a:rect l="l" t="t" r="r" b="b"/>
              <a:pathLst>
                <a:path w="3351" h="3808" extrusionOk="0">
                  <a:moveTo>
                    <a:pt x="0" y="131"/>
                  </a:moveTo>
                  <a:cubicBezTo>
                    <a:pt x="1885" y="0"/>
                    <a:pt x="2578" y="1976"/>
                    <a:pt x="3350" y="380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2801975" y="1860600"/>
              <a:ext cx="123350" cy="119750"/>
            </a:xfrm>
            <a:custGeom>
              <a:avLst/>
              <a:gdLst/>
              <a:ahLst/>
              <a:cxnLst/>
              <a:rect l="l" t="t" r="r" b="b"/>
              <a:pathLst>
                <a:path w="4934" h="4790" extrusionOk="0">
                  <a:moveTo>
                    <a:pt x="4410" y="3848"/>
                  </a:moveTo>
                  <a:cubicBezTo>
                    <a:pt x="3651" y="2618"/>
                    <a:pt x="2801" y="1414"/>
                    <a:pt x="1519" y="459"/>
                  </a:cubicBezTo>
                  <a:cubicBezTo>
                    <a:pt x="917" y="1"/>
                    <a:pt x="1" y="485"/>
                    <a:pt x="1113" y="1283"/>
                  </a:cubicBezTo>
                  <a:cubicBezTo>
                    <a:pt x="2709" y="2421"/>
                    <a:pt x="3795" y="3599"/>
                    <a:pt x="4934" y="4763"/>
                  </a:cubicBezTo>
                  <a:cubicBezTo>
                    <a:pt x="4894" y="4790"/>
                    <a:pt x="4737" y="4384"/>
                    <a:pt x="4410" y="384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2819975" y="1865500"/>
              <a:ext cx="92925" cy="93600"/>
            </a:xfrm>
            <a:custGeom>
              <a:avLst/>
              <a:gdLst/>
              <a:ahLst/>
              <a:cxnLst/>
              <a:rect l="l" t="t" r="r" b="b"/>
              <a:pathLst>
                <a:path w="3717" h="3744" extrusionOk="0">
                  <a:moveTo>
                    <a:pt x="0" y="158"/>
                  </a:moveTo>
                  <a:cubicBezTo>
                    <a:pt x="1558" y="1113"/>
                    <a:pt x="2604" y="2487"/>
                    <a:pt x="3717" y="3743"/>
                  </a:cubicBezTo>
                  <a:cubicBezTo>
                    <a:pt x="2866" y="2513"/>
                    <a:pt x="2107" y="1218"/>
                    <a:pt x="786" y="223"/>
                  </a:cubicBezTo>
                  <a:cubicBezTo>
                    <a:pt x="550" y="40"/>
                    <a:pt x="197" y="1"/>
                    <a:pt x="0" y="15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2829800" y="1650925"/>
              <a:ext cx="36325" cy="177325"/>
            </a:xfrm>
            <a:custGeom>
              <a:avLst/>
              <a:gdLst/>
              <a:ahLst/>
              <a:cxnLst/>
              <a:rect l="l" t="t" r="r" b="b"/>
              <a:pathLst>
                <a:path w="1453" h="7093" extrusionOk="0">
                  <a:moveTo>
                    <a:pt x="615" y="5980"/>
                  </a:moveTo>
                  <a:cubicBezTo>
                    <a:pt x="262" y="4436"/>
                    <a:pt x="0" y="2866"/>
                    <a:pt x="262" y="1126"/>
                  </a:cubicBezTo>
                  <a:cubicBezTo>
                    <a:pt x="379" y="314"/>
                    <a:pt x="1452" y="0"/>
                    <a:pt x="1204" y="1466"/>
                  </a:cubicBezTo>
                  <a:cubicBezTo>
                    <a:pt x="837" y="3559"/>
                    <a:pt x="890" y="5313"/>
                    <a:pt x="916" y="7092"/>
                  </a:cubicBezTo>
                  <a:cubicBezTo>
                    <a:pt x="955" y="7079"/>
                    <a:pt x="772" y="6647"/>
                    <a:pt x="615" y="598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2829125" y="1661725"/>
              <a:ext cx="20975" cy="141000"/>
            </a:xfrm>
            <a:custGeom>
              <a:avLst/>
              <a:gdLst/>
              <a:ahLst/>
              <a:cxnLst/>
              <a:rect l="l" t="t" r="r" b="b"/>
              <a:pathLst>
                <a:path w="839" h="5640" extrusionOk="0">
                  <a:moveTo>
                    <a:pt x="838" y="0"/>
                  </a:moveTo>
                  <a:cubicBezTo>
                    <a:pt x="354" y="1937"/>
                    <a:pt x="590" y="3808"/>
                    <a:pt x="681" y="5640"/>
                  </a:cubicBezTo>
                  <a:cubicBezTo>
                    <a:pt x="406" y="4030"/>
                    <a:pt x="1" y="2447"/>
                    <a:pt x="263" y="654"/>
                  </a:cubicBezTo>
                  <a:cubicBezTo>
                    <a:pt x="315" y="340"/>
                    <a:pt x="550" y="39"/>
                    <a:pt x="838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82350" y="1741200"/>
              <a:ext cx="84100" cy="95225"/>
            </a:xfrm>
            <a:custGeom>
              <a:avLst/>
              <a:gdLst/>
              <a:ahLst/>
              <a:cxnLst/>
              <a:rect l="l" t="t" r="r" b="b"/>
              <a:pathLst>
                <a:path w="3364" h="3809" extrusionOk="0">
                  <a:moveTo>
                    <a:pt x="1" y="145"/>
                  </a:moveTo>
                  <a:cubicBezTo>
                    <a:pt x="1898" y="1"/>
                    <a:pt x="2578" y="1977"/>
                    <a:pt x="3364" y="380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2753250" y="1734675"/>
              <a:ext cx="123025" cy="119750"/>
            </a:xfrm>
            <a:custGeom>
              <a:avLst/>
              <a:gdLst/>
              <a:ahLst/>
              <a:cxnLst/>
              <a:rect l="l" t="t" r="r" b="b"/>
              <a:pathLst>
                <a:path w="4921" h="4790" extrusionOk="0">
                  <a:moveTo>
                    <a:pt x="4397" y="3860"/>
                  </a:moveTo>
                  <a:cubicBezTo>
                    <a:pt x="3638" y="2617"/>
                    <a:pt x="2800" y="1426"/>
                    <a:pt x="1505" y="458"/>
                  </a:cubicBezTo>
                  <a:cubicBezTo>
                    <a:pt x="903" y="0"/>
                    <a:pt x="0" y="497"/>
                    <a:pt x="1112" y="1282"/>
                  </a:cubicBezTo>
                  <a:cubicBezTo>
                    <a:pt x="2696" y="2421"/>
                    <a:pt x="3795" y="3598"/>
                    <a:pt x="4920" y="4776"/>
                  </a:cubicBezTo>
                  <a:cubicBezTo>
                    <a:pt x="4881" y="4789"/>
                    <a:pt x="4724" y="4397"/>
                    <a:pt x="4397" y="386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2770900" y="1739900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" y="157"/>
                  </a:moveTo>
                  <a:cubicBezTo>
                    <a:pt x="1558" y="1100"/>
                    <a:pt x="2605" y="2473"/>
                    <a:pt x="3730" y="3730"/>
                  </a:cubicBezTo>
                  <a:cubicBezTo>
                    <a:pt x="2866" y="2500"/>
                    <a:pt x="2121" y="1204"/>
                    <a:pt x="786" y="210"/>
                  </a:cubicBezTo>
                  <a:cubicBezTo>
                    <a:pt x="550" y="40"/>
                    <a:pt x="210" y="0"/>
                    <a:pt x="1" y="15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2785950" y="1542650"/>
              <a:ext cx="36350" cy="177650"/>
            </a:xfrm>
            <a:custGeom>
              <a:avLst/>
              <a:gdLst/>
              <a:ahLst/>
              <a:cxnLst/>
              <a:rect l="l" t="t" r="r" b="b"/>
              <a:pathLst>
                <a:path w="1454" h="7106" extrusionOk="0">
                  <a:moveTo>
                    <a:pt x="616" y="5993"/>
                  </a:moveTo>
                  <a:cubicBezTo>
                    <a:pt x="262" y="4449"/>
                    <a:pt x="1" y="2866"/>
                    <a:pt x="262" y="1139"/>
                  </a:cubicBezTo>
                  <a:cubicBezTo>
                    <a:pt x="380" y="328"/>
                    <a:pt x="1453" y="0"/>
                    <a:pt x="1204" y="1466"/>
                  </a:cubicBezTo>
                  <a:cubicBezTo>
                    <a:pt x="838" y="3573"/>
                    <a:pt x="890" y="5326"/>
                    <a:pt x="917" y="7105"/>
                  </a:cubicBezTo>
                  <a:cubicBezTo>
                    <a:pt x="956" y="7092"/>
                    <a:pt x="773" y="6660"/>
                    <a:pt x="616" y="599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2785300" y="1553775"/>
              <a:ext cx="20950" cy="141000"/>
            </a:xfrm>
            <a:custGeom>
              <a:avLst/>
              <a:gdLst/>
              <a:ahLst/>
              <a:cxnLst/>
              <a:rect l="l" t="t" r="r" b="b"/>
              <a:pathLst>
                <a:path w="838" h="5640" extrusionOk="0">
                  <a:moveTo>
                    <a:pt x="838" y="0"/>
                  </a:moveTo>
                  <a:cubicBezTo>
                    <a:pt x="354" y="1924"/>
                    <a:pt x="589" y="3808"/>
                    <a:pt x="681" y="5640"/>
                  </a:cubicBezTo>
                  <a:cubicBezTo>
                    <a:pt x="406" y="4030"/>
                    <a:pt x="1" y="2447"/>
                    <a:pt x="262" y="655"/>
                  </a:cubicBezTo>
                  <a:cubicBezTo>
                    <a:pt x="315" y="340"/>
                    <a:pt x="550" y="40"/>
                    <a:pt x="838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2738525" y="1633250"/>
              <a:ext cx="84100" cy="95225"/>
            </a:xfrm>
            <a:custGeom>
              <a:avLst/>
              <a:gdLst/>
              <a:ahLst/>
              <a:cxnLst/>
              <a:rect l="l" t="t" r="r" b="b"/>
              <a:pathLst>
                <a:path w="3364" h="3809" extrusionOk="0">
                  <a:moveTo>
                    <a:pt x="0" y="145"/>
                  </a:moveTo>
                  <a:cubicBezTo>
                    <a:pt x="1898" y="1"/>
                    <a:pt x="2578" y="1977"/>
                    <a:pt x="3363" y="380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2709400" y="1626725"/>
              <a:ext cx="123025" cy="119750"/>
            </a:xfrm>
            <a:custGeom>
              <a:avLst/>
              <a:gdLst/>
              <a:ahLst/>
              <a:cxnLst/>
              <a:rect l="l" t="t" r="r" b="b"/>
              <a:pathLst>
                <a:path w="4921" h="4790" extrusionOk="0">
                  <a:moveTo>
                    <a:pt x="4397" y="3847"/>
                  </a:moveTo>
                  <a:cubicBezTo>
                    <a:pt x="3638" y="2617"/>
                    <a:pt x="2788" y="1426"/>
                    <a:pt x="1506" y="458"/>
                  </a:cubicBezTo>
                  <a:cubicBezTo>
                    <a:pt x="904" y="0"/>
                    <a:pt x="1" y="484"/>
                    <a:pt x="1113" y="1282"/>
                  </a:cubicBezTo>
                  <a:cubicBezTo>
                    <a:pt x="2696" y="2421"/>
                    <a:pt x="3795" y="3598"/>
                    <a:pt x="4921" y="4763"/>
                  </a:cubicBezTo>
                  <a:cubicBezTo>
                    <a:pt x="4881" y="4789"/>
                    <a:pt x="4724" y="4384"/>
                    <a:pt x="4397" y="384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2727075" y="1631625"/>
              <a:ext cx="93250" cy="93575"/>
            </a:xfrm>
            <a:custGeom>
              <a:avLst/>
              <a:gdLst/>
              <a:ahLst/>
              <a:cxnLst/>
              <a:rect l="l" t="t" r="r" b="b"/>
              <a:pathLst>
                <a:path w="3730" h="3743" extrusionOk="0">
                  <a:moveTo>
                    <a:pt x="0" y="157"/>
                  </a:moveTo>
                  <a:cubicBezTo>
                    <a:pt x="1558" y="1113"/>
                    <a:pt x="2604" y="2487"/>
                    <a:pt x="3730" y="3743"/>
                  </a:cubicBezTo>
                  <a:cubicBezTo>
                    <a:pt x="2866" y="2513"/>
                    <a:pt x="2120" y="1217"/>
                    <a:pt x="786" y="223"/>
                  </a:cubicBezTo>
                  <a:cubicBezTo>
                    <a:pt x="550" y="40"/>
                    <a:pt x="210" y="0"/>
                    <a:pt x="0" y="15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2751925" y="1426525"/>
              <a:ext cx="41900" cy="176000"/>
            </a:xfrm>
            <a:custGeom>
              <a:avLst/>
              <a:gdLst/>
              <a:ahLst/>
              <a:cxnLst/>
              <a:rect l="l" t="t" r="r" b="b"/>
              <a:pathLst>
                <a:path w="1676" h="7040" extrusionOk="0">
                  <a:moveTo>
                    <a:pt x="380" y="5915"/>
                  </a:moveTo>
                  <a:cubicBezTo>
                    <a:pt x="145" y="4344"/>
                    <a:pt x="1" y="2748"/>
                    <a:pt x="393" y="1047"/>
                  </a:cubicBezTo>
                  <a:cubicBezTo>
                    <a:pt x="577" y="236"/>
                    <a:pt x="1676" y="0"/>
                    <a:pt x="1309" y="1453"/>
                  </a:cubicBezTo>
                  <a:cubicBezTo>
                    <a:pt x="786" y="3520"/>
                    <a:pt x="707" y="5260"/>
                    <a:pt x="590" y="7040"/>
                  </a:cubicBezTo>
                  <a:cubicBezTo>
                    <a:pt x="642" y="7027"/>
                    <a:pt x="485" y="6595"/>
                    <a:pt x="380" y="591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2751275" y="1436325"/>
              <a:ext cx="25550" cy="140375"/>
            </a:xfrm>
            <a:custGeom>
              <a:avLst/>
              <a:gdLst/>
              <a:ahLst/>
              <a:cxnLst/>
              <a:rect l="l" t="t" r="r" b="b"/>
              <a:pathLst>
                <a:path w="1022" h="5615" extrusionOk="0">
                  <a:moveTo>
                    <a:pt x="1021" y="1"/>
                  </a:moveTo>
                  <a:cubicBezTo>
                    <a:pt x="393" y="1885"/>
                    <a:pt x="485" y="3782"/>
                    <a:pt x="446" y="5614"/>
                  </a:cubicBezTo>
                  <a:cubicBezTo>
                    <a:pt x="289" y="3979"/>
                    <a:pt x="1" y="2369"/>
                    <a:pt x="406" y="616"/>
                  </a:cubicBezTo>
                  <a:cubicBezTo>
                    <a:pt x="485" y="302"/>
                    <a:pt x="747" y="14"/>
                    <a:pt x="1021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2703200" y="1513850"/>
              <a:ext cx="76575" cy="97850"/>
            </a:xfrm>
            <a:custGeom>
              <a:avLst/>
              <a:gdLst/>
              <a:ahLst/>
              <a:cxnLst/>
              <a:rect l="l" t="t" r="r" b="b"/>
              <a:pathLst>
                <a:path w="3063" h="3914" extrusionOk="0">
                  <a:moveTo>
                    <a:pt x="0" y="1"/>
                  </a:moveTo>
                  <a:cubicBezTo>
                    <a:pt x="1898" y="14"/>
                    <a:pt x="2434" y="2029"/>
                    <a:pt x="3062" y="3913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2673750" y="1503400"/>
              <a:ext cx="114850" cy="126950"/>
            </a:xfrm>
            <a:custGeom>
              <a:avLst/>
              <a:gdLst/>
              <a:ahLst/>
              <a:cxnLst/>
              <a:rect l="l" t="t" r="r" b="b"/>
              <a:pathLst>
                <a:path w="4594" h="5078" extrusionOk="0">
                  <a:moveTo>
                    <a:pt x="4135" y="4109"/>
                  </a:moveTo>
                  <a:cubicBezTo>
                    <a:pt x="3481" y="2827"/>
                    <a:pt x="2722" y="1557"/>
                    <a:pt x="1518" y="497"/>
                  </a:cubicBezTo>
                  <a:cubicBezTo>
                    <a:pt x="943" y="0"/>
                    <a:pt x="1" y="419"/>
                    <a:pt x="1047" y="1296"/>
                  </a:cubicBezTo>
                  <a:cubicBezTo>
                    <a:pt x="2552" y="2552"/>
                    <a:pt x="3547" y="3808"/>
                    <a:pt x="4593" y="5064"/>
                  </a:cubicBezTo>
                  <a:cubicBezTo>
                    <a:pt x="4554" y="5077"/>
                    <a:pt x="4423" y="4671"/>
                    <a:pt x="4135" y="410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2691750" y="1508300"/>
              <a:ext cx="86050" cy="100125"/>
            </a:xfrm>
            <a:custGeom>
              <a:avLst/>
              <a:gdLst/>
              <a:ahLst/>
              <a:cxnLst/>
              <a:rect l="l" t="t" r="r" b="b"/>
              <a:pathLst>
                <a:path w="3442" h="4005" extrusionOk="0">
                  <a:moveTo>
                    <a:pt x="0" y="144"/>
                  </a:moveTo>
                  <a:cubicBezTo>
                    <a:pt x="1479" y="1217"/>
                    <a:pt x="2421" y="2670"/>
                    <a:pt x="3442" y="4004"/>
                  </a:cubicBezTo>
                  <a:cubicBezTo>
                    <a:pt x="2683" y="2709"/>
                    <a:pt x="2028" y="1361"/>
                    <a:pt x="785" y="275"/>
                  </a:cubicBezTo>
                  <a:cubicBezTo>
                    <a:pt x="563" y="79"/>
                    <a:pt x="210" y="1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2702550" y="1297300"/>
              <a:ext cx="41875" cy="175700"/>
            </a:xfrm>
            <a:custGeom>
              <a:avLst/>
              <a:gdLst/>
              <a:ahLst/>
              <a:cxnLst/>
              <a:rect l="l" t="t" r="r" b="b"/>
              <a:pathLst>
                <a:path w="1675" h="7028" extrusionOk="0">
                  <a:moveTo>
                    <a:pt x="380" y="5902"/>
                  </a:moveTo>
                  <a:cubicBezTo>
                    <a:pt x="131" y="4332"/>
                    <a:pt x="0" y="2749"/>
                    <a:pt x="393" y="1035"/>
                  </a:cubicBezTo>
                  <a:cubicBezTo>
                    <a:pt x="563" y="236"/>
                    <a:pt x="1675" y="1"/>
                    <a:pt x="1309" y="1440"/>
                  </a:cubicBezTo>
                  <a:cubicBezTo>
                    <a:pt x="785" y="3508"/>
                    <a:pt x="707" y="5261"/>
                    <a:pt x="576" y="7027"/>
                  </a:cubicBezTo>
                  <a:cubicBezTo>
                    <a:pt x="628" y="7027"/>
                    <a:pt x="484" y="6583"/>
                    <a:pt x="380" y="590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2701550" y="1307125"/>
              <a:ext cx="25875" cy="140025"/>
            </a:xfrm>
            <a:custGeom>
              <a:avLst/>
              <a:gdLst/>
              <a:ahLst/>
              <a:cxnLst/>
              <a:rect l="l" t="t" r="r" b="b"/>
              <a:pathLst>
                <a:path w="1035" h="5601" extrusionOk="0">
                  <a:moveTo>
                    <a:pt x="1035" y="1"/>
                  </a:moveTo>
                  <a:cubicBezTo>
                    <a:pt x="393" y="1885"/>
                    <a:pt x="498" y="3769"/>
                    <a:pt x="446" y="5601"/>
                  </a:cubicBezTo>
                  <a:cubicBezTo>
                    <a:pt x="302" y="3978"/>
                    <a:pt x="1" y="2369"/>
                    <a:pt x="406" y="602"/>
                  </a:cubicBezTo>
                  <a:cubicBezTo>
                    <a:pt x="485" y="288"/>
                    <a:pt x="747" y="1"/>
                    <a:pt x="1035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2653475" y="1384325"/>
              <a:ext cx="76575" cy="98150"/>
            </a:xfrm>
            <a:custGeom>
              <a:avLst/>
              <a:gdLst/>
              <a:ahLst/>
              <a:cxnLst/>
              <a:rect l="l" t="t" r="r" b="b"/>
              <a:pathLst>
                <a:path w="3063" h="3926" extrusionOk="0">
                  <a:moveTo>
                    <a:pt x="0" y="0"/>
                  </a:moveTo>
                  <a:cubicBezTo>
                    <a:pt x="1898" y="14"/>
                    <a:pt x="2434" y="2042"/>
                    <a:pt x="3062" y="392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2624350" y="1374175"/>
              <a:ext cx="114525" cy="126950"/>
            </a:xfrm>
            <a:custGeom>
              <a:avLst/>
              <a:gdLst/>
              <a:ahLst/>
              <a:cxnLst/>
              <a:rect l="l" t="t" r="r" b="b"/>
              <a:pathLst>
                <a:path w="4581" h="5078" extrusionOk="0">
                  <a:moveTo>
                    <a:pt x="4123" y="4109"/>
                  </a:moveTo>
                  <a:cubicBezTo>
                    <a:pt x="3468" y="2814"/>
                    <a:pt x="2709" y="1558"/>
                    <a:pt x="1506" y="498"/>
                  </a:cubicBezTo>
                  <a:cubicBezTo>
                    <a:pt x="943" y="1"/>
                    <a:pt x="1" y="406"/>
                    <a:pt x="1035" y="1283"/>
                  </a:cubicBezTo>
                  <a:cubicBezTo>
                    <a:pt x="2539" y="2539"/>
                    <a:pt x="3534" y="3795"/>
                    <a:pt x="4581" y="5052"/>
                  </a:cubicBezTo>
                  <a:cubicBezTo>
                    <a:pt x="4541" y="5078"/>
                    <a:pt x="4410" y="4659"/>
                    <a:pt x="4123" y="410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2642025" y="1379100"/>
              <a:ext cx="86050" cy="99775"/>
            </a:xfrm>
            <a:custGeom>
              <a:avLst/>
              <a:gdLst/>
              <a:ahLst/>
              <a:cxnLst/>
              <a:rect l="l" t="t" r="r" b="b"/>
              <a:pathLst>
                <a:path w="3442" h="3991" extrusionOk="0">
                  <a:moveTo>
                    <a:pt x="0" y="144"/>
                  </a:moveTo>
                  <a:cubicBezTo>
                    <a:pt x="1479" y="1204"/>
                    <a:pt x="2434" y="2656"/>
                    <a:pt x="3442" y="3991"/>
                  </a:cubicBezTo>
                  <a:cubicBezTo>
                    <a:pt x="2683" y="2709"/>
                    <a:pt x="2042" y="1348"/>
                    <a:pt x="786" y="262"/>
                  </a:cubicBezTo>
                  <a:cubicBezTo>
                    <a:pt x="563" y="66"/>
                    <a:pt x="223" y="0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2639075" y="1254450"/>
              <a:ext cx="61850" cy="107975"/>
            </a:xfrm>
            <a:custGeom>
              <a:avLst/>
              <a:gdLst/>
              <a:ahLst/>
              <a:cxnLst/>
              <a:rect l="l" t="t" r="r" b="b"/>
              <a:pathLst>
                <a:path w="2474" h="4319" extrusionOk="0">
                  <a:moveTo>
                    <a:pt x="1" y="1"/>
                  </a:moveTo>
                  <a:cubicBezTo>
                    <a:pt x="1872" y="289"/>
                    <a:pt x="2120" y="2369"/>
                    <a:pt x="2474" y="431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2669825" y="1161225"/>
              <a:ext cx="33075" cy="177650"/>
            </a:xfrm>
            <a:custGeom>
              <a:avLst/>
              <a:gdLst/>
              <a:ahLst/>
              <a:cxnLst/>
              <a:rect l="l" t="t" r="r" b="b"/>
              <a:pathLst>
                <a:path w="1323" h="7106" extrusionOk="0">
                  <a:moveTo>
                    <a:pt x="773" y="6020"/>
                  </a:moveTo>
                  <a:cubicBezTo>
                    <a:pt x="341" y="4502"/>
                    <a:pt x="1" y="2932"/>
                    <a:pt x="171" y="1191"/>
                  </a:cubicBezTo>
                  <a:cubicBezTo>
                    <a:pt x="249" y="367"/>
                    <a:pt x="1322" y="1"/>
                    <a:pt x="1139" y="1479"/>
                  </a:cubicBezTo>
                  <a:cubicBezTo>
                    <a:pt x="877" y="3586"/>
                    <a:pt x="1021" y="5339"/>
                    <a:pt x="1126" y="7106"/>
                  </a:cubicBezTo>
                  <a:cubicBezTo>
                    <a:pt x="1165" y="7093"/>
                    <a:pt x="969" y="6674"/>
                    <a:pt x="773" y="602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2669175" y="1173000"/>
              <a:ext cx="21275" cy="141025"/>
            </a:xfrm>
            <a:custGeom>
              <a:avLst/>
              <a:gdLst/>
              <a:ahLst/>
              <a:cxnLst/>
              <a:rect l="l" t="t" r="r" b="b"/>
              <a:pathLst>
                <a:path w="851" h="5641" extrusionOk="0">
                  <a:moveTo>
                    <a:pt x="720" y="1"/>
                  </a:moveTo>
                  <a:cubicBezTo>
                    <a:pt x="328" y="1950"/>
                    <a:pt x="655" y="3808"/>
                    <a:pt x="851" y="5640"/>
                  </a:cubicBezTo>
                  <a:cubicBezTo>
                    <a:pt x="498" y="4031"/>
                    <a:pt x="0" y="2474"/>
                    <a:pt x="184" y="681"/>
                  </a:cubicBezTo>
                  <a:cubicBezTo>
                    <a:pt x="210" y="354"/>
                    <a:pt x="432" y="40"/>
                    <a:pt x="720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2609975" y="1243350"/>
              <a:ext cx="96850" cy="138700"/>
            </a:xfrm>
            <a:custGeom>
              <a:avLst/>
              <a:gdLst/>
              <a:ahLst/>
              <a:cxnLst/>
              <a:rect l="l" t="t" r="r" b="b"/>
              <a:pathLst>
                <a:path w="3874" h="5548" extrusionOk="0">
                  <a:moveTo>
                    <a:pt x="3559" y="4527"/>
                  </a:moveTo>
                  <a:cubicBezTo>
                    <a:pt x="3088" y="3153"/>
                    <a:pt x="2526" y="1806"/>
                    <a:pt x="1492" y="576"/>
                  </a:cubicBezTo>
                  <a:cubicBezTo>
                    <a:pt x="995" y="0"/>
                    <a:pt x="0" y="275"/>
                    <a:pt x="916" y="1295"/>
                  </a:cubicBezTo>
                  <a:cubicBezTo>
                    <a:pt x="2211" y="2761"/>
                    <a:pt x="3023" y="4135"/>
                    <a:pt x="3873" y="5535"/>
                  </a:cubicBezTo>
                  <a:cubicBezTo>
                    <a:pt x="3834" y="5548"/>
                    <a:pt x="3769" y="5116"/>
                    <a:pt x="3559" y="452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2627950" y="1248250"/>
              <a:ext cx="71350" cy="110575"/>
            </a:xfrm>
            <a:custGeom>
              <a:avLst/>
              <a:gdLst/>
              <a:ahLst/>
              <a:cxnLst/>
              <a:rect l="l" t="t" r="r" b="b"/>
              <a:pathLst>
                <a:path w="2854" h="4423" extrusionOk="0">
                  <a:moveTo>
                    <a:pt x="1" y="105"/>
                  </a:moveTo>
                  <a:cubicBezTo>
                    <a:pt x="1322" y="1374"/>
                    <a:pt x="2042" y="2944"/>
                    <a:pt x="2853" y="4423"/>
                  </a:cubicBezTo>
                  <a:cubicBezTo>
                    <a:pt x="2291" y="3036"/>
                    <a:pt x="1846" y="1597"/>
                    <a:pt x="760" y="340"/>
                  </a:cubicBezTo>
                  <a:cubicBezTo>
                    <a:pt x="577" y="118"/>
                    <a:pt x="236" y="0"/>
                    <a:pt x="1" y="105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2612575" y="1138650"/>
              <a:ext cx="61525" cy="107975"/>
            </a:xfrm>
            <a:custGeom>
              <a:avLst/>
              <a:gdLst/>
              <a:ahLst/>
              <a:cxnLst/>
              <a:rect l="l" t="t" r="r" b="b"/>
              <a:pathLst>
                <a:path w="2461" h="4319" extrusionOk="0">
                  <a:moveTo>
                    <a:pt x="1" y="1"/>
                  </a:moveTo>
                  <a:cubicBezTo>
                    <a:pt x="1872" y="289"/>
                    <a:pt x="2107" y="2356"/>
                    <a:pt x="2461" y="431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2643325" y="1045100"/>
              <a:ext cx="32750" cy="177975"/>
            </a:xfrm>
            <a:custGeom>
              <a:avLst/>
              <a:gdLst/>
              <a:ahLst/>
              <a:cxnLst/>
              <a:rect l="l" t="t" r="r" b="b"/>
              <a:pathLst>
                <a:path w="1310" h="7119" extrusionOk="0">
                  <a:moveTo>
                    <a:pt x="773" y="6033"/>
                  </a:moveTo>
                  <a:cubicBezTo>
                    <a:pt x="341" y="4502"/>
                    <a:pt x="1" y="2945"/>
                    <a:pt x="171" y="1205"/>
                  </a:cubicBezTo>
                  <a:cubicBezTo>
                    <a:pt x="249" y="380"/>
                    <a:pt x="1309" y="1"/>
                    <a:pt x="1139" y="1479"/>
                  </a:cubicBezTo>
                  <a:cubicBezTo>
                    <a:pt x="877" y="3599"/>
                    <a:pt x="1021" y="5352"/>
                    <a:pt x="1126" y="7119"/>
                  </a:cubicBezTo>
                  <a:cubicBezTo>
                    <a:pt x="1165" y="7106"/>
                    <a:pt x="969" y="6687"/>
                    <a:pt x="773" y="603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2642675" y="1057200"/>
              <a:ext cx="21300" cy="140700"/>
            </a:xfrm>
            <a:custGeom>
              <a:avLst/>
              <a:gdLst/>
              <a:ahLst/>
              <a:cxnLst/>
              <a:rect l="l" t="t" r="r" b="b"/>
              <a:pathLst>
                <a:path w="852" h="5628" extrusionOk="0">
                  <a:moveTo>
                    <a:pt x="707" y="1"/>
                  </a:moveTo>
                  <a:cubicBezTo>
                    <a:pt x="328" y="1950"/>
                    <a:pt x="655" y="3808"/>
                    <a:pt x="851" y="5627"/>
                  </a:cubicBezTo>
                  <a:cubicBezTo>
                    <a:pt x="498" y="4031"/>
                    <a:pt x="1" y="2474"/>
                    <a:pt x="184" y="681"/>
                  </a:cubicBezTo>
                  <a:cubicBezTo>
                    <a:pt x="210" y="354"/>
                    <a:pt x="432" y="40"/>
                    <a:pt x="707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>
              <a:off x="2583475" y="1127550"/>
              <a:ext cx="96850" cy="138700"/>
            </a:xfrm>
            <a:custGeom>
              <a:avLst/>
              <a:gdLst/>
              <a:ahLst/>
              <a:cxnLst/>
              <a:rect l="l" t="t" r="r" b="b"/>
              <a:pathLst>
                <a:path w="3874" h="5548" extrusionOk="0">
                  <a:moveTo>
                    <a:pt x="3559" y="4527"/>
                  </a:moveTo>
                  <a:cubicBezTo>
                    <a:pt x="3088" y="3153"/>
                    <a:pt x="2526" y="1793"/>
                    <a:pt x="1492" y="576"/>
                  </a:cubicBezTo>
                  <a:cubicBezTo>
                    <a:pt x="995" y="0"/>
                    <a:pt x="0" y="275"/>
                    <a:pt x="916" y="1295"/>
                  </a:cubicBezTo>
                  <a:cubicBezTo>
                    <a:pt x="2212" y="2748"/>
                    <a:pt x="3023" y="4135"/>
                    <a:pt x="3873" y="5535"/>
                  </a:cubicBezTo>
                  <a:cubicBezTo>
                    <a:pt x="3834" y="5548"/>
                    <a:pt x="3769" y="5116"/>
                    <a:pt x="3559" y="452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601450" y="1132450"/>
              <a:ext cx="71350" cy="110575"/>
            </a:xfrm>
            <a:custGeom>
              <a:avLst/>
              <a:gdLst/>
              <a:ahLst/>
              <a:cxnLst/>
              <a:rect l="l" t="t" r="r" b="b"/>
              <a:pathLst>
                <a:path w="2854" h="4423" extrusionOk="0">
                  <a:moveTo>
                    <a:pt x="1" y="105"/>
                  </a:moveTo>
                  <a:cubicBezTo>
                    <a:pt x="1309" y="1374"/>
                    <a:pt x="2042" y="2944"/>
                    <a:pt x="2853" y="4423"/>
                  </a:cubicBezTo>
                  <a:cubicBezTo>
                    <a:pt x="2278" y="3036"/>
                    <a:pt x="1833" y="1597"/>
                    <a:pt x="760" y="341"/>
                  </a:cubicBezTo>
                  <a:cubicBezTo>
                    <a:pt x="564" y="118"/>
                    <a:pt x="237" y="0"/>
                    <a:pt x="1" y="105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2594600" y="1016975"/>
              <a:ext cx="51700" cy="112875"/>
            </a:xfrm>
            <a:custGeom>
              <a:avLst/>
              <a:gdLst/>
              <a:ahLst/>
              <a:cxnLst/>
              <a:rect l="l" t="t" r="r" b="b"/>
              <a:pathLst>
                <a:path w="2068" h="4515" extrusionOk="0">
                  <a:moveTo>
                    <a:pt x="0" y="0"/>
                  </a:moveTo>
                  <a:cubicBezTo>
                    <a:pt x="1845" y="445"/>
                    <a:pt x="1897" y="2539"/>
                    <a:pt x="2068" y="4515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2626975" y="929625"/>
              <a:ext cx="39275" cy="177000"/>
            </a:xfrm>
            <a:custGeom>
              <a:avLst/>
              <a:gdLst/>
              <a:ahLst/>
              <a:cxnLst/>
              <a:rect l="l" t="t" r="r" b="b"/>
              <a:pathLst>
                <a:path w="1571" h="7080" extrusionOk="0">
                  <a:moveTo>
                    <a:pt x="498" y="5954"/>
                  </a:moveTo>
                  <a:cubicBezTo>
                    <a:pt x="197" y="4397"/>
                    <a:pt x="1" y="2814"/>
                    <a:pt x="328" y="1087"/>
                  </a:cubicBezTo>
                  <a:cubicBezTo>
                    <a:pt x="485" y="276"/>
                    <a:pt x="1571" y="1"/>
                    <a:pt x="1270" y="1453"/>
                  </a:cubicBezTo>
                  <a:cubicBezTo>
                    <a:pt x="812" y="3547"/>
                    <a:pt x="799" y="5300"/>
                    <a:pt x="746" y="7080"/>
                  </a:cubicBezTo>
                  <a:cubicBezTo>
                    <a:pt x="799" y="7067"/>
                    <a:pt x="629" y="6622"/>
                    <a:pt x="498" y="595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626325" y="940100"/>
              <a:ext cx="23250" cy="140675"/>
            </a:xfrm>
            <a:custGeom>
              <a:avLst/>
              <a:gdLst/>
              <a:ahLst/>
              <a:cxnLst/>
              <a:rect l="l" t="t" r="r" b="b"/>
              <a:pathLst>
                <a:path w="930" h="5627" extrusionOk="0">
                  <a:moveTo>
                    <a:pt x="929" y="1"/>
                  </a:moveTo>
                  <a:cubicBezTo>
                    <a:pt x="380" y="1911"/>
                    <a:pt x="537" y="3795"/>
                    <a:pt x="563" y="5627"/>
                  </a:cubicBezTo>
                  <a:cubicBezTo>
                    <a:pt x="354" y="4004"/>
                    <a:pt x="0" y="2408"/>
                    <a:pt x="341" y="629"/>
                  </a:cubicBezTo>
                  <a:cubicBezTo>
                    <a:pt x="406" y="315"/>
                    <a:pt x="655" y="27"/>
                    <a:pt x="929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>
              <a:off x="2566125" y="1005525"/>
              <a:ext cx="84425" cy="144275"/>
            </a:xfrm>
            <a:custGeom>
              <a:avLst/>
              <a:gdLst/>
              <a:ahLst/>
              <a:cxnLst/>
              <a:rect l="l" t="t" r="r" b="b"/>
              <a:pathLst>
                <a:path w="3377" h="5771" extrusionOk="0">
                  <a:moveTo>
                    <a:pt x="3167" y="4737"/>
                  </a:moveTo>
                  <a:cubicBezTo>
                    <a:pt x="2814" y="3324"/>
                    <a:pt x="2369" y="1924"/>
                    <a:pt x="1453" y="615"/>
                  </a:cubicBezTo>
                  <a:cubicBezTo>
                    <a:pt x="1008" y="0"/>
                    <a:pt x="1" y="184"/>
                    <a:pt x="812" y="1283"/>
                  </a:cubicBezTo>
                  <a:cubicBezTo>
                    <a:pt x="1977" y="2853"/>
                    <a:pt x="2657" y="4305"/>
                    <a:pt x="3377" y="5771"/>
                  </a:cubicBezTo>
                  <a:cubicBezTo>
                    <a:pt x="3337" y="5771"/>
                    <a:pt x="3311" y="5352"/>
                    <a:pt x="3167" y="473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>
              <a:off x="2583800" y="1010425"/>
              <a:ext cx="61525" cy="115825"/>
            </a:xfrm>
            <a:custGeom>
              <a:avLst/>
              <a:gdLst/>
              <a:ahLst/>
              <a:cxnLst/>
              <a:rect l="l" t="t" r="r" b="b"/>
              <a:pathLst>
                <a:path w="2461" h="4633" extrusionOk="0">
                  <a:moveTo>
                    <a:pt x="0" y="79"/>
                  </a:moveTo>
                  <a:cubicBezTo>
                    <a:pt x="1204" y="1466"/>
                    <a:pt x="1780" y="3089"/>
                    <a:pt x="2460" y="4633"/>
                  </a:cubicBezTo>
                  <a:cubicBezTo>
                    <a:pt x="2015" y="3206"/>
                    <a:pt x="1701" y="1741"/>
                    <a:pt x="733" y="380"/>
                  </a:cubicBezTo>
                  <a:cubicBezTo>
                    <a:pt x="563" y="145"/>
                    <a:pt x="249" y="1"/>
                    <a:pt x="0" y="7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2594925" y="811875"/>
              <a:ext cx="33050" cy="177650"/>
            </a:xfrm>
            <a:custGeom>
              <a:avLst/>
              <a:gdLst/>
              <a:ahLst/>
              <a:cxnLst/>
              <a:rect l="l" t="t" r="r" b="b"/>
              <a:pathLst>
                <a:path w="1322" h="7106" extrusionOk="0">
                  <a:moveTo>
                    <a:pt x="746" y="6019"/>
                  </a:moveTo>
                  <a:cubicBezTo>
                    <a:pt x="314" y="4488"/>
                    <a:pt x="0" y="2918"/>
                    <a:pt x="170" y="1178"/>
                  </a:cubicBezTo>
                  <a:cubicBezTo>
                    <a:pt x="262" y="367"/>
                    <a:pt x="1322" y="0"/>
                    <a:pt x="1139" y="1466"/>
                  </a:cubicBezTo>
                  <a:cubicBezTo>
                    <a:pt x="864" y="3586"/>
                    <a:pt x="995" y="5326"/>
                    <a:pt x="1086" y="7105"/>
                  </a:cubicBezTo>
                  <a:cubicBezTo>
                    <a:pt x="1139" y="7092"/>
                    <a:pt x="929" y="6674"/>
                    <a:pt x="746" y="601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2593950" y="823325"/>
              <a:ext cx="20625" cy="141000"/>
            </a:xfrm>
            <a:custGeom>
              <a:avLst/>
              <a:gdLst/>
              <a:ahLst/>
              <a:cxnLst/>
              <a:rect l="l" t="t" r="r" b="b"/>
              <a:pathLst>
                <a:path w="825" h="5640" extrusionOk="0">
                  <a:moveTo>
                    <a:pt x="733" y="0"/>
                  </a:moveTo>
                  <a:cubicBezTo>
                    <a:pt x="340" y="1950"/>
                    <a:pt x="654" y="3821"/>
                    <a:pt x="824" y="5640"/>
                  </a:cubicBezTo>
                  <a:cubicBezTo>
                    <a:pt x="484" y="4044"/>
                    <a:pt x="0" y="2486"/>
                    <a:pt x="196" y="681"/>
                  </a:cubicBezTo>
                  <a:cubicBezTo>
                    <a:pt x="236" y="367"/>
                    <a:pt x="458" y="53"/>
                    <a:pt x="733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>
              <a:off x="2549775" y="890375"/>
              <a:ext cx="83125" cy="144950"/>
            </a:xfrm>
            <a:custGeom>
              <a:avLst/>
              <a:gdLst/>
              <a:ahLst/>
              <a:cxnLst/>
              <a:rect l="l" t="t" r="r" b="b"/>
              <a:pathLst>
                <a:path w="3325" h="5798" extrusionOk="0">
                  <a:moveTo>
                    <a:pt x="3115" y="4750"/>
                  </a:moveTo>
                  <a:cubicBezTo>
                    <a:pt x="2788" y="3337"/>
                    <a:pt x="2356" y="1937"/>
                    <a:pt x="1440" y="616"/>
                  </a:cubicBezTo>
                  <a:cubicBezTo>
                    <a:pt x="1021" y="1"/>
                    <a:pt x="1" y="171"/>
                    <a:pt x="799" y="1270"/>
                  </a:cubicBezTo>
                  <a:cubicBezTo>
                    <a:pt x="1950" y="2853"/>
                    <a:pt x="2618" y="4319"/>
                    <a:pt x="3324" y="5784"/>
                  </a:cubicBezTo>
                  <a:cubicBezTo>
                    <a:pt x="3285" y="5797"/>
                    <a:pt x="3259" y="5365"/>
                    <a:pt x="3115" y="475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2567450" y="894950"/>
              <a:ext cx="60525" cy="116500"/>
            </a:xfrm>
            <a:custGeom>
              <a:avLst/>
              <a:gdLst/>
              <a:ahLst/>
              <a:cxnLst/>
              <a:rect l="l" t="t" r="r" b="b"/>
              <a:pathLst>
                <a:path w="2421" h="4660" extrusionOk="0">
                  <a:moveTo>
                    <a:pt x="0" y="92"/>
                  </a:moveTo>
                  <a:cubicBezTo>
                    <a:pt x="1178" y="1479"/>
                    <a:pt x="1754" y="3115"/>
                    <a:pt x="2421" y="4659"/>
                  </a:cubicBezTo>
                  <a:cubicBezTo>
                    <a:pt x="1989" y="3220"/>
                    <a:pt x="1688" y="1754"/>
                    <a:pt x="733" y="393"/>
                  </a:cubicBezTo>
                  <a:cubicBezTo>
                    <a:pt x="563" y="158"/>
                    <a:pt x="249" y="1"/>
                    <a:pt x="0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2578225" y="901825"/>
              <a:ext cx="50750" cy="113550"/>
            </a:xfrm>
            <a:custGeom>
              <a:avLst/>
              <a:gdLst/>
              <a:ahLst/>
              <a:cxnLst/>
              <a:rect l="l" t="t" r="r" b="b"/>
              <a:pathLst>
                <a:path w="2030" h="4542" extrusionOk="0">
                  <a:moveTo>
                    <a:pt x="1" y="1"/>
                  </a:moveTo>
                  <a:cubicBezTo>
                    <a:pt x="1833" y="459"/>
                    <a:pt x="1872" y="2552"/>
                    <a:pt x="2029" y="454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2549775" y="890375"/>
              <a:ext cx="83125" cy="144950"/>
            </a:xfrm>
            <a:custGeom>
              <a:avLst/>
              <a:gdLst/>
              <a:ahLst/>
              <a:cxnLst/>
              <a:rect l="l" t="t" r="r" b="b"/>
              <a:pathLst>
                <a:path w="3325" h="5798" extrusionOk="0">
                  <a:moveTo>
                    <a:pt x="3115" y="4750"/>
                  </a:moveTo>
                  <a:cubicBezTo>
                    <a:pt x="2788" y="3337"/>
                    <a:pt x="2356" y="1937"/>
                    <a:pt x="1440" y="616"/>
                  </a:cubicBezTo>
                  <a:cubicBezTo>
                    <a:pt x="1021" y="1"/>
                    <a:pt x="1" y="171"/>
                    <a:pt x="799" y="1270"/>
                  </a:cubicBezTo>
                  <a:cubicBezTo>
                    <a:pt x="1950" y="2853"/>
                    <a:pt x="2618" y="4319"/>
                    <a:pt x="3324" y="5784"/>
                  </a:cubicBezTo>
                  <a:cubicBezTo>
                    <a:pt x="3285" y="5797"/>
                    <a:pt x="3259" y="5365"/>
                    <a:pt x="3115" y="475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2567450" y="894950"/>
              <a:ext cx="60525" cy="116500"/>
            </a:xfrm>
            <a:custGeom>
              <a:avLst/>
              <a:gdLst/>
              <a:ahLst/>
              <a:cxnLst/>
              <a:rect l="l" t="t" r="r" b="b"/>
              <a:pathLst>
                <a:path w="2421" h="4660" extrusionOk="0">
                  <a:moveTo>
                    <a:pt x="0" y="92"/>
                  </a:moveTo>
                  <a:cubicBezTo>
                    <a:pt x="1178" y="1479"/>
                    <a:pt x="1754" y="3115"/>
                    <a:pt x="2421" y="4659"/>
                  </a:cubicBezTo>
                  <a:cubicBezTo>
                    <a:pt x="1989" y="3220"/>
                    <a:pt x="1688" y="1754"/>
                    <a:pt x="733" y="393"/>
                  </a:cubicBezTo>
                  <a:cubicBezTo>
                    <a:pt x="563" y="158"/>
                    <a:pt x="249" y="1"/>
                    <a:pt x="0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2556650" y="793875"/>
              <a:ext cx="35025" cy="93575"/>
            </a:xfrm>
            <a:custGeom>
              <a:avLst/>
              <a:gdLst/>
              <a:ahLst/>
              <a:cxnLst/>
              <a:rect l="l" t="t" r="r" b="b"/>
              <a:pathLst>
                <a:path w="1401" h="3743" extrusionOk="0">
                  <a:moveTo>
                    <a:pt x="0" y="1"/>
                  </a:moveTo>
                  <a:cubicBezTo>
                    <a:pt x="1400" y="524"/>
                    <a:pt x="1257" y="2173"/>
                    <a:pt x="1217" y="3743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2534725" y="784725"/>
              <a:ext cx="54000" cy="118775"/>
            </a:xfrm>
            <a:custGeom>
              <a:avLst/>
              <a:gdLst/>
              <a:ahLst/>
              <a:cxnLst/>
              <a:rect l="l" t="t" r="r" b="b"/>
              <a:pathLst>
                <a:path w="2160" h="4751" extrusionOk="0">
                  <a:moveTo>
                    <a:pt x="2081" y="3913"/>
                  </a:moveTo>
                  <a:cubicBezTo>
                    <a:pt x="1937" y="2774"/>
                    <a:pt x="1715" y="1636"/>
                    <a:pt x="1100" y="524"/>
                  </a:cubicBezTo>
                  <a:cubicBezTo>
                    <a:pt x="812" y="0"/>
                    <a:pt x="1" y="53"/>
                    <a:pt x="537" y="995"/>
                  </a:cubicBezTo>
                  <a:cubicBezTo>
                    <a:pt x="1322" y="2329"/>
                    <a:pt x="1728" y="3533"/>
                    <a:pt x="2160" y="4737"/>
                  </a:cubicBezTo>
                  <a:cubicBezTo>
                    <a:pt x="2134" y="4750"/>
                    <a:pt x="2147" y="4410"/>
                    <a:pt x="2081" y="3913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2548475" y="788325"/>
              <a:ext cx="38300" cy="96200"/>
            </a:xfrm>
            <a:custGeom>
              <a:avLst/>
              <a:gdLst/>
              <a:ahLst/>
              <a:cxnLst/>
              <a:rect l="l" t="t" r="r" b="b"/>
              <a:pathLst>
                <a:path w="1532" h="3848" extrusionOk="0">
                  <a:moveTo>
                    <a:pt x="0" y="53"/>
                  </a:moveTo>
                  <a:cubicBezTo>
                    <a:pt x="825" y="1243"/>
                    <a:pt x="1126" y="2578"/>
                    <a:pt x="1531" y="3847"/>
                  </a:cubicBezTo>
                  <a:cubicBezTo>
                    <a:pt x="1309" y="2670"/>
                    <a:pt x="1191" y="1492"/>
                    <a:pt x="550" y="354"/>
                  </a:cubicBezTo>
                  <a:cubicBezTo>
                    <a:pt x="445" y="144"/>
                    <a:pt x="197" y="0"/>
                    <a:pt x="0" y="5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2543900" y="614950"/>
              <a:ext cx="32725" cy="154100"/>
            </a:xfrm>
            <a:custGeom>
              <a:avLst/>
              <a:gdLst/>
              <a:ahLst/>
              <a:cxnLst/>
              <a:rect l="l" t="t" r="r" b="b"/>
              <a:pathLst>
                <a:path w="1309" h="6164" extrusionOk="0">
                  <a:moveTo>
                    <a:pt x="484" y="5195"/>
                  </a:moveTo>
                  <a:cubicBezTo>
                    <a:pt x="196" y="3847"/>
                    <a:pt x="0" y="2460"/>
                    <a:pt x="249" y="956"/>
                  </a:cubicBezTo>
                  <a:cubicBezTo>
                    <a:pt x="366" y="249"/>
                    <a:pt x="1309" y="0"/>
                    <a:pt x="1060" y="1270"/>
                  </a:cubicBezTo>
                  <a:cubicBezTo>
                    <a:pt x="720" y="3088"/>
                    <a:pt x="733" y="4619"/>
                    <a:pt x="720" y="6163"/>
                  </a:cubicBezTo>
                  <a:cubicBezTo>
                    <a:pt x="759" y="6150"/>
                    <a:pt x="602" y="5784"/>
                    <a:pt x="484" y="519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2543225" y="624100"/>
              <a:ext cx="19000" cy="122700"/>
            </a:xfrm>
            <a:custGeom>
              <a:avLst/>
              <a:gdLst/>
              <a:ahLst/>
              <a:cxnLst/>
              <a:rect l="l" t="t" r="r" b="b"/>
              <a:pathLst>
                <a:path w="760" h="4908" extrusionOk="0">
                  <a:moveTo>
                    <a:pt x="760" y="1"/>
                  </a:moveTo>
                  <a:cubicBezTo>
                    <a:pt x="315" y="1676"/>
                    <a:pt x="485" y="3311"/>
                    <a:pt x="537" y="4908"/>
                  </a:cubicBezTo>
                  <a:cubicBezTo>
                    <a:pt x="328" y="3494"/>
                    <a:pt x="1" y="2107"/>
                    <a:pt x="263" y="563"/>
                  </a:cubicBezTo>
                  <a:cubicBezTo>
                    <a:pt x="302" y="289"/>
                    <a:pt x="524" y="27"/>
                    <a:pt x="760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2521325" y="688550"/>
              <a:ext cx="33050" cy="67075"/>
            </a:xfrm>
            <a:custGeom>
              <a:avLst/>
              <a:gdLst/>
              <a:ahLst/>
              <a:cxnLst/>
              <a:rect l="l" t="t" r="r" b="b"/>
              <a:pathLst>
                <a:path w="1322" h="2683" extrusionOk="0">
                  <a:moveTo>
                    <a:pt x="0" y="1"/>
                  </a:moveTo>
                  <a:cubicBezTo>
                    <a:pt x="1126" y="236"/>
                    <a:pt x="1191" y="1492"/>
                    <a:pt x="1322" y="2683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>
              <a:off x="2499075" y="679075"/>
              <a:ext cx="67400" cy="109275"/>
            </a:xfrm>
            <a:custGeom>
              <a:avLst/>
              <a:gdLst/>
              <a:ahLst/>
              <a:cxnLst/>
              <a:rect l="l" t="t" r="r" b="b"/>
              <a:pathLst>
                <a:path w="2696" h="4371" extrusionOk="0">
                  <a:moveTo>
                    <a:pt x="2513" y="3572"/>
                  </a:moveTo>
                  <a:cubicBezTo>
                    <a:pt x="2225" y="2499"/>
                    <a:pt x="1845" y="1439"/>
                    <a:pt x="1113" y="458"/>
                  </a:cubicBezTo>
                  <a:cubicBezTo>
                    <a:pt x="772" y="0"/>
                    <a:pt x="1" y="157"/>
                    <a:pt x="642" y="981"/>
                  </a:cubicBezTo>
                  <a:cubicBezTo>
                    <a:pt x="1571" y="2159"/>
                    <a:pt x="2120" y="3258"/>
                    <a:pt x="2696" y="4357"/>
                  </a:cubicBezTo>
                  <a:cubicBezTo>
                    <a:pt x="2670" y="4370"/>
                    <a:pt x="2631" y="4043"/>
                    <a:pt x="2513" y="3572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>
              <a:off x="2512825" y="682650"/>
              <a:ext cx="49075" cy="87700"/>
            </a:xfrm>
            <a:custGeom>
              <a:avLst/>
              <a:gdLst/>
              <a:ahLst/>
              <a:cxnLst/>
              <a:rect l="l" t="t" r="r" b="b"/>
              <a:pathLst>
                <a:path w="1963" h="3508" extrusionOk="0">
                  <a:moveTo>
                    <a:pt x="0" y="79"/>
                  </a:moveTo>
                  <a:cubicBezTo>
                    <a:pt x="942" y="1100"/>
                    <a:pt x="1413" y="2343"/>
                    <a:pt x="1963" y="3508"/>
                  </a:cubicBezTo>
                  <a:cubicBezTo>
                    <a:pt x="1596" y="2409"/>
                    <a:pt x="1322" y="1296"/>
                    <a:pt x="563" y="289"/>
                  </a:cubicBezTo>
                  <a:cubicBezTo>
                    <a:pt x="432" y="106"/>
                    <a:pt x="183" y="1"/>
                    <a:pt x="0" y="7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>
              <a:off x="2505950" y="525975"/>
              <a:ext cx="27500" cy="108625"/>
            </a:xfrm>
            <a:custGeom>
              <a:avLst/>
              <a:gdLst/>
              <a:ahLst/>
              <a:cxnLst/>
              <a:rect l="l" t="t" r="r" b="b"/>
              <a:pathLst>
                <a:path w="1100" h="4345" extrusionOk="0">
                  <a:moveTo>
                    <a:pt x="772" y="3703"/>
                  </a:moveTo>
                  <a:cubicBezTo>
                    <a:pt x="380" y="2814"/>
                    <a:pt x="53" y="1898"/>
                    <a:pt x="13" y="825"/>
                  </a:cubicBezTo>
                  <a:cubicBezTo>
                    <a:pt x="0" y="314"/>
                    <a:pt x="615" y="0"/>
                    <a:pt x="628" y="916"/>
                  </a:cubicBezTo>
                  <a:cubicBezTo>
                    <a:pt x="641" y="2225"/>
                    <a:pt x="864" y="3272"/>
                    <a:pt x="1073" y="4345"/>
                  </a:cubicBezTo>
                  <a:cubicBezTo>
                    <a:pt x="1099" y="4331"/>
                    <a:pt x="942" y="4096"/>
                    <a:pt x="772" y="3703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2505950" y="534475"/>
              <a:ext cx="20300" cy="85400"/>
            </a:xfrm>
            <a:custGeom>
              <a:avLst/>
              <a:gdLst/>
              <a:ahLst/>
              <a:cxnLst/>
              <a:rect l="l" t="t" r="r" b="b"/>
              <a:pathLst>
                <a:path w="812" h="3416" extrusionOk="0">
                  <a:moveTo>
                    <a:pt x="275" y="1"/>
                  </a:moveTo>
                  <a:cubicBezTo>
                    <a:pt x="197" y="1218"/>
                    <a:pt x="550" y="2317"/>
                    <a:pt x="812" y="3416"/>
                  </a:cubicBezTo>
                  <a:cubicBezTo>
                    <a:pt x="458" y="2474"/>
                    <a:pt x="40" y="1571"/>
                    <a:pt x="0" y="459"/>
                  </a:cubicBezTo>
                  <a:cubicBezTo>
                    <a:pt x="0" y="262"/>
                    <a:pt x="105" y="53"/>
                    <a:pt x="275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>
              <a:off x="2506275" y="587475"/>
              <a:ext cx="26200" cy="69700"/>
            </a:xfrm>
            <a:custGeom>
              <a:avLst/>
              <a:gdLst/>
              <a:ahLst/>
              <a:cxnLst/>
              <a:rect l="l" t="t" r="r" b="b"/>
              <a:pathLst>
                <a:path w="1048" h="2788" extrusionOk="0">
                  <a:moveTo>
                    <a:pt x="0" y="0"/>
                  </a:moveTo>
                  <a:cubicBezTo>
                    <a:pt x="903" y="380"/>
                    <a:pt x="942" y="1610"/>
                    <a:pt x="1047" y="2787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>
              <a:off x="2484350" y="577650"/>
              <a:ext cx="59250" cy="112550"/>
            </a:xfrm>
            <a:custGeom>
              <a:avLst/>
              <a:gdLst/>
              <a:ahLst/>
              <a:cxnLst/>
              <a:rect l="l" t="t" r="r" b="b"/>
              <a:pathLst>
                <a:path w="2370" h="4502" extrusionOk="0">
                  <a:moveTo>
                    <a:pt x="2238" y="3704"/>
                  </a:moveTo>
                  <a:cubicBezTo>
                    <a:pt x="2029" y="2605"/>
                    <a:pt x="1741" y="1519"/>
                    <a:pt x="1087" y="485"/>
                  </a:cubicBezTo>
                  <a:cubicBezTo>
                    <a:pt x="786" y="1"/>
                    <a:pt x="1" y="106"/>
                    <a:pt x="576" y="969"/>
                  </a:cubicBezTo>
                  <a:cubicBezTo>
                    <a:pt x="1414" y="2212"/>
                    <a:pt x="1872" y="3350"/>
                    <a:pt x="2369" y="4489"/>
                  </a:cubicBezTo>
                  <a:cubicBezTo>
                    <a:pt x="2330" y="4502"/>
                    <a:pt x="2330" y="4175"/>
                    <a:pt x="2238" y="370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>
              <a:off x="2497775" y="581250"/>
              <a:ext cx="42550" cy="90650"/>
            </a:xfrm>
            <a:custGeom>
              <a:avLst/>
              <a:gdLst/>
              <a:ahLst/>
              <a:cxnLst/>
              <a:rect l="l" t="t" r="r" b="b"/>
              <a:pathLst>
                <a:path w="1702" h="3626" extrusionOk="0">
                  <a:moveTo>
                    <a:pt x="0" y="53"/>
                  </a:moveTo>
                  <a:cubicBezTo>
                    <a:pt x="864" y="1152"/>
                    <a:pt x="1243" y="2421"/>
                    <a:pt x="1701" y="3625"/>
                  </a:cubicBezTo>
                  <a:cubicBezTo>
                    <a:pt x="1413" y="2513"/>
                    <a:pt x="1230" y="1375"/>
                    <a:pt x="550" y="315"/>
                  </a:cubicBezTo>
                  <a:cubicBezTo>
                    <a:pt x="432" y="119"/>
                    <a:pt x="196" y="1"/>
                    <a:pt x="0" y="5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>
              <a:off x="3375100" y="2624425"/>
              <a:ext cx="648025" cy="2356225"/>
            </a:xfrm>
            <a:custGeom>
              <a:avLst/>
              <a:gdLst/>
              <a:ahLst/>
              <a:cxnLst/>
              <a:rect l="l" t="t" r="r" b="b"/>
              <a:pathLst>
                <a:path w="25921" h="94249" extrusionOk="0">
                  <a:moveTo>
                    <a:pt x="0" y="589"/>
                  </a:moveTo>
                  <a:cubicBezTo>
                    <a:pt x="4920" y="32149"/>
                    <a:pt x="12300" y="63461"/>
                    <a:pt x="25031" y="94249"/>
                  </a:cubicBezTo>
                  <a:lnTo>
                    <a:pt x="25921" y="93948"/>
                  </a:lnTo>
                  <a:cubicBezTo>
                    <a:pt x="13386" y="60752"/>
                    <a:pt x="5967" y="32123"/>
                    <a:pt x="1178" y="0"/>
                  </a:cubicBezTo>
                  <a:close/>
                </a:path>
              </a:pathLst>
            </a:custGeom>
            <a:solidFill>
              <a:srgbClr val="CAB961"/>
            </a:solidFill>
            <a:ln w="5900" cap="flat" cmpd="sng">
              <a:solidFill>
                <a:srgbClr val="735D00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>
              <a:off x="3188300" y="923750"/>
              <a:ext cx="227375" cy="1737650"/>
            </a:xfrm>
            <a:custGeom>
              <a:avLst/>
              <a:gdLst/>
              <a:ahLst/>
              <a:cxnLst/>
              <a:rect l="l" t="t" r="r" b="b"/>
              <a:pathLst>
                <a:path w="9095" h="69506" extrusionOk="0">
                  <a:moveTo>
                    <a:pt x="105" y="877"/>
                  </a:moveTo>
                  <a:lnTo>
                    <a:pt x="1885" y="0"/>
                  </a:lnTo>
                  <a:cubicBezTo>
                    <a:pt x="3573" y="23069"/>
                    <a:pt x="5287" y="46137"/>
                    <a:pt x="9095" y="69205"/>
                  </a:cubicBezTo>
                  <a:lnTo>
                    <a:pt x="7773" y="69506"/>
                  </a:lnTo>
                  <a:cubicBezTo>
                    <a:pt x="2003" y="47053"/>
                    <a:pt x="1" y="24115"/>
                    <a:pt x="105" y="877"/>
                  </a:cubicBezTo>
                  <a:close/>
                </a:path>
              </a:pathLst>
            </a:custGeom>
            <a:solidFill>
              <a:srgbClr val="CAB961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>
              <a:off x="3207275" y="820700"/>
              <a:ext cx="86050" cy="249625"/>
            </a:xfrm>
            <a:custGeom>
              <a:avLst/>
              <a:gdLst/>
              <a:ahLst/>
              <a:cxnLst/>
              <a:rect l="l" t="t" r="r" b="b"/>
              <a:pathLst>
                <a:path w="3442" h="9985" extrusionOk="0">
                  <a:moveTo>
                    <a:pt x="1518" y="9984"/>
                  </a:moveTo>
                  <a:cubicBezTo>
                    <a:pt x="3010" y="8061"/>
                    <a:pt x="3390" y="5038"/>
                    <a:pt x="3416" y="4188"/>
                  </a:cubicBezTo>
                  <a:cubicBezTo>
                    <a:pt x="3442" y="3049"/>
                    <a:pt x="3141" y="2644"/>
                    <a:pt x="3167" y="1728"/>
                  </a:cubicBezTo>
                  <a:cubicBezTo>
                    <a:pt x="3180" y="890"/>
                    <a:pt x="3272" y="171"/>
                    <a:pt x="2879" y="1"/>
                  </a:cubicBezTo>
                  <a:cubicBezTo>
                    <a:pt x="3180" y="603"/>
                    <a:pt x="2212" y="2160"/>
                    <a:pt x="1623" y="3010"/>
                  </a:cubicBezTo>
                  <a:cubicBezTo>
                    <a:pt x="733" y="4292"/>
                    <a:pt x="1" y="4070"/>
                    <a:pt x="1518" y="9984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3169325" y="392500"/>
              <a:ext cx="110600" cy="433475"/>
            </a:xfrm>
            <a:custGeom>
              <a:avLst/>
              <a:gdLst/>
              <a:ahLst/>
              <a:cxnLst/>
              <a:rect l="l" t="t" r="r" b="b"/>
              <a:pathLst>
                <a:path w="4424" h="17339" extrusionOk="0">
                  <a:moveTo>
                    <a:pt x="4423" y="17299"/>
                  </a:moveTo>
                  <a:cubicBezTo>
                    <a:pt x="3259" y="11594"/>
                    <a:pt x="1964" y="5850"/>
                    <a:pt x="223" y="1"/>
                  </a:cubicBezTo>
                  <a:lnTo>
                    <a:pt x="1" y="66"/>
                  </a:lnTo>
                  <a:cubicBezTo>
                    <a:pt x="1728" y="5653"/>
                    <a:pt x="3102" y="11398"/>
                    <a:pt x="4266" y="17246"/>
                  </a:cubicBezTo>
                  <a:lnTo>
                    <a:pt x="4384" y="17338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>
              <a:off x="3227550" y="933225"/>
              <a:ext cx="94900" cy="242425"/>
            </a:xfrm>
            <a:custGeom>
              <a:avLst/>
              <a:gdLst/>
              <a:ahLst/>
              <a:cxnLst/>
              <a:rect l="l" t="t" r="r" b="b"/>
              <a:pathLst>
                <a:path w="3796" h="9697" extrusionOk="0">
                  <a:moveTo>
                    <a:pt x="668" y="9696"/>
                  </a:moveTo>
                  <a:cubicBezTo>
                    <a:pt x="2408" y="7995"/>
                    <a:pt x="3233" y="5065"/>
                    <a:pt x="3377" y="4227"/>
                  </a:cubicBezTo>
                  <a:cubicBezTo>
                    <a:pt x="3560" y="3102"/>
                    <a:pt x="3324" y="2670"/>
                    <a:pt x="3481" y="1754"/>
                  </a:cubicBezTo>
                  <a:cubicBezTo>
                    <a:pt x="3612" y="930"/>
                    <a:pt x="3795" y="223"/>
                    <a:pt x="3442" y="1"/>
                  </a:cubicBezTo>
                  <a:cubicBezTo>
                    <a:pt x="3651" y="655"/>
                    <a:pt x="2474" y="2042"/>
                    <a:pt x="1767" y="2801"/>
                  </a:cubicBezTo>
                  <a:cubicBezTo>
                    <a:pt x="707" y="3952"/>
                    <a:pt x="1" y="3612"/>
                    <a:pt x="668" y="9696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>
              <a:off x="3265825" y="494900"/>
              <a:ext cx="47800" cy="443600"/>
            </a:xfrm>
            <a:custGeom>
              <a:avLst/>
              <a:gdLst/>
              <a:ahLst/>
              <a:cxnLst/>
              <a:rect l="l" t="t" r="r" b="b"/>
              <a:pathLst>
                <a:path w="1912" h="17744" extrusionOk="0">
                  <a:moveTo>
                    <a:pt x="1911" y="17717"/>
                  </a:moveTo>
                  <a:cubicBezTo>
                    <a:pt x="1571" y="11894"/>
                    <a:pt x="1113" y="6032"/>
                    <a:pt x="223" y="0"/>
                  </a:cubicBezTo>
                  <a:lnTo>
                    <a:pt x="1" y="27"/>
                  </a:lnTo>
                  <a:cubicBezTo>
                    <a:pt x="904" y="5797"/>
                    <a:pt x="1440" y="11685"/>
                    <a:pt x="1767" y="17638"/>
                  </a:cubicBezTo>
                  <a:lnTo>
                    <a:pt x="1859" y="17743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>
              <a:off x="3240975" y="1037575"/>
              <a:ext cx="119100" cy="225750"/>
            </a:xfrm>
            <a:custGeom>
              <a:avLst/>
              <a:gdLst/>
              <a:ahLst/>
              <a:cxnLst/>
              <a:rect l="l" t="t" r="r" b="b"/>
              <a:pathLst>
                <a:path w="4764" h="9030" extrusionOk="0">
                  <a:moveTo>
                    <a:pt x="0" y="9029"/>
                  </a:moveTo>
                  <a:cubicBezTo>
                    <a:pt x="2028" y="7681"/>
                    <a:pt x="3350" y="4934"/>
                    <a:pt x="3638" y="4136"/>
                  </a:cubicBezTo>
                  <a:cubicBezTo>
                    <a:pt x="4030" y="3063"/>
                    <a:pt x="3873" y="2592"/>
                    <a:pt x="4174" y="1728"/>
                  </a:cubicBezTo>
                  <a:cubicBezTo>
                    <a:pt x="4462" y="943"/>
                    <a:pt x="4763" y="276"/>
                    <a:pt x="4449" y="1"/>
                  </a:cubicBezTo>
                  <a:cubicBezTo>
                    <a:pt x="4554" y="668"/>
                    <a:pt x="3141" y="1833"/>
                    <a:pt x="2316" y="2448"/>
                  </a:cubicBezTo>
                  <a:cubicBezTo>
                    <a:pt x="1060" y="3403"/>
                    <a:pt x="432" y="2945"/>
                    <a:pt x="0" y="9029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>
              <a:off x="3348275" y="598275"/>
              <a:ext cx="40575" cy="444250"/>
            </a:xfrm>
            <a:custGeom>
              <a:avLst/>
              <a:gdLst/>
              <a:ahLst/>
              <a:cxnLst/>
              <a:rect l="l" t="t" r="r" b="b"/>
              <a:pathLst>
                <a:path w="1623" h="17770" extrusionOk="0">
                  <a:moveTo>
                    <a:pt x="131" y="17743"/>
                  </a:moveTo>
                  <a:cubicBezTo>
                    <a:pt x="838" y="11959"/>
                    <a:pt x="1413" y="6098"/>
                    <a:pt x="1623" y="0"/>
                  </a:cubicBezTo>
                  <a:lnTo>
                    <a:pt x="1387" y="0"/>
                  </a:lnTo>
                  <a:cubicBezTo>
                    <a:pt x="1256" y="5836"/>
                    <a:pt x="746" y="11724"/>
                    <a:pt x="0" y="17651"/>
                  </a:cubicBezTo>
                  <a:lnTo>
                    <a:pt x="79" y="17769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3246850" y="1158300"/>
              <a:ext cx="126300" cy="222125"/>
            </a:xfrm>
            <a:custGeom>
              <a:avLst/>
              <a:gdLst/>
              <a:ahLst/>
              <a:cxnLst/>
              <a:rect l="l" t="t" r="r" b="b"/>
              <a:pathLst>
                <a:path w="5052" h="8885" extrusionOk="0">
                  <a:moveTo>
                    <a:pt x="1" y="8884"/>
                  </a:moveTo>
                  <a:cubicBezTo>
                    <a:pt x="2068" y="7602"/>
                    <a:pt x="3481" y="4907"/>
                    <a:pt x="3795" y="4109"/>
                  </a:cubicBezTo>
                  <a:cubicBezTo>
                    <a:pt x="4214" y="3049"/>
                    <a:pt x="4070" y="2578"/>
                    <a:pt x="4410" y="1714"/>
                  </a:cubicBezTo>
                  <a:cubicBezTo>
                    <a:pt x="4724" y="942"/>
                    <a:pt x="5052" y="288"/>
                    <a:pt x="4751" y="0"/>
                  </a:cubicBezTo>
                  <a:cubicBezTo>
                    <a:pt x="4816" y="680"/>
                    <a:pt x="3377" y="1793"/>
                    <a:pt x="2526" y="2381"/>
                  </a:cubicBezTo>
                  <a:cubicBezTo>
                    <a:pt x="1244" y="3284"/>
                    <a:pt x="629" y="2813"/>
                    <a:pt x="1" y="8884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3361350" y="720275"/>
              <a:ext cx="54650" cy="442950"/>
            </a:xfrm>
            <a:custGeom>
              <a:avLst/>
              <a:gdLst/>
              <a:ahLst/>
              <a:cxnLst/>
              <a:rect l="l" t="t" r="r" b="b"/>
              <a:pathLst>
                <a:path w="2186" h="17718" extrusionOk="0">
                  <a:moveTo>
                    <a:pt x="131" y="17691"/>
                  </a:moveTo>
                  <a:cubicBezTo>
                    <a:pt x="1021" y="11934"/>
                    <a:pt x="1793" y="6098"/>
                    <a:pt x="2186" y="14"/>
                  </a:cubicBezTo>
                  <a:lnTo>
                    <a:pt x="1950" y="1"/>
                  </a:lnTo>
                  <a:cubicBezTo>
                    <a:pt x="1636" y="5823"/>
                    <a:pt x="929" y="11698"/>
                    <a:pt x="0" y="17600"/>
                  </a:cubicBezTo>
                  <a:lnTo>
                    <a:pt x="79" y="17717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>
              <a:off x="3241300" y="1287175"/>
              <a:ext cx="126300" cy="222125"/>
            </a:xfrm>
            <a:custGeom>
              <a:avLst/>
              <a:gdLst/>
              <a:ahLst/>
              <a:cxnLst/>
              <a:rect l="l" t="t" r="r" b="b"/>
              <a:pathLst>
                <a:path w="5052" h="8885" extrusionOk="0">
                  <a:moveTo>
                    <a:pt x="0" y="8885"/>
                  </a:moveTo>
                  <a:cubicBezTo>
                    <a:pt x="2068" y="7602"/>
                    <a:pt x="3481" y="4907"/>
                    <a:pt x="3795" y="4109"/>
                  </a:cubicBezTo>
                  <a:cubicBezTo>
                    <a:pt x="4227" y="3049"/>
                    <a:pt x="4083" y="2578"/>
                    <a:pt x="4410" y="1714"/>
                  </a:cubicBezTo>
                  <a:cubicBezTo>
                    <a:pt x="4724" y="942"/>
                    <a:pt x="5051" y="288"/>
                    <a:pt x="4750" y="0"/>
                  </a:cubicBezTo>
                  <a:cubicBezTo>
                    <a:pt x="4829" y="668"/>
                    <a:pt x="3376" y="1793"/>
                    <a:pt x="2526" y="2382"/>
                  </a:cubicBezTo>
                  <a:cubicBezTo>
                    <a:pt x="1243" y="3285"/>
                    <a:pt x="629" y="2814"/>
                    <a:pt x="0" y="8885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>
              <a:off x="3355800" y="849175"/>
              <a:ext cx="54650" cy="442600"/>
            </a:xfrm>
            <a:custGeom>
              <a:avLst/>
              <a:gdLst/>
              <a:ahLst/>
              <a:cxnLst/>
              <a:rect l="l" t="t" r="r" b="b"/>
              <a:pathLst>
                <a:path w="2186" h="17704" extrusionOk="0">
                  <a:moveTo>
                    <a:pt x="131" y="17690"/>
                  </a:moveTo>
                  <a:cubicBezTo>
                    <a:pt x="1021" y="11933"/>
                    <a:pt x="1793" y="6097"/>
                    <a:pt x="2185" y="13"/>
                  </a:cubicBezTo>
                  <a:lnTo>
                    <a:pt x="1950" y="0"/>
                  </a:lnTo>
                  <a:cubicBezTo>
                    <a:pt x="1636" y="5823"/>
                    <a:pt x="929" y="11698"/>
                    <a:pt x="0" y="17586"/>
                  </a:cubicBezTo>
                  <a:lnTo>
                    <a:pt x="79" y="17704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3245225" y="1399375"/>
              <a:ext cx="125975" cy="222450"/>
            </a:xfrm>
            <a:custGeom>
              <a:avLst/>
              <a:gdLst/>
              <a:ahLst/>
              <a:cxnLst/>
              <a:rect l="l" t="t" r="r" b="b"/>
              <a:pathLst>
                <a:path w="5039" h="8898" extrusionOk="0">
                  <a:moveTo>
                    <a:pt x="0" y="8898"/>
                  </a:moveTo>
                  <a:cubicBezTo>
                    <a:pt x="2068" y="7603"/>
                    <a:pt x="3468" y="4907"/>
                    <a:pt x="3795" y="4109"/>
                  </a:cubicBezTo>
                  <a:cubicBezTo>
                    <a:pt x="4214" y="3062"/>
                    <a:pt x="4070" y="2578"/>
                    <a:pt x="4410" y="1714"/>
                  </a:cubicBezTo>
                  <a:cubicBezTo>
                    <a:pt x="4711" y="942"/>
                    <a:pt x="5038" y="288"/>
                    <a:pt x="4737" y="0"/>
                  </a:cubicBezTo>
                  <a:cubicBezTo>
                    <a:pt x="4816" y="681"/>
                    <a:pt x="3363" y="1793"/>
                    <a:pt x="2513" y="2382"/>
                  </a:cubicBezTo>
                  <a:cubicBezTo>
                    <a:pt x="1243" y="3298"/>
                    <a:pt x="629" y="2814"/>
                    <a:pt x="0" y="8898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3359725" y="961375"/>
              <a:ext cx="54325" cy="442925"/>
            </a:xfrm>
            <a:custGeom>
              <a:avLst/>
              <a:gdLst/>
              <a:ahLst/>
              <a:cxnLst/>
              <a:rect l="l" t="t" r="r" b="b"/>
              <a:pathLst>
                <a:path w="2173" h="17717" extrusionOk="0">
                  <a:moveTo>
                    <a:pt x="118" y="17690"/>
                  </a:moveTo>
                  <a:cubicBezTo>
                    <a:pt x="1008" y="11933"/>
                    <a:pt x="1780" y="6097"/>
                    <a:pt x="2172" y="13"/>
                  </a:cubicBezTo>
                  <a:lnTo>
                    <a:pt x="1950" y="0"/>
                  </a:lnTo>
                  <a:cubicBezTo>
                    <a:pt x="1623" y="5823"/>
                    <a:pt x="916" y="11698"/>
                    <a:pt x="0" y="17599"/>
                  </a:cubicBezTo>
                  <a:lnTo>
                    <a:pt x="65" y="17717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>
              <a:off x="3268775" y="1498475"/>
              <a:ext cx="108300" cy="269250"/>
            </a:xfrm>
            <a:custGeom>
              <a:avLst/>
              <a:gdLst/>
              <a:ahLst/>
              <a:cxnLst/>
              <a:rect l="l" t="t" r="r" b="b"/>
              <a:pathLst>
                <a:path w="4332" h="10770" extrusionOk="0">
                  <a:moveTo>
                    <a:pt x="1" y="10770"/>
                  </a:moveTo>
                  <a:cubicBezTo>
                    <a:pt x="1702" y="9396"/>
                    <a:pt x="3272" y="4842"/>
                    <a:pt x="3494" y="4057"/>
                  </a:cubicBezTo>
                  <a:cubicBezTo>
                    <a:pt x="3795" y="2997"/>
                    <a:pt x="3638" y="2552"/>
                    <a:pt x="3874" y="1689"/>
                  </a:cubicBezTo>
                  <a:cubicBezTo>
                    <a:pt x="4083" y="917"/>
                    <a:pt x="4332" y="263"/>
                    <a:pt x="4044" y="1"/>
                  </a:cubicBezTo>
                  <a:cubicBezTo>
                    <a:pt x="4161" y="655"/>
                    <a:pt x="2971" y="1820"/>
                    <a:pt x="2277" y="2448"/>
                  </a:cubicBezTo>
                  <a:cubicBezTo>
                    <a:pt x="1217" y="3403"/>
                    <a:pt x="144" y="4816"/>
                    <a:pt x="1" y="1077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3366575" y="1069650"/>
              <a:ext cx="19650" cy="433775"/>
            </a:xfrm>
            <a:custGeom>
              <a:avLst/>
              <a:gdLst/>
              <a:ahLst/>
              <a:cxnLst/>
              <a:rect l="l" t="t" r="r" b="b"/>
              <a:pathLst>
                <a:path w="786" h="17351" extrusionOk="0">
                  <a:moveTo>
                    <a:pt x="119" y="17324"/>
                  </a:moveTo>
                  <a:cubicBezTo>
                    <a:pt x="511" y="11672"/>
                    <a:pt x="786" y="5940"/>
                    <a:pt x="734" y="0"/>
                  </a:cubicBezTo>
                  <a:lnTo>
                    <a:pt x="537" y="0"/>
                  </a:lnTo>
                  <a:cubicBezTo>
                    <a:pt x="642" y="5692"/>
                    <a:pt x="420" y="11449"/>
                    <a:pt x="1" y="17233"/>
                  </a:cubicBezTo>
                  <a:lnTo>
                    <a:pt x="66" y="1735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3279900" y="1623775"/>
              <a:ext cx="107975" cy="268900"/>
            </a:xfrm>
            <a:custGeom>
              <a:avLst/>
              <a:gdLst/>
              <a:ahLst/>
              <a:cxnLst/>
              <a:rect l="l" t="t" r="r" b="b"/>
              <a:pathLst>
                <a:path w="4319" h="10756" extrusionOk="0">
                  <a:moveTo>
                    <a:pt x="0" y="10756"/>
                  </a:moveTo>
                  <a:cubicBezTo>
                    <a:pt x="1701" y="9382"/>
                    <a:pt x="3272" y="4842"/>
                    <a:pt x="3494" y="4044"/>
                  </a:cubicBezTo>
                  <a:cubicBezTo>
                    <a:pt x="3782" y="2997"/>
                    <a:pt x="3625" y="2539"/>
                    <a:pt x="3873" y="1688"/>
                  </a:cubicBezTo>
                  <a:cubicBezTo>
                    <a:pt x="4083" y="916"/>
                    <a:pt x="4318" y="262"/>
                    <a:pt x="4044" y="0"/>
                  </a:cubicBezTo>
                  <a:cubicBezTo>
                    <a:pt x="4148" y="642"/>
                    <a:pt x="2971" y="1819"/>
                    <a:pt x="2277" y="2447"/>
                  </a:cubicBezTo>
                  <a:cubicBezTo>
                    <a:pt x="1217" y="3402"/>
                    <a:pt x="131" y="4816"/>
                    <a:pt x="0" y="1075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3381300" y="1194925"/>
              <a:ext cx="19650" cy="433450"/>
            </a:xfrm>
            <a:custGeom>
              <a:avLst/>
              <a:gdLst/>
              <a:ahLst/>
              <a:cxnLst/>
              <a:rect l="l" t="t" r="r" b="b"/>
              <a:pathLst>
                <a:path w="786" h="17338" extrusionOk="0">
                  <a:moveTo>
                    <a:pt x="118" y="17311"/>
                  </a:moveTo>
                  <a:cubicBezTo>
                    <a:pt x="511" y="11659"/>
                    <a:pt x="786" y="5941"/>
                    <a:pt x="733" y="0"/>
                  </a:cubicBezTo>
                  <a:lnTo>
                    <a:pt x="537" y="0"/>
                  </a:lnTo>
                  <a:cubicBezTo>
                    <a:pt x="642" y="5692"/>
                    <a:pt x="419" y="11436"/>
                    <a:pt x="1" y="17233"/>
                  </a:cubicBezTo>
                  <a:lnTo>
                    <a:pt x="66" y="17338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>
              <a:off x="3298225" y="1724850"/>
              <a:ext cx="108300" cy="269250"/>
            </a:xfrm>
            <a:custGeom>
              <a:avLst/>
              <a:gdLst/>
              <a:ahLst/>
              <a:cxnLst/>
              <a:rect l="l" t="t" r="r" b="b"/>
              <a:pathLst>
                <a:path w="4332" h="10770" extrusionOk="0">
                  <a:moveTo>
                    <a:pt x="0" y="10769"/>
                  </a:moveTo>
                  <a:cubicBezTo>
                    <a:pt x="1701" y="9395"/>
                    <a:pt x="3271" y="4842"/>
                    <a:pt x="3494" y="4057"/>
                  </a:cubicBezTo>
                  <a:cubicBezTo>
                    <a:pt x="3795" y="2997"/>
                    <a:pt x="3638" y="2552"/>
                    <a:pt x="3873" y="1688"/>
                  </a:cubicBezTo>
                  <a:cubicBezTo>
                    <a:pt x="4083" y="916"/>
                    <a:pt x="4331" y="262"/>
                    <a:pt x="4043" y="1"/>
                  </a:cubicBezTo>
                  <a:cubicBezTo>
                    <a:pt x="4161" y="655"/>
                    <a:pt x="2970" y="1819"/>
                    <a:pt x="2277" y="2447"/>
                  </a:cubicBezTo>
                  <a:cubicBezTo>
                    <a:pt x="1217" y="3403"/>
                    <a:pt x="144" y="4816"/>
                    <a:pt x="0" y="1076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3399625" y="1296000"/>
              <a:ext cx="19975" cy="433775"/>
            </a:xfrm>
            <a:custGeom>
              <a:avLst/>
              <a:gdLst/>
              <a:ahLst/>
              <a:cxnLst/>
              <a:rect l="l" t="t" r="r" b="b"/>
              <a:pathLst>
                <a:path w="799" h="17351" extrusionOk="0">
                  <a:moveTo>
                    <a:pt x="118" y="17325"/>
                  </a:moveTo>
                  <a:cubicBezTo>
                    <a:pt x="511" y="11672"/>
                    <a:pt x="799" y="5941"/>
                    <a:pt x="733" y="14"/>
                  </a:cubicBezTo>
                  <a:lnTo>
                    <a:pt x="537" y="1"/>
                  </a:lnTo>
                  <a:cubicBezTo>
                    <a:pt x="642" y="5692"/>
                    <a:pt x="419" y="11450"/>
                    <a:pt x="0" y="17233"/>
                  </a:cubicBezTo>
                  <a:lnTo>
                    <a:pt x="66" y="1735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3309675" y="1870425"/>
              <a:ext cx="96525" cy="298350"/>
            </a:xfrm>
            <a:custGeom>
              <a:avLst/>
              <a:gdLst/>
              <a:ahLst/>
              <a:cxnLst/>
              <a:rect l="l" t="t" r="r" b="b"/>
              <a:pathLst>
                <a:path w="3861" h="11934" extrusionOk="0">
                  <a:moveTo>
                    <a:pt x="916" y="11933"/>
                  </a:moveTo>
                  <a:cubicBezTo>
                    <a:pt x="2578" y="10167"/>
                    <a:pt x="3507" y="5169"/>
                    <a:pt x="3611" y="4305"/>
                  </a:cubicBezTo>
                  <a:cubicBezTo>
                    <a:pt x="3755" y="3154"/>
                    <a:pt x="3494" y="2722"/>
                    <a:pt x="3611" y="1780"/>
                  </a:cubicBezTo>
                  <a:cubicBezTo>
                    <a:pt x="3703" y="942"/>
                    <a:pt x="3860" y="223"/>
                    <a:pt x="3494" y="0"/>
                  </a:cubicBezTo>
                  <a:cubicBezTo>
                    <a:pt x="3742" y="654"/>
                    <a:pt x="2617" y="2094"/>
                    <a:pt x="1963" y="2879"/>
                  </a:cubicBezTo>
                  <a:cubicBezTo>
                    <a:pt x="955" y="4070"/>
                    <a:pt x="0" y="5744"/>
                    <a:pt x="916" y="11933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3334850" y="1423250"/>
              <a:ext cx="66425" cy="451775"/>
            </a:xfrm>
            <a:custGeom>
              <a:avLst/>
              <a:gdLst/>
              <a:ahLst/>
              <a:cxnLst/>
              <a:rect l="l" t="t" r="r" b="b"/>
              <a:pathLst>
                <a:path w="2657" h="18071" extrusionOk="0">
                  <a:moveTo>
                    <a:pt x="2657" y="18031"/>
                  </a:moveTo>
                  <a:cubicBezTo>
                    <a:pt x="2081" y="12117"/>
                    <a:pt x="1361" y="6137"/>
                    <a:pt x="236" y="1"/>
                  </a:cubicBezTo>
                  <a:lnTo>
                    <a:pt x="1" y="40"/>
                  </a:lnTo>
                  <a:cubicBezTo>
                    <a:pt x="1152" y="5902"/>
                    <a:pt x="1937" y="11894"/>
                    <a:pt x="2513" y="17966"/>
                  </a:cubicBezTo>
                  <a:lnTo>
                    <a:pt x="2618" y="18070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329950" y="1999300"/>
              <a:ext cx="96525" cy="298350"/>
            </a:xfrm>
            <a:custGeom>
              <a:avLst/>
              <a:gdLst/>
              <a:ahLst/>
              <a:cxnLst/>
              <a:rect l="l" t="t" r="r" b="b"/>
              <a:pathLst>
                <a:path w="3861" h="11934" extrusionOk="0">
                  <a:moveTo>
                    <a:pt x="916" y="11934"/>
                  </a:moveTo>
                  <a:cubicBezTo>
                    <a:pt x="2578" y="10167"/>
                    <a:pt x="3507" y="5156"/>
                    <a:pt x="3612" y="4305"/>
                  </a:cubicBezTo>
                  <a:cubicBezTo>
                    <a:pt x="3756" y="3154"/>
                    <a:pt x="3494" y="2709"/>
                    <a:pt x="3612" y="1780"/>
                  </a:cubicBezTo>
                  <a:cubicBezTo>
                    <a:pt x="3703" y="943"/>
                    <a:pt x="3860" y="223"/>
                    <a:pt x="3494" y="1"/>
                  </a:cubicBezTo>
                  <a:cubicBezTo>
                    <a:pt x="3743" y="655"/>
                    <a:pt x="2617" y="2094"/>
                    <a:pt x="1963" y="2879"/>
                  </a:cubicBezTo>
                  <a:cubicBezTo>
                    <a:pt x="956" y="4070"/>
                    <a:pt x="0" y="5745"/>
                    <a:pt x="916" y="11934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3355125" y="1552125"/>
              <a:ext cx="66450" cy="451775"/>
            </a:xfrm>
            <a:custGeom>
              <a:avLst/>
              <a:gdLst/>
              <a:ahLst/>
              <a:cxnLst/>
              <a:rect l="l" t="t" r="r" b="b"/>
              <a:pathLst>
                <a:path w="2658" h="18071" extrusionOk="0">
                  <a:moveTo>
                    <a:pt x="2657" y="18031"/>
                  </a:moveTo>
                  <a:cubicBezTo>
                    <a:pt x="2081" y="12104"/>
                    <a:pt x="1362" y="6138"/>
                    <a:pt x="223" y="1"/>
                  </a:cubicBezTo>
                  <a:lnTo>
                    <a:pt x="1" y="40"/>
                  </a:lnTo>
                  <a:cubicBezTo>
                    <a:pt x="1152" y="5902"/>
                    <a:pt x="1937" y="11895"/>
                    <a:pt x="2513" y="17966"/>
                  </a:cubicBezTo>
                  <a:lnTo>
                    <a:pt x="2618" y="18071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3348275" y="2128175"/>
              <a:ext cx="96525" cy="298025"/>
            </a:xfrm>
            <a:custGeom>
              <a:avLst/>
              <a:gdLst/>
              <a:ahLst/>
              <a:cxnLst/>
              <a:rect l="l" t="t" r="r" b="b"/>
              <a:pathLst>
                <a:path w="3861" h="11921" extrusionOk="0">
                  <a:moveTo>
                    <a:pt x="916" y="11921"/>
                  </a:moveTo>
                  <a:cubicBezTo>
                    <a:pt x="2578" y="10168"/>
                    <a:pt x="3507" y="5156"/>
                    <a:pt x="3611" y="4306"/>
                  </a:cubicBezTo>
                  <a:cubicBezTo>
                    <a:pt x="3755" y="3154"/>
                    <a:pt x="3494" y="2709"/>
                    <a:pt x="3611" y="1780"/>
                  </a:cubicBezTo>
                  <a:cubicBezTo>
                    <a:pt x="3703" y="943"/>
                    <a:pt x="3860" y="223"/>
                    <a:pt x="3494" y="1"/>
                  </a:cubicBezTo>
                  <a:cubicBezTo>
                    <a:pt x="3742" y="655"/>
                    <a:pt x="2617" y="2094"/>
                    <a:pt x="1963" y="2879"/>
                  </a:cubicBezTo>
                  <a:cubicBezTo>
                    <a:pt x="955" y="4070"/>
                    <a:pt x="0" y="5745"/>
                    <a:pt x="916" y="1192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373450" y="1681025"/>
              <a:ext cx="66750" cy="451775"/>
            </a:xfrm>
            <a:custGeom>
              <a:avLst/>
              <a:gdLst/>
              <a:ahLst/>
              <a:cxnLst/>
              <a:rect l="l" t="t" r="r" b="b"/>
              <a:pathLst>
                <a:path w="2670" h="18071" extrusionOk="0">
                  <a:moveTo>
                    <a:pt x="2670" y="18031"/>
                  </a:moveTo>
                  <a:cubicBezTo>
                    <a:pt x="2081" y="12103"/>
                    <a:pt x="1361" y="6137"/>
                    <a:pt x="236" y="0"/>
                  </a:cubicBezTo>
                  <a:lnTo>
                    <a:pt x="1" y="39"/>
                  </a:lnTo>
                  <a:cubicBezTo>
                    <a:pt x="1152" y="5901"/>
                    <a:pt x="1937" y="11894"/>
                    <a:pt x="2526" y="17965"/>
                  </a:cubicBezTo>
                  <a:lnTo>
                    <a:pt x="2618" y="18070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364625" y="2249550"/>
              <a:ext cx="96850" cy="298350"/>
            </a:xfrm>
            <a:custGeom>
              <a:avLst/>
              <a:gdLst/>
              <a:ahLst/>
              <a:cxnLst/>
              <a:rect l="l" t="t" r="r" b="b"/>
              <a:pathLst>
                <a:path w="3874" h="11934" extrusionOk="0">
                  <a:moveTo>
                    <a:pt x="916" y="11933"/>
                  </a:moveTo>
                  <a:cubicBezTo>
                    <a:pt x="2591" y="10180"/>
                    <a:pt x="3520" y="5169"/>
                    <a:pt x="3625" y="4305"/>
                  </a:cubicBezTo>
                  <a:cubicBezTo>
                    <a:pt x="3769" y="3154"/>
                    <a:pt x="3507" y="2722"/>
                    <a:pt x="3612" y="1780"/>
                  </a:cubicBezTo>
                  <a:cubicBezTo>
                    <a:pt x="3716" y="942"/>
                    <a:pt x="3873" y="223"/>
                    <a:pt x="3507" y="0"/>
                  </a:cubicBezTo>
                  <a:cubicBezTo>
                    <a:pt x="3743" y="654"/>
                    <a:pt x="2630" y="2094"/>
                    <a:pt x="1963" y="2879"/>
                  </a:cubicBezTo>
                  <a:cubicBezTo>
                    <a:pt x="956" y="4083"/>
                    <a:pt x="0" y="5744"/>
                    <a:pt x="916" y="11933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390125" y="1802375"/>
              <a:ext cx="66450" cy="451775"/>
            </a:xfrm>
            <a:custGeom>
              <a:avLst/>
              <a:gdLst/>
              <a:ahLst/>
              <a:cxnLst/>
              <a:rect l="l" t="t" r="r" b="b"/>
              <a:pathLst>
                <a:path w="2658" h="18071" extrusionOk="0">
                  <a:moveTo>
                    <a:pt x="2657" y="18044"/>
                  </a:moveTo>
                  <a:cubicBezTo>
                    <a:pt x="2081" y="12117"/>
                    <a:pt x="1362" y="6137"/>
                    <a:pt x="223" y="1"/>
                  </a:cubicBezTo>
                  <a:lnTo>
                    <a:pt x="1" y="40"/>
                  </a:lnTo>
                  <a:cubicBezTo>
                    <a:pt x="1152" y="5902"/>
                    <a:pt x="1937" y="11908"/>
                    <a:pt x="2513" y="17966"/>
                  </a:cubicBezTo>
                  <a:lnTo>
                    <a:pt x="2618" y="18070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381300" y="2367300"/>
              <a:ext cx="96850" cy="298350"/>
            </a:xfrm>
            <a:custGeom>
              <a:avLst/>
              <a:gdLst/>
              <a:ahLst/>
              <a:cxnLst/>
              <a:rect l="l" t="t" r="r" b="b"/>
              <a:pathLst>
                <a:path w="3874" h="11934" extrusionOk="0">
                  <a:moveTo>
                    <a:pt x="917" y="11934"/>
                  </a:moveTo>
                  <a:cubicBezTo>
                    <a:pt x="2578" y="10181"/>
                    <a:pt x="3507" y="5169"/>
                    <a:pt x="3612" y="4306"/>
                  </a:cubicBezTo>
                  <a:cubicBezTo>
                    <a:pt x="3756" y="3154"/>
                    <a:pt x="3507" y="2722"/>
                    <a:pt x="3612" y="1780"/>
                  </a:cubicBezTo>
                  <a:cubicBezTo>
                    <a:pt x="3717" y="943"/>
                    <a:pt x="3874" y="223"/>
                    <a:pt x="3507" y="1"/>
                  </a:cubicBezTo>
                  <a:cubicBezTo>
                    <a:pt x="3743" y="655"/>
                    <a:pt x="2631" y="2094"/>
                    <a:pt x="1963" y="2879"/>
                  </a:cubicBezTo>
                  <a:cubicBezTo>
                    <a:pt x="956" y="4083"/>
                    <a:pt x="1" y="5745"/>
                    <a:pt x="917" y="11934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406500" y="1920475"/>
              <a:ext cx="66750" cy="451425"/>
            </a:xfrm>
            <a:custGeom>
              <a:avLst/>
              <a:gdLst/>
              <a:ahLst/>
              <a:cxnLst/>
              <a:rect l="l" t="t" r="r" b="b"/>
              <a:pathLst>
                <a:path w="2670" h="18057" extrusionOk="0">
                  <a:moveTo>
                    <a:pt x="2669" y="18031"/>
                  </a:moveTo>
                  <a:cubicBezTo>
                    <a:pt x="2081" y="12103"/>
                    <a:pt x="1374" y="6124"/>
                    <a:pt x="236" y="0"/>
                  </a:cubicBezTo>
                  <a:lnTo>
                    <a:pt x="0" y="26"/>
                  </a:lnTo>
                  <a:cubicBezTo>
                    <a:pt x="1152" y="5901"/>
                    <a:pt x="1937" y="11894"/>
                    <a:pt x="2525" y="17952"/>
                  </a:cubicBezTo>
                  <a:lnTo>
                    <a:pt x="2617" y="18057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142175" y="869775"/>
              <a:ext cx="98825" cy="266625"/>
            </a:xfrm>
            <a:custGeom>
              <a:avLst/>
              <a:gdLst/>
              <a:ahLst/>
              <a:cxnLst/>
              <a:rect l="l" t="t" r="r" b="b"/>
              <a:pathLst>
                <a:path w="3953" h="10665" extrusionOk="0">
                  <a:moveTo>
                    <a:pt x="3599" y="10664"/>
                  </a:moveTo>
                  <a:cubicBezTo>
                    <a:pt x="1950" y="9186"/>
                    <a:pt x="707" y="4698"/>
                    <a:pt x="550" y="3926"/>
                  </a:cubicBezTo>
                  <a:cubicBezTo>
                    <a:pt x="328" y="2892"/>
                    <a:pt x="524" y="2473"/>
                    <a:pt x="354" y="1636"/>
                  </a:cubicBezTo>
                  <a:cubicBezTo>
                    <a:pt x="197" y="877"/>
                    <a:pt x="1" y="223"/>
                    <a:pt x="315" y="0"/>
                  </a:cubicBezTo>
                  <a:cubicBezTo>
                    <a:pt x="145" y="615"/>
                    <a:pt x="1283" y="1845"/>
                    <a:pt x="1937" y="2500"/>
                  </a:cubicBezTo>
                  <a:cubicBezTo>
                    <a:pt x="2958" y="3507"/>
                    <a:pt x="3952" y="4959"/>
                    <a:pt x="3599" y="1066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3146425" y="458250"/>
              <a:ext cx="25550" cy="415800"/>
            </a:xfrm>
            <a:custGeom>
              <a:avLst/>
              <a:gdLst/>
              <a:ahLst/>
              <a:cxnLst/>
              <a:rect l="l" t="t" r="r" b="b"/>
              <a:pathLst>
                <a:path w="1022" h="16632" extrusionOk="0">
                  <a:moveTo>
                    <a:pt x="1" y="16605"/>
                  </a:moveTo>
                  <a:cubicBezTo>
                    <a:pt x="66" y="11175"/>
                    <a:pt x="263" y="5667"/>
                    <a:pt x="812" y="1"/>
                  </a:cubicBezTo>
                  <a:lnTo>
                    <a:pt x="1022" y="14"/>
                  </a:lnTo>
                  <a:cubicBezTo>
                    <a:pt x="433" y="5444"/>
                    <a:pt x="184" y="10966"/>
                    <a:pt x="132" y="16540"/>
                  </a:cubicBezTo>
                  <a:lnTo>
                    <a:pt x="53" y="1663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143825" y="1004875"/>
              <a:ext cx="105350" cy="261725"/>
            </a:xfrm>
            <a:custGeom>
              <a:avLst/>
              <a:gdLst/>
              <a:ahLst/>
              <a:cxnLst/>
              <a:rect l="l" t="t" r="r" b="b"/>
              <a:pathLst>
                <a:path w="4214" h="10469" extrusionOk="0">
                  <a:moveTo>
                    <a:pt x="4161" y="10468"/>
                  </a:moveTo>
                  <a:cubicBezTo>
                    <a:pt x="2434" y="9094"/>
                    <a:pt x="955" y="4685"/>
                    <a:pt x="746" y="3913"/>
                  </a:cubicBezTo>
                  <a:cubicBezTo>
                    <a:pt x="484" y="2892"/>
                    <a:pt x="654" y="2460"/>
                    <a:pt x="432" y="1636"/>
                  </a:cubicBezTo>
                  <a:cubicBezTo>
                    <a:pt x="236" y="890"/>
                    <a:pt x="0" y="249"/>
                    <a:pt x="314" y="0"/>
                  </a:cubicBezTo>
                  <a:cubicBezTo>
                    <a:pt x="170" y="628"/>
                    <a:pt x="1361" y="1793"/>
                    <a:pt x="2068" y="2421"/>
                  </a:cubicBezTo>
                  <a:cubicBezTo>
                    <a:pt x="3127" y="3363"/>
                    <a:pt x="4213" y="4763"/>
                    <a:pt x="4161" y="1046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139575" y="593350"/>
              <a:ext cx="11475" cy="416125"/>
            </a:xfrm>
            <a:custGeom>
              <a:avLst/>
              <a:gdLst/>
              <a:ahLst/>
              <a:cxnLst/>
              <a:rect l="l" t="t" r="r" b="b"/>
              <a:pathLst>
                <a:path w="459" h="16645" extrusionOk="0">
                  <a:moveTo>
                    <a:pt x="340" y="16631"/>
                  </a:moveTo>
                  <a:cubicBezTo>
                    <a:pt x="105" y="11188"/>
                    <a:pt x="0" y="5693"/>
                    <a:pt x="249" y="1"/>
                  </a:cubicBezTo>
                  <a:lnTo>
                    <a:pt x="458" y="1"/>
                  </a:lnTo>
                  <a:cubicBezTo>
                    <a:pt x="157" y="5457"/>
                    <a:pt x="209" y="10979"/>
                    <a:pt x="458" y="16540"/>
                  </a:cubicBezTo>
                  <a:lnTo>
                    <a:pt x="393" y="1664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136300" y="1097450"/>
              <a:ext cx="105025" cy="261700"/>
            </a:xfrm>
            <a:custGeom>
              <a:avLst/>
              <a:gdLst/>
              <a:ahLst/>
              <a:cxnLst/>
              <a:rect l="l" t="t" r="r" b="b"/>
              <a:pathLst>
                <a:path w="4201" h="10468" extrusionOk="0">
                  <a:moveTo>
                    <a:pt x="4161" y="10468"/>
                  </a:moveTo>
                  <a:cubicBezTo>
                    <a:pt x="2421" y="9094"/>
                    <a:pt x="942" y="4671"/>
                    <a:pt x="746" y="3913"/>
                  </a:cubicBezTo>
                  <a:cubicBezTo>
                    <a:pt x="471" y="2892"/>
                    <a:pt x="641" y="2460"/>
                    <a:pt x="419" y="1623"/>
                  </a:cubicBezTo>
                  <a:cubicBezTo>
                    <a:pt x="223" y="877"/>
                    <a:pt x="0" y="249"/>
                    <a:pt x="301" y="0"/>
                  </a:cubicBezTo>
                  <a:cubicBezTo>
                    <a:pt x="157" y="615"/>
                    <a:pt x="1361" y="1780"/>
                    <a:pt x="2055" y="2408"/>
                  </a:cubicBezTo>
                  <a:cubicBezTo>
                    <a:pt x="3114" y="3363"/>
                    <a:pt x="4200" y="4750"/>
                    <a:pt x="4161" y="1046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131725" y="685600"/>
              <a:ext cx="11475" cy="416450"/>
            </a:xfrm>
            <a:custGeom>
              <a:avLst/>
              <a:gdLst/>
              <a:ahLst/>
              <a:cxnLst/>
              <a:rect l="l" t="t" r="r" b="b"/>
              <a:pathLst>
                <a:path w="459" h="16658" extrusionOk="0">
                  <a:moveTo>
                    <a:pt x="340" y="16631"/>
                  </a:moveTo>
                  <a:cubicBezTo>
                    <a:pt x="118" y="11188"/>
                    <a:pt x="0" y="5693"/>
                    <a:pt x="249" y="1"/>
                  </a:cubicBezTo>
                  <a:lnTo>
                    <a:pt x="458" y="1"/>
                  </a:lnTo>
                  <a:cubicBezTo>
                    <a:pt x="157" y="5457"/>
                    <a:pt x="223" y="10992"/>
                    <a:pt x="458" y="16553"/>
                  </a:cubicBezTo>
                  <a:lnTo>
                    <a:pt x="393" y="1665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136300" y="1215850"/>
              <a:ext cx="105025" cy="261725"/>
            </a:xfrm>
            <a:custGeom>
              <a:avLst/>
              <a:gdLst/>
              <a:ahLst/>
              <a:cxnLst/>
              <a:rect l="l" t="t" r="r" b="b"/>
              <a:pathLst>
                <a:path w="4201" h="10469" extrusionOk="0">
                  <a:moveTo>
                    <a:pt x="4161" y="10469"/>
                  </a:moveTo>
                  <a:cubicBezTo>
                    <a:pt x="2421" y="9095"/>
                    <a:pt x="942" y="4672"/>
                    <a:pt x="746" y="3913"/>
                  </a:cubicBezTo>
                  <a:cubicBezTo>
                    <a:pt x="471" y="2893"/>
                    <a:pt x="641" y="2461"/>
                    <a:pt x="419" y="1623"/>
                  </a:cubicBezTo>
                  <a:cubicBezTo>
                    <a:pt x="223" y="878"/>
                    <a:pt x="0" y="250"/>
                    <a:pt x="301" y="1"/>
                  </a:cubicBezTo>
                  <a:cubicBezTo>
                    <a:pt x="157" y="629"/>
                    <a:pt x="1361" y="1780"/>
                    <a:pt x="2055" y="2408"/>
                  </a:cubicBezTo>
                  <a:cubicBezTo>
                    <a:pt x="3114" y="3364"/>
                    <a:pt x="4200" y="4751"/>
                    <a:pt x="4161" y="1046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3131725" y="804025"/>
              <a:ext cx="11475" cy="416450"/>
            </a:xfrm>
            <a:custGeom>
              <a:avLst/>
              <a:gdLst/>
              <a:ahLst/>
              <a:cxnLst/>
              <a:rect l="l" t="t" r="r" b="b"/>
              <a:pathLst>
                <a:path w="459" h="16658" extrusionOk="0">
                  <a:moveTo>
                    <a:pt x="340" y="16631"/>
                  </a:moveTo>
                  <a:cubicBezTo>
                    <a:pt x="118" y="11201"/>
                    <a:pt x="0" y="5692"/>
                    <a:pt x="249" y="0"/>
                  </a:cubicBezTo>
                  <a:lnTo>
                    <a:pt x="458" y="13"/>
                  </a:lnTo>
                  <a:cubicBezTo>
                    <a:pt x="157" y="5457"/>
                    <a:pt x="223" y="10991"/>
                    <a:pt x="458" y="16552"/>
                  </a:cubicBezTo>
                  <a:lnTo>
                    <a:pt x="393" y="1665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134975" y="1329050"/>
              <a:ext cx="105050" cy="261700"/>
            </a:xfrm>
            <a:custGeom>
              <a:avLst/>
              <a:gdLst/>
              <a:ahLst/>
              <a:cxnLst/>
              <a:rect l="l" t="t" r="r" b="b"/>
              <a:pathLst>
                <a:path w="4202" h="10468" extrusionOk="0">
                  <a:moveTo>
                    <a:pt x="4162" y="10468"/>
                  </a:moveTo>
                  <a:cubicBezTo>
                    <a:pt x="2422" y="9094"/>
                    <a:pt x="943" y="4671"/>
                    <a:pt x="747" y="3912"/>
                  </a:cubicBezTo>
                  <a:cubicBezTo>
                    <a:pt x="472" y="2892"/>
                    <a:pt x="642" y="2460"/>
                    <a:pt x="420" y="1623"/>
                  </a:cubicBezTo>
                  <a:cubicBezTo>
                    <a:pt x="223" y="890"/>
                    <a:pt x="1" y="249"/>
                    <a:pt x="302" y="0"/>
                  </a:cubicBezTo>
                  <a:cubicBezTo>
                    <a:pt x="158" y="628"/>
                    <a:pt x="1362" y="1793"/>
                    <a:pt x="2055" y="2408"/>
                  </a:cubicBezTo>
                  <a:cubicBezTo>
                    <a:pt x="3115" y="3363"/>
                    <a:pt x="4201" y="4763"/>
                    <a:pt x="4162" y="1046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130400" y="917200"/>
              <a:ext cx="11800" cy="416450"/>
            </a:xfrm>
            <a:custGeom>
              <a:avLst/>
              <a:gdLst/>
              <a:ahLst/>
              <a:cxnLst/>
              <a:rect l="l" t="t" r="r" b="b"/>
              <a:pathLst>
                <a:path w="472" h="16658" extrusionOk="0">
                  <a:moveTo>
                    <a:pt x="341" y="16631"/>
                  </a:moveTo>
                  <a:cubicBezTo>
                    <a:pt x="119" y="11201"/>
                    <a:pt x="1" y="5692"/>
                    <a:pt x="249" y="1"/>
                  </a:cubicBezTo>
                  <a:lnTo>
                    <a:pt x="459" y="14"/>
                  </a:lnTo>
                  <a:cubicBezTo>
                    <a:pt x="158" y="5470"/>
                    <a:pt x="223" y="10992"/>
                    <a:pt x="472" y="16553"/>
                  </a:cubicBezTo>
                  <a:lnTo>
                    <a:pt x="393" y="1665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121575" y="1400025"/>
              <a:ext cx="115825" cy="257150"/>
            </a:xfrm>
            <a:custGeom>
              <a:avLst/>
              <a:gdLst/>
              <a:ahLst/>
              <a:cxnLst/>
              <a:rect l="l" t="t" r="r" b="b"/>
              <a:pathLst>
                <a:path w="4633" h="10286" extrusionOk="0">
                  <a:moveTo>
                    <a:pt x="4632" y="10285"/>
                  </a:moveTo>
                  <a:cubicBezTo>
                    <a:pt x="2840" y="8990"/>
                    <a:pt x="1165" y="4646"/>
                    <a:pt x="916" y="3887"/>
                  </a:cubicBezTo>
                  <a:cubicBezTo>
                    <a:pt x="602" y="2879"/>
                    <a:pt x="759" y="2447"/>
                    <a:pt x="498" y="1623"/>
                  </a:cubicBezTo>
                  <a:cubicBezTo>
                    <a:pt x="262" y="890"/>
                    <a:pt x="0" y="262"/>
                    <a:pt x="301" y="1"/>
                  </a:cubicBezTo>
                  <a:cubicBezTo>
                    <a:pt x="184" y="629"/>
                    <a:pt x="1440" y="1741"/>
                    <a:pt x="2159" y="2330"/>
                  </a:cubicBezTo>
                  <a:cubicBezTo>
                    <a:pt x="3272" y="3232"/>
                    <a:pt x="4410" y="4580"/>
                    <a:pt x="4632" y="1028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3104250" y="988850"/>
              <a:ext cx="24550" cy="415775"/>
            </a:xfrm>
            <a:custGeom>
              <a:avLst/>
              <a:gdLst/>
              <a:ahLst/>
              <a:cxnLst/>
              <a:rect l="l" t="t" r="r" b="b"/>
              <a:pathLst>
                <a:path w="982" h="16631" extrusionOk="0">
                  <a:moveTo>
                    <a:pt x="864" y="16618"/>
                  </a:moveTo>
                  <a:cubicBezTo>
                    <a:pt x="379" y="11188"/>
                    <a:pt x="13" y="5705"/>
                    <a:pt x="0" y="13"/>
                  </a:cubicBezTo>
                  <a:lnTo>
                    <a:pt x="209" y="0"/>
                  </a:lnTo>
                  <a:cubicBezTo>
                    <a:pt x="170" y="5470"/>
                    <a:pt x="471" y="10978"/>
                    <a:pt x="981" y="16526"/>
                  </a:cubicBezTo>
                  <a:lnTo>
                    <a:pt x="903" y="1663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3120600" y="1561950"/>
              <a:ext cx="134450" cy="247650"/>
            </a:xfrm>
            <a:custGeom>
              <a:avLst/>
              <a:gdLst/>
              <a:ahLst/>
              <a:cxnLst/>
              <a:rect l="l" t="t" r="r" b="b"/>
              <a:pathLst>
                <a:path w="5378" h="9906" extrusionOk="0">
                  <a:moveTo>
                    <a:pt x="5378" y="9905"/>
                  </a:moveTo>
                  <a:cubicBezTo>
                    <a:pt x="3494" y="8754"/>
                    <a:pt x="1479" y="4554"/>
                    <a:pt x="1178" y="3821"/>
                  </a:cubicBezTo>
                  <a:cubicBezTo>
                    <a:pt x="785" y="2840"/>
                    <a:pt x="916" y="2395"/>
                    <a:pt x="589" y="1597"/>
                  </a:cubicBezTo>
                  <a:cubicBezTo>
                    <a:pt x="301" y="877"/>
                    <a:pt x="0" y="275"/>
                    <a:pt x="262" y="0"/>
                  </a:cubicBezTo>
                  <a:cubicBezTo>
                    <a:pt x="210" y="628"/>
                    <a:pt x="1531" y="1636"/>
                    <a:pt x="2303" y="2172"/>
                  </a:cubicBezTo>
                  <a:cubicBezTo>
                    <a:pt x="3481" y="2997"/>
                    <a:pt x="4711" y="4240"/>
                    <a:pt x="5378" y="990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3070875" y="1153375"/>
              <a:ext cx="56275" cy="413175"/>
            </a:xfrm>
            <a:custGeom>
              <a:avLst/>
              <a:gdLst/>
              <a:ahLst/>
              <a:cxnLst/>
              <a:rect l="l" t="t" r="r" b="b"/>
              <a:pathLst>
                <a:path w="2251" h="16527" extrusionOk="0">
                  <a:moveTo>
                    <a:pt x="2133" y="16514"/>
                  </a:moveTo>
                  <a:cubicBezTo>
                    <a:pt x="1243" y="11149"/>
                    <a:pt x="458" y="5706"/>
                    <a:pt x="0" y="27"/>
                  </a:cubicBezTo>
                  <a:lnTo>
                    <a:pt x="210" y="1"/>
                  </a:lnTo>
                  <a:cubicBezTo>
                    <a:pt x="589" y="5444"/>
                    <a:pt x="1322" y="10926"/>
                    <a:pt x="2251" y="16422"/>
                  </a:cubicBezTo>
                  <a:lnTo>
                    <a:pt x="2185" y="1652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133350" y="1694750"/>
              <a:ext cx="134800" cy="247650"/>
            </a:xfrm>
            <a:custGeom>
              <a:avLst/>
              <a:gdLst/>
              <a:ahLst/>
              <a:cxnLst/>
              <a:rect l="l" t="t" r="r" b="b"/>
              <a:pathLst>
                <a:path w="5392" h="9906" extrusionOk="0">
                  <a:moveTo>
                    <a:pt x="5391" y="9906"/>
                  </a:moveTo>
                  <a:cubicBezTo>
                    <a:pt x="3507" y="8754"/>
                    <a:pt x="1492" y="4554"/>
                    <a:pt x="1191" y="3821"/>
                  </a:cubicBezTo>
                  <a:cubicBezTo>
                    <a:pt x="799" y="2840"/>
                    <a:pt x="916" y="2395"/>
                    <a:pt x="602" y="1597"/>
                  </a:cubicBezTo>
                  <a:cubicBezTo>
                    <a:pt x="315" y="877"/>
                    <a:pt x="1" y="276"/>
                    <a:pt x="275" y="1"/>
                  </a:cubicBezTo>
                  <a:cubicBezTo>
                    <a:pt x="223" y="629"/>
                    <a:pt x="1545" y="1636"/>
                    <a:pt x="2317" y="2173"/>
                  </a:cubicBezTo>
                  <a:cubicBezTo>
                    <a:pt x="3494" y="2984"/>
                    <a:pt x="4724" y="4240"/>
                    <a:pt x="5391" y="990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3083950" y="1286200"/>
              <a:ext cx="56300" cy="413150"/>
            </a:xfrm>
            <a:custGeom>
              <a:avLst/>
              <a:gdLst/>
              <a:ahLst/>
              <a:cxnLst/>
              <a:rect l="l" t="t" r="r" b="b"/>
              <a:pathLst>
                <a:path w="2252" h="16526" extrusionOk="0">
                  <a:moveTo>
                    <a:pt x="2134" y="16513"/>
                  </a:moveTo>
                  <a:cubicBezTo>
                    <a:pt x="1244" y="11148"/>
                    <a:pt x="459" y="5705"/>
                    <a:pt x="1" y="26"/>
                  </a:cubicBezTo>
                  <a:lnTo>
                    <a:pt x="210" y="0"/>
                  </a:lnTo>
                  <a:cubicBezTo>
                    <a:pt x="590" y="5443"/>
                    <a:pt x="1322" y="10926"/>
                    <a:pt x="2251" y="16421"/>
                  </a:cubicBezTo>
                  <a:lnTo>
                    <a:pt x="2186" y="1652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56900" y="1832475"/>
              <a:ext cx="134475" cy="247975"/>
            </a:xfrm>
            <a:custGeom>
              <a:avLst/>
              <a:gdLst/>
              <a:ahLst/>
              <a:cxnLst/>
              <a:rect l="l" t="t" r="r" b="b"/>
              <a:pathLst>
                <a:path w="5379" h="9919" extrusionOk="0">
                  <a:moveTo>
                    <a:pt x="5378" y="9919"/>
                  </a:moveTo>
                  <a:cubicBezTo>
                    <a:pt x="3494" y="8767"/>
                    <a:pt x="1492" y="4567"/>
                    <a:pt x="1191" y="3834"/>
                  </a:cubicBezTo>
                  <a:cubicBezTo>
                    <a:pt x="799" y="2853"/>
                    <a:pt x="917" y="2408"/>
                    <a:pt x="589" y="1610"/>
                  </a:cubicBezTo>
                  <a:cubicBezTo>
                    <a:pt x="302" y="890"/>
                    <a:pt x="1" y="288"/>
                    <a:pt x="275" y="0"/>
                  </a:cubicBezTo>
                  <a:cubicBezTo>
                    <a:pt x="210" y="642"/>
                    <a:pt x="1545" y="1649"/>
                    <a:pt x="2317" y="2186"/>
                  </a:cubicBezTo>
                  <a:cubicBezTo>
                    <a:pt x="3481" y="2997"/>
                    <a:pt x="4724" y="4253"/>
                    <a:pt x="5378" y="991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3107500" y="1424225"/>
              <a:ext cx="55975" cy="413175"/>
            </a:xfrm>
            <a:custGeom>
              <a:avLst/>
              <a:gdLst/>
              <a:ahLst/>
              <a:cxnLst/>
              <a:rect l="l" t="t" r="r" b="b"/>
              <a:pathLst>
                <a:path w="2239" h="16527" extrusionOk="0">
                  <a:moveTo>
                    <a:pt x="2134" y="16514"/>
                  </a:moveTo>
                  <a:cubicBezTo>
                    <a:pt x="1231" y="11136"/>
                    <a:pt x="446" y="5693"/>
                    <a:pt x="1" y="14"/>
                  </a:cubicBezTo>
                  <a:lnTo>
                    <a:pt x="210" y="1"/>
                  </a:lnTo>
                  <a:cubicBezTo>
                    <a:pt x="577" y="5444"/>
                    <a:pt x="1309" y="10926"/>
                    <a:pt x="2238" y="16409"/>
                  </a:cubicBezTo>
                  <a:lnTo>
                    <a:pt x="2173" y="1652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3176850" y="1978375"/>
              <a:ext cx="153450" cy="236850"/>
            </a:xfrm>
            <a:custGeom>
              <a:avLst/>
              <a:gdLst/>
              <a:ahLst/>
              <a:cxnLst/>
              <a:rect l="l" t="t" r="r" b="b"/>
              <a:pathLst>
                <a:path w="6138" h="9474" extrusionOk="0">
                  <a:moveTo>
                    <a:pt x="6137" y="9473"/>
                  </a:moveTo>
                  <a:cubicBezTo>
                    <a:pt x="4162" y="8479"/>
                    <a:pt x="1833" y="4449"/>
                    <a:pt x="1479" y="3742"/>
                  </a:cubicBezTo>
                  <a:cubicBezTo>
                    <a:pt x="995" y="2800"/>
                    <a:pt x="1087" y="2342"/>
                    <a:pt x="707" y="1570"/>
                  </a:cubicBezTo>
                  <a:cubicBezTo>
                    <a:pt x="354" y="877"/>
                    <a:pt x="1" y="301"/>
                    <a:pt x="249" y="0"/>
                  </a:cubicBezTo>
                  <a:cubicBezTo>
                    <a:pt x="249" y="641"/>
                    <a:pt x="1649" y="1544"/>
                    <a:pt x="2461" y="2015"/>
                  </a:cubicBezTo>
                  <a:cubicBezTo>
                    <a:pt x="3691" y="2735"/>
                    <a:pt x="5025" y="3873"/>
                    <a:pt x="6137" y="947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094750" y="1575350"/>
              <a:ext cx="88350" cy="407950"/>
            </a:xfrm>
            <a:custGeom>
              <a:avLst/>
              <a:gdLst/>
              <a:ahLst/>
              <a:cxnLst/>
              <a:rect l="l" t="t" r="r" b="b"/>
              <a:pathLst>
                <a:path w="3534" h="16318" extrusionOk="0">
                  <a:moveTo>
                    <a:pt x="3429" y="16304"/>
                  </a:moveTo>
                  <a:cubicBezTo>
                    <a:pt x="2120" y="11031"/>
                    <a:pt x="903" y="5667"/>
                    <a:pt x="1" y="40"/>
                  </a:cubicBezTo>
                  <a:lnTo>
                    <a:pt x="210" y="1"/>
                  </a:lnTo>
                  <a:cubicBezTo>
                    <a:pt x="1008" y="5392"/>
                    <a:pt x="2173" y="10796"/>
                    <a:pt x="3533" y="16200"/>
                  </a:cubicBezTo>
                  <a:lnTo>
                    <a:pt x="3481" y="1631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189950" y="2100700"/>
              <a:ext cx="153425" cy="236875"/>
            </a:xfrm>
            <a:custGeom>
              <a:avLst/>
              <a:gdLst/>
              <a:ahLst/>
              <a:cxnLst/>
              <a:rect l="l" t="t" r="r" b="b"/>
              <a:pathLst>
                <a:path w="6137" h="9475" extrusionOk="0">
                  <a:moveTo>
                    <a:pt x="6137" y="9474"/>
                  </a:moveTo>
                  <a:cubicBezTo>
                    <a:pt x="4161" y="8480"/>
                    <a:pt x="1819" y="4450"/>
                    <a:pt x="1466" y="3743"/>
                  </a:cubicBezTo>
                  <a:cubicBezTo>
                    <a:pt x="995" y="2801"/>
                    <a:pt x="1086" y="2343"/>
                    <a:pt x="694" y="1571"/>
                  </a:cubicBezTo>
                  <a:cubicBezTo>
                    <a:pt x="353" y="877"/>
                    <a:pt x="0" y="302"/>
                    <a:pt x="249" y="1"/>
                  </a:cubicBezTo>
                  <a:cubicBezTo>
                    <a:pt x="236" y="642"/>
                    <a:pt x="1649" y="1545"/>
                    <a:pt x="2460" y="2016"/>
                  </a:cubicBezTo>
                  <a:cubicBezTo>
                    <a:pt x="3690" y="2735"/>
                    <a:pt x="5025" y="3874"/>
                    <a:pt x="6137" y="947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107500" y="1697700"/>
              <a:ext cx="88675" cy="407950"/>
            </a:xfrm>
            <a:custGeom>
              <a:avLst/>
              <a:gdLst/>
              <a:ahLst/>
              <a:cxnLst/>
              <a:rect l="l" t="t" r="r" b="b"/>
              <a:pathLst>
                <a:path w="3547" h="16318" extrusionOk="0">
                  <a:moveTo>
                    <a:pt x="3442" y="16304"/>
                  </a:moveTo>
                  <a:cubicBezTo>
                    <a:pt x="2121" y="11031"/>
                    <a:pt x="917" y="5666"/>
                    <a:pt x="1" y="40"/>
                  </a:cubicBezTo>
                  <a:lnTo>
                    <a:pt x="210" y="1"/>
                  </a:lnTo>
                  <a:cubicBezTo>
                    <a:pt x="1021" y="5391"/>
                    <a:pt x="2186" y="10795"/>
                    <a:pt x="3547" y="16199"/>
                  </a:cubicBezTo>
                  <a:lnTo>
                    <a:pt x="3494" y="1631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208250" y="2220425"/>
              <a:ext cx="153125" cy="236850"/>
            </a:xfrm>
            <a:custGeom>
              <a:avLst/>
              <a:gdLst/>
              <a:ahLst/>
              <a:cxnLst/>
              <a:rect l="l" t="t" r="r" b="b"/>
              <a:pathLst>
                <a:path w="6125" h="9474" extrusionOk="0">
                  <a:moveTo>
                    <a:pt x="6124" y="9474"/>
                  </a:moveTo>
                  <a:cubicBezTo>
                    <a:pt x="4162" y="8480"/>
                    <a:pt x="1820" y="4449"/>
                    <a:pt x="1466" y="3743"/>
                  </a:cubicBezTo>
                  <a:cubicBezTo>
                    <a:pt x="995" y="2801"/>
                    <a:pt x="1074" y="2343"/>
                    <a:pt x="694" y="1571"/>
                  </a:cubicBezTo>
                  <a:cubicBezTo>
                    <a:pt x="354" y="877"/>
                    <a:pt x="1" y="302"/>
                    <a:pt x="250" y="1"/>
                  </a:cubicBezTo>
                  <a:cubicBezTo>
                    <a:pt x="236" y="642"/>
                    <a:pt x="1636" y="1545"/>
                    <a:pt x="2448" y="2016"/>
                  </a:cubicBezTo>
                  <a:cubicBezTo>
                    <a:pt x="3691" y="2735"/>
                    <a:pt x="5025" y="3874"/>
                    <a:pt x="6124" y="947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125825" y="1817425"/>
              <a:ext cx="88675" cy="407925"/>
            </a:xfrm>
            <a:custGeom>
              <a:avLst/>
              <a:gdLst/>
              <a:ahLst/>
              <a:cxnLst/>
              <a:rect l="l" t="t" r="r" b="b"/>
              <a:pathLst>
                <a:path w="3547" h="16317" extrusionOk="0">
                  <a:moveTo>
                    <a:pt x="3442" y="16304"/>
                  </a:moveTo>
                  <a:cubicBezTo>
                    <a:pt x="2120" y="11031"/>
                    <a:pt x="903" y="5666"/>
                    <a:pt x="1" y="40"/>
                  </a:cubicBezTo>
                  <a:lnTo>
                    <a:pt x="210" y="0"/>
                  </a:lnTo>
                  <a:cubicBezTo>
                    <a:pt x="1021" y="5404"/>
                    <a:pt x="2186" y="10795"/>
                    <a:pt x="3547" y="16199"/>
                  </a:cubicBezTo>
                  <a:lnTo>
                    <a:pt x="3494" y="1631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3234100" y="2340150"/>
              <a:ext cx="153450" cy="236850"/>
            </a:xfrm>
            <a:custGeom>
              <a:avLst/>
              <a:gdLst/>
              <a:ahLst/>
              <a:cxnLst/>
              <a:rect l="l" t="t" r="r" b="b"/>
              <a:pathLst>
                <a:path w="6138" h="9474" extrusionOk="0">
                  <a:moveTo>
                    <a:pt x="6137" y="9474"/>
                  </a:moveTo>
                  <a:cubicBezTo>
                    <a:pt x="4161" y="8480"/>
                    <a:pt x="1832" y="4449"/>
                    <a:pt x="1479" y="3743"/>
                  </a:cubicBezTo>
                  <a:cubicBezTo>
                    <a:pt x="995" y="2801"/>
                    <a:pt x="1087" y="2343"/>
                    <a:pt x="707" y="1571"/>
                  </a:cubicBezTo>
                  <a:cubicBezTo>
                    <a:pt x="367" y="877"/>
                    <a:pt x="1" y="302"/>
                    <a:pt x="249" y="1"/>
                  </a:cubicBezTo>
                  <a:cubicBezTo>
                    <a:pt x="249" y="642"/>
                    <a:pt x="1649" y="1545"/>
                    <a:pt x="2460" y="2016"/>
                  </a:cubicBezTo>
                  <a:cubicBezTo>
                    <a:pt x="3690" y="2735"/>
                    <a:pt x="5025" y="3874"/>
                    <a:pt x="6137" y="947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152000" y="1937150"/>
              <a:ext cx="88350" cy="407925"/>
            </a:xfrm>
            <a:custGeom>
              <a:avLst/>
              <a:gdLst/>
              <a:ahLst/>
              <a:cxnLst/>
              <a:rect l="l" t="t" r="r" b="b"/>
              <a:pathLst>
                <a:path w="3534" h="16317" extrusionOk="0">
                  <a:moveTo>
                    <a:pt x="3429" y="16304"/>
                  </a:moveTo>
                  <a:cubicBezTo>
                    <a:pt x="2120" y="11031"/>
                    <a:pt x="903" y="5666"/>
                    <a:pt x="0" y="40"/>
                  </a:cubicBezTo>
                  <a:lnTo>
                    <a:pt x="210" y="0"/>
                  </a:lnTo>
                  <a:cubicBezTo>
                    <a:pt x="1008" y="5404"/>
                    <a:pt x="2172" y="10795"/>
                    <a:pt x="3533" y="16199"/>
                  </a:cubicBezTo>
                  <a:lnTo>
                    <a:pt x="3481" y="1631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3244575" y="2436650"/>
              <a:ext cx="153425" cy="236850"/>
            </a:xfrm>
            <a:custGeom>
              <a:avLst/>
              <a:gdLst/>
              <a:ahLst/>
              <a:cxnLst/>
              <a:rect l="l" t="t" r="r" b="b"/>
              <a:pathLst>
                <a:path w="6137" h="9474" extrusionOk="0">
                  <a:moveTo>
                    <a:pt x="6137" y="9474"/>
                  </a:moveTo>
                  <a:cubicBezTo>
                    <a:pt x="4161" y="8466"/>
                    <a:pt x="1832" y="4449"/>
                    <a:pt x="1466" y="3730"/>
                  </a:cubicBezTo>
                  <a:cubicBezTo>
                    <a:pt x="995" y="2788"/>
                    <a:pt x="1086" y="2330"/>
                    <a:pt x="707" y="1571"/>
                  </a:cubicBezTo>
                  <a:cubicBezTo>
                    <a:pt x="354" y="877"/>
                    <a:pt x="0" y="302"/>
                    <a:pt x="249" y="1"/>
                  </a:cubicBezTo>
                  <a:cubicBezTo>
                    <a:pt x="249" y="629"/>
                    <a:pt x="1649" y="1532"/>
                    <a:pt x="2460" y="2003"/>
                  </a:cubicBezTo>
                  <a:cubicBezTo>
                    <a:pt x="3690" y="2722"/>
                    <a:pt x="5025" y="3874"/>
                    <a:pt x="6137" y="947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3162475" y="2033325"/>
              <a:ext cx="88325" cy="408250"/>
            </a:xfrm>
            <a:custGeom>
              <a:avLst/>
              <a:gdLst/>
              <a:ahLst/>
              <a:cxnLst/>
              <a:rect l="l" t="t" r="r" b="b"/>
              <a:pathLst>
                <a:path w="3533" h="16330" extrusionOk="0">
                  <a:moveTo>
                    <a:pt x="3428" y="16317"/>
                  </a:moveTo>
                  <a:cubicBezTo>
                    <a:pt x="2120" y="11031"/>
                    <a:pt x="903" y="5666"/>
                    <a:pt x="0" y="40"/>
                  </a:cubicBezTo>
                  <a:lnTo>
                    <a:pt x="209" y="0"/>
                  </a:lnTo>
                  <a:cubicBezTo>
                    <a:pt x="1008" y="5404"/>
                    <a:pt x="2172" y="10808"/>
                    <a:pt x="3533" y="16212"/>
                  </a:cubicBezTo>
                  <a:lnTo>
                    <a:pt x="3481" y="1633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3220375" y="1061800"/>
              <a:ext cx="61175" cy="143300"/>
            </a:xfrm>
            <a:custGeom>
              <a:avLst/>
              <a:gdLst/>
              <a:ahLst/>
              <a:cxnLst/>
              <a:rect l="l" t="t" r="r" b="b"/>
              <a:pathLst>
                <a:path w="2447" h="5732" extrusionOk="0">
                  <a:moveTo>
                    <a:pt x="79" y="4737"/>
                  </a:moveTo>
                  <a:cubicBezTo>
                    <a:pt x="209" y="3363"/>
                    <a:pt x="445" y="1989"/>
                    <a:pt x="1138" y="628"/>
                  </a:cubicBezTo>
                  <a:cubicBezTo>
                    <a:pt x="1479" y="0"/>
                    <a:pt x="2447" y="39"/>
                    <a:pt x="1832" y="1178"/>
                  </a:cubicBezTo>
                  <a:cubicBezTo>
                    <a:pt x="942" y="2800"/>
                    <a:pt x="497" y="4266"/>
                    <a:pt x="0" y="5731"/>
                  </a:cubicBezTo>
                  <a:cubicBezTo>
                    <a:pt x="39" y="5731"/>
                    <a:pt x="13" y="5325"/>
                    <a:pt x="79" y="473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222325" y="1066050"/>
              <a:ext cx="42875" cy="116150"/>
            </a:xfrm>
            <a:custGeom>
              <a:avLst/>
              <a:gdLst/>
              <a:ahLst/>
              <a:cxnLst/>
              <a:rect l="l" t="t" r="r" b="b"/>
              <a:pathLst>
                <a:path w="1715" h="4646" extrusionOk="0">
                  <a:moveTo>
                    <a:pt x="1715" y="52"/>
                  </a:moveTo>
                  <a:cubicBezTo>
                    <a:pt x="773" y="1505"/>
                    <a:pt x="445" y="3114"/>
                    <a:pt x="1" y="4645"/>
                  </a:cubicBezTo>
                  <a:cubicBezTo>
                    <a:pt x="236" y="3245"/>
                    <a:pt x="341" y="1819"/>
                    <a:pt x="1060" y="432"/>
                  </a:cubicBezTo>
                  <a:cubicBezTo>
                    <a:pt x="1191" y="183"/>
                    <a:pt x="1479" y="0"/>
                    <a:pt x="1715" y="5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3320800" y="2425525"/>
              <a:ext cx="49400" cy="107650"/>
            </a:xfrm>
            <a:custGeom>
              <a:avLst/>
              <a:gdLst/>
              <a:ahLst/>
              <a:cxnLst/>
              <a:rect l="l" t="t" r="r" b="b"/>
              <a:pathLst>
                <a:path w="1976" h="4306" extrusionOk="0">
                  <a:moveTo>
                    <a:pt x="0" y="1"/>
                  </a:moveTo>
                  <a:cubicBezTo>
                    <a:pt x="1701" y="1008"/>
                    <a:pt x="1976" y="3926"/>
                    <a:pt x="1976" y="4306"/>
                  </a:cubicBezTo>
                  <a:close/>
                </a:path>
              </a:pathLst>
            </a:custGeom>
            <a:solidFill>
              <a:srgbClr val="754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3299525" y="2425200"/>
              <a:ext cx="75925" cy="147550"/>
            </a:xfrm>
            <a:custGeom>
              <a:avLst/>
              <a:gdLst/>
              <a:ahLst/>
              <a:cxnLst/>
              <a:rect l="l" t="t" r="r" b="b"/>
              <a:pathLst>
                <a:path w="3037" h="5902" extrusionOk="0">
                  <a:moveTo>
                    <a:pt x="2879" y="4855"/>
                  </a:moveTo>
                  <a:cubicBezTo>
                    <a:pt x="2631" y="3429"/>
                    <a:pt x="2264" y="2003"/>
                    <a:pt x="1427" y="642"/>
                  </a:cubicBezTo>
                  <a:cubicBezTo>
                    <a:pt x="1034" y="1"/>
                    <a:pt x="1" y="118"/>
                    <a:pt x="746" y="1257"/>
                  </a:cubicBezTo>
                  <a:cubicBezTo>
                    <a:pt x="1819" y="2905"/>
                    <a:pt x="2408" y="4397"/>
                    <a:pt x="3036" y="5902"/>
                  </a:cubicBezTo>
                  <a:cubicBezTo>
                    <a:pt x="2997" y="5902"/>
                    <a:pt x="2997" y="5470"/>
                    <a:pt x="2879" y="485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3317200" y="2429775"/>
              <a:ext cx="54325" cy="119100"/>
            </a:xfrm>
            <a:custGeom>
              <a:avLst/>
              <a:gdLst/>
              <a:ahLst/>
              <a:cxnLst/>
              <a:rect l="l" t="t" r="r" b="b"/>
              <a:pathLst>
                <a:path w="2173" h="4764" extrusionOk="0">
                  <a:moveTo>
                    <a:pt x="0" y="66"/>
                  </a:moveTo>
                  <a:cubicBezTo>
                    <a:pt x="1112" y="1519"/>
                    <a:pt x="1596" y="3180"/>
                    <a:pt x="2172" y="4764"/>
                  </a:cubicBezTo>
                  <a:cubicBezTo>
                    <a:pt x="1819" y="3298"/>
                    <a:pt x="1596" y="1820"/>
                    <a:pt x="720" y="420"/>
                  </a:cubicBezTo>
                  <a:cubicBezTo>
                    <a:pt x="563" y="171"/>
                    <a:pt x="249" y="1"/>
                    <a:pt x="0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3374425" y="2370900"/>
              <a:ext cx="49425" cy="172100"/>
            </a:xfrm>
            <a:custGeom>
              <a:avLst/>
              <a:gdLst/>
              <a:ahLst/>
              <a:cxnLst/>
              <a:rect l="l" t="t" r="r" b="b"/>
              <a:pathLst>
                <a:path w="1977" h="6884" extrusionOk="0">
                  <a:moveTo>
                    <a:pt x="79" y="5745"/>
                  </a:moveTo>
                  <a:cubicBezTo>
                    <a:pt x="1" y="4162"/>
                    <a:pt x="27" y="2552"/>
                    <a:pt x="590" y="903"/>
                  </a:cubicBezTo>
                  <a:cubicBezTo>
                    <a:pt x="851" y="118"/>
                    <a:pt x="1977" y="1"/>
                    <a:pt x="1466" y="1401"/>
                  </a:cubicBezTo>
                  <a:cubicBezTo>
                    <a:pt x="734" y="3403"/>
                    <a:pt x="472" y="5130"/>
                    <a:pt x="171" y="6883"/>
                  </a:cubicBezTo>
                  <a:cubicBezTo>
                    <a:pt x="223" y="6883"/>
                    <a:pt x="119" y="6425"/>
                    <a:pt x="79" y="574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3374425" y="2378425"/>
              <a:ext cx="31425" cy="138400"/>
            </a:xfrm>
            <a:custGeom>
              <a:avLst/>
              <a:gdLst/>
              <a:ahLst/>
              <a:cxnLst/>
              <a:rect l="l" t="t" r="r" b="b"/>
              <a:pathLst>
                <a:path w="1257" h="5536" extrusionOk="0">
                  <a:moveTo>
                    <a:pt x="1257" y="14"/>
                  </a:moveTo>
                  <a:cubicBezTo>
                    <a:pt x="433" y="1832"/>
                    <a:pt x="341" y="3717"/>
                    <a:pt x="106" y="5535"/>
                  </a:cubicBezTo>
                  <a:cubicBezTo>
                    <a:pt x="132" y="3900"/>
                    <a:pt x="1" y="2264"/>
                    <a:pt x="590" y="550"/>
                  </a:cubicBezTo>
                  <a:cubicBezTo>
                    <a:pt x="681" y="249"/>
                    <a:pt x="982" y="1"/>
                    <a:pt x="1257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3348925" y="2276050"/>
              <a:ext cx="49075" cy="172075"/>
            </a:xfrm>
            <a:custGeom>
              <a:avLst/>
              <a:gdLst/>
              <a:ahLst/>
              <a:cxnLst/>
              <a:rect l="l" t="t" r="r" b="b"/>
              <a:pathLst>
                <a:path w="1963" h="6883" extrusionOk="0">
                  <a:moveTo>
                    <a:pt x="79" y="5744"/>
                  </a:moveTo>
                  <a:cubicBezTo>
                    <a:pt x="0" y="4161"/>
                    <a:pt x="26" y="2565"/>
                    <a:pt x="576" y="903"/>
                  </a:cubicBezTo>
                  <a:cubicBezTo>
                    <a:pt x="851" y="118"/>
                    <a:pt x="1963" y="0"/>
                    <a:pt x="1453" y="1400"/>
                  </a:cubicBezTo>
                  <a:cubicBezTo>
                    <a:pt x="720" y="3402"/>
                    <a:pt x="471" y="5129"/>
                    <a:pt x="170" y="6883"/>
                  </a:cubicBezTo>
                  <a:cubicBezTo>
                    <a:pt x="210" y="6883"/>
                    <a:pt x="105" y="6425"/>
                    <a:pt x="79" y="574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3348600" y="2283575"/>
              <a:ext cx="31425" cy="138375"/>
            </a:xfrm>
            <a:custGeom>
              <a:avLst/>
              <a:gdLst/>
              <a:ahLst/>
              <a:cxnLst/>
              <a:rect l="l" t="t" r="r" b="b"/>
              <a:pathLst>
                <a:path w="1257" h="5535" extrusionOk="0">
                  <a:moveTo>
                    <a:pt x="1256" y="13"/>
                  </a:moveTo>
                  <a:cubicBezTo>
                    <a:pt x="445" y="1832"/>
                    <a:pt x="340" y="3716"/>
                    <a:pt x="105" y="5535"/>
                  </a:cubicBezTo>
                  <a:cubicBezTo>
                    <a:pt x="131" y="3899"/>
                    <a:pt x="0" y="2277"/>
                    <a:pt x="589" y="563"/>
                  </a:cubicBezTo>
                  <a:cubicBezTo>
                    <a:pt x="694" y="249"/>
                    <a:pt x="982" y="0"/>
                    <a:pt x="1256" y="1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3298875" y="2353575"/>
              <a:ext cx="66425" cy="105025"/>
            </a:xfrm>
            <a:custGeom>
              <a:avLst/>
              <a:gdLst/>
              <a:ahLst/>
              <a:cxnLst/>
              <a:rect l="l" t="t" r="r" b="b"/>
              <a:pathLst>
                <a:path w="2657" h="4201" extrusionOk="0">
                  <a:moveTo>
                    <a:pt x="0" y="0"/>
                  </a:moveTo>
                  <a:cubicBezTo>
                    <a:pt x="1885" y="196"/>
                    <a:pt x="2212" y="2264"/>
                    <a:pt x="2657" y="4200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3269750" y="2342775"/>
              <a:ext cx="102100" cy="135450"/>
            </a:xfrm>
            <a:custGeom>
              <a:avLst/>
              <a:gdLst/>
              <a:ahLst/>
              <a:cxnLst/>
              <a:rect l="l" t="t" r="r" b="b"/>
              <a:pathLst>
                <a:path w="4084" h="5418" extrusionOk="0">
                  <a:moveTo>
                    <a:pt x="3730" y="4410"/>
                  </a:moveTo>
                  <a:cubicBezTo>
                    <a:pt x="3207" y="3049"/>
                    <a:pt x="2592" y="1728"/>
                    <a:pt x="1492" y="550"/>
                  </a:cubicBezTo>
                  <a:cubicBezTo>
                    <a:pt x="982" y="0"/>
                    <a:pt x="1" y="314"/>
                    <a:pt x="956" y="1296"/>
                  </a:cubicBezTo>
                  <a:cubicBezTo>
                    <a:pt x="2317" y="2696"/>
                    <a:pt x="3180" y="4044"/>
                    <a:pt x="4083" y="5404"/>
                  </a:cubicBezTo>
                  <a:cubicBezTo>
                    <a:pt x="4044" y="5417"/>
                    <a:pt x="3965" y="4999"/>
                    <a:pt x="3730" y="441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3287750" y="2347675"/>
              <a:ext cx="75925" cy="107650"/>
            </a:xfrm>
            <a:custGeom>
              <a:avLst/>
              <a:gdLst/>
              <a:ahLst/>
              <a:cxnLst/>
              <a:rect l="l" t="t" r="r" b="b"/>
              <a:pathLst>
                <a:path w="3037" h="4306" extrusionOk="0">
                  <a:moveTo>
                    <a:pt x="0" y="118"/>
                  </a:moveTo>
                  <a:cubicBezTo>
                    <a:pt x="1361" y="1322"/>
                    <a:pt x="2159" y="2866"/>
                    <a:pt x="3036" y="4305"/>
                  </a:cubicBezTo>
                  <a:cubicBezTo>
                    <a:pt x="2408" y="2932"/>
                    <a:pt x="1898" y="1532"/>
                    <a:pt x="772" y="315"/>
                  </a:cubicBezTo>
                  <a:cubicBezTo>
                    <a:pt x="563" y="92"/>
                    <a:pt x="223" y="1"/>
                    <a:pt x="0" y="11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3335825" y="2158275"/>
              <a:ext cx="49425" cy="172100"/>
            </a:xfrm>
            <a:custGeom>
              <a:avLst/>
              <a:gdLst/>
              <a:ahLst/>
              <a:cxnLst/>
              <a:rect l="l" t="t" r="r" b="b"/>
              <a:pathLst>
                <a:path w="1977" h="6884" extrusionOk="0">
                  <a:moveTo>
                    <a:pt x="79" y="5745"/>
                  </a:moveTo>
                  <a:cubicBezTo>
                    <a:pt x="1" y="4162"/>
                    <a:pt x="27" y="2565"/>
                    <a:pt x="590" y="903"/>
                  </a:cubicBezTo>
                  <a:cubicBezTo>
                    <a:pt x="851" y="118"/>
                    <a:pt x="1977" y="1"/>
                    <a:pt x="1466" y="1401"/>
                  </a:cubicBezTo>
                  <a:cubicBezTo>
                    <a:pt x="734" y="3403"/>
                    <a:pt x="472" y="5130"/>
                    <a:pt x="171" y="6883"/>
                  </a:cubicBezTo>
                  <a:cubicBezTo>
                    <a:pt x="223" y="6883"/>
                    <a:pt x="119" y="6425"/>
                    <a:pt x="79" y="574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3335825" y="2165800"/>
              <a:ext cx="31425" cy="138400"/>
            </a:xfrm>
            <a:custGeom>
              <a:avLst/>
              <a:gdLst/>
              <a:ahLst/>
              <a:cxnLst/>
              <a:rect l="l" t="t" r="r" b="b"/>
              <a:pathLst>
                <a:path w="1257" h="5536" extrusionOk="0">
                  <a:moveTo>
                    <a:pt x="1257" y="14"/>
                  </a:moveTo>
                  <a:cubicBezTo>
                    <a:pt x="433" y="1832"/>
                    <a:pt x="341" y="3717"/>
                    <a:pt x="106" y="5535"/>
                  </a:cubicBezTo>
                  <a:cubicBezTo>
                    <a:pt x="119" y="3900"/>
                    <a:pt x="1" y="2264"/>
                    <a:pt x="577" y="563"/>
                  </a:cubicBezTo>
                  <a:cubicBezTo>
                    <a:pt x="681" y="249"/>
                    <a:pt x="969" y="1"/>
                    <a:pt x="1257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3286125" y="2235800"/>
              <a:ext cx="66100" cy="105025"/>
            </a:xfrm>
            <a:custGeom>
              <a:avLst/>
              <a:gdLst/>
              <a:ahLst/>
              <a:cxnLst/>
              <a:rect l="l" t="t" r="r" b="b"/>
              <a:pathLst>
                <a:path w="2644" h="4201" extrusionOk="0">
                  <a:moveTo>
                    <a:pt x="0" y="1"/>
                  </a:moveTo>
                  <a:cubicBezTo>
                    <a:pt x="1884" y="197"/>
                    <a:pt x="2211" y="2264"/>
                    <a:pt x="2643" y="42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3256675" y="2224675"/>
              <a:ext cx="102400" cy="135450"/>
            </a:xfrm>
            <a:custGeom>
              <a:avLst/>
              <a:gdLst/>
              <a:ahLst/>
              <a:cxnLst/>
              <a:rect l="l" t="t" r="r" b="b"/>
              <a:pathLst>
                <a:path w="4096" h="5418" extrusionOk="0">
                  <a:moveTo>
                    <a:pt x="3743" y="4423"/>
                  </a:moveTo>
                  <a:cubicBezTo>
                    <a:pt x="3219" y="3063"/>
                    <a:pt x="2591" y="1741"/>
                    <a:pt x="1505" y="563"/>
                  </a:cubicBezTo>
                  <a:cubicBezTo>
                    <a:pt x="995" y="1"/>
                    <a:pt x="0" y="328"/>
                    <a:pt x="956" y="1309"/>
                  </a:cubicBezTo>
                  <a:cubicBezTo>
                    <a:pt x="2316" y="2709"/>
                    <a:pt x="3180" y="4057"/>
                    <a:pt x="4096" y="5405"/>
                  </a:cubicBezTo>
                  <a:cubicBezTo>
                    <a:pt x="4057" y="5418"/>
                    <a:pt x="3965" y="4999"/>
                    <a:pt x="3743" y="442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3275000" y="2229600"/>
              <a:ext cx="75575" cy="107625"/>
            </a:xfrm>
            <a:custGeom>
              <a:avLst/>
              <a:gdLst/>
              <a:ahLst/>
              <a:cxnLst/>
              <a:rect l="l" t="t" r="r" b="b"/>
              <a:pathLst>
                <a:path w="3023" h="4305" extrusionOk="0">
                  <a:moveTo>
                    <a:pt x="0" y="131"/>
                  </a:moveTo>
                  <a:cubicBezTo>
                    <a:pt x="1361" y="1335"/>
                    <a:pt x="2146" y="2879"/>
                    <a:pt x="3023" y="4305"/>
                  </a:cubicBezTo>
                  <a:cubicBezTo>
                    <a:pt x="2395" y="2944"/>
                    <a:pt x="1897" y="1544"/>
                    <a:pt x="759" y="327"/>
                  </a:cubicBezTo>
                  <a:cubicBezTo>
                    <a:pt x="563" y="105"/>
                    <a:pt x="223" y="0"/>
                    <a:pt x="0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310000" y="2025800"/>
              <a:ext cx="49400" cy="172075"/>
            </a:xfrm>
            <a:custGeom>
              <a:avLst/>
              <a:gdLst/>
              <a:ahLst/>
              <a:cxnLst/>
              <a:rect l="l" t="t" r="r" b="b"/>
              <a:pathLst>
                <a:path w="1976" h="6883" extrusionOk="0">
                  <a:moveTo>
                    <a:pt x="79" y="5745"/>
                  </a:moveTo>
                  <a:cubicBezTo>
                    <a:pt x="0" y="4161"/>
                    <a:pt x="26" y="2552"/>
                    <a:pt x="589" y="903"/>
                  </a:cubicBezTo>
                  <a:cubicBezTo>
                    <a:pt x="851" y="118"/>
                    <a:pt x="1976" y="0"/>
                    <a:pt x="1466" y="1400"/>
                  </a:cubicBezTo>
                  <a:cubicBezTo>
                    <a:pt x="733" y="3402"/>
                    <a:pt x="471" y="5130"/>
                    <a:pt x="170" y="6883"/>
                  </a:cubicBezTo>
                  <a:cubicBezTo>
                    <a:pt x="223" y="6883"/>
                    <a:pt x="118" y="6425"/>
                    <a:pt x="79" y="574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3310000" y="2033325"/>
              <a:ext cx="31425" cy="138400"/>
            </a:xfrm>
            <a:custGeom>
              <a:avLst/>
              <a:gdLst/>
              <a:ahLst/>
              <a:cxnLst/>
              <a:rect l="l" t="t" r="r" b="b"/>
              <a:pathLst>
                <a:path w="1257" h="5536" extrusionOk="0">
                  <a:moveTo>
                    <a:pt x="1256" y="13"/>
                  </a:moveTo>
                  <a:cubicBezTo>
                    <a:pt x="445" y="1832"/>
                    <a:pt x="340" y="3716"/>
                    <a:pt x="105" y="5535"/>
                  </a:cubicBezTo>
                  <a:cubicBezTo>
                    <a:pt x="131" y="3900"/>
                    <a:pt x="0" y="2264"/>
                    <a:pt x="589" y="550"/>
                  </a:cubicBezTo>
                  <a:cubicBezTo>
                    <a:pt x="681" y="249"/>
                    <a:pt x="982" y="0"/>
                    <a:pt x="1256" y="1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3260275" y="2103325"/>
              <a:ext cx="66100" cy="105025"/>
            </a:xfrm>
            <a:custGeom>
              <a:avLst/>
              <a:gdLst/>
              <a:ahLst/>
              <a:cxnLst/>
              <a:rect l="l" t="t" r="r" b="b"/>
              <a:pathLst>
                <a:path w="2644" h="4201" extrusionOk="0">
                  <a:moveTo>
                    <a:pt x="0" y="0"/>
                  </a:moveTo>
                  <a:cubicBezTo>
                    <a:pt x="1885" y="197"/>
                    <a:pt x="2212" y="2264"/>
                    <a:pt x="2643" y="42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3231150" y="2092200"/>
              <a:ext cx="102100" cy="135450"/>
            </a:xfrm>
            <a:custGeom>
              <a:avLst/>
              <a:gdLst/>
              <a:ahLst/>
              <a:cxnLst/>
              <a:rect l="l" t="t" r="r" b="b"/>
              <a:pathLst>
                <a:path w="4084" h="5418" extrusionOk="0">
                  <a:moveTo>
                    <a:pt x="3730" y="4410"/>
                  </a:moveTo>
                  <a:cubicBezTo>
                    <a:pt x="3207" y="3062"/>
                    <a:pt x="2578" y="1741"/>
                    <a:pt x="1492" y="563"/>
                  </a:cubicBezTo>
                  <a:cubicBezTo>
                    <a:pt x="982" y="1"/>
                    <a:pt x="1" y="328"/>
                    <a:pt x="943" y="1296"/>
                  </a:cubicBezTo>
                  <a:cubicBezTo>
                    <a:pt x="2317" y="2709"/>
                    <a:pt x="3180" y="4057"/>
                    <a:pt x="4083" y="5405"/>
                  </a:cubicBezTo>
                  <a:cubicBezTo>
                    <a:pt x="4044" y="5418"/>
                    <a:pt x="3965" y="4999"/>
                    <a:pt x="3730" y="441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3249150" y="2097100"/>
              <a:ext cx="75925" cy="107650"/>
            </a:xfrm>
            <a:custGeom>
              <a:avLst/>
              <a:gdLst/>
              <a:ahLst/>
              <a:cxnLst/>
              <a:rect l="l" t="t" r="r" b="b"/>
              <a:pathLst>
                <a:path w="3037" h="4306" extrusionOk="0">
                  <a:moveTo>
                    <a:pt x="0" y="119"/>
                  </a:moveTo>
                  <a:cubicBezTo>
                    <a:pt x="1361" y="1335"/>
                    <a:pt x="2146" y="2879"/>
                    <a:pt x="3036" y="4306"/>
                  </a:cubicBezTo>
                  <a:cubicBezTo>
                    <a:pt x="2395" y="2945"/>
                    <a:pt x="1898" y="1532"/>
                    <a:pt x="759" y="328"/>
                  </a:cubicBezTo>
                  <a:cubicBezTo>
                    <a:pt x="563" y="106"/>
                    <a:pt x="223" y="1"/>
                    <a:pt x="0" y="11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3286125" y="1911625"/>
              <a:ext cx="49400" cy="172100"/>
            </a:xfrm>
            <a:custGeom>
              <a:avLst/>
              <a:gdLst/>
              <a:ahLst/>
              <a:cxnLst/>
              <a:rect l="l" t="t" r="r" b="b"/>
              <a:pathLst>
                <a:path w="1976" h="6884" extrusionOk="0">
                  <a:moveTo>
                    <a:pt x="79" y="5745"/>
                  </a:moveTo>
                  <a:cubicBezTo>
                    <a:pt x="0" y="4162"/>
                    <a:pt x="26" y="2565"/>
                    <a:pt x="589" y="904"/>
                  </a:cubicBezTo>
                  <a:cubicBezTo>
                    <a:pt x="851" y="119"/>
                    <a:pt x="1976" y="1"/>
                    <a:pt x="1466" y="1401"/>
                  </a:cubicBezTo>
                  <a:cubicBezTo>
                    <a:pt x="733" y="3403"/>
                    <a:pt x="471" y="5130"/>
                    <a:pt x="170" y="6883"/>
                  </a:cubicBezTo>
                  <a:cubicBezTo>
                    <a:pt x="222" y="6883"/>
                    <a:pt x="118" y="6425"/>
                    <a:pt x="79" y="574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3286125" y="1919150"/>
              <a:ext cx="31425" cy="138400"/>
            </a:xfrm>
            <a:custGeom>
              <a:avLst/>
              <a:gdLst/>
              <a:ahLst/>
              <a:cxnLst/>
              <a:rect l="l" t="t" r="r" b="b"/>
              <a:pathLst>
                <a:path w="1257" h="5536" extrusionOk="0">
                  <a:moveTo>
                    <a:pt x="1256" y="14"/>
                  </a:moveTo>
                  <a:cubicBezTo>
                    <a:pt x="432" y="1833"/>
                    <a:pt x="340" y="3717"/>
                    <a:pt x="105" y="5536"/>
                  </a:cubicBezTo>
                  <a:cubicBezTo>
                    <a:pt x="118" y="3900"/>
                    <a:pt x="0" y="2264"/>
                    <a:pt x="576" y="563"/>
                  </a:cubicBezTo>
                  <a:cubicBezTo>
                    <a:pt x="680" y="249"/>
                    <a:pt x="968" y="1"/>
                    <a:pt x="1256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3236400" y="1989150"/>
              <a:ext cx="66100" cy="105050"/>
            </a:xfrm>
            <a:custGeom>
              <a:avLst/>
              <a:gdLst/>
              <a:ahLst/>
              <a:cxnLst/>
              <a:rect l="l" t="t" r="r" b="b"/>
              <a:pathLst>
                <a:path w="2644" h="4202" extrusionOk="0">
                  <a:moveTo>
                    <a:pt x="0" y="1"/>
                  </a:moveTo>
                  <a:cubicBezTo>
                    <a:pt x="1884" y="197"/>
                    <a:pt x="2211" y="2265"/>
                    <a:pt x="2643" y="42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3207275" y="1978050"/>
              <a:ext cx="102100" cy="135450"/>
            </a:xfrm>
            <a:custGeom>
              <a:avLst/>
              <a:gdLst/>
              <a:ahLst/>
              <a:cxnLst/>
              <a:rect l="l" t="t" r="r" b="b"/>
              <a:pathLst>
                <a:path w="4084" h="5418" extrusionOk="0">
                  <a:moveTo>
                    <a:pt x="3730" y="4423"/>
                  </a:moveTo>
                  <a:cubicBezTo>
                    <a:pt x="3206" y="3062"/>
                    <a:pt x="2578" y="1740"/>
                    <a:pt x="1492" y="563"/>
                  </a:cubicBezTo>
                  <a:cubicBezTo>
                    <a:pt x="982" y="0"/>
                    <a:pt x="1" y="327"/>
                    <a:pt x="943" y="1295"/>
                  </a:cubicBezTo>
                  <a:cubicBezTo>
                    <a:pt x="2304" y="2709"/>
                    <a:pt x="3167" y="4056"/>
                    <a:pt x="4083" y="5404"/>
                  </a:cubicBezTo>
                  <a:cubicBezTo>
                    <a:pt x="4044" y="5417"/>
                    <a:pt x="3952" y="4998"/>
                    <a:pt x="3730" y="442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3225275" y="1982950"/>
              <a:ext cx="75575" cy="107650"/>
            </a:xfrm>
            <a:custGeom>
              <a:avLst/>
              <a:gdLst/>
              <a:ahLst/>
              <a:cxnLst/>
              <a:rect l="l" t="t" r="r" b="b"/>
              <a:pathLst>
                <a:path w="3023" h="4306" extrusionOk="0">
                  <a:moveTo>
                    <a:pt x="0" y="131"/>
                  </a:moveTo>
                  <a:cubicBezTo>
                    <a:pt x="1361" y="1335"/>
                    <a:pt x="2146" y="2879"/>
                    <a:pt x="3023" y="4305"/>
                  </a:cubicBezTo>
                  <a:cubicBezTo>
                    <a:pt x="2395" y="2944"/>
                    <a:pt x="1898" y="1544"/>
                    <a:pt x="759" y="327"/>
                  </a:cubicBezTo>
                  <a:cubicBezTo>
                    <a:pt x="563" y="105"/>
                    <a:pt x="223" y="0"/>
                    <a:pt x="0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3269425" y="1792225"/>
              <a:ext cx="58575" cy="168175"/>
            </a:xfrm>
            <a:custGeom>
              <a:avLst/>
              <a:gdLst/>
              <a:ahLst/>
              <a:cxnLst/>
              <a:rect l="l" t="t" r="r" b="b"/>
              <a:pathLst>
                <a:path w="2343" h="6727" extrusionOk="0">
                  <a:moveTo>
                    <a:pt x="14" y="5588"/>
                  </a:moveTo>
                  <a:cubicBezTo>
                    <a:pt x="66" y="4005"/>
                    <a:pt x="210" y="2409"/>
                    <a:pt x="904" y="799"/>
                  </a:cubicBezTo>
                  <a:cubicBezTo>
                    <a:pt x="1218" y="40"/>
                    <a:pt x="2343" y="1"/>
                    <a:pt x="1728" y="1362"/>
                  </a:cubicBezTo>
                  <a:cubicBezTo>
                    <a:pt x="851" y="3298"/>
                    <a:pt x="459" y="4999"/>
                    <a:pt x="27" y="6726"/>
                  </a:cubicBezTo>
                  <a:cubicBezTo>
                    <a:pt x="66" y="6726"/>
                    <a:pt x="1" y="6269"/>
                    <a:pt x="14" y="558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270400" y="1797800"/>
              <a:ext cx="39300" cy="136425"/>
            </a:xfrm>
            <a:custGeom>
              <a:avLst/>
              <a:gdLst/>
              <a:ahLst/>
              <a:cxnLst/>
              <a:rect l="l" t="t" r="r" b="b"/>
              <a:pathLst>
                <a:path w="1572" h="5457" extrusionOk="0">
                  <a:moveTo>
                    <a:pt x="1571" y="40"/>
                  </a:moveTo>
                  <a:cubicBezTo>
                    <a:pt x="616" y="1780"/>
                    <a:pt x="367" y="3664"/>
                    <a:pt x="1" y="5457"/>
                  </a:cubicBezTo>
                  <a:cubicBezTo>
                    <a:pt x="145" y="3834"/>
                    <a:pt x="145" y="2199"/>
                    <a:pt x="851" y="537"/>
                  </a:cubicBezTo>
                  <a:cubicBezTo>
                    <a:pt x="982" y="236"/>
                    <a:pt x="1283" y="0"/>
                    <a:pt x="1571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3223300" y="1861900"/>
              <a:ext cx="57925" cy="109950"/>
            </a:xfrm>
            <a:custGeom>
              <a:avLst/>
              <a:gdLst/>
              <a:ahLst/>
              <a:cxnLst/>
              <a:rect l="l" t="t" r="r" b="b"/>
              <a:pathLst>
                <a:path w="2317" h="4398" extrusionOk="0">
                  <a:moveTo>
                    <a:pt x="1" y="1"/>
                  </a:moveTo>
                  <a:cubicBezTo>
                    <a:pt x="1859" y="354"/>
                    <a:pt x="2029" y="2435"/>
                    <a:pt x="2317" y="4397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3194525" y="1850800"/>
              <a:ext cx="91950" cy="141000"/>
            </a:xfrm>
            <a:custGeom>
              <a:avLst/>
              <a:gdLst/>
              <a:ahLst/>
              <a:cxnLst/>
              <a:rect l="l" t="t" r="r" b="b"/>
              <a:pathLst>
                <a:path w="3678" h="5640" extrusionOk="0">
                  <a:moveTo>
                    <a:pt x="3402" y="4606"/>
                  </a:moveTo>
                  <a:cubicBezTo>
                    <a:pt x="2984" y="3219"/>
                    <a:pt x="2460" y="1845"/>
                    <a:pt x="1466" y="589"/>
                  </a:cubicBezTo>
                  <a:cubicBezTo>
                    <a:pt x="995" y="0"/>
                    <a:pt x="0" y="236"/>
                    <a:pt x="864" y="1282"/>
                  </a:cubicBezTo>
                  <a:cubicBezTo>
                    <a:pt x="2120" y="2787"/>
                    <a:pt x="2879" y="4200"/>
                    <a:pt x="3677" y="5627"/>
                  </a:cubicBezTo>
                  <a:cubicBezTo>
                    <a:pt x="3638" y="5640"/>
                    <a:pt x="3586" y="5208"/>
                    <a:pt x="3402" y="460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3212500" y="1855700"/>
              <a:ext cx="67425" cy="112550"/>
            </a:xfrm>
            <a:custGeom>
              <a:avLst/>
              <a:gdLst/>
              <a:ahLst/>
              <a:cxnLst/>
              <a:rect l="l" t="t" r="r" b="b"/>
              <a:pathLst>
                <a:path w="2697" h="4502" extrusionOk="0">
                  <a:moveTo>
                    <a:pt x="1" y="92"/>
                  </a:moveTo>
                  <a:cubicBezTo>
                    <a:pt x="1257" y="1400"/>
                    <a:pt x="1938" y="2997"/>
                    <a:pt x="2696" y="4501"/>
                  </a:cubicBezTo>
                  <a:cubicBezTo>
                    <a:pt x="2173" y="3101"/>
                    <a:pt x="1781" y="1649"/>
                    <a:pt x="747" y="354"/>
                  </a:cubicBezTo>
                  <a:cubicBezTo>
                    <a:pt x="564" y="118"/>
                    <a:pt x="237" y="0"/>
                    <a:pt x="1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3243600" y="1656150"/>
              <a:ext cx="58900" cy="168175"/>
            </a:xfrm>
            <a:custGeom>
              <a:avLst/>
              <a:gdLst/>
              <a:ahLst/>
              <a:cxnLst/>
              <a:rect l="l" t="t" r="r" b="b"/>
              <a:pathLst>
                <a:path w="2356" h="6727" extrusionOk="0">
                  <a:moveTo>
                    <a:pt x="26" y="5575"/>
                  </a:moveTo>
                  <a:cubicBezTo>
                    <a:pt x="65" y="3992"/>
                    <a:pt x="209" y="2408"/>
                    <a:pt x="903" y="786"/>
                  </a:cubicBezTo>
                  <a:cubicBezTo>
                    <a:pt x="1217" y="40"/>
                    <a:pt x="2355" y="1"/>
                    <a:pt x="1727" y="1348"/>
                  </a:cubicBezTo>
                  <a:cubicBezTo>
                    <a:pt x="851" y="3298"/>
                    <a:pt x="458" y="4999"/>
                    <a:pt x="26" y="6726"/>
                  </a:cubicBezTo>
                  <a:cubicBezTo>
                    <a:pt x="79" y="6726"/>
                    <a:pt x="0" y="6268"/>
                    <a:pt x="26" y="557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3244575" y="1661725"/>
              <a:ext cx="39275" cy="136425"/>
            </a:xfrm>
            <a:custGeom>
              <a:avLst/>
              <a:gdLst/>
              <a:ahLst/>
              <a:cxnLst/>
              <a:rect l="l" t="t" r="r" b="b"/>
              <a:pathLst>
                <a:path w="1571" h="5457" extrusionOk="0">
                  <a:moveTo>
                    <a:pt x="1570" y="39"/>
                  </a:moveTo>
                  <a:cubicBezTo>
                    <a:pt x="615" y="1780"/>
                    <a:pt x="367" y="3651"/>
                    <a:pt x="0" y="5457"/>
                  </a:cubicBezTo>
                  <a:cubicBezTo>
                    <a:pt x="144" y="3821"/>
                    <a:pt x="144" y="2185"/>
                    <a:pt x="851" y="524"/>
                  </a:cubicBezTo>
                  <a:cubicBezTo>
                    <a:pt x="982" y="236"/>
                    <a:pt x="1296" y="0"/>
                    <a:pt x="1570" y="3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3197475" y="1725825"/>
              <a:ext cx="57925" cy="109950"/>
            </a:xfrm>
            <a:custGeom>
              <a:avLst/>
              <a:gdLst/>
              <a:ahLst/>
              <a:cxnLst/>
              <a:rect l="l" t="t" r="r" b="b"/>
              <a:pathLst>
                <a:path w="2317" h="4398" extrusionOk="0">
                  <a:moveTo>
                    <a:pt x="0" y="1"/>
                  </a:moveTo>
                  <a:cubicBezTo>
                    <a:pt x="1871" y="341"/>
                    <a:pt x="2028" y="2435"/>
                    <a:pt x="2316" y="4397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3168675" y="1714375"/>
              <a:ext cx="92275" cy="141025"/>
            </a:xfrm>
            <a:custGeom>
              <a:avLst/>
              <a:gdLst/>
              <a:ahLst/>
              <a:cxnLst/>
              <a:rect l="l" t="t" r="r" b="b"/>
              <a:pathLst>
                <a:path w="3691" h="5641" extrusionOk="0">
                  <a:moveTo>
                    <a:pt x="3403" y="4620"/>
                  </a:moveTo>
                  <a:cubicBezTo>
                    <a:pt x="2984" y="3233"/>
                    <a:pt x="2474" y="1859"/>
                    <a:pt x="1466" y="603"/>
                  </a:cubicBezTo>
                  <a:cubicBezTo>
                    <a:pt x="1008" y="1"/>
                    <a:pt x="1" y="249"/>
                    <a:pt x="877" y="1296"/>
                  </a:cubicBezTo>
                  <a:cubicBezTo>
                    <a:pt x="2120" y="2801"/>
                    <a:pt x="2879" y="4214"/>
                    <a:pt x="3691" y="5627"/>
                  </a:cubicBezTo>
                  <a:cubicBezTo>
                    <a:pt x="3638" y="5640"/>
                    <a:pt x="3586" y="5222"/>
                    <a:pt x="3403" y="462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3186675" y="1719300"/>
              <a:ext cx="67400" cy="112875"/>
            </a:xfrm>
            <a:custGeom>
              <a:avLst/>
              <a:gdLst/>
              <a:ahLst/>
              <a:cxnLst/>
              <a:rect l="l" t="t" r="r" b="b"/>
              <a:pathLst>
                <a:path w="2696" h="4515" extrusionOk="0">
                  <a:moveTo>
                    <a:pt x="0" y="105"/>
                  </a:moveTo>
                  <a:cubicBezTo>
                    <a:pt x="1270" y="1413"/>
                    <a:pt x="1937" y="3010"/>
                    <a:pt x="2696" y="4514"/>
                  </a:cubicBezTo>
                  <a:cubicBezTo>
                    <a:pt x="2172" y="3101"/>
                    <a:pt x="1780" y="1662"/>
                    <a:pt x="746" y="366"/>
                  </a:cubicBezTo>
                  <a:cubicBezTo>
                    <a:pt x="563" y="131"/>
                    <a:pt x="236" y="0"/>
                    <a:pt x="0" y="105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3206300" y="1595325"/>
              <a:ext cx="44825" cy="117125"/>
            </a:xfrm>
            <a:custGeom>
              <a:avLst/>
              <a:gdLst/>
              <a:ahLst/>
              <a:cxnLst/>
              <a:rect l="l" t="t" r="r" b="b"/>
              <a:pathLst>
                <a:path w="1793" h="4685" extrusionOk="0">
                  <a:moveTo>
                    <a:pt x="0" y="0"/>
                  </a:moveTo>
                  <a:cubicBezTo>
                    <a:pt x="1793" y="615"/>
                    <a:pt x="1662" y="2695"/>
                    <a:pt x="1662" y="4684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3240325" y="1514850"/>
              <a:ext cx="45150" cy="174050"/>
            </a:xfrm>
            <a:custGeom>
              <a:avLst/>
              <a:gdLst/>
              <a:ahLst/>
              <a:cxnLst/>
              <a:rect l="l" t="t" r="r" b="b"/>
              <a:pathLst>
                <a:path w="1806" h="6962" extrusionOk="0">
                  <a:moveTo>
                    <a:pt x="210" y="5823"/>
                  </a:moveTo>
                  <a:cubicBezTo>
                    <a:pt x="53" y="4253"/>
                    <a:pt x="0" y="2656"/>
                    <a:pt x="471" y="968"/>
                  </a:cubicBezTo>
                  <a:cubicBezTo>
                    <a:pt x="694" y="170"/>
                    <a:pt x="1806" y="0"/>
                    <a:pt x="1374" y="1413"/>
                  </a:cubicBezTo>
                  <a:cubicBezTo>
                    <a:pt x="746" y="3455"/>
                    <a:pt x="576" y="5195"/>
                    <a:pt x="353" y="6961"/>
                  </a:cubicBezTo>
                  <a:cubicBezTo>
                    <a:pt x="406" y="6961"/>
                    <a:pt x="275" y="6503"/>
                    <a:pt x="210" y="582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3239325" y="1523675"/>
              <a:ext cx="28825" cy="139375"/>
            </a:xfrm>
            <a:custGeom>
              <a:avLst/>
              <a:gdLst/>
              <a:ahLst/>
              <a:cxnLst/>
              <a:rect l="l" t="t" r="r" b="b"/>
              <a:pathLst>
                <a:path w="1153" h="5575" extrusionOk="0">
                  <a:moveTo>
                    <a:pt x="1152" y="1"/>
                  </a:moveTo>
                  <a:cubicBezTo>
                    <a:pt x="420" y="1845"/>
                    <a:pt x="420" y="3743"/>
                    <a:pt x="276" y="5575"/>
                  </a:cubicBezTo>
                  <a:cubicBezTo>
                    <a:pt x="210" y="3939"/>
                    <a:pt x="1" y="2316"/>
                    <a:pt x="498" y="576"/>
                  </a:cubicBezTo>
                  <a:cubicBezTo>
                    <a:pt x="590" y="262"/>
                    <a:pt x="865" y="1"/>
                    <a:pt x="1152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3178500" y="1583525"/>
              <a:ext cx="71975" cy="149200"/>
            </a:xfrm>
            <a:custGeom>
              <a:avLst/>
              <a:gdLst/>
              <a:ahLst/>
              <a:cxnLst/>
              <a:rect l="l" t="t" r="r" b="b"/>
              <a:pathLst>
                <a:path w="2879" h="5968" extrusionOk="0">
                  <a:moveTo>
                    <a:pt x="2748" y="4908"/>
                  </a:moveTo>
                  <a:cubicBezTo>
                    <a:pt x="2526" y="3482"/>
                    <a:pt x="2211" y="2042"/>
                    <a:pt x="1413" y="655"/>
                  </a:cubicBezTo>
                  <a:cubicBezTo>
                    <a:pt x="1034" y="1"/>
                    <a:pt x="0" y="93"/>
                    <a:pt x="720" y="1257"/>
                  </a:cubicBezTo>
                  <a:cubicBezTo>
                    <a:pt x="1740" y="2932"/>
                    <a:pt x="2290" y="4437"/>
                    <a:pt x="2879" y="5954"/>
                  </a:cubicBezTo>
                  <a:cubicBezTo>
                    <a:pt x="2826" y="5968"/>
                    <a:pt x="2840" y="5536"/>
                    <a:pt x="2748" y="490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3196150" y="1588125"/>
              <a:ext cx="51050" cy="120400"/>
            </a:xfrm>
            <a:custGeom>
              <a:avLst/>
              <a:gdLst/>
              <a:ahLst/>
              <a:cxnLst/>
              <a:rect l="l" t="t" r="r" b="b"/>
              <a:pathLst>
                <a:path w="2042" h="4816" extrusionOk="0">
                  <a:moveTo>
                    <a:pt x="1" y="66"/>
                  </a:moveTo>
                  <a:cubicBezTo>
                    <a:pt x="1061" y="1544"/>
                    <a:pt x="1492" y="3232"/>
                    <a:pt x="2042" y="4815"/>
                  </a:cubicBezTo>
                  <a:cubicBezTo>
                    <a:pt x="1728" y="3350"/>
                    <a:pt x="1545" y="1871"/>
                    <a:pt x="707" y="432"/>
                  </a:cubicBezTo>
                  <a:cubicBezTo>
                    <a:pt x="550" y="183"/>
                    <a:pt x="249" y="0"/>
                    <a:pt x="1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3200725" y="1476575"/>
              <a:ext cx="44850" cy="117125"/>
            </a:xfrm>
            <a:custGeom>
              <a:avLst/>
              <a:gdLst/>
              <a:ahLst/>
              <a:cxnLst/>
              <a:rect l="l" t="t" r="r" b="b"/>
              <a:pathLst>
                <a:path w="1794" h="4685" extrusionOk="0">
                  <a:moveTo>
                    <a:pt x="1" y="0"/>
                  </a:moveTo>
                  <a:cubicBezTo>
                    <a:pt x="1794" y="615"/>
                    <a:pt x="1663" y="2696"/>
                    <a:pt x="1663" y="4685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3234750" y="1396100"/>
              <a:ext cx="45500" cy="174050"/>
            </a:xfrm>
            <a:custGeom>
              <a:avLst/>
              <a:gdLst/>
              <a:ahLst/>
              <a:cxnLst/>
              <a:rect l="l" t="t" r="r" b="b"/>
              <a:pathLst>
                <a:path w="1820" h="6962" extrusionOk="0">
                  <a:moveTo>
                    <a:pt x="210" y="5823"/>
                  </a:moveTo>
                  <a:cubicBezTo>
                    <a:pt x="53" y="4253"/>
                    <a:pt x="1" y="2657"/>
                    <a:pt x="472" y="969"/>
                  </a:cubicBezTo>
                  <a:cubicBezTo>
                    <a:pt x="707" y="171"/>
                    <a:pt x="1820" y="1"/>
                    <a:pt x="1375" y="1414"/>
                  </a:cubicBezTo>
                  <a:cubicBezTo>
                    <a:pt x="747" y="3455"/>
                    <a:pt x="576" y="5195"/>
                    <a:pt x="354" y="6962"/>
                  </a:cubicBezTo>
                  <a:cubicBezTo>
                    <a:pt x="406" y="6962"/>
                    <a:pt x="276" y="6504"/>
                    <a:pt x="210" y="582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3234100" y="1404925"/>
              <a:ext cx="28475" cy="139375"/>
            </a:xfrm>
            <a:custGeom>
              <a:avLst/>
              <a:gdLst/>
              <a:ahLst/>
              <a:cxnLst/>
              <a:rect l="l" t="t" r="r" b="b"/>
              <a:pathLst>
                <a:path w="1139" h="5575" extrusionOk="0">
                  <a:moveTo>
                    <a:pt x="1139" y="1"/>
                  </a:moveTo>
                  <a:cubicBezTo>
                    <a:pt x="406" y="1846"/>
                    <a:pt x="406" y="3743"/>
                    <a:pt x="262" y="5575"/>
                  </a:cubicBezTo>
                  <a:cubicBezTo>
                    <a:pt x="197" y="3939"/>
                    <a:pt x="1" y="2317"/>
                    <a:pt x="498" y="577"/>
                  </a:cubicBezTo>
                  <a:cubicBezTo>
                    <a:pt x="576" y="262"/>
                    <a:pt x="851" y="1"/>
                    <a:pt x="1139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3172925" y="1464800"/>
              <a:ext cx="72000" cy="149175"/>
            </a:xfrm>
            <a:custGeom>
              <a:avLst/>
              <a:gdLst/>
              <a:ahLst/>
              <a:cxnLst/>
              <a:rect l="l" t="t" r="r" b="b"/>
              <a:pathLst>
                <a:path w="2880" h="5967" extrusionOk="0">
                  <a:moveTo>
                    <a:pt x="2749" y="4920"/>
                  </a:moveTo>
                  <a:cubicBezTo>
                    <a:pt x="2539" y="3481"/>
                    <a:pt x="2212" y="2041"/>
                    <a:pt x="1414" y="655"/>
                  </a:cubicBezTo>
                  <a:cubicBezTo>
                    <a:pt x="1034" y="0"/>
                    <a:pt x="1" y="105"/>
                    <a:pt x="720" y="1256"/>
                  </a:cubicBezTo>
                  <a:cubicBezTo>
                    <a:pt x="1741" y="2931"/>
                    <a:pt x="2291" y="4436"/>
                    <a:pt x="2879" y="5954"/>
                  </a:cubicBezTo>
                  <a:cubicBezTo>
                    <a:pt x="2827" y="5967"/>
                    <a:pt x="2840" y="5535"/>
                    <a:pt x="2749" y="492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3190600" y="1469375"/>
              <a:ext cx="51050" cy="120400"/>
            </a:xfrm>
            <a:custGeom>
              <a:avLst/>
              <a:gdLst/>
              <a:ahLst/>
              <a:cxnLst/>
              <a:rect l="l" t="t" r="r" b="b"/>
              <a:pathLst>
                <a:path w="2042" h="4816" extrusionOk="0">
                  <a:moveTo>
                    <a:pt x="0" y="66"/>
                  </a:moveTo>
                  <a:cubicBezTo>
                    <a:pt x="1073" y="1544"/>
                    <a:pt x="1505" y="3232"/>
                    <a:pt x="2042" y="4816"/>
                  </a:cubicBezTo>
                  <a:cubicBezTo>
                    <a:pt x="1727" y="3350"/>
                    <a:pt x="1544" y="1872"/>
                    <a:pt x="707" y="432"/>
                  </a:cubicBezTo>
                  <a:cubicBezTo>
                    <a:pt x="563" y="184"/>
                    <a:pt x="249" y="0"/>
                    <a:pt x="0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3204650" y="1353575"/>
              <a:ext cx="43550" cy="120400"/>
            </a:xfrm>
            <a:custGeom>
              <a:avLst/>
              <a:gdLst/>
              <a:ahLst/>
              <a:cxnLst/>
              <a:rect l="l" t="t" r="r" b="b"/>
              <a:pathLst>
                <a:path w="1742" h="4816" extrusionOk="0">
                  <a:moveTo>
                    <a:pt x="1" y="1"/>
                  </a:moveTo>
                  <a:cubicBezTo>
                    <a:pt x="1741" y="773"/>
                    <a:pt x="1414" y="2840"/>
                    <a:pt x="1244" y="481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3237700" y="1280625"/>
              <a:ext cx="53350" cy="170125"/>
            </a:xfrm>
            <a:custGeom>
              <a:avLst/>
              <a:gdLst/>
              <a:ahLst/>
              <a:cxnLst/>
              <a:rect l="l" t="t" r="r" b="b"/>
              <a:pathLst>
                <a:path w="2134" h="6805" extrusionOk="0">
                  <a:moveTo>
                    <a:pt x="14" y="5666"/>
                  </a:moveTo>
                  <a:cubicBezTo>
                    <a:pt x="1" y="4083"/>
                    <a:pt x="92" y="2474"/>
                    <a:pt x="707" y="838"/>
                  </a:cubicBezTo>
                  <a:cubicBezTo>
                    <a:pt x="1008" y="79"/>
                    <a:pt x="2133" y="1"/>
                    <a:pt x="1571" y="1375"/>
                  </a:cubicBezTo>
                  <a:cubicBezTo>
                    <a:pt x="759" y="3350"/>
                    <a:pt x="432" y="5064"/>
                    <a:pt x="53" y="6805"/>
                  </a:cubicBezTo>
                  <a:cubicBezTo>
                    <a:pt x="105" y="6805"/>
                    <a:pt x="27" y="6347"/>
                    <a:pt x="14" y="566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3238350" y="1287175"/>
              <a:ext cx="34375" cy="137400"/>
            </a:xfrm>
            <a:custGeom>
              <a:avLst/>
              <a:gdLst/>
              <a:ahLst/>
              <a:cxnLst/>
              <a:rect l="l" t="t" r="r" b="b"/>
              <a:pathLst>
                <a:path w="1375" h="5496" extrusionOk="0">
                  <a:moveTo>
                    <a:pt x="1375" y="27"/>
                  </a:moveTo>
                  <a:cubicBezTo>
                    <a:pt x="485" y="1806"/>
                    <a:pt x="315" y="3690"/>
                    <a:pt x="1" y="5496"/>
                  </a:cubicBezTo>
                  <a:cubicBezTo>
                    <a:pt x="92" y="3860"/>
                    <a:pt x="27" y="2225"/>
                    <a:pt x="681" y="537"/>
                  </a:cubicBezTo>
                  <a:cubicBezTo>
                    <a:pt x="799" y="236"/>
                    <a:pt x="1087" y="0"/>
                    <a:pt x="1375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3177850" y="1341800"/>
              <a:ext cx="58575" cy="152450"/>
            </a:xfrm>
            <a:custGeom>
              <a:avLst/>
              <a:gdLst/>
              <a:ahLst/>
              <a:cxnLst/>
              <a:rect l="l" t="t" r="r" b="b"/>
              <a:pathLst>
                <a:path w="2343" h="6098" extrusionOk="0">
                  <a:moveTo>
                    <a:pt x="2303" y="5051"/>
                  </a:moveTo>
                  <a:cubicBezTo>
                    <a:pt x="2224" y="3599"/>
                    <a:pt x="2028" y="2146"/>
                    <a:pt x="1361" y="694"/>
                  </a:cubicBezTo>
                  <a:cubicBezTo>
                    <a:pt x="1034" y="0"/>
                    <a:pt x="0" y="0"/>
                    <a:pt x="615" y="1230"/>
                  </a:cubicBezTo>
                  <a:cubicBezTo>
                    <a:pt x="1479" y="2984"/>
                    <a:pt x="1884" y="4528"/>
                    <a:pt x="2342" y="6098"/>
                  </a:cubicBezTo>
                  <a:cubicBezTo>
                    <a:pt x="2303" y="6098"/>
                    <a:pt x="2342" y="5679"/>
                    <a:pt x="2303" y="505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3195175" y="1346375"/>
              <a:ext cx="40250" cy="124000"/>
            </a:xfrm>
            <a:custGeom>
              <a:avLst/>
              <a:gdLst/>
              <a:ahLst/>
              <a:cxnLst/>
              <a:rect l="l" t="t" r="r" b="b"/>
              <a:pathLst>
                <a:path w="1610" h="4960" extrusionOk="0">
                  <a:moveTo>
                    <a:pt x="1" y="40"/>
                  </a:moveTo>
                  <a:cubicBezTo>
                    <a:pt x="930" y="1610"/>
                    <a:pt x="1204" y="3324"/>
                    <a:pt x="1610" y="4960"/>
                  </a:cubicBezTo>
                  <a:cubicBezTo>
                    <a:pt x="1427" y="3468"/>
                    <a:pt x="1374" y="1963"/>
                    <a:pt x="668" y="472"/>
                  </a:cubicBezTo>
                  <a:cubicBezTo>
                    <a:pt x="537" y="197"/>
                    <a:pt x="249" y="1"/>
                    <a:pt x="1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3228550" y="1157625"/>
              <a:ext cx="45800" cy="174050"/>
            </a:xfrm>
            <a:custGeom>
              <a:avLst/>
              <a:gdLst/>
              <a:ahLst/>
              <a:cxnLst/>
              <a:rect l="l" t="t" r="r" b="b"/>
              <a:pathLst>
                <a:path w="1832" h="6962" extrusionOk="0">
                  <a:moveTo>
                    <a:pt x="183" y="5823"/>
                  </a:moveTo>
                  <a:cubicBezTo>
                    <a:pt x="39" y="4240"/>
                    <a:pt x="0" y="2644"/>
                    <a:pt x="484" y="969"/>
                  </a:cubicBezTo>
                  <a:cubicBezTo>
                    <a:pt x="720" y="171"/>
                    <a:pt x="1832" y="1"/>
                    <a:pt x="1374" y="1427"/>
                  </a:cubicBezTo>
                  <a:cubicBezTo>
                    <a:pt x="733" y="3455"/>
                    <a:pt x="550" y="5195"/>
                    <a:pt x="327" y="6962"/>
                  </a:cubicBezTo>
                  <a:cubicBezTo>
                    <a:pt x="380" y="6949"/>
                    <a:pt x="249" y="6504"/>
                    <a:pt x="183" y="582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3227550" y="1166150"/>
              <a:ext cx="29150" cy="139375"/>
            </a:xfrm>
            <a:custGeom>
              <a:avLst/>
              <a:gdLst/>
              <a:ahLst/>
              <a:cxnLst/>
              <a:rect l="l" t="t" r="r" b="b"/>
              <a:pathLst>
                <a:path w="1166" h="5575" extrusionOk="0">
                  <a:moveTo>
                    <a:pt x="1165" y="13"/>
                  </a:moveTo>
                  <a:cubicBezTo>
                    <a:pt x="420" y="1858"/>
                    <a:pt x="407" y="3742"/>
                    <a:pt x="249" y="5574"/>
                  </a:cubicBezTo>
                  <a:cubicBezTo>
                    <a:pt x="197" y="3939"/>
                    <a:pt x="1" y="2316"/>
                    <a:pt x="511" y="576"/>
                  </a:cubicBezTo>
                  <a:cubicBezTo>
                    <a:pt x="603" y="275"/>
                    <a:pt x="878" y="0"/>
                    <a:pt x="1165" y="1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3182425" y="1225350"/>
              <a:ext cx="57275" cy="152775"/>
            </a:xfrm>
            <a:custGeom>
              <a:avLst/>
              <a:gdLst/>
              <a:ahLst/>
              <a:cxnLst/>
              <a:rect l="l" t="t" r="r" b="b"/>
              <a:pathLst>
                <a:path w="2291" h="6111" extrusionOk="0">
                  <a:moveTo>
                    <a:pt x="2251" y="5064"/>
                  </a:moveTo>
                  <a:cubicBezTo>
                    <a:pt x="2185" y="3612"/>
                    <a:pt x="2002" y="2159"/>
                    <a:pt x="1348" y="694"/>
                  </a:cubicBezTo>
                  <a:cubicBezTo>
                    <a:pt x="1034" y="13"/>
                    <a:pt x="0" y="0"/>
                    <a:pt x="589" y="1230"/>
                  </a:cubicBezTo>
                  <a:cubicBezTo>
                    <a:pt x="1440" y="2984"/>
                    <a:pt x="1845" y="4541"/>
                    <a:pt x="2277" y="6111"/>
                  </a:cubicBezTo>
                  <a:cubicBezTo>
                    <a:pt x="2238" y="6111"/>
                    <a:pt x="2290" y="5692"/>
                    <a:pt x="2251" y="506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3199425" y="1229925"/>
              <a:ext cx="38950" cy="124325"/>
            </a:xfrm>
            <a:custGeom>
              <a:avLst/>
              <a:gdLst/>
              <a:ahLst/>
              <a:cxnLst/>
              <a:rect l="l" t="t" r="r" b="b"/>
              <a:pathLst>
                <a:path w="1558" h="4973" extrusionOk="0">
                  <a:moveTo>
                    <a:pt x="1" y="40"/>
                  </a:moveTo>
                  <a:cubicBezTo>
                    <a:pt x="917" y="1623"/>
                    <a:pt x="1178" y="3324"/>
                    <a:pt x="1558" y="4973"/>
                  </a:cubicBezTo>
                  <a:cubicBezTo>
                    <a:pt x="1401" y="3481"/>
                    <a:pt x="1361" y="1976"/>
                    <a:pt x="668" y="472"/>
                  </a:cubicBezTo>
                  <a:cubicBezTo>
                    <a:pt x="550" y="210"/>
                    <a:pt x="262" y="1"/>
                    <a:pt x="1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3209250" y="1237450"/>
              <a:ext cx="43200" cy="120725"/>
            </a:xfrm>
            <a:custGeom>
              <a:avLst/>
              <a:gdLst/>
              <a:ahLst/>
              <a:cxnLst/>
              <a:rect l="l" t="t" r="r" b="b"/>
              <a:pathLst>
                <a:path w="1728" h="4829" extrusionOk="0">
                  <a:moveTo>
                    <a:pt x="0" y="0"/>
                  </a:moveTo>
                  <a:cubicBezTo>
                    <a:pt x="1727" y="786"/>
                    <a:pt x="1387" y="2853"/>
                    <a:pt x="1191" y="482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3182425" y="1225350"/>
              <a:ext cx="57275" cy="152775"/>
            </a:xfrm>
            <a:custGeom>
              <a:avLst/>
              <a:gdLst/>
              <a:ahLst/>
              <a:cxnLst/>
              <a:rect l="l" t="t" r="r" b="b"/>
              <a:pathLst>
                <a:path w="2291" h="6111" extrusionOk="0">
                  <a:moveTo>
                    <a:pt x="2251" y="5064"/>
                  </a:moveTo>
                  <a:cubicBezTo>
                    <a:pt x="2185" y="3612"/>
                    <a:pt x="2002" y="2159"/>
                    <a:pt x="1348" y="694"/>
                  </a:cubicBezTo>
                  <a:cubicBezTo>
                    <a:pt x="1034" y="13"/>
                    <a:pt x="0" y="0"/>
                    <a:pt x="589" y="1230"/>
                  </a:cubicBezTo>
                  <a:cubicBezTo>
                    <a:pt x="1440" y="2984"/>
                    <a:pt x="1845" y="4541"/>
                    <a:pt x="2277" y="6111"/>
                  </a:cubicBezTo>
                  <a:cubicBezTo>
                    <a:pt x="2238" y="6111"/>
                    <a:pt x="2290" y="5692"/>
                    <a:pt x="2251" y="506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3199425" y="1229925"/>
              <a:ext cx="38950" cy="124325"/>
            </a:xfrm>
            <a:custGeom>
              <a:avLst/>
              <a:gdLst/>
              <a:ahLst/>
              <a:cxnLst/>
              <a:rect l="l" t="t" r="r" b="b"/>
              <a:pathLst>
                <a:path w="1558" h="4973" extrusionOk="0">
                  <a:moveTo>
                    <a:pt x="1" y="40"/>
                  </a:moveTo>
                  <a:cubicBezTo>
                    <a:pt x="917" y="1623"/>
                    <a:pt x="1178" y="3324"/>
                    <a:pt x="1558" y="4973"/>
                  </a:cubicBezTo>
                  <a:cubicBezTo>
                    <a:pt x="1401" y="3481"/>
                    <a:pt x="1361" y="1976"/>
                    <a:pt x="668" y="472"/>
                  </a:cubicBezTo>
                  <a:cubicBezTo>
                    <a:pt x="550" y="210"/>
                    <a:pt x="262" y="1"/>
                    <a:pt x="1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3206950" y="1127550"/>
              <a:ext cx="32400" cy="97175"/>
            </a:xfrm>
            <a:custGeom>
              <a:avLst/>
              <a:gdLst/>
              <a:ahLst/>
              <a:cxnLst/>
              <a:rect l="l" t="t" r="r" b="b"/>
              <a:pathLst>
                <a:path w="1296" h="3887" extrusionOk="0">
                  <a:moveTo>
                    <a:pt x="1" y="0"/>
                  </a:moveTo>
                  <a:cubicBezTo>
                    <a:pt x="1296" y="759"/>
                    <a:pt x="864" y="2355"/>
                    <a:pt x="550" y="388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3187000" y="1115775"/>
              <a:ext cx="35675" cy="124975"/>
            </a:xfrm>
            <a:custGeom>
              <a:avLst/>
              <a:gdLst/>
              <a:ahLst/>
              <a:cxnLst/>
              <a:rect l="l" t="t" r="r" b="b"/>
              <a:pathLst>
                <a:path w="1427" h="4999" extrusionOk="0">
                  <a:moveTo>
                    <a:pt x="1361" y="4174"/>
                  </a:moveTo>
                  <a:cubicBezTo>
                    <a:pt x="1427" y="3023"/>
                    <a:pt x="1400" y="1858"/>
                    <a:pt x="995" y="654"/>
                  </a:cubicBezTo>
                  <a:cubicBezTo>
                    <a:pt x="812" y="92"/>
                    <a:pt x="0" y="0"/>
                    <a:pt x="367" y="1021"/>
                  </a:cubicBezTo>
                  <a:cubicBezTo>
                    <a:pt x="890" y="2473"/>
                    <a:pt x="1073" y="3729"/>
                    <a:pt x="1296" y="4998"/>
                  </a:cubicBezTo>
                  <a:cubicBezTo>
                    <a:pt x="1257" y="4998"/>
                    <a:pt x="1335" y="4671"/>
                    <a:pt x="1361" y="417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3200075" y="1121325"/>
              <a:ext cx="22600" cy="100450"/>
            </a:xfrm>
            <a:custGeom>
              <a:avLst/>
              <a:gdLst/>
              <a:ahLst/>
              <a:cxnLst/>
              <a:rect l="l" t="t" r="r" b="b"/>
              <a:pathLst>
                <a:path w="904" h="4018" extrusionOk="0">
                  <a:moveTo>
                    <a:pt x="1" y="14"/>
                  </a:moveTo>
                  <a:cubicBezTo>
                    <a:pt x="590" y="1335"/>
                    <a:pt x="655" y="2696"/>
                    <a:pt x="825" y="4017"/>
                  </a:cubicBezTo>
                  <a:cubicBezTo>
                    <a:pt x="812" y="2827"/>
                    <a:pt x="904" y="1649"/>
                    <a:pt x="485" y="406"/>
                  </a:cubicBezTo>
                  <a:cubicBezTo>
                    <a:pt x="406" y="184"/>
                    <a:pt x="197" y="0"/>
                    <a:pt x="1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3214150" y="954825"/>
              <a:ext cx="44500" cy="149175"/>
            </a:xfrm>
            <a:custGeom>
              <a:avLst/>
              <a:gdLst/>
              <a:ahLst/>
              <a:cxnLst/>
              <a:rect l="l" t="t" r="r" b="b"/>
              <a:pathLst>
                <a:path w="1780" h="5967" extrusionOk="0">
                  <a:moveTo>
                    <a:pt x="40" y="4959"/>
                  </a:moveTo>
                  <a:cubicBezTo>
                    <a:pt x="0" y="3586"/>
                    <a:pt x="53" y="2199"/>
                    <a:pt x="563" y="759"/>
                  </a:cubicBezTo>
                  <a:cubicBezTo>
                    <a:pt x="812" y="79"/>
                    <a:pt x="1780" y="0"/>
                    <a:pt x="1309" y="1204"/>
                  </a:cubicBezTo>
                  <a:cubicBezTo>
                    <a:pt x="642" y="2944"/>
                    <a:pt x="393" y="4436"/>
                    <a:pt x="92" y="5967"/>
                  </a:cubicBezTo>
                  <a:cubicBezTo>
                    <a:pt x="144" y="5954"/>
                    <a:pt x="53" y="5561"/>
                    <a:pt x="40" y="495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3214475" y="961025"/>
              <a:ext cx="28475" cy="120100"/>
            </a:xfrm>
            <a:custGeom>
              <a:avLst/>
              <a:gdLst/>
              <a:ahLst/>
              <a:cxnLst/>
              <a:rect l="l" t="t" r="r" b="b"/>
              <a:pathLst>
                <a:path w="1139" h="4804" extrusionOk="0">
                  <a:moveTo>
                    <a:pt x="1139" y="14"/>
                  </a:moveTo>
                  <a:cubicBezTo>
                    <a:pt x="393" y="1584"/>
                    <a:pt x="275" y="3220"/>
                    <a:pt x="40" y="4803"/>
                  </a:cubicBezTo>
                  <a:cubicBezTo>
                    <a:pt x="92" y="3377"/>
                    <a:pt x="1" y="1951"/>
                    <a:pt x="537" y="472"/>
                  </a:cubicBezTo>
                  <a:cubicBezTo>
                    <a:pt x="642" y="210"/>
                    <a:pt x="890" y="1"/>
                    <a:pt x="1139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3191250" y="1017625"/>
              <a:ext cx="26525" cy="71675"/>
            </a:xfrm>
            <a:custGeom>
              <a:avLst/>
              <a:gdLst/>
              <a:ahLst/>
              <a:cxnLst/>
              <a:rect l="l" t="t" r="r" b="b"/>
              <a:pathLst>
                <a:path w="1061" h="2867" extrusionOk="0">
                  <a:moveTo>
                    <a:pt x="1" y="1"/>
                  </a:moveTo>
                  <a:cubicBezTo>
                    <a:pt x="1060" y="432"/>
                    <a:pt x="890" y="1675"/>
                    <a:pt x="825" y="286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3170000" y="1007500"/>
              <a:ext cx="48100" cy="115800"/>
            </a:xfrm>
            <a:custGeom>
              <a:avLst/>
              <a:gdLst/>
              <a:ahLst/>
              <a:cxnLst/>
              <a:rect l="l" t="t" r="r" b="b"/>
              <a:pathLst>
                <a:path w="1924" h="4632" extrusionOk="0">
                  <a:moveTo>
                    <a:pt x="1871" y="3834"/>
                  </a:moveTo>
                  <a:cubicBezTo>
                    <a:pt x="1780" y="2722"/>
                    <a:pt x="1596" y="1622"/>
                    <a:pt x="1047" y="523"/>
                  </a:cubicBezTo>
                  <a:cubicBezTo>
                    <a:pt x="798" y="0"/>
                    <a:pt x="0" y="26"/>
                    <a:pt x="497" y="942"/>
                  </a:cubicBezTo>
                  <a:cubicBezTo>
                    <a:pt x="1191" y="2264"/>
                    <a:pt x="1544" y="3441"/>
                    <a:pt x="1923" y="4632"/>
                  </a:cubicBezTo>
                  <a:cubicBezTo>
                    <a:pt x="1884" y="4632"/>
                    <a:pt x="1910" y="4305"/>
                    <a:pt x="1871" y="383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3183400" y="1011075"/>
              <a:ext cx="33400" cy="93925"/>
            </a:xfrm>
            <a:custGeom>
              <a:avLst/>
              <a:gdLst/>
              <a:ahLst/>
              <a:cxnLst/>
              <a:rect l="l" t="t" r="r" b="b"/>
              <a:pathLst>
                <a:path w="1336" h="3757" extrusionOk="0">
                  <a:moveTo>
                    <a:pt x="0" y="27"/>
                  </a:moveTo>
                  <a:cubicBezTo>
                    <a:pt x="746" y="1218"/>
                    <a:pt x="995" y="2513"/>
                    <a:pt x="1335" y="3756"/>
                  </a:cubicBezTo>
                  <a:cubicBezTo>
                    <a:pt x="1165" y="2618"/>
                    <a:pt x="1086" y="1479"/>
                    <a:pt x="524" y="341"/>
                  </a:cubicBezTo>
                  <a:cubicBezTo>
                    <a:pt x="419" y="145"/>
                    <a:pt x="197" y="1"/>
                    <a:pt x="0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3197800" y="857675"/>
              <a:ext cx="22250" cy="108625"/>
            </a:xfrm>
            <a:custGeom>
              <a:avLst/>
              <a:gdLst/>
              <a:ahLst/>
              <a:cxnLst/>
              <a:rect l="l" t="t" r="r" b="b"/>
              <a:pathLst>
                <a:path w="890" h="4345" extrusionOk="0">
                  <a:moveTo>
                    <a:pt x="380" y="3664"/>
                  </a:moveTo>
                  <a:cubicBezTo>
                    <a:pt x="157" y="2722"/>
                    <a:pt x="0" y="1754"/>
                    <a:pt x="157" y="694"/>
                  </a:cubicBezTo>
                  <a:cubicBezTo>
                    <a:pt x="223" y="197"/>
                    <a:pt x="890" y="0"/>
                    <a:pt x="733" y="890"/>
                  </a:cubicBezTo>
                  <a:cubicBezTo>
                    <a:pt x="524" y="2185"/>
                    <a:pt x="550" y="3258"/>
                    <a:pt x="563" y="4344"/>
                  </a:cubicBezTo>
                  <a:cubicBezTo>
                    <a:pt x="589" y="4344"/>
                    <a:pt x="484" y="4083"/>
                    <a:pt x="380" y="366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3197475" y="864200"/>
              <a:ext cx="12775" cy="86725"/>
            </a:xfrm>
            <a:custGeom>
              <a:avLst/>
              <a:gdLst/>
              <a:ahLst/>
              <a:cxnLst/>
              <a:rect l="l" t="t" r="r" b="b"/>
              <a:pathLst>
                <a:path w="511" h="3469" extrusionOk="0">
                  <a:moveTo>
                    <a:pt x="510" y="1"/>
                  </a:moveTo>
                  <a:cubicBezTo>
                    <a:pt x="209" y="1192"/>
                    <a:pt x="366" y="2343"/>
                    <a:pt x="419" y="3468"/>
                  </a:cubicBezTo>
                  <a:cubicBezTo>
                    <a:pt x="249" y="2474"/>
                    <a:pt x="0" y="1506"/>
                    <a:pt x="157" y="407"/>
                  </a:cubicBezTo>
                  <a:cubicBezTo>
                    <a:pt x="183" y="210"/>
                    <a:pt x="327" y="27"/>
                    <a:pt x="510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3194200" y="915250"/>
              <a:ext cx="20625" cy="73300"/>
            </a:xfrm>
            <a:custGeom>
              <a:avLst/>
              <a:gdLst/>
              <a:ahLst/>
              <a:cxnLst/>
              <a:rect l="l" t="t" r="r" b="b"/>
              <a:pathLst>
                <a:path w="825" h="2932" extrusionOk="0">
                  <a:moveTo>
                    <a:pt x="0" y="0"/>
                  </a:moveTo>
                  <a:cubicBezTo>
                    <a:pt x="825" y="537"/>
                    <a:pt x="641" y="1753"/>
                    <a:pt x="537" y="293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3173925" y="904125"/>
              <a:ext cx="39275" cy="118750"/>
            </a:xfrm>
            <a:custGeom>
              <a:avLst/>
              <a:gdLst/>
              <a:ahLst/>
              <a:cxnLst/>
              <a:rect l="l" t="t" r="r" b="b"/>
              <a:pathLst>
                <a:path w="1571" h="4750" extrusionOk="0">
                  <a:moveTo>
                    <a:pt x="1570" y="3939"/>
                  </a:moveTo>
                  <a:cubicBezTo>
                    <a:pt x="1557" y="2827"/>
                    <a:pt x="1465" y="1714"/>
                    <a:pt x="1008" y="576"/>
                  </a:cubicBezTo>
                  <a:cubicBezTo>
                    <a:pt x="785" y="40"/>
                    <a:pt x="0" y="0"/>
                    <a:pt x="419" y="955"/>
                  </a:cubicBezTo>
                  <a:cubicBezTo>
                    <a:pt x="1008" y="2329"/>
                    <a:pt x="1269" y="3533"/>
                    <a:pt x="1557" y="4750"/>
                  </a:cubicBezTo>
                  <a:cubicBezTo>
                    <a:pt x="1518" y="4750"/>
                    <a:pt x="1570" y="4423"/>
                    <a:pt x="1570" y="3939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3187000" y="908375"/>
              <a:ext cx="25875" cy="96200"/>
            </a:xfrm>
            <a:custGeom>
              <a:avLst/>
              <a:gdLst/>
              <a:ahLst/>
              <a:cxnLst/>
              <a:rect l="l" t="t" r="r" b="b"/>
              <a:pathLst>
                <a:path w="1035" h="3848" extrusionOk="0">
                  <a:moveTo>
                    <a:pt x="0" y="27"/>
                  </a:moveTo>
                  <a:cubicBezTo>
                    <a:pt x="642" y="1256"/>
                    <a:pt x="799" y="2578"/>
                    <a:pt x="1034" y="3847"/>
                  </a:cubicBezTo>
                  <a:cubicBezTo>
                    <a:pt x="956" y="2696"/>
                    <a:pt x="969" y="1544"/>
                    <a:pt x="485" y="380"/>
                  </a:cubicBezTo>
                  <a:cubicBezTo>
                    <a:pt x="406" y="170"/>
                    <a:pt x="197" y="0"/>
                    <a:pt x="0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3451950" y="2857975"/>
              <a:ext cx="638575" cy="2061500"/>
            </a:xfrm>
            <a:custGeom>
              <a:avLst/>
              <a:gdLst/>
              <a:ahLst/>
              <a:cxnLst/>
              <a:rect l="l" t="t" r="r" b="b"/>
              <a:pathLst>
                <a:path w="25543" h="82460" extrusionOk="0">
                  <a:moveTo>
                    <a:pt x="1" y="550"/>
                  </a:moveTo>
                  <a:cubicBezTo>
                    <a:pt x="6779" y="28146"/>
                    <a:pt x="14603" y="55532"/>
                    <a:pt x="24770" y="82460"/>
                  </a:cubicBezTo>
                  <a:lnTo>
                    <a:pt x="25542" y="82172"/>
                  </a:lnTo>
                  <a:cubicBezTo>
                    <a:pt x="15545" y="53504"/>
                    <a:pt x="7695" y="28394"/>
                    <a:pt x="1022" y="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3240975" y="1362400"/>
              <a:ext cx="247000" cy="1528650"/>
            </a:xfrm>
            <a:custGeom>
              <a:avLst/>
              <a:gdLst/>
              <a:ahLst/>
              <a:cxnLst/>
              <a:rect l="l" t="t" r="r" b="b"/>
              <a:pathLst>
                <a:path w="9880" h="61146" extrusionOk="0">
                  <a:moveTo>
                    <a:pt x="0" y="825"/>
                  </a:moveTo>
                  <a:lnTo>
                    <a:pt x="1531" y="1"/>
                  </a:lnTo>
                  <a:cubicBezTo>
                    <a:pt x="3690" y="20295"/>
                    <a:pt x="5862" y="40602"/>
                    <a:pt x="9879" y="60844"/>
                  </a:cubicBezTo>
                  <a:lnTo>
                    <a:pt x="8715" y="61145"/>
                  </a:lnTo>
                  <a:cubicBezTo>
                    <a:pt x="2984" y="41505"/>
                    <a:pt x="563" y="21329"/>
                    <a:pt x="0" y="82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3254375" y="1270150"/>
              <a:ext cx="75600" cy="221175"/>
            </a:xfrm>
            <a:custGeom>
              <a:avLst/>
              <a:gdLst/>
              <a:ahLst/>
              <a:cxnLst/>
              <a:rect l="l" t="t" r="r" b="b"/>
              <a:pathLst>
                <a:path w="3024" h="8847" extrusionOk="0">
                  <a:moveTo>
                    <a:pt x="1506" y="8846"/>
                  </a:moveTo>
                  <a:cubicBezTo>
                    <a:pt x="2775" y="7106"/>
                    <a:pt x="3023" y="4437"/>
                    <a:pt x="3023" y="3678"/>
                  </a:cubicBezTo>
                  <a:cubicBezTo>
                    <a:pt x="3010" y="2670"/>
                    <a:pt x="2736" y="2330"/>
                    <a:pt x="2736" y="1519"/>
                  </a:cubicBezTo>
                  <a:cubicBezTo>
                    <a:pt x="2722" y="786"/>
                    <a:pt x="2775" y="145"/>
                    <a:pt x="2421" y="1"/>
                  </a:cubicBezTo>
                  <a:cubicBezTo>
                    <a:pt x="2709" y="524"/>
                    <a:pt x="1898" y="1924"/>
                    <a:pt x="1414" y="2683"/>
                  </a:cubicBezTo>
                  <a:cubicBezTo>
                    <a:pt x="655" y="3861"/>
                    <a:pt x="1" y="3665"/>
                    <a:pt x="1506" y="884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3205650" y="895625"/>
              <a:ext cx="110250" cy="379150"/>
            </a:xfrm>
            <a:custGeom>
              <a:avLst/>
              <a:gdLst/>
              <a:ahLst/>
              <a:cxnLst/>
              <a:rect l="l" t="t" r="r" b="b"/>
              <a:pathLst>
                <a:path w="4410" h="15166" extrusionOk="0">
                  <a:moveTo>
                    <a:pt x="4410" y="15139"/>
                  </a:moveTo>
                  <a:cubicBezTo>
                    <a:pt x="3219" y="10128"/>
                    <a:pt x="1897" y="5103"/>
                    <a:pt x="196" y="0"/>
                  </a:cubicBezTo>
                  <a:lnTo>
                    <a:pt x="0" y="65"/>
                  </a:lnTo>
                  <a:cubicBezTo>
                    <a:pt x="1688" y="4933"/>
                    <a:pt x="3062" y="9971"/>
                    <a:pt x="4266" y="15100"/>
                  </a:cubicBezTo>
                  <a:lnTo>
                    <a:pt x="4370" y="15165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275325" y="1368625"/>
              <a:ext cx="81150" cy="215600"/>
            </a:xfrm>
            <a:custGeom>
              <a:avLst/>
              <a:gdLst/>
              <a:ahLst/>
              <a:cxnLst/>
              <a:rect l="l" t="t" r="r" b="b"/>
              <a:pathLst>
                <a:path w="3246" h="8624" extrusionOk="0">
                  <a:moveTo>
                    <a:pt x="759" y="8623"/>
                  </a:moveTo>
                  <a:cubicBezTo>
                    <a:pt x="2251" y="7079"/>
                    <a:pt x="2892" y="4475"/>
                    <a:pt x="2997" y="3730"/>
                  </a:cubicBezTo>
                  <a:cubicBezTo>
                    <a:pt x="3127" y="2722"/>
                    <a:pt x="2905" y="2356"/>
                    <a:pt x="3010" y="1544"/>
                  </a:cubicBezTo>
                  <a:cubicBezTo>
                    <a:pt x="3101" y="812"/>
                    <a:pt x="3245" y="184"/>
                    <a:pt x="2931" y="0"/>
                  </a:cubicBezTo>
                  <a:cubicBezTo>
                    <a:pt x="3141" y="563"/>
                    <a:pt x="2133" y="1832"/>
                    <a:pt x="1531" y="2513"/>
                  </a:cubicBezTo>
                  <a:cubicBezTo>
                    <a:pt x="628" y="3559"/>
                    <a:pt x="0" y="3285"/>
                    <a:pt x="759" y="862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293625" y="982950"/>
              <a:ext cx="55000" cy="390275"/>
            </a:xfrm>
            <a:custGeom>
              <a:avLst/>
              <a:gdLst/>
              <a:ahLst/>
              <a:cxnLst/>
              <a:rect l="l" t="t" r="r" b="b"/>
              <a:pathLst>
                <a:path w="2200" h="15611" extrusionOk="0">
                  <a:moveTo>
                    <a:pt x="2199" y="15584"/>
                  </a:moveTo>
                  <a:cubicBezTo>
                    <a:pt x="1741" y="10455"/>
                    <a:pt x="1166" y="5287"/>
                    <a:pt x="210" y="1"/>
                  </a:cubicBezTo>
                  <a:lnTo>
                    <a:pt x="1" y="27"/>
                  </a:lnTo>
                  <a:cubicBezTo>
                    <a:pt x="969" y="5091"/>
                    <a:pt x="1610" y="10272"/>
                    <a:pt x="2068" y="15519"/>
                  </a:cubicBezTo>
                  <a:lnTo>
                    <a:pt x="2160" y="15611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3293975" y="1459225"/>
              <a:ext cx="98800" cy="202850"/>
            </a:xfrm>
            <a:custGeom>
              <a:avLst/>
              <a:gdLst/>
              <a:ahLst/>
              <a:cxnLst/>
              <a:rect l="l" t="t" r="r" b="b"/>
              <a:pathLst>
                <a:path w="3952" h="8114" extrusionOk="0">
                  <a:moveTo>
                    <a:pt x="0" y="8113"/>
                  </a:moveTo>
                  <a:cubicBezTo>
                    <a:pt x="1753" y="6857"/>
                    <a:pt x="2839" y="4397"/>
                    <a:pt x="3075" y="3678"/>
                  </a:cubicBezTo>
                  <a:cubicBezTo>
                    <a:pt x="3389" y="2722"/>
                    <a:pt x="3232" y="2317"/>
                    <a:pt x="3481" y="1532"/>
                  </a:cubicBezTo>
                  <a:cubicBezTo>
                    <a:pt x="3703" y="838"/>
                    <a:pt x="3952" y="249"/>
                    <a:pt x="3677" y="1"/>
                  </a:cubicBezTo>
                  <a:cubicBezTo>
                    <a:pt x="3782" y="590"/>
                    <a:pt x="2565" y="1663"/>
                    <a:pt x="1858" y="2238"/>
                  </a:cubicBezTo>
                  <a:cubicBezTo>
                    <a:pt x="772" y="3102"/>
                    <a:pt x="209" y="2722"/>
                    <a:pt x="0" y="811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3382275" y="1070950"/>
              <a:ext cx="22925" cy="392900"/>
            </a:xfrm>
            <a:custGeom>
              <a:avLst/>
              <a:gdLst/>
              <a:ahLst/>
              <a:cxnLst/>
              <a:rect l="l" t="t" r="r" b="b"/>
              <a:pathLst>
                <a:path w="917" h="15716" extrusionOk="0">
                  <a:moveTo>
                    <a:pt x="119" y="15689"/>
                  </a:moveTo>
                  <a:cubicBezTo>
                    <a:pt x="577" y="10560"/>
                    <a:pt x="917" y="5378"/>
                    <a:pt x="917" y="0"/>
                  </a:cubicBezTo>
                  <a:lnTo>
                    <a:pt x="707" y="0"/>
                  </a:lnTo>
                  <a:cubicBezTo>
                    <a:pt x="773" y="5156"/>
                    <a:pt x="485" y="10363"/>
                    <a:pt x="1" y="15610"/>
                  </a:cubicBezTo>
                  <a:lnTo>
                    <a:pt x="66" y="15715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3302800" y="1565550"/>
              <a:ext cx="105025" cy="199550"/>
            </a:xfrm>
            <a:custGeom>
              <a:avLst/>
              <a:gdLst/>
              <a:ahLst/>
              <a:cxnLst/>
              <a:rect l="l" t="t" r="r" b="b"/>
              <a:pathLst>
                <a:path w="4201" h="7982" extrusionOk="0">
                  <a:moveTo>
                    <a:pt x="0" y="7982"/>
                  </a:moveTo>
                  <a:cubicBezTo>
                    <a:pt x="1780" y="6778"/>
                    <a:pt x="2944" y="4358"/>
                    <a:pt x="3206" y="3651"/>
                  </a:cubicBezTo>
                  <a:cubicBezTo>
                    <a:pt x="3546" y="2709"/>
                    <a:pt x="3402" y="2290"/>
                    <a:pt x="3677" y="1518"/>
                  </a:cubicBezTo>
                  <a:cubicBezTo>
                    <a:pt x="3926" y="838"/>
                    <a:pt x="4201" y="249"/>
                    <a:pt x="3926" y="0"/>
                  </a:cubicBezTo>
                  <a:cubicBezTo>
                    <a:pt x="4004" y="589"/>
                    <a:pt x="2761" y="1623"/>
                    <a:pt x="2028" y="2172"/>
                  </a:cubicBezTo>
                  <a:cubicBezTo>
                    <a:pt x="929" y="2997"/>
                    <a:pt x="367" y="2604"/>
                    <a:pt x="0" y="798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3397325" y="1177575"/>
              <a:ext cx="35350" cy="392250"/>
            </a:xfrm>
            <a:custGeom>
              <a:avLst/>
              <a:gdLst/>
              <a:ahLst/>
              <a:cxnLst/>
              <a:rect l="l" t="t" r="r" b="b"/>
              <a:pathLst>
                <a:path w="1414" h="15690" extrusionOk="0">
                  <a:moveTo>
                    <a:pt x="119" y="15676"/>
                  </a:moveTo>
                  <a:cubicBezTo>
                    <a:pt x="734" y="10560"/>
                    <a:pt x="1244" y="5392"/>
                    <a:pt x="1414" y="14"/>
                  </a:cubicBezTo>
                  <a:lnTo>
                    <a:pt x="1218" y="1"/>
                  </a:lnTo>
                  <a:cubicBezTo>
                    <a:pt x="1100" y="5156"/>
                    <a:pt x="642" y="10364"/>
                    <a:pt x="1" y="15585"/>
                  </a:cubicBezTo>
                  <a:lnTo>
                    <a:pt x="66" y="15689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3301500" y="1679375"/>
              <a:ext cx="105025" cy="199575"/>
            </a:xfrm>
            <a:custGeom>
              <a:avLst/>
              <a:gdLst/>
              <a:ahLst/>
              <a:cxnLst/>
              <a:rect l="l" t="t" r="r" b="b"/>
              <a:pathLst>
                <a:path w="4201" h="7983" extrusionOk="0">
                  <a:moveTo>
                    <a:pt x="0" y="7982"/>
                  </a:moveTo>
                  <a:cubicBezTo>
                    <a:pt x="1780" y="6779"/>
                    <a:pt x="2957" y="4358"/>
                    <a:pt x="3206" y="3651"/>
                  </a:cubicBezTo>
                  <a:cubicBezTo>
                    <a:pt x="3546" y="2709"/>
                    <a:pt x="3402" y="2291"/>
                    <a:pt x="3690" y="1519"/>
                  </a:cubicBezTo>
                  <a:cubicBezTo>
                    <a:pt x="3925" y="838"/>
                    <a:pt x="4200" y="249"/>
                    <a:pt x="3925" y="1"/>
                  </a:cubicBezTo>
                  <a:cubicBezTo>
                    <a:pt x="4017" y="590"/>
                    <a:pt x="2761" y="1623"/>
                    <a:pt x="2041" y="2173"/>
                  </a:cubicBezTo>
                  <a:cubicBezTo>
                    <a:pt x="929" y="2997"/>
                    <a:pt x="379" y="2605"/>
                    <a:pt x="0" y="798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3396025" y="1291425"/>
              <a:ext cx="35675" cy="392225"/>
            </a:xfrm>
            <a:custGeom>
              <a:avLst/>
              <a:gdLst/>
              <a:ahLst/>
              <a:cxnLst/>
              <a:rect l="l" t="t" r="r" b="b"/>
              <a:pathLst>
                <a:path w="1427" h="15689" extrusionOk="0">
                  <a:moveTo>
                    <a:pt x="118" y="15676"/>
                  </a:moveTo>
                  <a:cubicBezTo>
                    <a:pt x="733" y="10560"/>
                    <a:pt x="1243" y="5391"/>
                    <a:pt x="1427" y="14"/>
                  </a:cubicBezTo>
                  <a:lnTo>
                    <a:pt x="1217" y="0"/>
                  </a:lnTo>
                  <a:cubicBezTo>
                    <a:pt x="1113" y="5156"/>
                    <a:pt x="655" y="10363"/>
                    <a:pt x="0" y="15584"/>
                  </a:cubicBezTo>
                  <a:lnTo>
                    <a:pt x="66" y="15689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3308025" y="1778500"/>
              <a:ext cx="105025" cy="199225"/>
            </a:xfrm>
            <a:custGeom>
              <a:avLst/>
              <a:gdLst/>
              <a:ahLst/>
              <a:cxnLst/>
              <a:rect l="l" t="t" r="r" b="b"/>
              <a:pathLst>
                <a:path w="4201" h="7969" extrusionOk="0">
                  <a:moveTo>
                    <a:pt x="1" y="7969"/>
                  </a:moveTo>
                  <a:cubicBezTo>
                    <a:pt x="1780" y="6778"/>
                    <a:pt x="2945" y="4358"/>
                    <a:pt x="3206" y="3651"/>
                  </a:cubicBezTo>
                  <a:cubicBezTo>
                    <a:pt x="3547" y="2709"/>
                    <a:pt x="3403" y="2290"/>
                    <a:pt x="3677" y="1518"/>
                  </a:cubicBezTo>
                  <a:cubicBezTo>
                    <a:pt x="3926" y="825"/>
                    <a:pt x="4201" y="236"/>
                    <a:pt x="3926" y="0"/>
                  </a:cubicBezTo>
                  <a:cubicBezTo>
                    <a:pt x="4005" y="589"/>
                    <a:pt x="2762" y="1610"/>
                    <a:pt x="2029" y="2159"/>
                  </a:cubicBezTo>
                  <a:cubicBezTo>
                    <a:pt x="930" y="2997"/>
                    <a:pt x="380" y="2591"/>
                    <a:pt x="1" y="796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3402575" y="1390550"/>
              <a:ext cx="35675" cy="392225"/>
            </a:xfrm>
            <a:custGeom>
              <a:avLst/>
              <a:gdLst/>
              <a:ahLst/>
              <a:cxnLst/>
              <a:rect l="l" t="t" r="r" b="b"/>
              <a:pathLst>
                <a:path w="1427" h="15689" extrusionOk="0">
                  <a:moveTo>
                    <a:pt x="118" y="15662"/>
                  </a:moveTo>
                  <a:cubicBezTo>
                    <a:pt x="733" y="10559"/>
                    <a:pt x="1243" y="5378"/>
                    <a:pt x="1426" y="13"/>
                  </a:cubicBezTo>
                  <a:lnTo>
                    <a:pt x="1217" y="0"/>
                  </a:lnTo>
                  <a:cubicBezTo>
                    <a:pt x="1099" y="5155"/>
                    <a:pt x="654" y="10350"/>
                    <a:pt x="0" y="15584"/>
                  </a:cubicBezTo>
                  <a:lnTo>
                    <a:pt x="66" y="15689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3331900" y="1865500"/>
              <a:ext cx="89000" cy="240475"/>
            </a:xfrm>
            <a:custGeom>
              <a:avLst/>
              <a:gdLst/>
              <a:ahLst/>
              <a:cxnLst/>
              <a:rect l="l" t="t" r="r" b="b"/>
              <a:pathLst>
                <a:path w="3560" h="9619" extrusionOk="0">
                  <a:moveTo>
                    <a:pt x="40" y="9618"/>
                  </a:moveTo>
                  <a:cubicBezTo>
                    <a:pt x="1506" y="8362"/>
                    <a:pt x="2762" y="4293"/>
                    <a:pt x="2932" y="3599"/>
                  </a:cubicBezTo>
                  <a:cubicBezTo>
                    <a:pt x="3167" y="2657"/>
                    <a:pt x="3010" y="2265"/>
                    <a:pt x="3194" y="1493"/>
                  </a:cubicBezTo>
                  <a:cubicBezTo>
                    <a:pt x="3364" y="812"/>
                    <a:pt x="3560" y="223"/>
                    <a:pt x="3298" y="1"/>
                  </a:cubicBezTo>
                  <a:cubicBezTo>
                    <a:pt x="3416" y="577"/>
                    <a:pt x="2408" y="1637"/>
                    <a:pt x="1807" y="2212"/>
                  </a:cubicBezTo>
                  <a:cubicBezTo>
                    <a:pt x="904" y="3089"/>
                    <a:pt x="1" y="4371"/>
                    <a:pt x="40" y="96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3411075" y="1487050"/>
              <a:ext cx="9825" cy="382750"/>
            </a:xfrm>
            <a:custGeom>
              <a:avLst/>
              <a:gdLst/>
              <a:ahLst/>
              <a:cxnLst/>
              <a:rect l="l" t="t" r="r" b="b"/>
              <a:pathLst>
                <a:path w="393" h="15310" extrusionOk="0">
                  <a:moveTo>
                    <a:pt x="118" y="15296"/>
                  </a:moveTo>
                  <a:cubicBezTo>
                    <a:pt x="301" y="10285"/>
                    <a:pt x="393" y="5234"/>
                    <a:pt x="170" y="0"/>
                  </a:cubicBezTo>
                  <a:lnTo>
                    <a:pt x="0" y="0"/>
                  </a:lnTo>
                  <a:cubicBezTo>
                    <a:pt x="249" y="5011"/>
                    <a:pt x="223" y="10101"/>
                    <a:pt x="13" y="15217"/>
                  </a:cubicBezTo>
                  <a:lnTo>
                    <a:pt x="79" y="15309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3345000" y="1975750"/>
              <a:ext cx="89325" cy="240450"/>
            </a:xfrm>
            <a:custGeom>
              <a:avLst/>
              <a:gdLst/>
              <a:ahLst/>
              <a:cxnLst/>
              <a:rect l="l" t="t" r="r" b="b"/>
              <a:pathLst>
                <a:path w="3573" h="9618" extrusionOk="0">
                  <a:moveTo>
                    <a:pt x="53" y="9618"/>
                  </a:moveTo>
                  <a:cubicBezTo>
                    <a:pt x="1518" y="8348"/>
                    <a:pt x="2761" y="4292"/>
                    <a:pt x="2944" y="3586"/>
                  </a:cubicBezTo>
                  <a:cubicBezTo>
                    <a:pt x="3167" y="2657"/>
                    <a:pt x="3023" y="2251"/>
                    <a:pt x="3206" y="1492"/>
                  </a:cubicBezTo>
                  <a:cubicBezTo>
                    <a:pt x="3376" y="812"/>
                    <a:pt x="3572" y="223"/>
                    <a:pt x="3311" y="0"/>
                  </a:cubicBezTo>
                  <a:cubicBezTo>
                    <a:pt x="3428" y="563"/>
                    <a:pt x="2408" y="1636"/>
                    <a:pt x="1819" y="2212"/>
                  </a:cubicBezTo>
                  <a:cubicBezTo>
                    <a:pt x="916" y="3088"/>
                    <a:pt x="0" y="4358"/>
                    <a:pt x="53" y="96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3427425" y="1596950"/>
              <a:ext cx="10175" cy="382750"/>
            </a:xfrm>
            <a:custGeom>
              <a:avLst/>
              <a:gdLst/>
              <a:ahLst/>
              <a:cxnLst/>
              <a:rect l="l" t="t" r="r" b="b"/>
              <a:pathLst>
                <a:path w="407" h="15310" extrusionOk="0">
                  <a:moveTo>
                    <a:pt x="131" y="15296"/>
                  </a:moveTo>
                  <a:cubicBezTo>
                    <a:pt x="315" y="10298"/>
                    <a:pt x="406" y="5234"/>
                    <a:pt x="184" y="0"/>
                  </a:cubicBezTo>
                  <a:lnTo>
                    <a:pt x="1" y="0"/>
                  </a:lnTo>
                  <a:cubicBezTo>
                    <a:pt x="262" y="5025"/>
                    <a:pt x="223" y="10102"/>
                    <a:pt x="27" y="15218"/>
                  </a:cubicBezTo>
                  <a:lnTo>
                    <a:pt x="92" y="15309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3364300" y="2064400"/>
              <a:ext cx="89000" cy="240450"/>
            </a:xfrm>
            <a:custGeom>
              <a:avLst/>
              <a:gdLst/>
              <a:ahLst/>
              <a:cxnLst/>
              <a:rect l="l" t="t" r="r" b="b"/>
              <a:pathLst>
                <a:path w="3560" h="9618" extrusionOk="0">
                  <a:moveTo>
                    <a:pt x="40" y="9618"/>
                  </a:moveTo>
                  <a:cubicBezTo>
                    <a:pt x="1518" y="8361"/>
                    <a:pt x="2761" y="4305"/>
                    <a:pt x="2931" y="3599"/>
                  </a:cubicBezTo>
                  <a:cubicBezTo>
                    <a:pt x="3167" y="2657"/>
                    <a:pt x="3010" y="2264"/>
                    <a:pt x="3206" y="1492"/>
                  </a:cubicBezTo>
                  <a:cubicBezTo>
                    <a:pt x="3363" y="812"/>
                    <a:pt x="3559" y="223"/>
                    <a:pt x="3311" y="0"/>
                  </a:cubicBezTo>
                  <a:cubicBezTo>
                    <a:pt x="3428" y="576"/>
                    <a:pt x="2408" y="1636"/>
                    <a:pt x="1819" y="2212"/>
                  </a:cubicBezTo>
                  <a:cubicBezTo>
                    <a:pt x="916" y="3088"/>
                    <a:pt x="0" y="4371"/>
                    <a:pt x="40" y="96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3446725" y="1685600"/>
              <a:ext cx="9850" cy="383075"/>
            </a:xfrm>
            <a:custGeom>
              <a:avLst/>
              <a:gdLst/>
              <a:ahLst/>
              <a:cxnLst/>
              <a:rect l="l" t="t" r="r" b="b"/>
              <a:pathLst>
                <a:path w="394" h="15323" extrusionOk="0">
                  <a:moveTo>
                    <a:pt x="131" y="15296"/>
                  </a:moveTo>
                  <a:cubicBezTo>
                    <a:pt x="315" y="10298"/>
                    <a:pt x="393" y="5234"/>
                    <a:pt x="184" y="0"/>
                  </a:cubicBezTo>
                  <a:lnTo>
                    <a:pt x="1" y="0"/>
                  </a:lnTo>
                  <a:cubicBezTo>
                    <a:pt x="262" y="5025"/>
                    <a:pt x="223" y="10102"/>
                    <a:pt x="27" y="15231"/>
                  </a:cubicBezTo>
                  <a:lnTo>
                    <a:pt x="79" y="1532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3376075" y="2192950"/>
              <a:ext cx="81150" cy="265000"/>
            </a:xfrm>
            <a:custGeom>
              <a:avLst/>
              <a:gdLst/>
              <a:ahLst/>
              <a:cxnLst/>
              <a:rect l="l" t="t" r="r" b="b"/>
              <a:pathLst>
                <a:path w="3246" h="10600" extrusionOk="0">
                  <a:moveTo>
                    <a:pt x="982" y="10599"/>
                  </a:moveTo>
                  <a:cubicBezTo>
                    <a:pt x="2408" y="9003"/>
                    <a:pt x="3075" y="4554"/>
                    <a:pt x="3141" y="3795"/>
                  </a:cubicBezTo>
                  <a:cubicBezTo>
                    <a:pt x="3245" y="2775"/>
                    <a:pt x="2997" y="2395"/>
                    <a:pt x="3075" y="1571"/>
                  </a:cubicBezTo>
                  <a:cubicBezTo>
                    <a:pt x="3141" y="825"/>
                    <a:pt x="3245" y="184"/>
                    <a:pt x="2918" y="1"/>
                  </a:cubicBezTo>
                  <a:cubicBezTo>
                    <a:pt x="3154" y="563"/>
                    <a:pt x="2212" y="1872"/>
                    <a:pt x="1649" y="2591"/>
                  </a:cubicBezTo>
                  <a:cubicBezTo>
                    <a:pt x="798" y="3664"/>
                    <a:pt x="0" y="5169"/>
                    <a:pt x="982" y="105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3381300" y="1800100"/>
              <a:ext cx="71675" cy="396800"/>
            </a:xfrm>
            <a:custGeom>
              <a:avLst/>
              <a:gdLst/>
              <a:ahLst/>
              <a:cxnLst/>
              <a:rect l="l" t="t" r="r" b="b"/>
              <a:pathLst>
                <a:path w="2867" h="15872" extrusionOk="0">
                  <a:moveTo>
                    <a:pt x="2866" y="15845"/>
                  </a:moveTo>
                  <a:cubicBezTo>
                    <a:pt x="2186" y="10625"/>
                    <a:pt x="1388" y="5378"/>
                    <a:pt x="210" y="0"/>
                  </a:cubicBezTo>
                  <a:lnTo>
                    <a:pt x="1" y="39"/>
                  </a:lnTo>
                  <a:cubicBezTo>
                    <a:pt x="1191" y="5182"/>
                    <a:pt x="2055" y="10442"/>
                    <a:pt x="2735" y="15780"/>
                  </a:cubicBezTo>
                  <a:lnTo>
                    <a:pt x="2827" y="1587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3397650" y="2306125"/>
              <a:ext cx="81150" cy="265000"/>
            </a:xfrm>
            <a:custGeom>
              <a:avLst/>
              <a:gdLst/>
              <a:ahLst/>
              <a:cxnLst/>
              <a:rect l="l" t="t" r="r" b="b"/>
              <a:pathLst>
                <a:path w="3246" h="10600" extrusionOk="0">
                  <a:moveTo>
                    <a:pt x="982" y="10599"/>
                  </a:moveTo>
                  <a:cubicBezTo>
                    <a:pt x="2408" y="9003"/>
                    <a:pt x="3076" y="4554"/>
                    <a:pt x="3141" y="3782"/>
                  </a:cubicBezTo>
                  <a:cubicBezTo>
                    <a:pt x="3233" y="2775"/>
                    <a:pt x="2997" y="2395"/>
                    <a:pt x="3076" y="1571"/>
                  </a:cubicBezTo>
                  <a:cubicBezTo>
                    <a:pt x="3141" y="825"/>
                    <a:pt x="3246" y="184"/>
                    <a:pt x="2919" y="1"/>
                  </a:cubicBezTo>
                  <a:cubicBezTo>
                    <a:pt x="3154" y="564"/>
                    <a:pt x="2212" y="1872"/>
                    <a:pt x="1650" y="2579"/>
                  </a:cubicBezTo>
                  <a:cubicBezTo>
                    <a:pt x="799" y="3665"/>
                    <a:pt x="1" y="5169"/>
                    <a:pt x="982" y="105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3402900" y="1913275"/>
              <a:ext cx="71650" cy="396800"/>
            </a:xfrm>
            <a:custGeom>
              <a:avLst/>
              <a:gdLst/>
              <a:ahLst/>
              <a:cxnLst/>
              <a:rect l="l" t="t" r="r" b="b"/>
              <a:pathLst>
                <a:path w="2866" h="15872" extrusionOk="0">
                  <a:moveTo>
                    <a:pt x="2866" y="15833"/>
                  </a:moveTo>
                  <a:cubicBezTo>
                    <a:pt x="2185" y="10625"/>
                    <a:pt x="1387" y="5378"/>
                    <a:pt x="210" y="0"/>
                  </a:cubicBezTo>
                  <a:lnTo>
                    <a:pt x="0" y="40"/>
                  </a:lnTo>
                  <a:cubicBezTo>
                    <a:pt x="1191" y="5182"/>
                    <a:pt x="2055" y="10442"/>
                    <a:pt x="2735" y="15780"/>
                  </a:cubicBezTo>
                  <a:lnTo>
                    <a:pt x="2827" y="1587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3417625" y="2419325"/>
              <a:ext cx="81150" cy="264975"/>
            </a:xfrm>
            <a:custGeom>
              <a:avLst/>
              <a:gdLst/>
              <a:ahLst/>
              <a:cxnLst/>
              <a:rect l="l" t="t" r="r" b="b"/>
              <a:pathLst>
                <a:path w="3246" h="10599" extrusionOk="0">
                  <a:moveTo>
                    <a:pt x="981" y="10599"/>
                  </a:moveTo>
                  <a:cubicBezTo>
                    <a:pt x="2395" y="9002"/>
                    <a:pt x="3075" y="4554"/>
                    <a:pt x="3140" y="3782"/>
                  </a:cubicBezTo>
                  <a:cubicBezTo>
                    <a:pt x="3232" y="2774"/>
                    <a:pt x="2996" y="2395"/>
                    <a:pt x="3075" y="1557"/>
                  </a:cubicBezTo>
                  <a:cubicBezTo>
                    <a:pt x="3127" y="825"/>
                    <a:pt x="3245" y="183"/>
                    <a:pt x="2918" y="0"/>
                  </a:cubicBezTo>
                  <a:cubicBezTo>
                    <a:pt x="3153" y="563"/>
                    <a:pt x="2211" y="1871"/>
                    <a:pt x="1649" y="2578"/>
                  </a:cubicBezTo>
                  <a:cubicBezTo>
                    <a:pt x="798" y="3664"/>
                    <a:pt x="0" y="5169"/>
                    <a:pt x="981" y="105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3422850" y="2026450"/>
              <a:ext cx="71650" cy="396825"/>
            </a:xfrm>
            <a:custGeom>
              <a:avLst/>
              <a:gdLst/>
              <a:ahLst/>
              <a:cxnLst/>
              <a:rect l="l" t="t" r="r" b="b"/>
              <a:pathLst>
                <a:path w="2866" h="15873" extrusionOk="0">
                  <a:moveTo>
                    <a:pt x="2866" y="15833"/>
                  </a:moveTo>
                  <a:cubicBezTo>
                    <a:pt x="2186" y="10625"/>
                    <a:pt x="1387" y="5378"/>
                    <a:pt x="210" y="1"/>
                  </a:cubicBezTo>
                  <a:lnTo>
                    <a:pt x="0" y="40"/>
                  </a:lnTo>
                  <a:cubicBezTo>
                    <a:pt x="1191" y="5182"/>
                    <a:pt x="2055" y="10442"/>
                    <a:pt x="2735" y="15781"/>
                  </a:cubicBezTo>
                  <a:lnTo>
                    <a:pt x="2827" y="1587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3435600" y="2525950"/>
              <a:ext cx="81475" cy="265000"/>
            </a:xfrm>
            <a:custGeom>
              <a:avLst/>
              <a:gdLst/>
              <a:ahLst/>
              <a:cxnLst/>
              <a:rect l="l" t="t" r="r" b="b"/>
              <a:pathLst>
                <a:path w="3259" h="10600" extrusionOk="0">
                  <a:moveTo>
                    <a:pt x="982" y="10599"/>
                  </a:moveTo>
                  <a:cubicBezTo>
                    <a:pt x="2408" y="9003"/>
                    <a:pt x="3076" y="4554"/>
                    <a:pt x="3154" y="3795"/>
                  </a:cubicBezTo>
                  <a:cubicBezTo>
                    <a:pt x="3246" y="2775"/>
                    <a:pt x="2997" y="2395"/>
                    <a:pt x="3076" y="1571"/>
                  </a:cubicBezTo>
                  <a:cubicBezTo>
                    <a:pt x="3141" y="825"/>
                    <a:pt x="3259" y="184"/>
                    <a:pt x="2919" y="1"/>
                  </a:cubicBezTo>
                  <a:cubicBezTo>
                    <a:pt x="3154" y="563"/>
                    <a:pt x="2212" y="1872"/>
                    <a:pt x="1649" y="2578"/>
                  </a:cubicBezTo>
                  <a:cubicBezTo>
                    <a:pt x="799" y="3664"/>
                    <a:pt x="1" y="5169"/>
                    <a:pt x="982" y="105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3441175" y="2133100"/>
              <a:ext cx="71650" cy="396800"/>
            </a:xfrm>
            <a:custGeom>
              <a:avLst/>
              <a:gdLst/>
              <a:ahLst/>
              <a:cxnLst/>
              <a:rect l="l" t="t" r="r" b="b"/>
              <a:pathLst>
                <a:path w="2866" h="15872" extrusionOk="0">
                  <a:moveTo>
                    <a:pt x="2866" y="15833"/>
                  </a:moveTo>
                  <a:cubicBezTo>
                    <a:pt x="2172" y="10625"/>
                    <a:pt x="1374" y="5378"/>
                    <a:pt x="196" y="0"/>
                  </a:cubicBezTo>
                  <a:lnTo>
                    <a:pt x="0" y="39"/>
                  </a:lnTo>
                  <a:cubicBezTo>
                    <a:pt x="1178" y="5182"/>
                    <a:pt x="2041" y="10442"/>
                    <a:pt x="2735" y="15780"/>
                  </a:cubicBezTo>
                  <a:lnTo>
                    <a:pt x="2813" y="1587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3453600" y="2629325"/>
              <a:ext cx="81475" cy="265000"/>
            </a:xfrm>
            <a:custGeom>
              <a:avLst/>
              <a:gdLst/>
              <a:ahLst/>
              <a:cxnLst/>
              <a:rect l="l" t="t" r="r" b="b"/>
              <a:pathLst>
                <a:path w="3259" h="10600" extrusionOk="0">
                  <a:moveTo>
                    <a:pt x="982" y="10599"/>
                  </a:moveTo>
                  <a:cubicBezTo>
                    <a:pt x="2408" y="9003"/>
                    <a:pt x="3075" y="4554"/>
                    <a:pt x="3154" y="3795"/>
                  </a:cubicBezTo>
                  <a:cubicBezTo>
                    <a:pt x="3245" y="2774"/>
                    <a:pt x="2997" y="2395"/>
                    <a:pt x="3075" y="1571"/>
                  </a:cubicBezTo>
                  <a:cubicBezTo>
                    <a:pt x="3141" y="825"/>
                    <a:pt x="3258" y="184"/>
                    <a:pt x="2931" y="0"/>
                  </a:cubicBezTo>
                  <a:cubicBezTo>
                    <a:pt x="3154" y="576"/>
                    <a:pt x="2212" y="1872"/>
                    <a:pt x="1649" y="2591"/>
                  </a:cubicBezTo>
                  <a:cubicBezTo>
                    <a:pt x="799" y="3664"/>
                    <a:pt x="0" y="5169"/>
                    <a:pt x="982" y="105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3459150" y="2236450"/>
              <a:ext cx="71675" cy="396825"/>
            </a:xfrm>
            <a:custGeom>
              <a:avLst/>
              <a:gdLst/>
              <a:ahLst/>
              <a:cxnLst/>
              <a:rect l="l" t="t" r="r" b="b"/>
              <a:pathLst>
                <a:path w="2867" h="15873" extrusionOk="0">
                  <a:moveTo>
                    <a:pt x="2866" y="15846"/>
                  </a:moveTo>
                  <a:cubicBezTo>
                    <a:pt x="2173" y="10626"/>
                    <a:pt x="1375" y="5379"/>
                    <a:pt x="197" y="1"/>
                  </a:cubicBezTo>
                  <a:lnTo>
                    <a:pt x="1" y="40"/>
                  </a:lnTo>
                  <a:cubicBezTo>
                    <a:pt x="1178" y="5182"/>
                    <a:pt x="2042" y="10455"/>
                    <a:pt x="2735" y="15781"/>
                  </a:cubicBezTo>
                  <a:lnTo>
                    <a:pt x="2814" y="15873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3195825" y="1317275"/>
              <a:ext cx="90325" cy="232600"/>
            </a:xfrm>
            <a:custGeom>
              <a:avLst/>
              <a:gdLst/>
              <a:ahLst/>
              <a:cxnLst/>
              <a:rect l="l" t="t" r="r" b="b"/>
              <a:pathLst>
                <a:path w="3613" h="9304" extrusionOk="0">
                  <a:moveTo>
                    <a:pt x="3468" y="9303"/>
                  </a:moveTo>
                  <a:cubicBezTo>
                    <a:pt x="1963" y="8060"/>
                    <a:pt x="747" y="4135"/>
                    <a:pt x="589" y="3454"/>
                  </a:cubicBezTo>
                  <a:cubicBezTo>
                    <a:pt x="367" y="2552"/>
                    <a:pt x="524" y="2172"/>
                    <a:pt x="341" y="1439"/>
                  </a:cubicBezTo>
                  <a:cubicBezTo>
                    <a:pt x="184" y="772"/>
                    <a:pt x="1" y="209"/>
                    <a:pt x="262" y="0"/>
                  </a:cubicBezTo>
                  <a:cubicBezTo>
                    <a:pt x="132" y="537"/>
                    <a:pt x="1165" y="1596"/>
                    <a:pt x="1767" y="2159"/>
                  </a:cubicBezTo>
                  <a:cubicBezTo>
                    <a:pt x="2696" y="3023"/>
                    <a:pt x="3612" y="4266"/>
                    <a:pt x="3468" y="930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3197150" y="953850"/>
              <a:ext cx="12775" cy="367375"/>
            </a:xfrm>
            <a:custGeom>
              <a:avLst/>
              <a:gdLst/>
              <a:ahLst/>
              <a:cxnLst/>
              <a:rect l="l" t="t" r="r" b="b"/>
              <a:pathLst>
                <a:path w="511" h="14695" extrusionOk="0">
                  <a:moveTo>
                    <a:pt x="92" y="14668"/>
                  </a:moveTo>
                  <a:cubicBezTo>
                    <a:pt x="0" y="9866"/>
                    <a:pt x="0" y="5012"/>
                    <a:pt x="327" y="0"/>
                  </a:cubicBezTo>
                  <a:lnTo>
                    <a:pt x="510" y="0"/>
                  </a:lnTo>
                  <a:cubicBezTo>
                    <a:pt x="144" y="4802"/>
                    <a:pt x="92" y="9683"/>
                    <a:pt x="196" y="14603"/>
                  </a:cubicBezTo>
                  <a:lnTo>
                    <a:pt x="131" y="14694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3201075" y="1436325"/>
              <a:ext cx="99125" cy="228350"/>
            </a:xfrm>
            <a:custGeom>
              <a:avLst/>
              <a:gdLst/>
              <a:ahLst/>
              <a:cxnLst/>
              <a:rect l="l" t="t" r="r" b="b"/>
              <a:pathLst>
                <a:path w="3965" h="9134" extrusionOk="0">
                  <a:moveTo>
                    <a:pt x="3965" y="9134"/>
                  </a:moveTo>
                  <a:cubicBezTo>
                    <a:pt x="2408" y="7969"/>
                    <a:pt x="968" y="4109"/>
                    <a:pt x="772" y="3442"/>
                  </a:cubicBezTo>
                  <a:cubicBezTo>
                    <a:pt x="497" y="2552"/>
                    <a:pt x="641" y="2160"/>
                    <a:pt x="419" y="1440"/>
                  </a:cubicBezTo>
                  <a:cubicBezTo>
                    <a:pt x="222" y="786"/>
                    <a:pt x="0" y="236"/>
                    <a:pt x="262" y="1"/>
                  </a:cubicBezTo>
                  <a:cubicBezTo>
                    <a:pt x="157" y="564"/>
                    <a:pt x="1243" y="1545"/>
                    <a:pt x="1884" y="2081"/>
                  </a:cubicBezTo>
                  <a:cubicBezTo>
                    <a:pt x="2852" y="2893"/>
                    <a:pt x="3834" y="4083"/>
                    <a:pt x="3965" y="9134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3189275" y="1073250"/>
              <a:ext cx="18025" cy="367375"/>
            </a:xfrm>
            <a:custGeom>
              <a:avLst/>
              <a:gdLst/>
              <a:ahLst/>
              <a:cxnLst/>
              <a:rect l="l" t="t" r="r" b="b"/>
              <a:pathLst>
                <a:path w="721" h="14695" extrusionOk="0">
                  <a:moveTo>
                    <a:pt x="616" y="14668"/>
                  </a:moveTo>
                  <a:cubicBezTo>
                    <a:pt x="263" y="9879"/>
                    <a:pt x="1" y="5038"/>
                    <a:pt x="53" y="0"/>
                  </a:cubicBezTo>
                  <a:lnTo>
                    <a:pt x="237" y="0"/>
                  </a:lnTo>
                  <a:cubicBezTo>
                    <a:pt x="145" y="4828"/>
                    <a:pt x="341" y="9696"/>
                    <a:pt x="721" y="14602"/>
                  </a:cubicBezTo>
                  <a:lnTo>
                    <a:pt x="655" y="14694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3196800" y="1518125"/>
              <a:ext cx="99150" cy="228025"/>
            </a:xfrm>
            <a:custGeom>
              <a:avLst/>
              <a:gdLst/>
              <a:ahLst/>
              <a:cxnLst/>
              <a:rect l="l" t="t" r="r" b="b"/>
              <a:pathLst>
                <a:path w="3966" h="9121" extrusionOk="0">
                  <a:moveTo>
                    <a:pt x="3966" y="9120"/>
                  </a:moveTo>
                  <a:cubicBezTo>
                    <a:pt x="2409" y="7956"/>
                    <a:pt x="969" y="4109"/>
                    <a:pt x="773" y="3441"/>
                  </a:cubicBezTo>
                  <a:cubicBezTo>
                    <a:pt x="498" y="2552"/>
                    <a:pt x="642" y="2159"/>
                    <a:pt x="420" y="1439"/>
                  </a:cubicBezTo>
                  <a:cubicBezTo>
                    <a:pt x="223" y="785"/>
                    <a:pt x="1" y="236"/>
                    <a:pt x="263" y="0"/>
                  </a:cubicBezTo>
                  <a:cubicBezTo>
                    <a:pt x="158" y="563"/>
                    <a:pt x="1244" y="1544"/>
                    <a:pt x="1885" y="2081"/>
                  </a:cubicBezTo>
                  <a:cubicBezTo>
                    <a:pt x="2853" y="2892"/>
                    <a:pt x="3835" y="4082"/>
                    <a:pt x="3966" y="912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185025" y="1155025"/>
              <a:ext cx="18025" cy="367375"/>
            </a:xfrm>
            <a:custGeom>
              <a:avLst/>
              <a:gdLst/>
              <a:ahLst/>
              <a:cxnLst/>
              <a:rect l="l" t="t" r="r" b="b"/>
              <a:pathLst>
                <a:path w="721" h="14695" extrusionOk="0">
                  <a:moveTo>
                    <a:pt x="616" y="14668"/>
                  </a:moveTo>
                  <a:cubicBezTo>
                    <a:pt x="263" y="9879"/>
                    <a:pt x="1" y="5038"/>
                    <a:pt x="53" y="0"/>
                  </a:cubicBezTo>
                  <a:lnTo>
                    <a:pt x="236" y="0"/>
                  </a:lnTo>
                  <a:cubicBezTo>
                    <a:pt x="145" y="4815"/>
                    <a:pt x="341" y="9696"/>
                    <a:pt x="721" y="14603"/>
                  </a:cubicBezTo>
                  <a:lnTo>
                    <a:pt x="655" y="14694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200400" y="1622800"/>
              <a:ext cx="99150" cy="228025"/>
            </a:xfrm>
            <a:custGeom>
              <a:avLst/>
              <a:gdLst/>
              <a:ahLst/>
              <a:cxnLst/>
              <a:rect l="l" t="t" r="r" b="b"/>
              <a:pathLst>
                <a:path w="3966" h="9121" extrusionOk="0">
                  <a:moveTo>
                    <a:pt x="3966" y="9120"/>
                  </a:moveTo>
                  <a:cubicBezTo>
                    <a:pt x="2395" y="7956"/>
                    <a:pt x="969" y="4096"/>
                    <a:pt x="760" y="3428"/>
                  </a:cubicBezTo>
                  <a:cubicBezTo>
                    <a:pt x="485" y="2539"/>
                    <a:pt x="629" y="2159"/>
                    <a:pt x="420" y="1426"/>
                  </a:cubicBezTo>
                  <a:cubicBezTo>
                    <a:pt x="223" y="772"/>
                    <a:pt x="1" y="223"/>
                    <a:pt x="263" y="0"/>
                  </a:cubicBezTo>
                  <a:cubicBezTo>
                    <a:pt x="158" y="550"/>
                    <a:pt x="1244" y="1544"/>
                    <a:pt x="1872" y="2081"/>
                  </a:cubicBezTo>
                  <a:cubicBezTo>
                    <a:pt x="2840" y="2879"/>
                    <a:pt x="3835" y="4083"/>
                    <a:pt x="3966" y="912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3188300" y="1259700"/>
              <a:ext cx="18350" cy="367050"/>
            </a:xfrm>
            <a:custGeom>
              <a:avLst/>
              <a:gdLst/>
              <a:ahLst/>
              <a:cxnLst/>
              <a:rect l="l" t="t" r="r" b="b"/>
              <a:pathLst>
                <a:path w="734" h="14682" extrusionOk="0">
                  <a:moveTo>
                    <a:pt x="629" y="14668"/>
                  </a:moveTo>
                  <a:cubicBezTo>
                    <a:pt x="262" y="9879"/>
                    <a:pt x="1" y="5025"/>
                    <a:pt x="66" y="0"/>
                  </a:cubicBezTo>
                  <a:lnTo>
                    <a:pt x="249" y="0"/>
                  </a:lnTo>
                  <a:cubicBezTo>
                    <a:pt x="145" y="4815"/>
                    <a:pt x="354" y="9683"/>
                    <a:pt x="733" y="14590"/>
                  </a:cubicBezTo>
                  <a:lnTo>
                    <a:pt x="668" y="14681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3202375" y="1722550"/>
              <a:ext cx="99125" cy="228025"/>
            </a:xfrm>
            <a:custGeom>
              <a:avLst/>
              <a:gdLst/>
              <a:ahLst/>
              <a:cxnLst/>
              <a:rect l="l" t="t" r="r" b="b"/>
              <a:pathLst>
                <a:path w="3965" h="9121" extrusionOk="0">
                  <a:moveTo>
                    <a:pt x="3965" y="9121"/>
                  </a:moveTo>
                  <a:cubicBezTo>
                    <a:pt x="2395" y="7956"/>
                    <a:pt x="969" y="4110"/>
                    <a:pt x="759" y="3442"/>
                  </a:cubicBezTo>
                  <a:cubicBezTo>
                    <a:pt x="498" y="2552"/>
                    <a:pt x="642" y="2160"/>
                    <a:pt x="419" y="1440"/>
                  </a:cubicBezTo>
                  <a:cubicBezTo>
                    <a:pt x="223" y="786"/>
                    <a:pt x="0" y="223"/>
                    <a:pt x="262" y="1"/>
                  </a:cubicBezTo>
                  <a:cubicBezTo>
                    <a:pt x="157" y="564"/>
                    <a:pt x="1243" y="1545"/>
                    <a:pt x="1885" y="2081"/>
                  </a:cubicBezTo>
                  <a:cubicBezTo>
                    <a:pt x="2853" y="2893"/>
                    <a:pt x="3834" y="4083"/>
                    <a:pt x="3965" y="912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3190600" y="1359475"/>
              <a:ext cx="18000" cy="367375"/>
            </a:xfrm>
            <a:custGeom>
              <a:avLst/>
              <a:gdLst/>
              <a:ahLst/>
              <a:cxnLst/>
              <a:rect l="l" t="t" r="r" b="b"/>
              <a:pathLst>
                <a:path w="720" h="14695" extrusionOk="0">
                  <a:moveTo>
                    <a:pt x="615" y="14668"/>
                  </a:moveTo>
                  <a:cubicBezTo>
                    <a:pt x="262" y="9879"/>
                    <a:pt x="0" y="5038"/>
                    <a:pt x="53" y="0"/>
                  </a:cubicBezTo>
                  <a:lnTo>
                    <a:pt x="236" y="0"/>
                  </a:lnTo>
                  <a:cubicBezTo>
                    <a:pt x="131" y="4815"/>
                    <a:pt x="341" y="9696"/>
                    <a:pt x="720" y="14602"/>
                  </a:cubicBezTo>
                  <a:lnTo>
                    <a:pt x="655" y="14694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3192875" y="1785700"/>
              <a:ext cx="109300" cy="223450"/>
            </a:xfrm>
            <a:custGeom>
              <a:avLst/>
              <a:gdLst/>
              <a:ahLst/>
              <a:cxnLst/>
              <a:rect l="l" t="t" r="r" b="b"/>
              <a:pathLst>
                <a:path w="4372" h="8938" extrusionOk="0">
                  <a:moveTo>
                    <a:pt x="4371" y="8937"/>
                  </a:moveTo>
                  <a:cubicBezTo>
                    <a:pt x="2749" y="7851"/>
                    <a:pt x="1139" y="4070"/>
                    <a:pt x="904" y="3402"/>
                  </a:cubicBezTo>
                  <a:cubicBezTo>
                    <a:pt x="603" y="2526"/>
                    <a:pt x="721" y="2133"/>
                    <a:pt x="472" y="1427"/>
                  </a:cubicBezTo>
                  <a:cubicBezTo>
                    <a:pt x="250" y="785"/>
                    <a:pt x="1" y="236"/>
                    <a:pt x="250" y="0"/>
                  </a:cubicBezTo>
                  <a:cubicBezTo>
                    <a:pt x="171" y="550"/>
                    <a:pt x="1309" y="1492"/>
                    <a:pt x="1964" y="2002"/>
                  </a:cubicBezTo>
                  <a:cubicBezTo>
                    <a:pt x="2958" y="2761"/>
                    <a:pt x="4005" y="3913"/>
                    <a:pt x="4371" y="8937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3165400" y="1423575"/>
              <a:ext cx="33400" cy="366400"/>
            </a:xfrm>
            <a:custGeom>
              <a:avLst/>
              <a:gdLst/>
              <a:ahLst/>
              <a:cxnLst/>
              <a:rect l="l" t="t" r="r" b="b"/>
              <a:pathLst>
                <a:path w="1336" h="14656" extrusionOk="0">
                  <a:moveTo>
                    <a:pt x="1231" y="14629"/>
                  </a:moveTo>
                  <a:cubicBezTo>
                    <a:pt x="655" y="9866"/>
                    <a:pt x="184" y="5038"/>
                    <a:pt x="1" y="1"/>
                  </a:cubicBezTo>
                  <a:lnTo>
                    <a:pt x="184" y="1"/>
                  </a:lnTo>
                  <a:cubicBezTo>
                    <a:pt x="302" y="4816"/>
                    <a:pt x="734" y="9670"/>
                    <a:pt x="1335" y="14551"/>
                  </a:cubicBezTo>
                  <a:lnTo>
                    <a:pt x="1283" y="14655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3196475" y="1928650"/>
              <a:ext cx="125650" cy="214925"/>
            </a:xfrm>
            <a:custGeom>
              <a:avLst/>
              <a:gdLst/>
              <a:ahLst/>
              <a:cxnLst/>
              <a:rect l="l" t="t" r="r" b="b"/>
              <a:pathLst>
                <a:path w="5026" h="8597" extrusionOk="0">
                  <a:moveTo>
                    <a:pt x="5025" y="8597"/>
                  </a:moveTo>
                  <a:cubicBezTo>
                    <a:pt x="3324" y="7629"/>
                    <a:pt x="1427" y="3978"/>
                    <a:pt x="1152" y="3337"/>
                  </a:cubicBezTo>
                  <a:cubicBezTo>
                    <a:pt x="773" y="2486"/>
                    <a:pt x="864" y="2094"/>
                    <a:pt x="563" y="1400"/>
                  </a:cubicBezTo>
                  <a:cubicBezTo>
                    <a:pt x="289" y="772"/>
                    <a:pt x="1" y="249"/>
                    <a:pt x="223" y="0"/>
                  </a:cubicBezTo>
                  <a:cubicBezTo>
                    <a:pt x="197" y="550"/>
                    <a:pt x="1401" y="1400"/>
                    <a:pt x="2094" y="1858"/>
                  </a:cubicBezTo>
                  <a:cubicBezTo>
                    <a:pt x="3154" y="2539"/>
                    <a:pt x="4280" y="3612"/>
                    <a:pt x="5025" y="8597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3140875" y="1569475"/>
              <a:ext cx="61200" cy="363450"/>
            </a:xfrm>
            <a:custGeom>
              <a:avLst/>
              <a:gdLst/>
              <a:ahLst/>
              <a:cxnLst/>
              <a:rect l="l" t="t" r="r" b="b"/>
              <a:pathLst>
                <a:path w="2448" h="14538" extrusionOk="0">
                  <a:moveTo>
                    <a:pt x="2356" y="14511"/>
                  </a:moveTo>
                  <a:cubicBezTo>
                    <a:pt x="1414" y="9801"/>
                    <a:pt x="563" y="5025"/>
                    <a:pt x="0" y="27"/>
                  </a:cubicBezTo>
                  <a:lnTo>
                    <a:pt x="184" y="0"/>
                  </a:lnTo>
                  <a:cubicBezTo>
                    <a:pt x="668" y="4802"/>
                    <a:pt x="1479" y="9604"/>
                    <a:pt x="2447" y="14433"/>
                  </a:cubicBezTo>
                  <a:lnTo>
                    <a:pt x="2395" y="14537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3211850" y="2045100"/>
              <a:ext cx="125650" cy="215275"/>
            </a:xfrm>
            <a:custGeom>
              <a:avLst/>
              <a:gdLst/>
              <a:ahLst/>
              <a:cxnLst/>
              <a:rect l="l" t="t" r="r" b="b"/>
              <a:pathLst>
                <a:path w="5026" h="8611" extrusionOk="0">
                  <a:moveTo>
                    <a:pt x="5025" y="8610"/>
                  </a:moveTo>
                  <a:cubicBezTo>
                    <a:pt x="3324" y="7642"/>
                    <a:pt x="1427" y="3991"/>
                    <a:pt x="1152" y="3350"/>
                  </a:cubicBezTo>
                  <a:cubicBezTo>
                    <a:pt x="773" y="2500"/>
                    <a:pt x="864" y="2107"/>
                    <a:pt x="563" y="1400"/>
                  </a:cubicBezTo>
                  <a:cubicBezTo>
                    <a:pt x="289" y="785"/>
                    <a:pt x="1" y="262"/>
                    <a:pt x="223" y="0"/>
                  </a:cubicBezTo>
                  <a:cubicBezTo>
                    <a:pt x="197" y="563"/>
                    <a:pt x="1388" y="1414"/>
                    <a:pt x="2094" y="1871"/>
                  </a:cubicBezTo>
                  <a:cubicBezTo>
                    <a:pt x="3141" y="2552"/>
                    <a:pt x="4279" y="3625"/>
                    <a:pt x="5025" y="861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156250" y="1686250"/>
              <a:ext cx="61200" cy="363125"/>
            </a:xfrm>
            <a:custGeom>
              <a:avLst/>
              <a:gdLst/>
              <a:ahLst/>
              <a:cxnLst/>
              <a:rect l="l" t="t" r="r" b="b"/>
              <a:pathLst>
                <a:path w="2448" h="14525" extrusionOk="0">
                  <a:moveTo>
                    <a:pt x="2356" y="14511"/>
                  </a:moveTo>
                  <a:cubicBezTo>
                    <a:pt x="1414" y="9801"/>
                    <a:pt x="563" y="5025"/>
                    <a:pt x="0" y="27"/>
                  </a:cubicBezTo>
                  <a:lnTo>
                    <a:pt x="184" y="1"/>
                  </a:lnTo>
                  <a:cubicBezTo>
                    <a:pt x="668" y="4803"/>
                    <a:pt x="1466" y="9605"/>
                    <a:pt x="2447" y="14433"/>
                  </a:cubicBezTo>
                  <a:lnTo>
                    <a:pt x="2395" y="14524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3236400" y="2166125"/>
              <a:ext cx="125625" cy="215275"/>
            </a:xfrm>
            <a:custGeom>
              <a:avLst/>
              <a:gdLst/>
              <a:ahLst/>
              <a:cxnLst/>
              <a:rect l="l" t="t" r="r" b="b"/>
              <a:pathLst>
                <a:path w="5025" h="8611" extrusionOk="0">
                  <a:moveTo>
                    <a:pt x="5025" y="8610"/>
                  </a:moveTo>
                  <a:cubicBezTo>
                    <a:pt x="3324" y="7642"/>
                    <a:pt x="1439" y="3991"/>
                    <a:pt x="1152" y="3350"/>
                  </a:cubicBezTo>
                  <a:cubicBezTo>
                    <a:pt x="772" y="2500"/>
                    <a:pt x="864" y="2107"/>
                    <a:pt x="563" y="1414"/>
                  </a:cubicBezTo>
                  <a:cubicBezTo>
                    <a:pt x="288" y="786"/>
                    <a:pt x="0" y="262"/>
                    <a:pt x="223" y="1"/>
                  </a:cubicBezTo>
                  <a:cubicBezTo>
                    <a:pt x="196" y="563"/>
                    <a:pt x="1400" y="1414"/>
                    <a:pt x="2094" y="1872"/>
                  </a:cubicBezTo>
                  <a:cubicBezTo>
                    <a:pt x="3154" y="2552"/>
                    <a:pt x="4279" y="3625"/>
                    <a:pt x="5025" y="861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3180775" y="1807275"/>
              <a:ext cx="61200" cy="363125"/>
            </a:xfrm>
            <a:custGeom>
              <a:avLst/>
              <a:gdLst/>
              <a:ahLst/>
              <a:cxnLst/>
              <a:rect l="l" t="t" r="r" b="b"/>
              <a:pathLst>
                <a:path w="2448" h="14525" extrusionOk="0">
                  <a:moveTo>
                    <a:pt x="2356" y="14512"/>
                  </a:moveTo>
                  <a:cubicBezTo>
                    <a:pt x="1414" y="9801"/>
                    <a:pt x="563" y="5025"/>
                    <a:pt x="1" y="27"/>
                  </a:cubicBezTo>
                  <a:lnTo>
                    <a:pt x="184" y="1"/>
                  </a:lnTo>
                  <a:cubicBezTo>
                    <a:pt x="668" y="4803"/>
                    <a:pt x="1479" y="9605"/>
                    <a:pt x="2448" y="14433"/>
                  </a:cubicBezTo>
                  <a:lnTo>
                    <a:pt x="2395" y="14525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3258300" y="2294350"/>
              <a:ext cx="141675" cy="204800"/>
            </a:xfrm>
            <a:custGeom>
              <a:avLst/>
              <a:gdLst/>
              <a:ahLst/>
              <a:cxnLst/>
              <a:rect l="l" t="t" r="r" b="b"/>
              <a:pathLst>
                <a:path w="5667" h="8192" extrusionOk="0">
                  <a:moveTo>
                    <a:pt x="5666" y="8192"/>
                  </a:moveTo>
                  <a:cubicBezTo>
                    <a:pt x="3900" y="7367"/>
                    <a:pt x="1728" y="3874"/>
                    <a:pt x="1388" y="3259"/>
                  </a:cubicBezTo>
                  <a:cubicBezTo>
                    <a:pt x="943" y="2448"/>
                    <a:pt x="1008" y="2042"/>
                    <a:pt x="655" y="1375"/>
                  </a:cubicBezTo>
                  <a:cubicBezTo>
                    <a:pt x="328" y="773"/>
                    <a:pt x="1" y="276"/>
                    <a:pt x="210" y="1"/>
                  </a:cubicBezTo>
                  <a:cubicBezTo>
                    <a:pt x="223" y="563"/>
                    <a:pt x="1479" y="1309"/>
                    <a:pt x="2212" y="1715"/>
                  </a:cubicBezTo>
                  <a:cubicBezTo>
                    <a:pt x="3324" y="2304"/>
                    <a:pt x="4528" y="3285"/>
                    <a:pt x="5666" y="81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3173925" y="1941075"/>
              <a:ext cx="89650" cy="357550"/>
            </a:xfrm>
            <a:custGeom>
              <a:avLst/>
              <a:gdLst/>
              <a:ahLst/>
              <a:cxnLst/>
              <a:rect l="l" t="t" r="r" b="b"/>
              <a:pathLst>
                <a:path w="3586" h="14302" extrusionOk="0">
                  <a:moveTo>
                    <a:pt x="3494" y="14289"/>
                  </a:moveTo>
                  <a:cubicBezTo>
                    <a:pt x="2185" y="9670"/>
                    <a:pt x="955" y="4973"/>
                    <a:pt x="0" y="40"/>
                  </a:cubicBezTo>
                  <a:lnTo>
                    <a:pt x="183" y="0"/>
                  </a:lnTo>
                  <a:cubicBezTo>
                    <a:pt x="1047" y="4737"/>
                    <a:pt x="2224" y="9474"/>
                    <a:pt x="3585" y="14197"/>
                  </a:cubicBezTo>
                  <a:lnTo>
                    <a:pt x="3546" y="1430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273350" y="2401975"/>
              <a:ext cx="141675" cy="204800"/>
            </a:xfrm>
            <a:custGeom>
              <a:avLst/>
              <a:gdLst/>
              <a:ahLst/>
              <a:cxnLst/>
              <a:rect l="l" t="t" r="r" b="b"/>
              <a:pathLst>
                <a:path w="5667" h="8192" extrusionOk="0">
                  <a:moveTo>
                    <a:pt x="5666" y="8192"/>
                  </a:moveTo>
                  <a:cubicBezTo>
                    <a:pt x="3900" y="7367"/>
                    <a:pt x="1728" y="3874"/>
                    <a:pt x="1388" y="3259"/>
                  </a:cubicBezTo>
                  <a:cubicBezTo>
                    <a:pt x="943" y="2448"/>
                    <a:pt x="1008" y="2042"/>
                    <a:pt x="655" y="1375"/>
                  </a:cubicBezTo>
                  <a:cubicBezTo>
                    <a:pt x="328" y="773"/>
                    <a:pt x="1" y="275"/>
                    <a:pt x="210" y="1"/>
                  </a:cubicBezTo>
                  <a:cubicBezTo>
                    <a:pt x="223" y="563"/>
                    <a:pt x="1479" y="1309"/>
                    <a:pt x="2212" y="1702"/>
                  </a:cubicBezTo>
                  <a:cubicBezTo>
                    <a:pt x="3324" y="2304"/>
                    <a:pt x="4528" y="3272"/>
                    <a:pt x="5666" y="81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3188950" y="2048700"/>
              <a:ext cx="89675" cy="357550"/>
            </a:xfrm>
            <a:custGeom>
              <a:avLst/>
              <a:gdLst/>
              <a:ahLst/>
              <a:cxnLst/>
              <a:rect l="l" t="t" r="r" b="b"/>
              <a:pathLst>
                <a:path w="3587" h="14302" extrusionOk="0">
                  <a:moveTo>
                    <a:pt x="3494" y="14289"/>
                  </a:moveTo>
                  <a:cubicBezTo>
                    <a:pt x="2186" y="9670"/>
                    <a:pt x="956" y="4972"/>
                    <a:pt x="1" y="40"/>
                  </a:cubicBezTo>
                  <a:lnTo>
                    <a:pt x="184" y="0"/>
                  </a:lnTo>
                  <a:cubicBezTo>
                    <a:pt x="1048" y="4737"/>
                    <a:pt x="2225" y="9474"/>
                    <a:pt x="3586" y="14197"/>
                  </a:cubicBezTo>
                  <a:lnTo>
                    <a:pt x="3547" y="1430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3292650" y="2506975"/>
              <a:ext cx="142000" cy="204800"/>
            </a:xfrm>
            <a:custGeom>
              <a:avLst/>
              <a:gdLst/>
              <a:ahLst/>
              <a:cxnLst/>
              <a:rect l="l" t="t" r="r" b="b"/>
              <a:pathLst>
                <a:path w="5680" h="8192" extrusionOk="0">
                  <a:moveTo>
                    <a:pt x="5679" y="8192"/>
                  </a:moveTo>
                  <a:cubicBezTo>
                    <a:pt x="3913" y="7367"/>
                    <a:pt x="1728" y="3874"/>
                    <a:pt x="1401" y="3272"/>
                  </a:cubicBezTo>
                  <a:cubicBezTo>
                    <a:pt x="956" y="2448"/>
                    <a:pt x="1021" y="2042"/>
                    <a:pt x="655" y="1375"/>
                  </a:cubicBezTo>
                  <a:cubicBezTo>
                    <a:pt x="341" y="773"/>
                    <a:pt x="1" y="276"/>
                    <a:pt x="210" y="1"/>
                  </a:cubicBezTo>
                  <a:cubicBezTo>
                    <a:pt x="223" y="563"/>
                    <a:pt x="1492" y="1322"/>
                    <a:pt x="2225" y="1715"/>
                  </a:cubicBezTo>
                  <a:cubicBezTo>
                    <a:pt x="3324" y="2304"/>
                    <a:pt x="4541" y="3285"/>
                    <a:pt x="5679" y="81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3208250" y="2153700"/>
              <a:ext cx="90000" cy="357550"/>
            </a:xfrm>
            <a:custGeom>
              <a:avLst/>
              <a:gdLst/>
              <a:ahLst/>
              <a:cxnLst/>
              <a:rect l="l" t="t" r="r" b="b"/>
              <a:pathLst>
                <a:path w="3600" h="14302" extrusionOk="0">
                  <a:moveTo>
                    <a:pt x="3508" y="14302"/>
                  </a:moveTo>
                  <a:cubicBezTo>
                    <a:pt x="2186" y="9683"/>
                    <a:pt x="969" y="4986"/>
                    <a:pt x="1" y="40"/>
                  </a:cubicBezTo>
                  <a:lnTo>
                    <a:pt x="184" y="0"/>
                  </a:lnTo>
                  <a:cubicBezTo>
                    <a:pt x="1061" y="4750"/>
                    <a:pt x="2238" y="9474"/>
                    <a:pt x="3599" y="14197"/>
                  </a:cubicBezTo>
                  <a:lnTo>
                    <a:pt x="3547" y="1430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3319150" y="2612000"/>
              <a:ext cx="142000" cy="204775"/>
            </a:xfrm>
            <a:custGeom>
              <a:avLst/>
              <a:gdLst/>
              <a:ahLst/>
              <a:cxnLst/>
              <a:rect l="l" t="t" r="r" b="b"/>
              <a:pathLst>
                <a:path w="5680" h="8191" extrusionOk="0">
                  <a:moveTo>
                    <a:pt x="5679" y="8191"/>
                  </a:moveTo>
                  <a:cubicBezTo>
                    <a:pt x="3900" y="7367"/>
                    <a:pt x="1728" y="3873"/>
                    <a:pt x="1401" y="3258"/>
                  </a:cubicBezTo>
                  <a:cubicBezTo>
                    <a:pt x="956" y="2447"/>
                    <a:pt x="1008" y="2041"/>
                    <a:pt x="655" y="1374"/>
                  </a:cubicBezTo>
                  <a:cubicBezTo>
                    <a:pt x="328" y="772"/>
                    <a:pt x="1" y="275"/>
                    <a:pt x="210" y="0"/>
                  </a:cubicBezTo>
                  <a:cubicBezTo>
                    <a:pt x="223" y="563"/>
                    <a:pt x="1492" y="1308"/>
                    <a:pt x="2212" y="1701"/>
                  </a:cubicBezTo>
                  <a:cubicBezTo>
                    <a:pt x="3324" y="2303"/>
                    <a:pt x="4541" y="3284"/>
                    <a:pt x="5679" y="819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3234750" y="2258700"/>
              <a:ext cx="89650" cy="357575"/>
            </a:xfrm>
            <a:custGeom>
              <a:avLst/>
              <a:gdLst/>
              <a:ahLst/>
              <a:cxnLst/>
              <a:rect l="l" t="t" r="r" b="b"/>
              <a:pathLst>
                <a:path w="3586" h="14303" extrusionOk="0">
                  <a:moveTo>
                    <a:pt x="3494" y="14289"/>
                  </a:moveTo>
                  <a:cubicBezTo>
                    <a:pt x="2186" y="9670"/>
                    <a:pt x="956" y="4973"/>
                    <a:pt x="1" y="40"/>
                  </a:cubicBezTo>
                  <a:lnTo>
                    <a:pt x="184" y="1"/>
                  </a:lnTo>
                  <a:cubicBezTo>
                    <a:pt x="1048" y="4737"/>
                    <a:pt x="2238" y="9474"/>
                    <a:pt x="3586" y="14197"/>
                  </a:cubicBezTo>
                  <a:lnTo>
                    <a:pt x="3547" y="1430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3331250" y="2696700"/>
              <a:ext cx="141675" cy="204800"/>
            </a:xfrm>
            <a:custGeom>
              <a:avLst/>
              <a:gdLst/>
              <a:ahLst/>
              <a:cxnLst/>
              <a:rect l="l" t="t" r="r" b="b"/>
              <a:pathLst>
                <a:path w="5667" h="8192" extrusionOk="0">
                  <a:moveTo>
                    <a:pt x="5666" y="8192"/>
                  </a:moveTo>
                  <a:cubicBezTo>
                    <a:pt x="3900" y="7368"/>
                    <a:pt x="1728" y="3874"/>
                    <a:pt x="1388" y="3259"/>
                  </a:cubicBezTo>
                  <a:cubicBezTo>
                    <a:pt x="943" y="2435"/>
                    <a:pt x="1008" y="2029"/>
                    <a:pt x="642" y="1362"/>
                  </a:cubicBezTo>
                  <a:cubicBezTo>
                    <a:pt x="328" y="773"/>
                    <a:pt x="1" y="276"/>
                    <a:pt x="210" y="1"/>
                  </a:cubicBezTo>
                  <a:cubicBezTo>
                    <a:pt x="210" y="564"/>
                    <a:pt x="1479" y="1309"/>
                    <a:pt x="2212" y="1702"/>
                  </a:cubicBezTo>
                  <a:cubicBezTo>
                    <a:pt x="3324" y="2304"/>
                    <a:pt x="4528" y="3272"/>
                    <a:pt x="5666" y="81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3246850" y="2343425"/>
              <a:ext cx="89675" cy="357575"/>
            </a:xfrm>
            <a:custGeom>
              <a:avLst/>
              <a:gdLst/>
              <a:ahLst/>
              <a:cxnLst/>
              <a:rect l="l" t="t" r="r" b="b"/>
              <a:pathLst>
                <a:path w="3587" h="14303" extrusionOk="0">
                  <a:moveTo>
                    <a:pt x="3494" y="14289"/>
                  </a:moveTo>
                  <a:cubicBezTo>
                    <a:pt x="2186" y="9670"/>
                    <a:pt x="956" y="4973"/>
                    <a:pt x="1" y="40"/>
                  </a:cubicBezTo>
                  <a:lnTo>
                    <a:pt x="184" y="1"/>
                  </a:lnTo>
                  <a:cubicBezTo>
                    <a:pt x="1048" y="4737"/>
                    <a:pt x="2225" y="9474"/>
                    <a:pt x="3586" y="14197"/>
                  </a:cubicBezTo>
                  <a:lnTo>
                    <a:pt x="3547" y="14302"/>
                  </a:ln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3274000" y="1483450"/>
              <a:ext cx="50075" cy="127600"/>
            </a:xfrm>
            <a:custGeom>
              <a:avLst/>
              <a:gdLst/>
              <a:ahLst/>
              <a:cxnLst/>
              <a:rect l="l" t="t" r="r" b="b"/>
              <a:pathLst>
                <a:path w="2003" h="5104" extrusionOk="0">
                  <a:moveTo>
                    <a:pt x="40" y="4226"/>
                  </a:moveTo>
                  <a:cubicBezTo>
                    <a:pt x="119" y="3010"/>
                    <a:pt x="289" y="1793"/>
                    <a:pt x="864" y="576"/>
                  </a:cubicBezTo>
                  <a:cubicBezTo>
                    <a:pt x="1139" y="0"/>
                    <a:pt x="2003" y="13"/>
                    <a:pt x="1493" y="1034"/>
                  </a:cubicBezTo>
                  <a:cubicBezTo>
                    <a:pt x="747" y="2499"/>
                    <a:pt x="393" y="3795"/>
                    <a:pt x="1" y="5103"/>
                  </a:cubicBezTo>
                  <a:cubicBezTo>
                    <a:pt x="40" y="5103"/>
                    <a:pt x="1" y="4750"/>
                    <a:pt x="40" y="422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3275325" y="1487050"/>
              <a:ext cx="34375" cy="103700"/>
            </a:xfrm>
            <a:custGeom>
              <a:avLst/>
              <a:gdLst/>
              <a:ahLst/>
              <a:cxnLst/>
              <a:rect l="l" t="t" r="r" b="b"/>
              <a:pathLst>
                <a:path w="1375" h="4148" extrusionOk="0">
                  <a:moveTo>
                    <a:pt x="1374" y="39"/>
                  </a:moveTo>
                  <a:cubicBezTo>
                    <a:pt x="589" y="1348"/>
                    <a:pt x="340" y="2787"/>
                    <a:pt x="0" y="4148"/>
                  </a:cubicBezTo>
                  <a:cubicBezTo>
                    <a:pt x="157" y="2905"/>
                    <a:pt x="210" y="1649"/>
                    <a:pt x="811" y="393"/>
                  </a:cubicBezTo>
                  <a:cubicBezTo>
                    <a:pt x="916" y="170"/>
                    <a:pt x="1165" y="0"/>
                    <a:pt x="1374" y="3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3397975" y="2684925"/>
              <a:ext cx="46475" cy="93600"/>
            </a:xfrm>
            <a:custGeom>
              <a:avLst/>
              <a:gdLst/>
              <a:ahLst/>
              <a:cxnLst/>
              <a:rect l="l" t="t" r="r" b="b"/>
              <a:pathLst>
                <a:path w="1859" h="3744" extrusionOk="0">
                  <a:moveTo>
                    <a:pt x="1" y="1"/>
                  </a:moveTo>
                  <a:cubicBezTo>
                    <a:pt x="1519" y="838"/>
                    <a:pt x="1846" y="3403"/>
                    <a:pt x="1859" y="374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3379025" y="2684275"/>
              <a:ext cx="71325" cy="128925"/>
            </a:xfrm>
            <a:custGeom>
              <a:avLst/>
              <a:gdLst/>
              <a:ahLst/>
              <a:cxnLst/>
              <a:rect l="l" t="t" r="r" b="b"/>
              <a:pathLst>
                <a:path w="2853" h="5157" extrusionOk="0">
                  <a:moveTo>
                    <a:pt x="2682" y="4240"/>
                  </a:moveTo>
                  <a:cubicBezTo>
                    <a:pt x="2421" y="2984"/>
                    <a:pt x="2054" y="1741"/>
                    <a:pt x="1269" y="563"/>
                  </a:cubicBezTo>
                  <a:cubicBezTo>
                    <a:pt x="903" y="1"/>
                    <a:pt x="0" y="145"/>
                    <a:pt x="694" y="1126"/>
                  </a:cubicBezTo>
                  <a:cubicBezTo>
                    <a:pt x="1688" y="2539"/>
                    <a:pt x="2251" y="3848"/>
                    <a:pt x="2853" y="5156"/>
                  </a:cubicBezTo>
                  <a:cubicBezTo>
                    <a:pt x="2813" y="5156"/>
                    <a:pt x="2800" y="4777"/>
                    <a:pt x="2682" y="424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3394725" y="2688525"/>
              <a:ext cx="51375" cy="103725"/>
            </a:xfrm>
            <a:custGeom>
              <a:avLst/>
              <a:gdLst/>
              <a:ahLst/>
              <a:cxnLst/>
              <a:rect l="l" t="t" r="r" b="b"/>
              <a:pathLst>
                <a:path w="2055" h="4149" extrusionOk="0">
                  <a:moveTo>
                    <a:pt x="0" y="66"/>
                  </a:moveTo>
                  <a:cubicBezTo>
                    <a:pt x="1021" y="1322"/>
                    <a:pt x="1492" y="2775"/>
                    <a:pt x="2054" y="4149"/>
                  </a:cubicBezTo>
                  <a:cubicBezTo>
                    <a:pt x="1701" y="2866"/>
                    <a:pt x="1453" y="1571"/>
                    <a:pt x="641" y="354"/>
                  </a:cubicBezTo>
                  <a:cubicBezTo>
                    <a:pt x="497" y="132"/>
                    <a:pt x="223" y="1"/>
                    <a:pt x="0" y="6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3446075" y="2633575"/>
              <a:ext cx="40900" cy="153450"/>
            </a:xfrm>
            <a:custGeom>
              <a:avLst/>
              <a:gdLst/>
              <a:ahLst/>
              <a:cxnLst/>
              <a:rect l="l" t="t" r="r" b="b"/>
              <a:pathLst>
                <a:path w="1636" h="6138" extrusionOk="0">
                  <a:moveTo>
                    <a:pt x="131" y="5130"/>
                  </a:moveTo>
                  <a:cubicBezTo>
                    <a:pt x="27" y="3730"/>
                    <a:pt x="0" y="2317"/>
                    <a:pt x="445" y="838"/>
                  </a:cubicBezTo>
                  <a:cubicBezTo>
                    <a:pt x="655" y="145"/>
                    <a:pt x="1636" y="1"/>
                    <a:pt x="1230" y="1257"/>
                  </a:cubicBezTo>
                  <a:cubicBezTo>
                    <a:pt x="642" y="3036"/>
                    <a:pt x="471" y="4580"/>
                    <a:pt x="249" y="6137"/>
                  </a:cubicBezTo>
                  <a:cubicBezTo>
                    <a:pt x="288" y="6124"/>
                    <a:pt x="184" y="5732"/>
                    <a:pt x="131" y="513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3445425" y="2641100"/>
              <a:ext cx="26175" cy="122700"/>
            </a:xfrm>
            <a:custGeom>
              <a:avLst/>
              <a:gdLst/>
              <a:ahLst/>
              <a:cxnLst/>
              <a:rect l="l" t="t" r="r" b="b"/>
              <a:pathLst>
                <a:path w="1047" h="4908" extrusionOk="0">
                  <a:moveTo>
                    <a:pt x="1047" y="1"/>
                  </a:moveTo>
                  <a:cubicBezTo>
                    <a:pt x="367" y="1623"/>
                    <a:pt x="340" y="3298"/>
                    <a:pt x="183" y="4907"/>
                  </a:cubicBezTo>
                  <a:cubicBezTo>
                    <a:pt x="157" y="3468"/>
                    <a:pt x="0" y="2029"/>
                    <a:pt x="458" y="498"/>
                  </a:cubicBezTo>
                  <a:cubicBezTo>
                    <a:pt x="550" y="236"/>
                    <a:pt x="798" y="1"/>
                    <a:pt x="1047" y="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3420550" y="2550825"/>
              <a:ext cx="41250" cy="153100"/>
            </a:xfrm>
            <a:custGeom>
              <a:avLst/>
              <a:gdLst/>
              <a:ahLst/>
              <a:cxnLst/>
              <a:rect l="l" t="t" r="r" b="b"/>
              <a:pathLst>
                <a:path w="1650" h="6124" extrusionOk="0">
                  <a:moveTo>
                    <a:pt x="145" y="5116"/>
                  </a:moveTo>
                  <a:cubicBezTo>
                    <a:pt x="27" y="3729"/>
                    <a:pt x="1" y="2316"/>
                    <a:pt x="446" y="838"/>
                  </a:cubicBezTo>
                  <a:cubicBezTo>
                    <a:pt x="655" y="131"/>
                    <a:pt x="1649" y="0"/>
                    <a:pt x="1231" y="1243"/>
                  </a:cubicBezTo>
                  <a:cubicBezTo>
                    <a:pt x="642" y="3036"/>
                    <a:pt x="472" y="4567"/>
                    <a:pt x="249" y="6124"/>
                  </a:cubicBezTo>
                  <a:cubicBezTo>
                    <a:pt x="289" y="6124"/>
                    <a:pt x="184" y="5718"/>
                    <a:pt x="145" y="511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3419900" y="2558025"/>
              <a:ext cx="26200" cy="123000"/>
            </a:xfrm>
            <a:custGeom>
              <a:avLst/>
              <a:gdLst/>
              <a:ahLst/>
              <a:cxnLst/>
              <a:rect l="l" t="t" r="r" b="b"/>
              <a:pathLst>
                <a:path w="1048" h="4920" extrusionOk="0">
                  <a:moveTo>
                    <a:pt x="1047" y="13"/>
                  </a:moveTo>
                  <a:cubicBezTo>
                    <a:pt x="380" y="1636"/>
                    <a:pt x="341" y="3297"/>
                    <a:pt x="184" y="4920"/>
                  </a:cubicBezTo>
                  <a:cubicBezTo>
                    <a:pt x="158" y="3467"/>
                    <a:pt x="1" y="2041"/>
                    <a:pt x="472" y="510"/>
                  </a:cubicBezTo>
                  <a:cubicBezTo>
                    <a:pt x="550" y="236"/>
                    <a:pt x="799" y="0"/>
                    <a:pt x="1047" y="1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3376400" y="2622125"/>
              <a:ext cx="61525" cy="90650"/>
            </a:xfrm>
            <a:custGeom>
              <a:avLst/>
              <a:gdLst/>
              <a:ahLst/>
              <a:cxnLst/>
              <a:rect l="l" t="t" r="r" b="b"/>
              <a:pathLst>
                <a:path w="2461" h="3626" extrusionOk="0">
                  <a:moveTo>
                    <a:pt x="0" y="1"/>
                  </a:moveTo>
                  <a:cubicBezTo>
                    <a:pt x="1662" y="118"/>
                    <a:pt x="2015" y="1937"/>
                    <a:pt x="2460" y="362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3350550" y="2612650"/>
              <a:ext cx="93900" cy="117125"/>
            </a:xfrm>
            <a:custGeom>
              <a:avLst/>
              <a:gdLst/>
              <a:ahLst/>
              <a:cxnLst/>
              <a:rect l="l" t="t" r="r" b="b"/>
              <a:pathLst>
                <a:path w="3756" h="4685" extrusionOk="0">
                  <a:moveTo>
                    <a:pt x="3416" y="3808"/>
                  </a:moveTo>
                  <a:cubicBezTo>
                    <a:pt x="2905" y="2630"/>
                    <a:pt x="2317" y="1479"/>
                    <a:pt x="1322" y="471"/>
                  </a:cubicBezTo>
                  <a:cubicBezTo>
                    <a:pt x="864" y="0"/>
                    <a:pt x="1" y="301"/>
                    <a:pt x="864" y="1139"/>
                  </a:cubicBezTo>
                  <a:cubicBezTo>
                    <a:pt x="2107" y="2342"/>
                    <a:pt x="2919" y="3507"/>
                    <a:pt x="3756" y="4671"/>
                  </a:cubicBezTo>
                  <a:cubicBezTo>
                    <a:pt x="3717" y="4684"/>
                    <a:pt x="3625" y="4318"/>
                    <a:pt x="3416" y="380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3366575" y="2616900"/>
              <a:ext cx="69700" cy="92925"/>
            </a:xfrm>
            <a:custGeom>
              <a:avLst/>
              <a:gdLst/>
              <a:ahLst/>
              <a:cxnLst/>
              <a:rect l="l" t="t" r="r" b="b"/>
              <a:pathLst>
                <a:path w="2788" h="3717" extrusionOk="0">
                  <a:moveTo>
                    <a:pt x="1" y="105"/>
                  </a:moveTo>
                  <a:cubicBezTo>
                    <a:pt x="1231" y="1139"/>
                    <a:pt x="1977" y="2473"/>
                    <a:pt x="2788" y="3716"/>
                  </a:cubicBezTo>
                  <a:cubicBezTo>
                    <a:pt x="2199" y="2526"/>
                    <a:pt x="1715" y="1309"/>
                    <a:pt x="681" y="262"/>
                  </a:cubicBezTo>
                  <a:cubicBezTo>
                    <a:pt x="498" y="79"/>
                    <a:pt x="197" y="0"/>
                    <a:pt x="1" y="10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3405825" y="2447125"/>
              <a:ext cx="40925" cy="153450"/>
            </a:xfrm>
            <a:custGeom>
              <a:avLst/>
              <a:gdLst/>
              <a:ahLst/>
              <a:cxnLst/>
              <a:rect l="l" t="t" r="r" b="b"/>
              <a:pathLst>
                <a:path w="1637" h="6138" extrusionOk="0">
                  <a:moveTo>
                    <a:pt x="145" y="5130"/>
                  </a:moveTo>
                  <a:cubicBezTo>
                    <a:pt x="27" y="3729"/>
                    <a:pt x="1" y="2316"/>
                    <a:pt x="446" y="838"/>
                  </a:cubicBezTo>
                  <a:cubicBezTo>
                    <a:pt x="655" y="144"/>
                    <a:pt x="1637" y="0"/>
                    <a:pt x="1231" y="1256"/>
                  </a:cubicBezTo>
                  <a:cubicBezTo>
                    <a:pt x="642" y="3036"/>
                    <a:pt x="472" y="4580"/>
                    <a:pt x="250" y="6137"/>
                  </a:cubicBezTo>
                  <a:cubicBezTo>
                    <a:pt x="289" y="6124"/>
                    <a:pt x="184" y="5731"/>
                    <a:pt x="145" y="513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405175" y="2454650"/>
              <a:ext cx="26200" cy="122700"/>
            </a:xfrm>
            <a:custGeom>
              <a:avLst/>
              <a:gdLst/>
              <a:ahLst/>
              <a:cxnLst/>
              <a:rect l="l" t="t" r="r" b="b"/>
              <a:pathLst>
                <a:path w="1048" h="4908" extrusionOk="0">
                  <a:moveTo>
                    <a:pt x="1048" y="0"/>
                  </a:moveTo>
                  <a:cubicBezTo>
                    <a:pt x="380" y="1623"/>
                    <a:pt x="341" y="3298"/>
                    <a:pt x="184" y="4907"/>
                  </a:cubicBezTo>
                  <a:cubicBezTo>
                    <a:pt x="158" y="3468"/>
                    <a:pt x="1" y="2028"/>
                    <a:pt x="459" y="498"/>
                  </a:cubicBezTo>
                  <a:cubicBezTo>
                    <a:pt x="550" y="236"/>
                    <a:pt x="799" y="0"/>
                    <a:pt x="1048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3361675" y="2518425"/>
              <a:ext cx="61525" cy="90975"/>
            </a:xfrm>
            <a:custGeom>
              <a:avLst/>
              <a:gdLst/>
              <a:ahLst/>
              <a:cxnLst/>
              <a:rect l="l" t="t" r="r" b="b"/>
              <a:pathLst>
                <a:path w="2461" h="3639" extrusionOk="0">
                  <a:moveTo>
                    <a:pt x="1" y="1"/>
                  </a:moveTo>
                  <a:cubicBezTo>
                    <a:pt x="1662" y="132"/>
                    <a:pt x="2016" y="1937"/>
                    <a:pt x="2460" y="363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3335825" y="2508950"/>
              <a:ext cx="93925" cy="117450"/>
            </a:xfrm>
            <a:custGeom>
              <a:avLst/>
              <a:gdLst/>
              <a:ahLst/>
              <a:cxnLst/>
              <a:rect l="l" t="t" r="r" b="b"/>
              <a:pathLst>
                <a:path w="3757" h="4698" extrusionOk="0">
                  <a:moveTo>
                    <a:pt x="3416" y="3808"/>
                  </a:moveTo>
                  <a:cubicBezTo>
                    <a:pt x="2906" y="2630"/>
                    <a:pt x="2317" y="1479"/>
                    <a:pt x="1322" y="471"/>
                  </a:cubicBezTo>
                  <a:cubicBezTo>
                    <a:pt x="851" y="0"/>
                    <a:pt x="1" y="314"/>
                    <a:pt x="864" y="1139"/>
                  </a:cubicBezTo>
                  <a:cubicBezTo>
                    <a:pt x="2108" y="2342"/>
                    <a:pt x="2906" y="3507"/>
                    <a:pt x="3756" y="4672"/>
                  </a:cubicBezTo>
                  <a:cubicBezTo>
                    <a:pt x="3717" y="4698"/>
                    <a:pt x="3625" y="4318"/>
                    <a:pt x="3416" y="380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3351525" y="2513200"/>
              <a:ext cx="70050" cy="92925"/>
            </a:xfrm>
            <a:custGeom>
              <a:avLst/>
              <a:gdLst/>
              <a:ahLst/>
              <a:cxnLst/>
              <a:rect l="l" t="t" r="r" b="b"/>
              <a:pathLst>
                <a:path w="2802" h="3717" extrusionOk="0">
                  <a:moveTo>
                    <a:pt x="1" y="118"/>
                  </a:moveTo>
                  <a:cubicBezTo>
                    <a:pt x="1244" y="1139"/>
                    <a:pt x="1990" y="2473"/>
                    <a:pt x="2801" y="3716"/>
                  </a:cubicBezTo>
                  <a:cubicBezTo>
                    <a:pt x="2212" y="2539"/>
                    <a:pt x="1715" y="1309"/>
                    <a:pt x="694" y="275"/>
                  </a:cubicBezTo>
                  <a:cubicBezTo>
                    <a:pt x="511" y="79"/>
                    <a:pt x="210" y="0"/>
                    <a:pt x="1" y="1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3379350" y="2331000"/>
              <a:ext cx="40900" cy="153100"/>
            </a:xfrm>
            <a:custGeom>
              <a:avLst/>
              <a:gdLst/>
              <a:ahLst/>
              <a:cxnLst/>
              <a:rect l="l" t="t" r="r" b="b"/>
              <a:pathLst>
                <a:path w="1636" h="6124" extrusionOk="0">
                  <a:moveTo>
                    <a:pt x="131" y="5116"/>
                  </a:moveTo>
                  <a:cubicBezTo>
                    <a:pt x="26" y="3729"/>
                    <a:pt x="0" y="2316"/>
                    <a:pt x="445" y="838"/>
                  </a:cubicBezTo>
                  <a:cubicBezTo>
                    <a:pt x="654" y="144"/>
                    <a:pt x="1636" y="0"/>
                    <a:pt x="1230" y="1243"/>
                  </a:cubicBezTo>
                  <a:cubicBezTo>
                    <a:pt x="641" y="3036"/>
                    <a:pt x="471" y="4567"/>
                    <a:pt x="249" y="6124"/>
                  </a:cubicBezTo>
                  <a:cubicBezTo>
                    <a:pt x="288" y="6124"/>
                    <a:pt x="183" y="5718"/>
                    <a:pt x="131" y="511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3378675" y="2338525"/>
              <a:ext cx="26200" cy="122675"/>
            </a:xfrm>
            <a:custGeom>
              <a:avLst/>
              <a:gdLst/>
              <a:ahLst/>
              <a:cxnLst/>
              <a:rect l="l" t="t" r="r" b="b"/>
              <a:pathLst>
                <a:path w="1048" h="4907" extrusionOk="0">
                  <a:moveTo>
                    <a:pt x="1048" y="0"/>
                  </a:moveTo>
                  <a:cubicBezTo>
                    <a:pt x="367" y="1623"/>
                    <a:pt x="341" y="3298"/>
                    <a:pt x="184" y="4907"/>
                  </a:cubicBezTo>
                  <a:cubicBezTo>
                    <a:pt x="158" y="3455"/>
                    <a:pt x="1" y="2028"/>
                    <a:pt x="459" y="497"/>
                  </a:cubicBezTo>
                  <a:cubicBezTo>
                    <a:pt x="551" y="223"/>
                    <a:pt x="799" y="0"/>
                    <a:pt x="1048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3335175" y="2402300"/>
              <a:ext cx="61525" cy="90975"/>
            </a:xfrm>
            <a:custGeom>
              <a:avLst/>
              <a:gdLst/>
              <a:ahLst/>
              <a:cxnLst/>
              <a:rect l="l" t="t" r="r" b="b"/>
              <a:pathLst>
                <a:path w="2461" h="3639" extrusionOk="0">
                  <a:moveTo>
                    <a:pt x="1" y="1"/>
                  </a:moveTo>
                  <a:cubicBezTo>
                    <a:pt x="1662" y="119"/>
                    <a:pt x="2016" y="1937"/>
                    <a:pt x="2461" y="363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3309350" y="2392825"/>
              <a:ext cx="93900" cy="117125"/>
            </a:xfrm>
            <a:custGeom>
              <a:avLst/>
              <a:gdLst/>
              <a:ahLst/>
              <a:cxnLst/>
              <a:rect l="l" t="t" r="r" b="b"/>
              <a:pathLst>
                <a:path w="3756" h="4685" extrusionOk="0">
                  <a:moveTo>
                    <a:pt x="3415" y="3808"/>
                  </a:moveTo>
                  <a:cubicBezTo>
                    <a:pt x="2905" y="2630"/>
                    <a:pt x="2316" y="1479"/>
                    <a:pt x="1322" y="471"/>
                  </a:cubicBezTo>
                  <a:cubicBezTo>
                    <a:pt x="851" y="0"/>
                    <a:pt x="0" y="301"/>
                    <a:pt x="864" y="1139"/>
                  </a:cubicBezTo>
                  <a:cubicBezTo>
                    <a:pt x="2107" y="2342"/>
                    <a:pt x="2905" y="3507"/>
                    <a:pt x="3755" y="4672"/>
                  </a:cubicBezTo>
                  <a:cubicBezTo>
                    <a:pt x="3716" y="4685"/>
                    <a:pt x="3624" y="4318"/>
                    <a:pt x="3415" y="380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3325050" y="2397075"/>
              <a:ext cx="70025" cy="92925"/>
            </a:xfrm>
            <a:custGeom>
              <a:avLst/>
              <a:gdLst/>
              <a:ahLst/>
              <a:cxnLst/>
              <a:rect l="l" t="t" r="r" b="b"/>
              <a:pathLst>
                <a:path w="2801" h="3717" extrusionOk="0">
                  <a:moveTo>
                    <a:pt x="0" y="118"/>
                  </a:moveTo>
                  <a:cubicBezTo>
                    <a:pt x="1243" y="1139"/>
                    <a:pt x="1989" y="2473"/>
                    <a:pt x="2800" y="3716"/>
                  </a:cubicBezTo>
                  <a:cubicBezTo>
                    <a:pt x="2211" y="2539"/>
                    <a:pt x="1714" y="1309"/>
                    <a:pt x="681" y="262"/>
                  </a:cubicBezTo>
                  <a:cubicBezTo>
                    <a:pt x="497" y="79"/>
                    <a:pt x="209" y="0"/>
                    <a:pt x="0" y="1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3354800" y="2230900"/>
              <a:ext cx="41250" cy="153450"/>
            </a:xfrm>
            <a:custGeom>
              <a:avLst/>
              <a:gdLst/>
              <a:ahLst/>
              <a:cxnLst/>
              <a:rect l="l" t="t" r="r" b="b"/>
              <a:pathLst>
                <a:path w="1650" h="6138" extrusionOk="0">
                  <a:moveTo>
                    <a:pt x="145" y="5130"/>
                  </a:moveTo>
                  <a:cubicBezTo>
                    <a:pt x="27" y="3730"/>
                    <a:pt x="1" y="2316"/>
                    <a:pt x="446" y="838"/>
                  </a:cubicBezTo>
                  <a:cubicBezTo>
                    <a:pt x="668" y="144"/>
                    <a:pt x="1649" y="0"/>
                    <a:pt x="1231" y="1257"/>
                  </a:cubicBezTo>
                  <a:cubicBezTo>
                    <a:pt x="655" y="3036"/>
                    <a:pt x="472" y="4580"/>
                    <a:pt x="249" y="6137"/>
                  </a:cubicBezTo>
                  <a:cubicBezTo>
                    <a:pt x="302" y="6124"/>
                    <a:pt x="197" y="5731"/>
                    <a:pt x="145" y="513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3354150" y="2238425"/>
              <a:ext cx="26200" cy="122700"/>
            </a:xfrm>
            <a:custGeom>
              <a:avLst/>
              <a:gdLst/>
              <a:ahLst/>
              <a:cxnLst/>
              <a:rect l="l" t="t" r="r" b="b"/>
              <a:pathLst>
                <a:path w="1048" h="4908" extrusionOk="0">
                  <a:moveTo>
                    <a:pt x="1047" y="0"/>
                  </a:moveTo>
                  <a:cubicBezTo>
                    <a:pt x="380" y="1623"/>
                    <a:pt x="341" y="3298"/>
                    <a:pt x="197" y="4907"/>
                  </a:cubicBezTo>
                  <a:cubicBezTo>
                    <a:pt x="158" y="3468"/>
                    <a:pt x="1" y="2028"/>
                    <a:pt x="472" y="498"/>
                  </a:cubicBezTo>
                  <a:cubicBezTo>
                    <a:pt x="550" y="236"/>
                    <a:pt x="799" y="0"/>
                    <a:pt x="1047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3310650" y="2302200"/>
              <a:ext cx="61525" cy="90975"/>
            </a:xfrm>
            <a:custGeom>
              <a:avLst/>
              <a:gdLst/>
              <a:ahLst/>
              <a:cxnLst/>
              <a:rect l="l" t="t" r="r" b="b"/>
              <a:pathLst>
                <a:path w="2461" h="3639" extrusionOk="0">
                  <a:moveTo>
                    <a:pt x="0" y="1"/>
                  </a:moveTo>
                  <a:cubicBezTo>
                    <a:pt x="1675" y="132"/>
                    <a:pt x="2015" y="1937"/>
                    <a:pt x="2460" y="363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3284800" y="2292725"/>
              <a:ext cx="93900" cy="117450"/>
            </a:xfrm>
            <a:custGeom>
              <a:avLst/>
              <a:gdLst/>
              <a:ahLst/>
              <a:cxnLst/>
              <a:rect l="l" t="t" r="r" b="b"/>
              <a:pathLst>
                <a:path w="3756" h="4698" extrusionOk="0">
                  <a:moveTo>
                    <a:pt x="3416" y="3821"/>
                  </a:moveTo>
                  <a:cubicBezTo>
                    <a:pt x="2919" y="2630"/>
                    <a:pt x="2330" y="1479"/>
                    <a:pt x="1335" y="471"/>
                  </a:cubicBezTo>
                  <a:cubicBezTo>
                    <a:pt x="864" y="0"/>
                    <a:pt x="1" y="314"/>
                    <a:pt x="864" y="1152"/>
                  </a:cubicBezTo>
                  <a:cubicBezTo>
                    <a:pt x="2107" y="2343"/>
                    <a:pt x="2919" y="3507"/>
                    <a:pt x="3756" y="4685"/>
                  </a:cubicBezTo>
                  <a:cubicBezTo>
                    <a:pt x="3717" y="4698"/>
                    <a:pt x="3638" y="4331"/>
                    <a:pt x="3416" y="382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3300825" y="2296975"/>
              <a:ext cx="69700" cy="92925"/>
            </a:xfrm>
            <a:custGeom>
              <a:avLst/>
              <a:gdLst/>
              <a:ahLst/>
              <a:cxnLst/>
              <a:rect l="l" t="t" r="r" b="b"/>
              <a:pathLst>
                <a:path w="2788" h="3717" extrusionOk="0">
                  <a:moveTo>
                    <a:pt x="1" y="118"/>
                  </a:moveTo>
                  <a:cubicBezTo>
                    <a:pt x="1231" y="1139"/>
                    <a:pt x="1977" y="2487"/>
                    <a:pt x="2788" y="3717"/>
                  </a:cubicBezTo>
                  <a:cubicBezTo>
                    <a:pt x="2199" y="2539"/>
                    <a:pt x="1715" y="1309"/>
                    <a:pt x="681" y="275"/>
                  </a:cubicBezTo>
                  <a:cubicBezTo>
                    <a:pt x="498" y="92"/>
                    <a:pt x="197" y="1"/>
                    <a:pt x="1" y="11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3338450" y="2125900"/>
              <a:ext cx="47450" cy="150175"/>
            </a:xfrm>
            <a:custGeom>
              <a:avLst/>
              <a:gdLst/>
              <a:ahLst/>
              <a:cxnLst/>
              <a:rect l="l" t="t" r="r" b="b"/>
              <a:pathLst>
                <a:path w="1898" h="6007" extrusionOk="0">
                  <a:moveTo>
                    <a:pt x="14" y="4999"/>
                  </a:moveTo>
                  <a:cubicBezTo>
                    <a:pt x="1" y="3599"/>
                    <a:pt x="92" y="2185"/>
                    <a:pt x="642" y="746"/>
                  </a:cubicBezTo>
                  <a:cubicBezTo>
                    <a:pt x="916" y="66"/>
                    <a:pt x="1898" y="0"/>
                    <a:pt x="1401" y="1217"/>
                  </a:cubicBezTo>
                  <a:cubicBezTo>
                    <a:pt x="681" y="2957"/>
                    <a:pt x="380" y="4475"/>
                    <a:pt x="40" y="6006"/>
                  </a:cubicBezTo>
                  <a:cubicBezTo>
                    <a:pt x="92" y="6006"/>
                    <a:pt x="14" y="5600"/>
                    <a:pt x="14" y="49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3339100" y="2131775"/>
              <a:ext cx="30775" cy="121075"/>
            </a:xfrm>
            <a:custGeom>
              <a:avLst/>
              <a:gdLst/>
              <a:ahLst/>
              <a:cxnLst/>
              <a:rect l="l" t="t" r="r" b="b"/>
              <a:pathLst>
                <a:path w="1231" h="4843" extrusionOk="0">
                  <a:moveTo>
                    <a:pt x="1231" y="27"/>
                  </a:moveTo>
                  <a:cubicBezTo>
                    <a:pt x="433" y="1584"/>
                    <a:pt x="276" y="3246"/>
                    <a:pt x="1" y="4842"/>
                  </a:cubicBezTo>
                  <a:cubicBezTo>
                    <a:pt x="79" y="3403"/>
                    <a:pt x="40" y="1963"/>
                    <a:pt x="616" y="472"/>
                  </a:cubicBezTo>
                  <a:cubicBezTo>
                    <a:pt x="720" y="210"/>
                    <a:pt x="982" y="1"/>
                    <a:pt x="1231" y="27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3295600" y="2190325"/>
              <a:ext cx="54325" cy="95550"/>
            </a:xfrm>
            <a:custGeom>
              <a:avLst/>
              <a:gdLst/>
              <a:ahLst/>
              <a:cxnLst/>
              <a:rect l="l" t="t" r="r" b="b"/>
              <a:pathLst>
                <a:path w="2173" h="3822" extrusionOk="0">
                  <a:moveTo>
                    <a:pt x="0" y="1"/>
                  </a:moveTo>
                  <a:cubicBezTo>
                    <a:pt x="1649" y="263"/>
                    <a:pt x="1859" y="2094"/>
                    <a:pt x="2173" y="382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3269750" y="2180525"/>
              <a:ext cx="85400" cy="122700"/>
            </a:xfrm>
            <a:custGeom>
              <a:avLst/>
              <a:gdLst/>
              <a:ahLst/>
              <a:cxnLst/>
              <a:rect l="l" t="t" r="r" b="b"/>
              <a:pathLst>
                <a:path w="3416" h="4908" extrusionOk="0">
                  <a:moveTo>
                    <a:pt x="3141" y="4004"/>
                  </a:moveTo>
                  <a:cubicBezTo>
                    <a:pt x="2735" y="2787"/>
                    <a:pt x="2238" y="1597"/>
                    <a:pt x="1322" y="511"/>
                  </a:cubicBezTo>
                  <a:cubicBezTo>
                    <a:pt x="891" y="0"/>
                    <a:pt x="1" y="249"/>
                    <a:pt x="812" y="1152"/>
                  </a:cubicBezTo>
                  <a:cubicBezTo>
                    <a:pt x="1950" y="2434"/>
                    <a:pt x="2670" y="3664"/>
                    <a:pt x="3416" y="4894"/>
                  </a:cubicBezTo>
                  <a:cubicBezTo>
                    <a:pt x="3377" y="4907"/>
                    <a:pt x="3324" y="4528"/>
                    <a:pt x="3141" y="4004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3285775" y="2185100"/>
              <a:ext cx="62850" cy="97500"/>
            </a:xfrm>
            <a:custGeom>
              <a:avLst/>
              <a:gdLst/>
              <a:ahLst/>
              <a:cxnLst/>
              <a:rect l="l" t="t" r="r" b="b"/>
              <a:pathLst>
                <a:path w="2514" h="3900" extrusionOk="0">
                  <a:moveTo>
                    <a:pt x="1" y="92"/>
                  </a:moveTo>
                  <a:cubicBezTo>
                    <a:pt x="1152" y="1204"/>
                    <a:pt x="1794" y="2604"/>
                    <a:pt x="2513" y="3900"/>
                  </a:cubicBezTo>
                  <a:cubicBezTo>
                    <a:pt x="2016" y="2670"/>
                    <a:pt x="1623" y="1414"/>
                    <a:pt x="668" y="302"/>
                  </a:cubicBezTo>
                  <a:cubicBezTo>
                    <a:pt x="498" y="105"/>
                    <a:pt x="210" y="1"/>
                    <a:pt x="1" y="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3311950" y="2006500"/>
              <a:ext cx="47450" cy="150175"/>
            </a:xfrm>
            <a:custGeom>
              <a:avLst/>
              <a:gdLst/>
              <a:ahLst/>
              <a:cxnLst/>
              <a:rect l="l" t="t" r="r" b="b"/>
              <a:pathLst>
                <a:path w="1898" h="6007" extrusionOk="0">
                  <a:moveTo>
                    <a:pt x="1" y="4999"/>
                  </a:moveTo>
                  <a:cubicBezTo>
                    <a:pt x="1" y="3599"/>
                    <a:pt x="79" y="2186"/>
                    <a:pt x="642" y="746"/>
                  </a:cubicBezTo>
                  <a:cubicBezTo>
                    <a:pt x="904" y="66"/>
                    <a:pt x="1898" y="0"/>
                    <a:pt x="1388" y="1217"/>
                  </a:cubicBezTo>
                  <a:cubicBezTo>
                    <a:pt x="668" y="2958"/>
                    <a:pt x="380" y="4475"/>
                    <a:pt x="40" y="6006"/>
                  </a:cubicBezTo>
                  <a:cubicBezTo>
                    <a:pt x="79" y="6006"/>
                    <a:pt x="14" y="5601"/>
                    <a:pt x="1" y="499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3312600" y="2012375"/>
              <a:ext cx="30775" cy="121075"/>
            </a:xfrm>
            <a:custGeom>
              <a:avLst/>
              <a:gdLst/>
              <a:ahLst/>
              <a:cxnLst/>
              <a:rect l="l" t="t" r="r" b="b"/>
              <a:pathLst>
                <a:path w="1231" h="4843" extrusionOk="0">
                  <a:moveTo>
                    <a:pt x="1231" y="14"/>
                  </a:moveTo>
                  <a:cubicBezTo>
                    <a:pt x="433" y="1584"/>
                    <a:pt x="276" y="3246"/>
                    <a:pt x="1" y="4842"/>
                  </a:cubicBezTo>
                  <a:cubicBezTo>
                    <a:pt x="79" y="3403"/>
                    <a:pt x="27" y="1964"/>
                    <a:pt x="603" y="472"/>
                  </a:cubicBezTo>
                  <a:cubicBezTo>
                    <a:pt x="707" y="210"/>
                    <a:pt x="982" y="1"/>
                    <a:pt x="1231" y="14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3268775" y="2070950"/>
              <a:ext cx="54325" cy="95525"/>
            </a:xfrm>
            <a:custGeom>
              <a:avLst/>
              <a:gdLst/>
              <a:ahLst/>
              <a:cxnLst/>
              <a:rect l="l" t="t" r="r" b="b"/>
              <a:pathLst>
                <a:path w="2173" h="3821" extrusionOk="0">
                  <a:moveTo>
                    <a:pt x="1" y="0"/>
                  </a:moveTo>
                  <a:cubicBezTo>
                    <a:pt x="1662" y="262"/>
                    <a:pt x="1872" y="2094"/>
                    <a:pt x="2173" y="382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3243250" y="2061125"/>
              <a:ext cx="85075" cy="122700"/>
            </a:xfrm>
            <a:custGeom>
              <a:avLst/>
              <a:gdLst/>
              <a:ahLst/>
              <a:cxnLst/>
              <a:rect l="l" t="t" r="r" b="b"/>
              <a:pathLst>
                <a:path w="3403" h="4908" extrusionOk="0">
                  <a:moveTo>
                    <a:pt x="3141" y="4004"/>
                  </a:moveTo>
                  <a:cubicBezTo>
                    <a:pt x="2723" y="2788"/>
                    <a:pt x="2225" y="1597"/>
                    <a:pt x="1309" y="511"/>
                  </a:cubicBezTo>
                  <a:cubicBezTo>
                    <a:pt x="878" y="1"/>
                    <a:pt x="1" y="249"/>
                    <a:pt x="799" y="1152"/>
                  </a:cubicBezTo>
                  <a:cubicBezTo>
                    <a:pt x="1951" y="2434"/>
                    <a:pt x="2657" y="3664"/>
                    <a:pt x="3403" y="4894"/>
                  </a:cubicBezTo>
                  <a:cubicBezTo>
                    <a:pt x="3377" y="4907"/>
                    <a:pt x="3311" y="4528"/>
                    <a:pt x="3141" y="4004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3259300" y="2065375"/>
              <a:ext cx="62500" cy="97825"/>
            </a:xfrm>
            <a:custGeom>
              <a:avLst/>
              <a:gdLst/>
              <a:ahLst/>
              <a:cxnLst/>
              <a:rect l="l" t="t" r="r" b="b"/>
              <a:pathLst>
                <a:path w="2500" h="3913" extrusionOk="0">
                  <a:moveTo>
                    <a:pt x="0" y="105"/>
                  </a:moveTo>
                  <a:cubicBezTo>
                    <a:pt x="1152" y="1217"/>
                    <a:pt x="1793" y="2618"/>
                    <a:pt x="2499" y="3913"/>
                  </a:cubicBezTo>
                  <a:cubicBezTo>
                    <a:pt x="2002" y="2683"/>
                    <a:pt x="1610" y="1427"/>
                    <a:pt x="667" y="315"/>
                  </a:cubicBezTo>
                  <a:cubicBezTo>
                    <a:pt x="497" y="105"/>
                    <a:pt x="196" y="1"/>
                    <a:pt x="0" y="10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3273025" y="1955800"/>
              <a:ext cx="39925" cy="102075"/>
            </a:xfrm>
            <a:custGeom>
              <a:avLst/>
              <a:gdLst/>
              <a:ahLst/>
              <a:cxnLst/>
              <a:rect l="l" t="t" r="r" b="b"/>
              <a:pathLst>
                <a:path w="1597" h="4083" extrusionOk="0">
                  <a:moveTo>
                    <a:pt x="1" y="0"/>
                  </a:moveTo>
                  <a:cubicBezTo>
                    <a:pt x="1597" y="484"/>
                    <a:pt x="1545" y="2329"/>
                    <a:pt x="1597" y="408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3302475" y="1882200"/>
              <a:ext cx="37975" cy="154750"/>
            </a:xfrm>
            <a:custGeom>
              <a:avLst/>
              <a:gdLst/>
              <a:ahLst/>
              <a:cxnLst/>
              <a:rect l="l" t="t" r="r" b="b"/>
              <a:pathLst>
                <a:path w="1519" h="6190" extrusionOk="0">
                  <a:moveTo>
                    <a:pt x="275" y="5195"/>
                  </a:moveTo>
                  <a:cubicBezTo>
                    <a:pt x="92" y="3808"/>
                    <a:pt x="0" y="2395"/>
                    <a:pt x="367" y="903"/>
                  </a:cubicBezTo>
                  <a:cubicBezTo>
                    <a:pt x="550" y="197"/>
                    <a:pt x="1518" y="0"/>
                    <a:pt x="1178" y="1269"/>
                  </a:cubicBezTo>
                  <a:cubicBezTo>
                    <a:pt x="681" y="3088"/>
                    <a:pt x="576" y="4632"/>
                    <a:pt x="445" y="6189"/>
                  </a:cubicBezTo>
                  <a:cubicBezTo>
                    <a:pt x="484" y="6189"/>
                    <a:pt x="354" y="5797"/>
                    <a:pt x="275" y="519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3301825" y="1890700"/>
              <a:ext cx="23575" cy="123350"/>
            </a:xfrm>
            <a:custGeom>
              <a:avLst/>
              <a:gdLst/>
              <a:ahLst/>
              <a:cxnLst/>
              <a:rect l="l" t="t" r="r" b="b"/>
              <a:pathLst>
                <a:path w="943" h="4934" extrusionOk="0">
                  <a:moveTo>
                    <a:pt x="942" y="0"/>
                  </a:moveTo>
                  <a:cubicBezTo>
                    <a:pt x="353" y="1649"/>
                    <a:pt x="406" y="3324"/>
                    <a:pt x="327" y="4933"/>
                  </a:cubicBezTo>
                  <a:cubicBezTo>
                    <a:pt x="223" y="3494"/>
                    <a:pt x="0" y="2068"/>
                    <a:pt x="393" y="524"/>
                  </a:cubicBezTo>
                  <a:cubicBezTo>
                    <a:pt x="458" y="249"/>
                    <a:pt x="694" y="0"/>
                    <a:pt x="942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3248175" y="1945325"/>
              <a:ext cx="67400" cy="130225"/>
            </a:xfrm>
            <a:custGeom>
              <a:avLst/>
              <a:gdLst/>
              <a:ahLst/>
              <a:cxnLst/>
              <a:rect l="l" t="t" r="r" b="b"/>
              <a:pathLst>
                <a:path w="2696" h="5209" extrusionOk="0">
                  <a:moveTo>
                    <a:pt x="2565" y="4292"/>
                  </a:moveTo>
                  <a:cubicBezTo>
                    <a:pt x="2329" y="3023"/>
                    <a:pt x="2002" y="1767"/>
                    <a:pt x="1256" y="576"/>
                  </a:cubicBezTo>
                  <a:cubicBezTo>
                    <a:pt x="903" y="1"/>
                    <a:pt x="0" y="118"/>
                    <a:pt x="668" y="1126"/>
                  </a:cubicBezTo>
                  <a:cubicBezTo>
                    <a:pt x="1610" y="2565"/>
                    <a:pt x="2133" y="3874"/>
                    <a:pt x="2696" y="5208"/>
                  </a:cubicBezTo>
                  <a:cubicBezTo>
                    <a:pt x="2669" y="5208"/>
                    <a:pt x="2656" y="4829"/>
                    <a:pt x="2565" y="429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3263875" y="1949575"/>
              <a:ext cx="48425" cy="105025"/>
            </a:xfrm>
            <a:custGeom>
              <a:avLst/>
              <a:gdLst/>
              <a:ahLst/>
              <a:cxnLst/>
              <a:rect l="l" t="t" r="r" b="b"/>
              <a:pathLst>
                <a:path w="1937" h="4201" extrusionOk="0">
                  <a:moveTo>
                    <a:pt x="0" y="66"/>
                  </a:moveTo>
                  <a:cubicBezTo>
                    <a:pt x="982" y="1335"/>
                    <a:pt x="1413" y="2801"/>
                    <a:pt x="1937" y="4201"/>
                  </a:cubicBezTo>
                  <a:cubicBezTo>
                    <a:pt x="1610" y="2905"/>
                    <a:pt x="1413" y="1610"/>
                    <a:pt x="628" y="367"/>
                  </a:cubicBezTo>
                  <a:cubicBezTo>
                    <a:pt x="497" y="145"/>
                    <a:pt x="210" y="1"/>
                    <a:pt x="0" y="6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3264525" y="1851125"/>
              <a:ext cx="40250" cy="102075"/>
            </a:xfrm>
            <a:custGeom>
              <a:avLst/>
              <a:gdLst/>
              <a:ahLst/>
              <a:cxnLst/>
              <a:rect l="l" t="t" r="r" b="b"/>
              <a:pathLst>
                <a:path w="1610" h="4083" extrusionOk="0">
                  <a:moveTo>
                    <a:pt x="0" y="0"/>
                  </a:moveTo>
                  <a:cubicBezTo>
                    <a:pt x="1610" y="484"/>
                    <a:pt x="1544" y="2329"/>
                    <a:pt x="1610" y="408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3294300" y="1777850"/>
              <a:ext cx="37950" cy="154750"/>
            </a:xfrm>
            <a:custGeom>
              <a:avLst/>
              <a:gdLst/>
              <a:ahLst/>
              <a:cxnLst/>
              <a:rect l="l" t="t" r="r" b="b"/>
              <a:pathLst>
                <a:path w="1518" h="6190" extrusionOk="0">
                  <a:moveTo>
                    <a:pt x="275" y="5182"/>
                  </a:moveTo>
                  <a:cubicBezTo>
                    <a:pt x="92" y="3795"/>
                    <a:pt x="0" y="2395"/>
                    <a:pt x="367" y="890"/>
                  </a:cubicBezTo>
                  <a:cubicBezTo>
                    <a:pt x="537" y="183"/>
                    <a:pt x="1518" y="0"/>
                    <a:pt x="1178" y="1269"/>
                  </a:cubicBezTo>
                  <a:cubicBezTo>
                    <a:pt x="681" y="3075"/>
                    <a:pt x="576" y="4619"/>
                    <a:pt x="432" y="6189"/>
                  </a:cubicBezTo>
                  <a:cubicBezTo>
                    <a:pt x="484" y="6176"/>
                    <a:pt x="353" y="5784"/>
                    <a:pt x="275" y="518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3293625" y="1786025"/>
              <a:ext cx="23600" cy="123675"/>
            </a:xfrm>
            <a:custGeom>
              <a:avLst/>
              <a:gdLst/>
              <a:ahLst/>
              <a:cxnLst/>
              <a:rect l="l" t="t" r="r" b="b"/>
              <a:pathLst>
                <a:path w="944" h="4947" extrusionOk="0">
                  <a:moveTo>
                    <a:pt x="943" y="0"/>
                  </a:moveTo>
                  <a:cubicBezTo>
                    <a:pt x="354" y="1649"/>
                    <a:pt x="394" y="3324"/>
                    <a:pt x="328" y="4946"/>
                  </a:cubicBezTo>
                  <a:cubicBezTo>
                    <a:pt x="223" y="3507"/>
                    <a:pt x="1" y="2081"/>
                    <a:pt x="380" y="524"/>
                  </a:cubicBezTo>
                  <a:cubicBezTo>
                    <a:pt x="459" y="249"/>
                    <a:pt x="694" y="13"/>
                    <a:pt x="943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3240000" y="1840975"/>
              <a:ext cx="67400" cy="129900"/>
            </a:xfrm>
            <a:custGeom>
              <a:avLst/>
              <a:gdLst/>
              <a:ahLst/>
              <a:cxnLst/>
              <a:rect l="l" t="t" r="r" b="b"/>
              <a:pathLst>
                <a:path w="2696" h="5196" extrusionOk="0">
                  <a:moveTo>
                    <a:pt x="2552" y="4279"/>
                  </a:moveTo>
                  <a:cubicBezTo>
                    <a:pt x="2329" y="3023"/>
                    <a:pt x="2002" y="1767"/>
                    <a:pt x="1256" y="563"/>
                  </a:cubicBezTo>
                  <a:cubicBezTo>
                    <a:pt x="903" y="1"/>
                    <a:pt x="0" y="105"/>
                    <a:pt x="654" y="1113"/>
                  </a:cubicBezTo>
                  <a:cubicBezTo>
                    <a:pt x="1610" y="2552"/>
                    <a:pt x="2133" y="3874"/>
                    <a:pt x="2696" y="5195"/>
                  </a:cubicBezTo>
                  <a:cubicBezTo>
                    <a:pt x="2656" y="5195"/>
                    <a:pt x="2656" y="4829"/>
                    <a:pt x="2552" y="427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3255375" y="1844900"/>
              <a:ext cx="48425" cy="105025"/>
            </a:xfrm>
            <a:custGeom>
              <a:avLst/>
              <a:gdLst/>
              <a:ahLst/>
              <a:cxnLst/>
              <a:rect l="l" t="t" r="r" b="b"/>
              <a:pathLst>
                <a:path w="1937" h="4201" extrusionOk="0">
                  <a:moveTo>
                    <a:pt x="0" y="66"/>
                  </a:moveTo>
                  <a:cubicBezTo>
                    <a:pt x="995" y="1348"/>
                    <a:pt x="1413" y="2814"/>
                    <a:pt x="1937" y="4201"/>
                  </a:cubicBezTo>
                  <a:cubicBezTo>
                    <a:pt x="1623" y="2918"/>
                    <a:pt x="1413" y="1610"/>
                    <a:pt x="641" y="367"/>
                  </a:cubicBezTo>
                  <a:cubicBezTo>
                    <a:pt x="497" y="145"/>
                    <a:pt x="223" y="1"/>
                    <a:pt x="0" y="6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3264525" y="1742525"/>
              <a:ext cx="38950" cy="105350"/>
            </a:xfrm>
            <a:custGeom>
              <a:avLst/>
              <a:gdLst/>
              <a:ahLst/>
              <a:cxnLst/>
              <a:rect l="l" t="t" r="r" b="b"/>
              <a:pathLst>
                <a:path w="1558" h="4214" extrusionOk="0">
                  <a:moveTo>
                    <a:pt x="0" y="0"/>
                  </a:moveTo>
                  <a:cubicBezTo>
                    <a:pt x="1558" y="628"/>
                    <a:pt x="1335" y="2460"/>
                    <a:pt x="1230" y="421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3294300" y="1675450"/>
              <a:ext cx="44175" cy="151825"/>
            </a:xfrm>
            <a:custGeom>
              <a:avLst/>
              <a:gdLst/>
              <a:ahLst/>
              <a:cxnLst/>
              <a:rect l="l" t="t" r="r" b="b"/>
              <a:pathLst>
                <a:path w="1767" h="6073" extrusionOk="0">
                  <a:moveTo>
                    <a:pt x="66" y="5065"/>
                  </a:moveTo>
                  <a:cubicBezTo>
                    <a:pt x="0" y="3664"/>
                    <a:pt x="39" y="2251"/>
                    <a:pt x="537" y="786"/>
                  </a:cubicBezTo>
                  <a:cubicBezTo>
                    <a:pt x="785" y="105"/>
                    <a:pt x="1767" y="1"/>
                    <a:pt x="1309" y="1231"/>
                  </a:cubicBezTo>
                  <a:cubicBezTo>
                    <a:pt x="654" y="2997"/>
                    <a:pt x="419" y="4528"/>
                    <a:pt x="144" y="6072"/>
                  </a:cubicBezTo>
                  <a:cubicBezTo>
                    <a:pt x="183" y="6072"/>
                    <a:pt x="92" y="5666"/>
                    <a:pt x="66" y="5065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3294625" y="1682000"/>
              <a:ext cx="28150" cy="122050"/>
            </a:xfrm>
            <a:custGeom>
              <a:avLst/>
              <a:gdLst/>
              <a:ahLst/>
              <a:cxnLst/>
              <a:rect l="l" t="t" r="r" b="b"/>
              <a:pathLst>
                <a:path w="1126" h="4882" extrusionOk="0">
                  <a:moveTo>
                    <a:pt x="1126" y="14"/>
                  </a:moveTo>
                  <a:cubicBezTo>
                    <a:pt x="393" y="1610"/>
                    <a:pt x="288" y="3285"/>
                    <a:pt x="66" y="4881"/>
                  </a:cubicBezTo>
                  <a:cubicBezTo>
                    <a:pt x="92" y="3442"/>
                    <a:pt x="0" y="2002"/>
                    <a:pt x="524" y="498"/>
                  </a:cubicBezTo>
                  <a:cubicBezTo>
                    <a:pt x="615" y="223"/>
                    <a:pt x="877" y="0"/>
                    <a:pt x="1126" y="14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3240650" y="1732050"/>
              <a:ext cx="55950" cy="133825"/>
            </a:xfrm>
            <a:custGeom>
              <a:avLst/>
              <a:gdLst/>
              <a:ahLst/>
              <a:cxnLst/>
              <a:rect l="l" t="t" r="r" b="b"/>
              <a:pathLst>
                <a:path w="2238" h="5353" extrusionOk="0">
                  <a:moveTo>
                    <a:pt x="2172" y="4423"/>
                  </a:moveTo>
                  <a:cubicBezTo>
                    <a:pt x="2055" y="3141"/>
                    <a:pt x="1845" y="1858"/>
                    <a:pt x="1217" y="602"/>
                  </a:cubicBezTo>
                  <a:cubicBezTo>
                    <a:pt x="916" y="0"/>
                    <a:pt x="0" y="40"/>
                    <a:pt x="563" y="1100"/>
                  </a:cubicBezTo>
                  <a:cubicBezTo>
                    <a:pt x="1387" y="2617"/>
                    <a:pt x="1793" y="3978"/>
                    <a:pt x="2238" y="5352"/>
                  </a:cubicBezTo>
                  <a:cubicBezTo>
                    <a:pt x="2198" y="5352"/>
                    <a:pt x="2225" y="4973"/>
                    <a:pt x="2172" y="442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3256025" y="1736300"/>
              <a:ext cx="38950" cy="108300"/>
            </a:xfrm>
            <a:custGeom>
              <a:avLst/>
              <a:gdLst/>
              <a:ahLst/>
              <a:cxnLst/>
              <a:rect l="l" t="t" r="r" b="b"/>
              <a:pathLst>
                <a:path w="1558" h="4332" extrusionOk="0">
                  <a:moveTo>
                    <a:pt x="0" y="40"/>
                  </a:moveTo>
                  <a:cubicBezTo>
                    <a:pt x="864" y="1401"/>
                    <a:pt x="1152" y="2892"/>
                    <a:pt x="1557" y="4332"/>
                  </a:cubicBezTo>
                  <a:cubicBezTo>
                    <a:pt x="1348" y="3023"/>
                    <a:pt x="1269" y="1702"/>
                    <a:pt x="602" y="393"/>
                  </a:cubicBezTo>
                  <a:cubicBezTo>
                    <a:pt x="484" y="158"/>
                    <a:pt x="223" y="1"/>
                    <a:pt x="0" y="4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3281850" y="1567500"/>
              <a:ext cx="38625" cy="154750"/>
            </a:xfrm>
            <a:custGeom>
              <a:avLst/>
              <a:gdLst/>
              <a:ahLst/>
              <a:cxnLst/>
              <a:rect l="l" t="t" r="r" b="b"/>
              <a:pathLst>
                <a:path w="1545" h="6190" extrusionOk="0">
                  <a:moveTo>
                    <a:pt x="263" y="5182"/>
                  </a:moveTo>
                  <a:cubicBezTo>
                    <a:pt x="79" y="3795"/>
                    <a:pt x="1" y="2395"/>
                    <a:pt x="380" y="891"/>
                  </a:cubicBezTo>
                  <a:cubicBezTo>
                    <a:pt x="564" y="184"/>
                    <a:pt x="1545" y="1"/>
                    <a:pt x="1179" y="1270"/>
                  </a:cubicBezTo>
                  <a:cubicBezTo>
                    <a:pt x="668" y="3089"/>
                    <a:pt x="564" y="4620"/>
                    <a:pt x="420" y="6190"/>
                  </a:cubicBezTo>
                  <a:cubicBezTo>
                    <a:pt x="459" y="6177"/>
                    <a:pt x="328" y="5784"/>
                    <a:pt x="263" y="518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3281200" y="1575675"/>
              <a:ext cx="23900" cy="123675"/>
            </a:xfrm>
            <a:custGeom>
              <a:avLst/>
              <a:gdLst/>
              <a:ahLst/>
              <a:cxnLst/>
              <a:rect l="l" t="t" r="r" b="b"/>
              <a:pathLst>
                <a:path w="956" h="4947" extrusionOk="0">
                  <a:moveTo>
                    <a:pt x="956" y="1"/>
                  </a:moveTo>
                  <a:cubicBezTo>
                    <a:pt x="354" y="1663"/>
                    <a:pt x="393" y="3324"/>
                    <a:pt x="315" y="4947"/>
                  </a:cubicBezTo>
                  <a:cubicBezTo>
                    <a:pt x="223" y="3508"/>
                    <a:pt x="1" y="2081"/>
                    <a:pt x="393" y="524"/>
                  </a:cubicBezTo>
                  <a:cubicBezTo>
                    <a:pt x="472" y="250"/>
                    <a:pt x="707" y="14"/>
                    <a:pt x="956" y="1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3241300" y="1629325"/>
              <a:ext cx="54650" cy="133825"/>
            </a:xfrm>
            <a:custGeom>
              <a:avLst/>
              <a:gdLst/>
              <a:ahLst/>
              <a:cxnLst/>
              <a:rect l="l" t="t" r="r" b="b"/>
              <a:pathLst>
                <a:path w="2186" h="5353" extrusionOk="0">
                  <a:moveTo>
                    <a:pt x="2133" y="4423"/>
                  </a:moveTo>
                  <a:cubicBezTo>
                    <a:pt x="2029" y="3154"/>
                    <a:pt x="1832" y="1872"/>
                    <a:pt x="1204" y="603"/>
                  </a:cubicBezTo>
                  <a:cubicBezTo>
                    <a:pt x="903" y="1"/>
                    <a:pt x="0" y="27"/>
                    <a:pt x="550" y="1087"/>
                  </a:cubicBezTo>
                  <a:cubicBezTo>
                    <a:pt x="1361" y="2618"/>
                    <a:pt x="1754" y="3979"/>
                    <a:pt x="2186" y="5352"/>
                  </a:cubicBezTo>
                  <a:cubicBezTo>
                    <a:pt x="2146" y="5352"/>
                    <a:pt x="2172" y="4986"/>
                    <a:pt x="2133" y="442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3256350" y="1633250"/>
              <a:ext cx="37975" cy="108625"/>
            </a:xfrm>
            <a:custGeom>
              <a:avLst/>
              <a:gdLst/>
              <a:ahLst/>
              <a:cxnLst/>
              <a:rect l="l" t="t" r="r" b="b"/>
              <a:pathLst>
                <a:path w="1519" h="4345" extrusionOk="0">
                  <a:moveTo>
                    <a:pt x="0" y="53"/>
                  </a:moveTo>
                  <a:cubicBezTo>
                    <a:pt x="851" y="1414"/>
                    <a:pt x="1139" y="2919"/>
                    <a:pt x="1518" y="4345"/>
                  </a:cubicBezTo>
                  <a:cubicBezTo>
                    <a:pt x="1335" y="3036"/>
                    <a:pt x="1256" y="1715"/>
                    <a:pt x="602" y="406"/>
                  </a:cubicBezTo>
                  <a:cubicBezTo>
                    <a:pt x="484" y="171"/>
                    <a:pt x="223" y="1"/>
                    <a:pt x="0" y="5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3265175" y="1639800"/>
              <a:ext cx="38625" cy="105675"/>
            </a:xfrm>
            <a:custGeom>
              <a:avLst/>
              <a:gdLst/>
              <a:ahLst/>
              <a:cxnLst/>
              <a:rect l="l" t="t" r="r" b="b"/>
              <a:pathLst>
                <a:path w="1545" h="4227" extrusionOk="0">
                  <a:moveTo>
                    <a:pt x="1" y="1"/>
                  </a:moveTo>
                  <a:cubicBezTo>
                    <a:pt x="1545" y="642"/>
                    <a:pt x="1309" y="2474"/>
                    <a:pt x="1191" y="4227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3241300" y="1629325"/>
              <a:ext cx="54650" cy="133825"/>
            </a:xfrm>
            <a:custGeom>
              <a:avLst/>
              <a:gdLst/>
              <a:ahLst/>
              <a:cxnLst/>
              <a:rect l="l" t="t" r="r" b="b"/>
              <a:pathLst>
                <a:path w="2186" h="5353" extrusionOk="0">
                  <a:moveTo>
                    <a:pt x="2133" y="4423"/>
                  </a:moveTo>
                  <a:cubicBezTo>
                    <a:pt x="2029" y="3154"/>
                    <a:pt x="1832" y="1872"/>
                    <a:pt x="1204" y="603"/>
                  </a:cubicBezTo>
                  <a:cubicBezTo>
                    <a:pt x="903" y="1"/>
                    <a:pt x="0" y="27"/>
                    <a:pt x="550" y="1087"/>
                  </a:cubicBezTo>
                  <a:cubicBezTo>
                    <a:pt x="1361" y="2618"/>
                    <a:pt x="1754" y="3979"/>
                    <a:pt x="2186" y="5352"/>
                  </a:cubicBezTo>
                  <a:cubicBezTo>
                    <a:pt x="2146" y="5352"/>
                    <a:pt x="2172" y="4986"/>
                    <a:pt x="2133" y="442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3256350" y="1633250"/>
              <a:ext cx="37975" cy="108625"/>
            </a:xfrm>
            <a:custGeom>
              <a:avLst/>
              <a:gdLst/>
              <a:ahLst/>
              <a:cxnLst/>
              <a:rect l="l" t="t" r="r" b="b"/>
              <a:pathLst>
                <a:path w="1519" h="4345" extrusionOk="0">
                  <a:moveTo>
                    <a:pt x="0" y="53"/>
                  </a:moveTo>
                  <a:cubicBezTo>
                    <a:pt x="851" y="1414"/>
                    <a:pt x="1139" y="2919"/>
                    <a:pt x="1518" y="4345"/>
                  </a:cubicBezTo>
                  <a:cubicBezTo>
                    <a:pt x="1335" y="3036"/>
                    <a:pt x="1256" y="1715"/>
                    <a:pt x="602" y="406"/>
                  </a:cubicBezTo>
                  <a:cubicBezTo>
                    <a:pt x="484" y="171"/>
                    <a:pt x="223" y="1"/>
                    <a:pt x="0" y="5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3259950" y="1542975"/>
              <a:ext cx="29125" cy="85400"/>
            </a:xfrm>
            <a:custGeom>
              <a:avLst/>
              <a:gdLst/>
              <a:ahLst/>
              <a:cxnLst/>
              <a:rect l="l" t="t" r="r" b="b"/>
              <a:pathLst>
                <a:path w="1165" h="3416" extrusionOk="0">
                  <a:moveTo>
                    <a:pt x="0" y="1"/>
                  </a:moveTo>
                  <a:cubicBezTo>
                    <a:pt x="1165" y="629"/>
                    <a:pt x="838" y="2055"/>
                    <a:pt x="602" y="341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3241950" y="1533150"/>
              <a:ext cx="33725" cy="109300"/>
            </a:xfrm>
            <a:custGeom>
              <a:avLst/>
              <a:gdLst/>
              <a:ahLst/>
              <a:cxnLst/>
              <a:rect l="l" t="t" r="r" b="b"/>
              <a:pathLst>
                <a:path w="1349" h="4372" extrusionOk="0">
                  <a:moveTo>
                    <a:pt x="1322" y="3638"/>
                  </a:moveTo>
                  <a:cubicBezTo>
                    <a:pt x="1348" y="2631"/>
                    <a:pt x="1296" y="1610"/>
                    <a:pt x="903" y="551"/>
                  </a:cubicBezTo>
                  <a:cubicBezTo>
                    <a:pt x="720" y="66"/>
                    <a:pt x="1" y="1"/>
                    <a:pt x="354" y="891"/>
                  </a:cubicBezTo>
                  <a:cubicBezTo>
                    <a:pt x="864" y="2160"/>
                    <a:pt x="1060" y="3259"/>
                    <a:pt x="1296" y="4371"/>
                  </a:cubicBezTo>
                  <a:cubicBezTo>
                    <a:pt x="1257" y="4371"/>
                    <a:pt x="1322" y="4083"/>
                    <a:pt x="1322" y="363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3253725" y="1537750"/>
              <a:ext cx="21300" cy="88000"/>
            </a:xfrm>
            <a:custGeom>
              <a:avLst/>
              <a:gdLst/>
              <a:ahLst/>
              <a:cxnLst/>
              <a:rect l="l" t="t" r="r" b="b"/>
              <a:pathLst>
                <a:path w="852" h="3520" extrusionOk="0">
                  <a:moveTo>
                    <a:pt x="1" y="13"/>
                  </a:moveTo>
                  <a:cubicBezTo>
                    <a:pt x="563" y="1152"/>
                    <a:pt x="655" y="2355"/>
                    <a:pt x="838" y="3520"/>
                  </a:cubicBezTo>
                  <a:cubicBezTo>
                    <a:pt x="799" y="2473"/>
                    <a:pt x="851" y="1426"/>
                    <a:pt x="446" y="340"/>
                  </a:cubicBezTo>
                  <a:cubicBezTo>
                    <a:pt x="367" y="157"/>
                    <a:pt x="184" y="0"/>
                    <a:pt x="1" y="1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3263875" y="1388900"/>
              <a:ext cx="36975" cy="132850"/>
            </a:xfrm>
            <a:custGeom>
              <a:avLst/>
              <a:gdLst/>
              <a:ahLst/>
              <a:cxnLst/>
              <a:rect l="l" t="t" r="r" b="b"/>
              <a:pathLst>
                <a:path w="1479" h="5314" extrusionOk="0">
                  <a:moveTo>
                    <a:pt x="79" y="4436"/>
                  </a:moveTo>
                  <a:cubicBezTo>
                    <a:pt x="0" y="3219"/>
                    <a:pt x="13" y="1990"/>
                    <a:pt x="419" y="707"/>
                  </a:cubicBezTo>
                  <a:cubicBezTo>
                    <a:pt x="615" y="105"/>
                    <a:pt x="1479" y="1"/>
                    <a:pt x="1099" y="1087"/>
                  </a:cubicBezTo>
                  <a:cubicBezTo>
                    <a:pt x="550" y="2631"/>
                    <a:pt x="380" y="3965"/>
                    <a:pt x="157" y="5313"/>
                  </a:cubicBezTo>
                  <a:cubicBezTo>
                    <a:pt x="197" y="5313"/>
                    <a:pt x="118" y="4960"/>
                    <a:pt x="79" y="443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3263550" y="1395125"/>
              <a:ext cx="23575" cy="106650"/>
            </a:xfrm>
            <a:custGeom>
              <a:avLst/>
              <a:gdLst/>
              <a:ahLst/>
              <a:cxnLst/>
              <a:rect l="l" t="t" r="r" b="b"/>
              <a:pathLst>
                <a:path w="943" h="4266" extrusionOk="0">
                  <a:moveTo>
                    <a:pt x="942" y="13"/>
                  </a:moveTo>
                  <a:cubicBezTo>
                    <a:pt x="327" y="1413"/>
                    <a:pt x="275" y="2866"/>
                    <a:pt x="105" y="4266"/>
                  </a:cubicBezTo>
                  <a:cubicBezTo>
                    <a:pt x="105" y="3010"/>
                    <a:pt x="0" y="1754"/>
                    <a:pt x="432" y="432"/>
                  </a:cubicBezTo>
                  <a:cubicBezTo>
                    <a:pt x="497" y="197"/>
                    <a:pt x="720" y="0"/>
                    <a:pt x="942" y="13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3242925" y="1446475"/>
              <a:ext cx="23575" cy="62500"/>
            </a:xfrm>
            <a:custGeom>
              <a:avLst/>
              <a:gdLst/>
              <a:ahLst/>
              <a:cxnLst/>
              <a:rect l="l" t="t" r="r" b="b"/>
              <a:pathLst>
                <a:path w="943" h="2500" extrusionOk="0">
                  <a:moveTo>
                    <a:pt x="1" y="1"/>
                  </a:moveTo>
                  <a:cubicBezTo>
                    <a:pt x="943" y="354"/>
                    <a:pt x="838" y="1453"/>
                    <a:pt x="812" y="250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3224300" y="1437650"/>
              <a:ext cx="45475" cy="101425"/>
            </a:xfrm>
            <a:custGeom>
              <a:avLst/>
              <a:gdLst/>
              <a:ahLst/>
              <a:cxnLst/>
              <a:rect l="l" t="t" r="r" b="b"/>
              <a:pathLst>
                <a:path w="1819" h="4057" extrusionOk="0">
                  <a:moveTo>
                    <a:pt x="1753" y="3350"/>
                  </a:moveTo>
                  <a:cubicBezTo>
                    <a:pt x="1636" y="2369"/>
                    <a:pt x="1452" y="1400"/>
                    <a:pt x="929" y="445"/>
                  </a:cubicBezTo>
                  <a:cubicBezTo>
                    <a:pt x="694" y="0"/>
                    <a:pt x="0" y="40"/>
                    <a:pt x="458" y="838"/>
                  </a:cubicBezTo>
                  <a:cubicBezTo>
                    <a:pt x="1112" y="1989"/>
                    <a:pt x="1452" y="3010"/>
                    <a:pt x="1819" y="4056"/>
                  </a:cubicBezTo>
                  <a:cubicBezTo>
                    <a:pt x="1780" y="4056"/>
                    <a:pt x="1806" y="3769"/>
                    <a:pt x="1753" y="335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3236075" y="1440600"/>
              <a:ext cx="31750" cy="82125"/>
            </a:xfrm>
            <a:custGeom>
              <a:avLst/>
              <a:gdLst/>
              <a:ahLst/>
              <a:cxnLst/>
              <a:rect l="l" t="t" r="r" b="b"/>
              <a:pathLst>
                <a:path w="1270" h="3285" extrusionOk="0">
                  <a:moveTo>
                    <a:pt x="0" y="39"/>
                  </a:moveTo>
                  <a:cubicBezTo>
                    <a:pt x="680" y="1060"/>
                    <a:pt x="942" y="2198"/>
                    <a:pt x="1269" y="3284"/>
                  </a:cubicBezTo>
                  <a:cubicBezTo>
                    <a:pt x="1086" y="2290"/>
                    <a:pt x="995" y="1282"/>
                    <a:pt x="458" y="301"/>
                  </a:cubicBezTo>
                  <a:cubicBezTo>
                    <a:pt x="366" y="131"/>
                    <a:pt x="170" y="0"/>
                    <a:pt x="0" y="39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3245550" y="1304500"/>
              <a:ext cx="18350" cy="96200"/>
            </a:xfrm>
            <a:custGeom>
              <a:avLst/>
              <a:gdLst/>
              <a:ahLst/>
              <a:cxnLst/>
              <a:rect l="l" t="t" r="r" b="b"/>
              <a:pathLst>
                <a:path w="734" h="3848" extrusionOk="0">
                  <a:moveTo>
                    <a:pt x="393" y="3246"/>
                  </a:moveTo>
                  <a:cubicBezTo>
                    <a:pt x="171" y="2421"/>
                    <a:pt x="1" y="1571"/>
                    <a:pt x="105" y="629"/>
                  </a:cubicBezTo>
                  <a:cubicBezTo>
                    <a:pt x="158" y="184"/>
                    <a:pt x="733" y="1"/>
                    <a:pt x="629" y="799"/>
                  </a:cubicBezTo>
                  <a:cubicBezTo>
                    <a:pt x="472" y="1937"/>
                    <a:pt x="524" y="2879"/>
                    <a:pt x="576" y="3848"/>
                  </a:cubicBezTo>
                  <a:cubicBezTo>
                    <a:pt x="602" y="3835"/>
                    <a:pt x="485" y="3612"/>
                    <a:pt x="393" y="3246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3245225" y="1310725"/>
              <a:ext cx="10825" cy="76250"/>
            </a:xfrm>
            <a:custGeom>
              <a:avLst/>
              <a:gdLst/>
              <a:ahLst/>
              <a:cxnLst/>
              <a:rect l="l" t="t" r="r" b="b"/>
              <a:pathLst>
                <a:path w="433" h="3050" extrusionOk="0">
                  <a:moveTo>
                    <a:pt x="406" y="0"/>
                  </a:moveTo>
                  <a:cubicBezTo>
                    <a:pt x="171" y="1047"/>
                    <a:pt x="341" y="2055"/>
                    <a:pt x="432" y="3049"/>
                  </a:cubicBezTo>
                  <a:cubicBezTo>
                    <a:pt x="249" y="2186"/>
                    <a:pt x="0" y="1335"/>
                    <a:pt x="105" y="367"/>
                  </a:cubicBezTo>
                  <a:cubicBezTo>
                    <a:pt x="131" y="184"/>
                    <a:pt x="249" y="27"/>
                    <a:pt x="406" y="0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3242925" y="1355875"/>
              <a:ext cx="18350" cy="64450"/>
            </a:xfrm>
            <a:custGeom>
              <a:avLst/>
              <a:gdLst/>
              <a:ahLst/>
              <a:cxnLst/>
              <a:rect l="l" t="t" r="r" b="b"/>
              <a:pathLst>
                <a:path w="734" h="2578" extrusionOk="0">
                  <a:moveTo>
                    <a:pt x="1" y="0"/>
                  </a:moveTo>
                  <a:cubicBezTo>
                    <a:pt x="734" y="445"/>
                    <a:pt x="616" y="1531"/>
                    <a:pt x="550" y="2578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3224625" y="1346700"/>
              <a:ext cx="37625" cy="103725"/>
            </a:xfrm>
            <a:custGeom>
              <a:avLst/>
              <a:gdLst/>
              <a:ahLst/>
              <a:cxnLst/>
              <a:rect l="l" t="t" r="r" b="b"/>
              <a:pathLst>
                <a:path w="1505" h="4149" extrusionOk="0">
                  <a:moveTo>
                    <a:pt x="1492" y="3442"/>
                  </a:moveTo>
                  <a:cubicBezTo>
                    <a:pt x="1453" y="2461"/>
                    <a:pt x="1348" y="1479"/>
                    <a:pt x="903" y="485"/>
                  </a:cubicBezTo>
                  <a:cubicBezTo>
                    <a:pt x="694" y="14"/>
                    <a:pt x="0" y="1"/>
                    <a:pt x="393" y="838"/>
                  </a:cubicBezTo>
                  <a:cubicBezTo>
                    <a:pt x="955" y="2029"/>
                    <a:pt x="1217" y="3089"/>
                    <a:pt x="1505" y="4149"/>
                  </a:cubicBezTo>
                  <a:cubicBezTo>
                    <a:pt x="1466" y="4149"/>
                    <a:pt x="1505" y="3861"/>
                    <a:pt x="1492" y="3442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3236075" y="1349975"/>
              <a:ext cx="25525" cy="84100"/>
            </a:xfrm>
            <a:custGeom>
              <a:avLst/>
              <a:gdLst/>
              <a:ahLst/>
              <a:cxnLst/>
              <a:rect l="l" t="t" r="r" b="b"/>
              <a:pathLst>
                <a:path w="1021" h="3364" extrusionOk="0">
                  <a:moveTo>
                    <a:pt x="0" y="27"/>
                  </a:moveTo>
                  <a:cubicBezTo>
                    <a:pt x="602" y="1100"/>
                    <a:pt x="772" y="2264"/>
                    <a:pt x="1021" y="3363"/>
                  </a:cubicBezTo>
                  <a:cubicBezTo>
                    <a:pt x="916" y="2356"/>
                    <a:pt x="903" y="1348"/>
                    <a:pt x="445" y="328"/>
                  </a:cubicBezTo>
                  <a:cubicBezTo>
                    <a:pt x="366" y="145"/>
                    <a:pt x="170" y="1"/>
                    <a:pt x="0" y="27"/>
                  </a:cubicBezTo>
                  <a:close/>
                </a:path>
              </a:pathLst>
            </a:custGeom>
            <a:solidFill>
              <a:srgbClr val="A18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3443125" y="3004525"/>
              <a:ext cx="574775" cy="2116450"/>
            </a:xfrm>
            <a:custGeom>
              <a:avLst/>
              <a:gdLst/>
              <a:ahLst/>
              <a:cxnLst/>
              <a:rect l="l" t="t" r="r" b="b"/>
              <a:pathLst>
                <a:path w="22991" h="84658" extrusionOk="0">
                  <a:moveTo>
                    <a:pt x="1178" y="1"/>
                  </a:moveTo>
                  <a:cubicBezTo>
                    <a:pt x="9893" y="27635"/>
                    <a:pt x="17573" y="55636"/>
                    <a:pt x="22990" y="84488"/>
                  </a:cubicBezTo>
                  <a:lnTo>
                    <a:pt x="22166" y="84658"/>
                  </a:lnTo>
                  <a:cubicBezTo>
                    <a:pt x="15676" y="54367"/>
                    <a:pt x="9212" y="28329"/>
                    <a:pt x="1" y="5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2823575" y="1595325"/>
              <a:ext cx="653275" cy="1438675"/>
            </a:xfrm>
            <a:custGeom>
              <a:avLst/>
              <a:gdLst/>
              <a:ahLst/>
              <a:cxnLst/>
              <a:rect l="l" t="t" r="r" b="b"/>
              <a:pathLst>
                <a:path w="26131" h="57547" extrusionOk="0">
                  <a:moveTo>
                    <a:pt x="1767" y="0"/>
                  </a:moveTo>
                  <a:lnTo>
                    <a:pt x="0" y="92"/>
                  </a:lnTo>
                  <a:cubicBezTo>
                    <a:pt x="8872" y="18933"/>
                    <a:pt x="17730" y="37775"/>
                    <a:pt x="24953" y="57546"/>
                  </a:cubicBezTo>
                  <a:lnTo>
                    <a:pt x="26130" y="57193"/>
                  </a:lnTo>
                  <a:cubicBezTo>
                    <a:pt x="20713" y="37043"/>
                    <a:pt x="12143" y="18161"/>
                    <a:pt x="1767" y="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2737550" y="1536425"/>
              <a:ext cx="142975" cy="180600"/>
            </a:xfrm>
            <a:custGeom>
              <a:avLst/>
              <a:gdLst/>
              <a:ahLst/>
              <a:cxnLst/>
              <a:rect l="l" t="t" r="r" b="b"/>
              <a:pathLst>
                <a:path w="5719" h="7224" extrusionOk="0">
                  <a:moveTo>
                    <a:pt x="5718" y="7224"/>
                  </a:moveTo>
                  <a:cubicBezTo>
                    <a:pt x="3703" y="6373"/>
                    <a:pt x="2054" y="4175"/>
                    <a:pt x="1662" y="3521"/>
                  </a:cubicBezTo>
                  <a:cubicBezTo>
                    <a:pt x="1139" y="2631"/>
                    <a:pt x="1204" y="2186"/>
                    <a:pt x="772" y="1479"/>
                  </a:cubicBezTo>
                  <a:cubicBezTo>
                    <a:pt x="393" y="838"/>
                    <a:pt x="0" y="302"/>
                    <a:pt x="236" y="1"/>
                  </a:cubicBezTo>
                  <a:cubicBezTo>
                    <a:pt x="262" y="603"/>
                    <a:pt x="1714" y="1388"/>
                    <a:pt x="2552" y="1793"/>
                  </a:cubicBezTo>
                  <a:cubicBezTo>
                    <a:pt x="3821" y="2421"/>
                    <a:pt x="4292" y="1911"/>
                    <a:pt x="5718" y="722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635800" y="1153375"/>
              <a:ext cx="111575" cy="387000"/>
            </a:xfrm>
            <a:custGeom>
              <a:avLst/>
              <a:gdLst/>
              <a:ahLst/>
              <a:cxnLst/>
              <a:rect l="l" t="t" r="r" b="b"/>
              <a:pathLst>
                <a:path w="4463" h="15480" extrusionOk="0">
                  <a:moveTo>
                    <a:pt x="4358" y="15467"/>
                  </a:moveTo>
                  <a:cubicBezTo>
                    <a:pt x="2749" y="10468"/>
                    <a:pt x="1231" y="5392"/>
                    <a:pt x="1" y="53"/>
                  </a:cubicBezTo>
                  <a:lnTo>
                    <a:pt x="210" y="1"/>
                  </a:lnTo>
                  <a:cubicBezTo>
                    <a:pt x="1322" y="5143"/>
                    <a:pt x="2788" y="10259"/>
                    <a:pt x="4463" y="15362"/>
                  </a:cubicBezTo>
                  <a:lnTo>
                    <a:pt x="4410" y="15480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761750" y="1639800"/>
              <a:ext cx="166200" cy="159000"/>
            </a:xfrm>
            <a:custGeom>
              <a:avLst/>
              <a:gdLst/>
              <a:ahLst/>
              <a:cxnLst/>
              <a:rect l="l" t="t" r="r" b="b"/>
              <a:pathLst>
                <a:path w="6648" h="6360" extrusionOk="0">
                  <a:moveTo>
                    <a:pt x="6647" y="6360"/>
                  </a:moveTo>
                  <a:cubicBezTo>
                    <a:pt x="4528" y="5810"/>
                    <a:pt x="2591" y="3874"/>
                    <a:pt x="2107" y="3285"/>
                  </a:cubicBezTo>
                  <a:cubicBezTo>
                    <a:pt x="1453" y="2487"/>
                    <a:pt x="1453" y="2042"/>
                    <a:pt x="929" y="1388"/>
                  </a:cubicBezTo>
                  <a:cubicBezTo>
                    <a:pt x="458" y="812"/>
                    <a:pt x="0" y="341"/>
                    <a:pt x="184" y="1"/>
                  </a:cubicBezTo>
                  <a:cubicBezTo>
                    <a:pt x="301" y="602"/>
                    <a:pt x="1845" y="1178"/>
                    <a:pt x="2735" y="1453"/>
                  </a:cubicBezTo>
                  <a:cubicBezTo>
                    <a:pt x="4070" y="1885"/>
                    <a:pt x="4475" y="1309"/>
                    <a:pt x="6647" y="636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605375" y="1275400"/>
              <a:ext cx="164900" cy="368025"/>
            </a:xfrm>
            <a:custGeom>
              <a:avLst/>
              <a:gdLst/>
              <a:ahLst/>
              <a:cxnLst/>
              <a:rect l="l" t="t" r="r" b="b"/>
              <a:pathLst>
                <a:path w="6596" h="14721" extrusionOk="0">
                  <a:moveTo>
                    <a:pt x="6517" y="14720"/>
                  </a:moveTo>
                  <a:cubicBezTo>
                    <a:pt x="4201" y="10010"/>
                    <a:pt x="1977" y="5195"/>
                    <a:pt x="1" y="79"/>
                  </a:cubicBezTo>
                  <a:lnTo>
                    <a:pt x="197" y="0"/>
                  </a:lnTo>
                  <a:cubicBezTo>
                    <a:pt x="2029" y="4933"/>
                    <a:pt x="4214" y="9788"/>
                    <a:pt x="6596" y="14603"/>
                  </a:cubicBezTo>
                  <a:lnTo>
                    <a:pt x="6569" y="14720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779075" y="1738600"/>
              <a:ext cx="190100" cy="127925"/>
            </a:xfrm>
            <a:custGeom>
              <a:avLst/>
              <a:gdLst/>
              <a:ahLst/>
              <a:cxnLst/>
              <a:rect l="l" t="t" r="r" b="b"/>
              <a:pathLst>
                <a:path w="7604" h="5117" extrusionOk="0">
                  <a:moveTo>
                    <a:pt x="7603" y="5116"/>
                  </a:moveTo>
                  <a:cubicBezTo>
                    <a:pt x="5418" y="4946"/>
                    <a:pt x="3167" y="3389"/>
                    <a:pt x="2592" y="2892"/>
                  </a:cubicBezTo>
                  <a:cubicBezTo>
                    <a:pt x="1807" y="2224"/>
                    <a:pt x="1728" y="1780"/>
                    <a:pt x="1100" y="1230"/>
                  </a:cubicBezTo>
                  <a:cubicBezTo>
                    <a:pt x="537" y="746"/>
                    <a:pt x="1" y="366"/>
                    <a:pt x="119" y="0"/>
                  </a:cubicBezTo>
                  <a:cubicBezTo>
                    <a:pt x="341" y="576"/>
                    <a:pt x="1964" y="851"/>
                    <a:pt x="2880" y="981"/>
                  </a:cubicBezTo>
                  <a:cubicBezTo>
                    <a:pt x="4280" y="1165"/>
                    <a:pt x="4567" y="523"/>
                    <a:pt x="7603" y="511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2559275" y="1407875"/>
              <a:ext cx="226700" cy="333675"/>
            </a:xfrm>
            <a:custGeom>
              <a:avLst/>
              <a:gdLst/>
              <a:ahLst/>
              <a:cxnLst/>
              <a:rect l="l" t="t" r="r" b="b"/>
              <a:pathLst>
                <a:path w="9068" h="13347" extrusionOk="0">
                  <a:moveTo>
                    <a:pt x="9015" y="13347"/>
                  </a:moveTo>
                  <a:cubicBezTo>
                    <a:pt x="5901" y="9134"/>
                    <a:pt x="2853" y="4790"/>
                    <a:pt x="0" y="105"/>
                  </a:cubicBezTo>
                  <a:lnTo>
                    <a:pt x="183" y="1"/>
                  </a:lnTo>
                  <a:cubicBezTo>
                    <a:pt x="2866" y="4515"/>
                    <a:pt x="5875" y="8911"/>
                    <a:pt x="9068" y="13216"/>
                  </a:cubicBezTo>
                  <a:lnTo>
                    <a:pt x="9068" y="13347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2822275" y="1839025"/>
              <a:ext cx="194000" cy="122025"/>
            </a:xfrm>
            <a:custGeom>
              <a:avLst/>
              <a:gdLst/>
              <a:ahLst/>
              <a:cxnLst/>
              <a:rect l="l" t="t" r="r" b="b"/>
              <a:pathLst>
                <a:path w="7760" h="4881" extrusionOk="0">
                  <a:moveTo>
                    <a:pt x="7759" y="4881"/>
                  </a:moveTo>
                  <a:cubicBezTo>
                    <a:pt x="5574" y="4776"/>
                    <a:pt x="3271" y="3284"/>
                    <a:pt x="2682" y="2813"/>
                  </a:cubicBezTo>
                  <a:cubicBezTo>
                    <a:pt x="1884" y="2172"/>
                    <a:pt x="1780" y="1727"/>
                    <a:pt x="1138" y="1204"/>
                  </a:cubicBezTo>
                  <a:cubicBezTo>
                    <a:pt x="550" y="733"/>
                    <a:pt x="0" y="366"/>
                    <a:pt x="118" y="0"/>
                  </a:cubicBezTo>
                  <a:cubicBezTo>
                    <a:pt x="353" y="563"/>
                    <a:pt x="1989" y="798"/>
                    <a:pt x="2905" y="890"/>
                  </a:cubicBezTo>
                  <a:cubicBezTo>
                    <a:pt x="4318" y="1034"/>
                    <a:pt x="4580" y="393"/>
                    <a:pt x="7759" y="488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591975" y="1515500"/>
              <a:ext cx="237175" cy="326475"/>
            </a:xfrm>
            <a:custGeom>
              <a:avLst/>
              <a:gdLst/>
              <a:ahLst/>
              <a:cxnLst/>
              <a:rect l="l" t="t" r="r" b="b"/>
              <a:pathLst>
                <a:path w="9487" h="13059" extrusionOk="0">
                  <a:moveTo>
                    <a:pt x="9435" y="13059"/>
                  </a:moveTo>
                  <a:cubicBezTo>
                    <a:pt x="6190" y="8937"/>
                    <a:pt x="2997" y="4711"/>
                    <a:pt x="1" y="118"/>
                  </a:cubicBezTo>
                  <a:lnTo>
                    <a:pt x="171" y="0"/>
                  </a:lnTo>
                  <a:cubicBezTo>
                    <a:pt x="2997" y="4436"/>
                    <a:pt x="6150" y="8715"/>
                    <a:pt x="9487" y="12928"/>
                  </a:cubicBezTo>
                  <a:lnTo>
                    <a:pt x="9487" y="13059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883750" y="1937800"/>
              <a:ext cx="194025" cy="121725"/>
            </a:xfrm>
            <a:custGeom>
              <a:avLst/>
              <a:gdLst/>
              <a:ahLst/>
              <a:cxnLst/>
              <a:rect l="l" t="t" r="r" b="b"/>
              <a:pathLst>
                <a:path w="7761" h="4869" extrusionOk="0">
                  <a:moveTo>
                    <a:pt x="7760" y="4868"/>
                  </a:moveTo>
                  <a:cubicBezTo>
                    <a:pt x="5575" y="4777"/>
                    <a:pt x="3272" y="3285"/>
                    <a:pt x="2670" y="2801"/>
                  </a:cubicBezTo>
                  <a:cubicBezTo>
                    <a:pt x="1872" y="2160"/>
                    <a:pt x="1780" y="1728"/>
                    <a:pt x="1126" y="1191"/>
                  </a:cubicBezTo>
                  <a:cubicBezTo>
                    <a:pt x="551" y="720"/>
                    <a:pt x="1" y="354"/>
                    <a:pt x="106" y="1"/>
                  </a:cubicBezTo>
                  <a:cubicBezTo>
                    <a:pt x="354" y="563"/>
                    <a:pt x="1977" y="799"/>
                    <a:pt x="2906" y="890"/>
                  </a:cubicBezTo>
                  <a:cubicBezTo>
                    <a:pt x="4306" y="1021"/>
                    <a:pt x="4581" y="380"/>
                    <a:pt x="7760" y="486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653150" y="1613950"/>
              <a:ext cx="237175" cy="326825"/>
            </a:xfrm>
            <a:custGeom>
              <a:avLst/>
              <a:gdLst/>
              <a:ahLst/>
              <a:cxnLst/>
              <a:rect l="l" t="t" r="r" b="b"/>
              <a:pathLst>
                <a:path w="9487" h="13073" extrusionOk="0">
                  <a:moveTo>
                    <a:pt x="9434" y="13072"/>
                  </a:moveTo>
                  <a:cubicBezTo>
                    <a:pt x="6189" y="8951"/>
                    <a:pt x="3010" y="4711"/>
                    <a:pt x="0" y="119"/>
                  </a:cubicBezTo>
                  <a:lnTo>
                    <a:pt x="184" y="1"/>
                  </a:lnTo>
                  <a:cubicBezTo>
                    <a:pt x="3010" y="4437"/>
                    <a:pt x="6163" y="8728"/>
                    <a:pt x="9487" y="12942"/>
                  </a:cubicBezTo>
                  <a:lnTo>
                    <a:pt x="9487" y="13059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930550" y="2027425"/>
              <a:ext cx="194000" cy="121725"/>
            </a:xfrm>
            <a:custGeom>
              <a:avLst/>
              <a:gdLst/>
              <a:ahLst/>
              <a:cxnLst/>
              <a:rect l="l" t="t" r="r" b="b"/>
              <a:pathLst>
                <a:path w="7760" h="4869" extrusionOk="0">
                  <a:moveTo>
                    <a:pt x="7759" y="4868"/>
                  </a:moveTo>
                  <a:cubicBezTo>
                    <a:pt x="5574" y="4777"/>
                    <a:pt x="3271" y="3285"/>
                    <a:pt x="2669" y="2801"/>
                  </a:cubicBezTo>
                  <a:cubicBezTo>
                    <a:pt x="1871" y="2160"/>
                    <a:pt x="1780" y="1728"/>
                    <a:pt x="1125" y="1192"/>
                  </a:cubicBezTo>
                  <a:cubicBezTo>
                    <a:pt x="550" y="720"/>
                    <a:pt x="0" y="367"/>
                    <a:pt x="105" y="1"/>
                  </a:cubicBezTo>
                  <a:cubicBezTo>
                    <a:pt x="353" y="563"/>
                    <a:pt x="1976" y="799"/>
                    <a:pt x="2905" y="891"/>
                  </a:cubicBezTo>
                  <a:cubicBezTo>
                    <a:pt x="4305" y="1034"/>
                    <a:pt x="4580" y="380"/>
                    <a:pt x="7759" y="486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699925" y="1703600"/>
              <a:ext cx="237175" cy="326800"/>
            </a:xfrm>
            <a:custGeom>
              <a:avLst/>
              <a:gdLst/>
              <a:ahLst/>
              <a:cxnLst/>
              <a:rect l="l" t="t" r="r" b="b"/>
              <a:pathLst>
                <a:path w="9487" h="13072" extrusionOk="0">
                  <a:moveTo>
                    <a:pt x="9434" y="13072"/>
                  </a:moveTo>
                  <a:cubicBezTo>
                    <a:pt x="6189" y="8950"/>
                    <a:pt x="3010" y="4711"/>
                    <a:pt x="0" y="118"/>
                  </a:cubicBezTo>
                  <a:lnTo>
                    <a:pt x="184" y="0"/>
                  </a:lnTo>
                  <a:cubicBezTo>
                    <a:pt x="3010" y="4436"/>
                    <a:pt x="6163" y="8727"/>
                    <a:pt x="9487" y="12941"/>
                  </a:cubicBezTo>
                  <a:lnTo>
                    <a:pt x="9487" y="13058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969475" y="2107900"/>
              <a:ext cx="201200" cy="166200"/>
            </a:xfrm>
            <a:custGeom>
              <a:avLst/>
              <a:gdLst/>
              <a:ahLst/>
              <a:cxnLst/>
              <a:rect l="l" t="t" r="r" b="b"/>
              <a:pathLst>
                <a:path w="8048" h="6648" extrusionOk="0">
                  <a:moveTo>
                    <a:pt x="8047" y="6648"/>
                  </a:moveTo>
                  <a:cubicBezTo>
                    <a:pt x="6098" y="6320"/>
                    <a:pt x="2866" y="3455"/>
                    <a:pt x="2329" y="2932"/>
                  </a:cubicBezTo>
                  <a:cubicBezTo>
                    <a:pt x="1636" y="2238"/>
                    <a:pt x="1557" y="1806"/>
                    <a:pt x="995" y="1244"/>
                  </a:cubicBezTo>
                  <a:cubicBezTo>
                    <a:pt x="484" y="733"/>
                    <a:pt x="0" y="328"/>
                    <a:pt x="105" y="1"/>
                  </a:cubicBezTo>
                  <a:cubicBezTo>
                    <a:pt x="314" y="550"/>
                    <a:pt x="1753" y="943"/>
                    <a:pt x="2578" y="1139"/>
                  </a:cubicBezTo>
                  <a:cubicBezTo>
                    <a:pt x="3834" y="1414"/>
                    <a:pt x="5299" y="2042"/>
                    <a:pt x="8047" y="664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770575" y="1775875"/>
              <a:ext cx="205125" cy="335000"/>
            </a:xfrm>
            <a:custGeom>
              <a:avLst/>
              <a:gdLst/>
              <a:ahLst/>
              <a:cxnLst/>
              <a:rect l="l" t="t" r="r" b="b"/>
              <a:pathLst>
                <a:path w="8205" h="13400" extrusionOk="0">
                  <a:moveTo>
                    <a:pt x="8152" y="13399"/>
                  </a:moveTo>
                  <a:cubicBezTo>
                    <a:pt x="5339" y="9147"/>
                    <a:pt x="2591" y="4777"/>
                    <a:pt x="1" y="105"/>
                  </a:cubicBezTo>
                  <a:lnTo>
                    <a:pt x="171" y="1"/>
                  </a:lnTo>
                  <a:cubicBezTo>
                    <a:pt x="2591" y="4515"/>
                    <a:pt x="5326" y="8924"/>
                    <a:pt x="8205" y="13282"/>
                  </a:cubicBezTo>
                  <a:lnTo>
                    <a:pt x="8205" y="13399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3016250" y="2210950"/>
              <a:ext cx="201200" cy="166200"/>
            </a:xfrm>
            <a:custGeom>
              <a:avLst/>
              <a:gdLst/>
              <a:ahLst/>
              <a:cxnLst/>
              <a:rect l="l" t="t" r="r" b="b"/>
              <a:pathLst>
                <a:path w="8048" h="6648" extrusionOk="0">
                  <a:moveTo>
                    <a:pt x="8047" y="6647"/>
                  </a:moveTo>
                  <a:cubicBezTo>
                    <a:pt x="6098" y="6320"/>
                    <a:pt x="2853" y="3455"/>
                    <a:pt x="2329" y="2931"/>
                  </a:cubicBezTo>
                  <a:cubicBezTo>
                    <a:pt x="1636" y="2238"/>
                    <a:pt x="1557" y="1806"/>
                    <a:pt x="995" y="1243"/>
                  </a:cubicBezTo>
                  <a:cubicBezTo>
                    <a:pt x="484" y="733"/>
                    <a:pt x="0" y="327"/>
                    <a:pt x="105" y="0"/>
                  </a:cubicBezTo>
                  <a:cubicBezTo>
                    <a:pt x="314" y="550"/>
                    <a:pt x="1754" y="942"/>
                    <a:pt x="2578" y="1139"/>
                  </a:cubicBezTo>
                  <a:cubicBezTo>
                    <a:pt x="3821" y="1413"/>
                    <a:pt x="5300" y="2041"/>
                    <a:pt x="8047" y="664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814425" y="1880550"/>
              <a:ext cx="205125" cy="335000"/>
            </a:xfrm>
            <a:custGeom>
              <a:avLst/>
              <a:gdLst/>
              <a:ahLst/>
              <a:cxnLst/>
              <a:rect l="l" t="t" r="r" b="b"/>
              <a:pathLst>
                <a:path w="8205" h="13400" extrusionOk="0">
                  <a:moveTo>
                    <a:pt x="8152" y="13399"/>
                  </a:moveTo>
                  <a:cubicBezTo>
                    <a:pt x="5339" y="9134"/>
                    <a:pt x="2591" y="4777"/>
                    <a:pt x="0" y="92"/>
                  </a:cubicBezTo>
                  <a:lnTo>
                    <a:pt x="170" y="1"/>
                  </a:lnTo>
                  <a:cubicBezTo>
                    <a:pt x="2591" y="4515"/>
                    <a:pt x="5325" y="8925"/>
                    <a:pt x="8204" y="13282"/>
                  </a:cubicBezTo>
                  <a:lnTo>
                    <a:pt x="8204" y="13399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3046675" y="2298275"/>
              <a:ext cx="200875" cy="166200"/>
            </a:xfrm>
            <a:custGeom>
              <a:avLst/>
              <a:gdLst/>
              <a:ahLst/>
              <a:cxnLst/>
              <a:rect l="l" t="t" r="r" b="b"/>
              <a:pathLst>
                <a:path w="8035" h="6648" extrusionOk="0">
                  <a:moveTo>
                    <a:pt x="8034" y="6648"/>
                  </a:moveTo>
                  <a:cubicBezTo>
                    <a:pt x="6098" y="6334"/>
                    <a:pt x="2853" y="3455"/>
                    <a:pt x="2329" y="2932"/>
                  </a:cubicBezTo>
                  <a:cubicBezTo>
                    <a:pt x="1636" y="2238"/>
                    <a:pt x="1557" y="1820"/>
                    <a:pt x="981" y="1244"/>
                  </a:cubicBezTo>
                  <a:cubicBezTo>
                    <a:pt x="484" y="747"/>
                    <a:pt x="0" y="341"/>
                    <a:pt x="105" y="1"/>
                  </a:cubicBezTo>
                  <a:cubicBezTo>
                    <a:pt x="301" y="564"/>
                    <a:pt x="1753" y="956"/>
                    <a:pt x="2578" y="1139"/>
                  </a:cubicBezTo>
                  <a:cubicBezTo>
                    <a:pt x="3821" y="1427"/>
                    <a:pt x="5299" y="2055"/>
                    <a:pt x="8034" y="664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844825" y="1968225"/>
              <a:ext cx="205125" cy="334675"/>
            </a:xfrm>
            <a:custGeom>
              <a:avLst/>
              <a:gdLst/>
              <a:ahLst/>
              <a:cxnLst/>
              <a:rect l="l" t="t" r="r" b="b"/>
              <a:pathLst>
                <a:path w="8205" h="13387" extrusionOk="0">
                  <a:moveTo>
                    <a:pt x="8153" y="13386"/>
                  </a:moveTo>
                  <a:cubicBezTo>
                    <a:pt x="5339" y="9134"/>
                    <a:pt x="2592" y="4776"/>
                    <a:pt x="1" y="92"/>
                  </a:cubicBezTo>
                  <a:lnTo>
                    <a:pt x="158" y="0"/>
                  </a:lnTo>
                  <a:cubicBezTo>
                    <a:pt x="2592" y="4515"/>
                    <a:pt x="5313" y="8924"/>
                    <a:pt x="8205" y="13268"/>
                  </a:cubicBezTo>
                  <a:lnTo>
                    <a:pt x="8205" y="13386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3110775" y="2411475"/>
              <a:ext cx="187150" cy="205125"/>
            </a:xfrm>
            <a:custGeom>
              <a:avLst/>
              <a:gdLst/>
              <a:ahLst/>
              <a:cxnLst/>
              <a:rect l="l" t="t" r="r" b="b"/>
              <a:pathLst>
                <a:path w="7486" h="8205" extrusionOk="0">
                  <a:moveTo>
                    <a:pt x="7485" y="8204"/>
                  </a:moveTo>
                  <a:cubicBezTo>
                    <a:pt x="5405" y="7563"/>
                    <a:pt x="2461" y="4043"/>
                    <a:pt x="2003" y="3415"/>
                  </a:cubicBezTo>
                  <a:cubicBezTo>
                    <a:pt x="1375" y="2591"/>
                    <a:pt x="1388" y="2133"/>
                    <a:pt x="890" y="1439"/>
                  </a:cubicBezTo>
                  <a:cubicBezTo>
                    <a:pt x="432" y="838"/>
                    <a:pt x="1" y="327"/>
                    <a:pt x="184" y="0"/>
                  </a:cubicBezTo>
                  <a:cubicBezTo>
                    <a:pt x="289" y="615"/>
                    <a:pt x="1806" y="1256"/>
                    <a:pt x="2670" y="1570"/>
                  </a:cubicBezTo>
                  <a:cubicBezTo>
                    <a:pt x="3978" y="2068"/>
                    <a:pt x="5470" y="2957"/>
                    <a:pt x="7485" y="820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961950" y="2033975"/>
              <a:ext cx="153750" cy="382425"/>
            </a:xfrm>
            <a:custGeom>
              <a:avLst/>
              <a:gdLst/>
              <a:ahLst/>
              <a:cxnLst/>
              <a:rect l="l" t="t" r="r" b="b"/>
              <a:pathLst>
                <a:path w="6150" h="15297" extrusionOk="0">
                  <a:moveTo>
                    <a:pt x="6071" y="15296"/>
                  </a:moveTo>
                  <a:cubicBezTo>
                    <a:pt x="3899" y="10390"/>
                    <a:pt x="1819" y="5391"/>
                    <a:pt x="0" y="79"/>
                  </a:cubicBezTo>
                  <a:lnTo>
                    <a:pt x="196" y="1"/>
                  </a:lnTo>
                  <a:cubicBezTo>
                    <a:pt x="1884" y="5117"/>
                    <a:pt x="3926" y="10154"/>
                    <a:pt x="6150" y="15179"/>
                  </a:cubicBezTo>
                  <a:lnTo>
                    <a:pt x="6124" y="15296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3151675" y="2521375"/>
              <a:ext cx="187450" cy="205125"/>
            </a:xfrm>
            <a:custGeom>
              <a:avLst/>
              <a:gdLst/>
              <a:ahLst/>
              <a:cxnLst/>
              <a:rect l="l" t="t" r="r" b="b"/>
              <a:pathLst>
                <a:path w="7498" h="8205" extrusionOk="0">
                  <a:moveTo>
                    <a:pt x="7498" y="8205"/>
                  </a:moveTo>
                  <a:cubicBezTo>
                    <a:pt x="5417" y="7563"/>
                    <a:pt x="2473" y="4057"/>
                    <a:pt x="2002" y="3429"/>
                  </a:cubicBezTo>
                  <a:cubicBezTo>
                    <a:pt x="1387" y="2591"/>
                    <a:pt x="1400" y="2133"/>
                    <a:pt x="903" y="1440"/>
                  </a:cubicBezTo>
                  <a:cubicBezTo>
                    <a:pt x="445" y="838"/>
                    <a:pt x="0" y="328"/>
                    <a:pt x="197" y="1"/>
                  </a:cubicBezTo>
                  <a:cubicBezTo>
                    <a:pt x="301" y="616"/>
                    <a:pt x="1806" y="1257"/>
                    <a:pt x="2670" y="1584"/>
                  </a:cubicBezTo>
                  <a:cubicBezTo>
                    <a:pt x="3991" y="2068"/>
                    <a:pt x="5483" y="2958"/>
                    <a:pt x="7498" y="820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3003150" y="2144225"/>
              <a:ext cx="153775" cy="382075"/>
            </a:xfrm>
            <a:custGeom>
              <a:avLst/>
              <a:gdLst/>
              <a:ahLst/>
              <a:cxnLst/>
              <a:rect l="l" t="t" r="r" b="b"/>
              <a:pathLst>
                <a:path w="6151" h="15283" extrusionOk="0">
                  <a:moveTo>
                    <a:pt x="6072" y="15283"/>
                  </a:moveTo>
                  <a:cubicBezTo>
                    <a:pt x="3900" y="10376"/>
                    <a:pt x="1820" y="5378"/>
                    <a:pt x="1" y="65"/>
                  </a:cubicBezTo>
                  <a:lnTo>
                    <a:pt x="197" y="0"/>
                  </a:lnTo>
                  <a:cubicBezTo>
                    <a:pt x="1885" y="5103"/>
                    <a:pt x="3926" y="10154"/>
                    <a:pt x="6151" y="15165"/>
                  </a:cubicBezTo>
                  <a:lnTo>
                    <a:pt x="6124" y="15283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3194525" y="2630625"/>
              <a:ext cx="187125" cy="205125"/>
            </a:xfrm>
            <a:custGeom>
              <a:avLst/>
              <a:gdLst/>
              <a:ahLst/>
              <a:cxnLst/>
              <a:rect l="l" t="t" r="r" b="b"/>
              <a:pathLst>
                <a:path w="7485" h="8205" extrusionOk="0">
                  <a:moveTo>
                    <a:pt x="7485" y="8205"/>
                  </a:moveTo>
                  <a:cubicBezTo>
                    <a:pt x="5404" y="7564"/>
                    <a:pt x="2460" y="4044"/>
                    <a:pt x="2002" y="3416"/>
                  </a:cubicBezTo>
                  <a:cubicBezTo>
                    <a:pt x="1374" y="2578"/>
                    <a:pt x="1387" y="2121"/>
                    <a:pt x="890" y="1440"/>
                  </a:cubicBezTo>
                  <a:cubicBezTo>
                    <a:pt x="432" y="825"/>
                    <a:pt x="0" y="328"/>
                    <a:pt x="184" y="1"/>
                  </a:cubicBezTo>
                  <a:cubicBezTo>
                    <a:pt x="288" y="616"/>
                    <a:pt x="1793" y="1257"/>
                    <a:pt x="2670" y="1571"/>
                  </a:cubicBezTo>
                  <a:cubicBezTo>
                    <a:pt x="3978" y="2068"/>
                    <a:pt x="5470" y="2958"/>
                    <a:pt x="7485" y="820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3045675" y="2253150"/>
              <a:ext cx="153775" cy="382425"/>
            </a:xfrm>
            <a:custGeom>
              <a:avLst/>
              <a:gdLst/>
              <a:ahLst/>
              <a:cxnLst/>
              <a:rect l="l" t="t" r="r" b="b"/>
              <a:pathLst>
                <a:path w="6151" h="15297" extrusionOk="0">
                  <a:moveTo>
                    <a:pt x="6072" y="15296"/>
                  </a:moveTo>
                  <a:cubicBezTo>
                    <a:pt x="3900" y="10389"/>
                    <a:pt x="1820" y="5391"/>
                    <a:pt x="1" y="79"/>
                  </a:cubicBezTo>
                  <a:lnTo>
                    <a:pt x="197" y="0"/>
                  </a:lnTo>
                  <a:cubicBezTo>
                    <a:pt x="1885" y="5116"/>
                    <a:pt x="3926" y="10154"/>
                    <a:pt x="6151" y="15165"/>
                  </a:cubicBezTo>
                  <a:lnTo>
                    <a:pt x="6124" y="15296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3235075" y="2733025"/>
              <a:ext cx="187475" cy="205450"/>
            </a:xfrm>
            <a:custGeom>
              <a:avLst/>
              <a:gdLst/>
              <a:ahLst/>
              <a:cxnLst/>
              <a:rect l="l" t="t" r="r" b="b"/>
              <a:pathLst>
                <a:path w="7499" h="8218" extrusionOk="0">
                  <a:moveTo>
                    <a:pt x="7498" y="8217"/>
                  </a:moveTo>
                  <a:cubicBezTo>
                    <a:pt x="5418" y="7576"/>
                    <a:pt x="2474" y="4057"/>
                    <a:pt x="2003" y="3428"/>
                  </a:cubicBezTo>
                  <a:cubicBezTo>
                    <a:pt x="1388" y="2591"/>
                    <a:pt x="1401" y="2133"/>
                    <a:pt x="891" y="1453"/>
                  </a:cubicBezTo>
                  <a:cubicBezTo>
                    <a:pt x="446" y="838"/>
                    <a:pt x="1" y="341"/>
                    <a:pt x="197" y="0"/>
                  </a:cubicBezTo>
                  <a:cubicBezTo>
                    <a:pt x="289" y="628"/>
                    <a:pt x="1807" y="1256"/>
                    <a:pt x="2670" y="1584"/>
                  </a:cubicBezTo>
                  <a:cubicBezTo>
                    <a:pt x="3992" y="2068"/>
                    <a:pt x="5483" y="2957"/>
                    <a:pt x="7498" y="821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3086250" y="2355850"/>
              <a:ext cx="154100" cy="382100"/>
            </a:xfrm>
            <a:custGeom>
              <a:avLst/>
              <a:gdLst/>
              <a:ahLst/>
              <a:cxnLst/>
              <a:rect l="l" t="t" r="r" b="b"/>
              <a:pathLst>
                <a:path w="6164" h="15284" extrusionOk="0">
                  <a:moveTo>
                    <a:pt x="6072" y="15284"/>
                  </a:moveTo>
                  <a:cubicBezTo>
                    <a:pt x="3913" y="10377"/>
                    <a:pt x="1832" y="5379"/>
                    <a:pt x="0" y="66"/>
                  </a:cubicBezTo>
                  <a:lnTo>
                    <a:pt x="197" y="1"/>
                  </a:lnTo>
                  <a:cubicBezTo>
                    <a:pt x="1898" y="5104"/>
                    <a:pt x="3926" y="10154"/>
                    <a:pt x="6163" y="15166"/>
                  </a:cubicBezTo>
                  <a:lnTo>
                    <a:pt x="6124" y="15284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3274325" y="2832800"/>
              <a:ext cx="187150" cy="205125"/>
            </a:xfrm>
            <a:custGeom>
              <a:avLst/>
              <a:gdLst/>
              <a:ahLst/>
              <a:cxnLst/>
              <a:rect l="l" t="t" r="r" b="b"/>
              <a:pathLst>
                <a:path w="7486" h="8205" extrusionOk="0">
                  <a:moveTo>
                    <a:pt x="7485" y="8204"/>
                  </a:moveTo>
                  <a:cubicBezTo>
                    <a:pt x="5405" y="7563"/>
                    <a:pt x="2461" y="4056"/>
                    <a:pt x="2003" y="3428"/>
                  </a:cubicBezTo>
                  <a:cubicBezTo>
                    <a:pt x="1388" y="2591"/>
                    <a:pt x="1388" y="2133"/>
                    <a:pt x="891" y="1439"/>
                  </a:cubicBezTo>
                  <a:cubicBezTo>
                    <a:pt x="446" y="838"/>
                    <a:pt x="1" y="327"/>
                    <a:pt x="184" y="0"/>
                  </a:cubicBezTo>
                  <a:cubicBezTo>
                    <a:pt x="289" y="615"/>
                    <a:pt x="1807" y="1256"/>
                    <a:pt x="2670" y="1583"/>
                  </a:cubicBezTo>
                  <a:cubicBezTo>
                    <a:pt x="3992" y="2067"/>
                    <a:pt x="5470" y="2957"/>
                    <a:pt x="7485" y="820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3125500" y="2455625"/>
              <a:ext cx="153775" cy="382100"/>
            </a:xfrm>
            <a:custGeom>
              <a:avLst/>
              <a:gdLst/>
              <a:ahLst/>
              <a:cxnLst/>
              <a:rect l="l" t="t" r="r" b="b"/>
              <a:pathLst>
                <a:path w="6151" h="15284" extrusionOk="0">
                  <a:moveTo>
                    <a:pt x="6072" y="15283"/>
                  </a:moveTo>
                  <a:cubicBezTo>
                    <a:pt x="3900" y="10377"/>
                    <a:pt x="1819" y="5378"/>
                    <a:pt x="0" y="66"/>
                  </a:cubicBezTo>
                  <a:lnTo>
                    <a:pt x="197" y="1"/>
                  </a:lnTo>
                  <a:cubicBezTo>
                    <a:pt x="1885" y="5104"/>
                    <a:pt x="3926" y="10154"/>
                    <a:pt x="6150" y="15166"/>
                  </a:cubicBezTo>
                  <a:lnTo>
                    <a:pt x="6124" y="15283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850075" y="1517775"/>
              <a:ext cx="86050" cy="245050"/>
            </a:xfrm>
            <a:custGeom>
              <a:avLst/>
              <a:gdLst/>
              <a:ahLst/>
              <a:cxnLst/>
              <a:rect l="l" t="t" r="r" b="b"/>
              <a:pathLst>
                <a:path w="3442" h="9802" extrusionOk="0">
                  <a:moveTo>
                    <a:pt x="2800" y="9801"/>
                  </a:moveTo>
                  <a:cubicBezTo>
                    <a:pt x="3442" y="7917"/>
                    <a:pt x="2421" y="3861"/>
                    <a:pt x="2212" y="3181"/>
                  </a:cubicBezTo>
                  <a:cubicBezTo>
                    <a:pt x="1924" y="2265"/>
                    <a:pt x="1584" y="2029"/>
                    <a:pt x="1348" y="1296"/>
                  </a:cubicBezTo>
                  <a:cubicBezTo>
                    <a:pt x="1139" y="629"/>
                    <a:pt x="995" y="40"/>
                    <a:pt x="655" y="1"/>
                  </a:cubicBezTo>
                  <a:cubicBezTo>
                    <a:pt x="1060" y="407"/>
                    <a:pt x="707" y="1859"/>
                    <a:pt x="484" y="2683"/>
                  </a:cubicBezTo>
                  <a:cubicBezTo>
                    <a:pt x="144" y="3913"/>
                    <a:pt x="0" y="5497"/>
                    <a:pt x="2800" y="980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2667200" y="1202450"/>
              <a:ext cx="203825" cy="317650"/>
            </a:xfrm>
            <a:custGeom>
              <a:avLst/>
              <a:gdLst/>
              <a:ahLst/>
              <a:cxnLst/>
              <a:rect l="l" t="t" r="r" b="b"/>
              <a:pathLst>
                <a:path w="8153" h="12706" extrusionOk="0">
                  <a:moveTo>
                    <a:pt x="8153" y="12666"/>
                  </a:moveTo>
                  <a:cubicBezTo>
                    <a:pt x="5693" y="8427"/>
                    <a:pt x="3102" y="4201"/>
                    <a:pt x="158" y="0"/>
                  </a:cubicBezTo>
                  <a:lnTo>
                    <a:pt x="1" y="105"/>
                  </a:lnTo>
                  <a:cubicBezTo>
                    <a:pt x="2867" y="4096"/>
                    <a:pt x="5510" y="8322"/>
                    <a:pt x="8022" y="12653"/>
                  </a:cubicBezTo>
                  <a:lnTo>
                    <a:pt x="8127" y="12706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2901100" y="1624425"/>
              <a:ext cx="82775" cy="247650"/>
            </a:xfrm>
            <a:custGeom>
              <a:avLst/>
              <a:gdLst/>
              <a:ahLst/>
              <a:cxnLst/>
              <a:rect l="l" t="t" r="r" b="b"/>
              <a:pathLst>
                <a:path w="3311" h="9906" extrusionOk="0">
                  <a:moveTo>
                    <a:pt x="2565" y="9906"/>
                  </a:moveTo>
                  <a:cubicBezTo>
                    <a:pt x="3311" y="8061"/>
                    <a:pt x="2513" y="3952"/>
                    <a:pt x="2343" y="3259"/>
                  </a:cubicBezTo>
                  <a:cubicBezTo>
                    <a:pt x="2107" y="2330"/>
                    <a:pt x="1780" y="2081"/>
                    <a:pt x="1584" y="1322"/>
                  </a:cubicBezTo>
                  <a:cubicBezTo>
                    <a:pt x="1401" y="655"/>
                    <a:pt x="1309" y="53"/>
                    <a:pt x="956" y="1"/>
                  </a:cubicBezTo>
                  <a:cubicBezTo>
                    <a:pt x="1335" y="419"/>
                    <a:pt x="916" y="1859"/>
                    <a:pt x="642" y="2670"/>
                  </a:cubicBezTo>
                  <a:cubicBezTo>
                    <a:pt x="236" y="3887"/>
                    <a:pt x="0" y="5444"/>
                    <a:pt x="2565" y="990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2743425" y="1298950"/>
              <a:ext cx="186150" cy="328125"/>
            </a:xfrm>
            <a:custGeom>
              <a:avLst/>
              <a:gdLst/>
              <a:ahLst/>
              <a:cxnLst/>
              <a:rect l="l" t="t" r="r" b="b"/>
              <a:pathLst>
                <a:path w="7446" h="13125" extrusionOk="0">
                  <a:moveTo>
                    <a:pt x="7446" y="13072"/>
                  </a:moveTo>
                  <a:cubicBezTo>
                    <a:pt x="5221" y="8715"/>
                    <a:pt x="2879" y="4358"/>
                    <a:pt x="171" y="0"/>
                  </a:cubicBezTo>
                  <a:lnTo>
                    <a:pt x="1" y="92"/>
                  </a:lnTo>
                  <a:cubicBezTo>
                    <a:pt x="2644" y="4240"/>
                    <a:pt x="5051" y="8597"/>
                    <a:pt x="7315" y="13072"/>
                  </a:cubicBezTo>
                  <a:lnTo>
                    <a:pt x="7420" y="13124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2948200" y="1693450"/>
              <a:ext cx="82800" cy="247650"/>
            </a:xfrm>
            <a:custGeom>
              <a:avLst/>
              <a:gdLst/>
              <a:ahLst/>
              <a:cxnLst/>
              <a:rect l="l" t="t" r="r" b="b"/>
              <a:pathLst>
                <a:path w="3312" h="9906" extrusionOk="0">
                  <a:moveTo>
                    <a:pt x="2565" y="9905"/>
                  </a:moveTo>
                  <a:cubicBezTo>
                    <a:pt x="3311" y="8061"/>
                    <a:pt x="2513" y="3952"/>
                    <a:pt x="2343" y="3258"/>
                  </a:cubicBezTo>
                  <a:cubicBezTo>
                    <a:pt x="2094" y="2329"/>
                    <a:pt x="1767" y="2081"/>
                    <a:pt x="1571" y="1322"/>
                  </a:cubicBezTo>
                  <a:cubicBezTo>
                    <a:pt x="1401" y="655"/>
                    <a:pt x="1296" y="53"/>
                    <a:pt x="956" y="0"/>
                  </a:cubicBezTo>
                  <a:cubicBezTo>
                    <a:pt x="1335" y="419"/>
                    <a:pt x="917" y="1858"/>
                    <a:pt x="642" y="2670"/>
                  </a:cubicBezTo>
                  <a:cubicBezTo>
                    <a:pt x="236" y="3887"/>
                    <a:pt x="1" y="5444"/>
                    <a:pt x="2565" y="990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790525" y="1367975"/>
              <a:ext cx="186175" cy="327800"/>
            </a:xfrm>
            <a:custGeom>
              <a:avLst/>
              <a:gdLst/>
              <a:ahLst/>
              <a:cxnLst/>
              <a:rect l="l" t="t" r="r" b="b"/>
              <a:pathLst>
                <a:path w="7447" h="13112" extrusionOk="0">
                  <a:moveTo>
                    <a:pt x="7446" y="13072"/>
                  </a:moveTo>
                  <a:cubicBezTo>
                    <a:pt x="5222" y="8715"/>
                    <a:pt x="2866" y="4357"/>
                    <a:pt x="158" y="0"/>
                  </a:cubicBezTo>
                  <a:lnTo>
                    <a:pt x="1" y="92"/>
                  </a:lnTo>
                  <a:cubicBezTo>
                    <a:pt x="2644" y="4240"/>
                    <a:pt x="5038" y="8597"/>
                    <a:pt x="7315" y="13072"/>
                  </a:cubicBezTo>
                  <a:lnTo>
                    <a:pt x="7420" y="13111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3000550" y="1786350"/>
              <a:ext cx="82775" cy="247650"/>
            </a:xfrm>
            <a:custGeom>
              <a:avLst/>
              <a:gdLst/>
              <a:ahLst/>
              <a:cxnLst/>
              <a:rect l="l" t="t" r="r" b="b"/>
              <a:pathLst>
                <a:path w="3311" h="9906" extrusionOk="0">
                  <a:moveTo>
                    <a:pt x="2565" y="9906"/>
                  </a:moveTo>
                  <a:cubicBezTo>
                    <a:pt x="3311" y="8061"/>
                    <a:pt x="2512" y="3939"/>
                    <a:pt x="2342" y="3259"/>
                  </a:cubicBezTo>
                  <a:cubicBezTo>
                    <a:pt x="2107" y="2330"/>
                    <a:pt x="1767" y="2068"/>
                    <a:pt x="1583" y="1322"/>
                  </a:cubicBezTo>
                  <a:cubicBezTo>
                    <a:pt x="1400" y="655"/>
                    <a:pt x="1309" y="53"/>
                    <a:pt x="955" y="0"/>
                  </a:cubicBezTo>
                  <a:cubicBezTo>
                    <a:pt x="1335" y="419"/>
                    <a:pt x="916" y="1858"/>
                    <a:pt x="641" y="2657"/>
                  </a:cubicBezTo>
                  <a:cubicBezTo>
                    <a:pt x="236" y="3873"/>
                    <a:pt x="0" y="5444"/>
                    <a:pt x="2565" y="990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2842875" y="1460875"/>
              <a:ext cx="186150" cy="327800"/>
            </a:xfrm>
            <a:custGeom>
              <a:avLst/>
              <a:gdLst/>
              <a:ahLst/>
              <a:cxnLst/>
              <a:rect l="l" t="t" r="r" b="b"/>
              <a:pathLst>
                <a:path w="7446" h="13112" extrusionOk="0">
                  <a:moveTo>
                    <a:pt x="7446" y="13072"/>
                  </a:moveTo>
                  <a:cubicBezTo>
                    <a:pt x="5221" y="8715"/>
                    <a:pt x="2879" y="4344"/>
                    <a:pt x="157" y="0"/>
                  </a:cubicBezTo>
                  <a:lnTo>
                    <a:pt x="0" y="92"/>
                  </a:lnTo>
                  <a:cubicBezTo>
                    <a:pt x="2643" y="4240"/>
                    <a:pt x="5038" y="8597"/>
                    <a:pt x="7315" y="13072"/>
                  </a:cubicBezTo>
                  <a:lnTo>
                    <a:pt x="7419" y="13111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3051900" y="1874350"/>
              <a:ext cx="82450" cy="247975"/>
            </a:xfrm>
            <a:custGeom>
              <a:avLst/>
              <a:gdLst/>
              <a:ahLst/>
              <a:cxnLst/>
              <a:rect l="l" t="t" r="r" b="b"/>
              <a:pathLst>
                <a:path w="3298" h="9919" extrusionOk="0">
                  <a:moveTo>
                    <a:pt x="2552" y="9918"/>
                  </a:moveTo>
                  <a:cubicBezTo>
                    <a:pt x="3298" y="8073"/>
                    <a:pt x="2500" y="3952"/>
                    <a:pt x="2330" y="3258"/>
                  </a:cubicBezTo>
                  <a:cubicBezTo>
                    <a:pt x="2094" y="2342"/>
                    <a:pt x="1767" y="2081"/>
                    <a:pt x="1571" y="1335"/>
                  </a:cubicBezTo>
                  <a:cubicBezTo>
                    <a:pt x="1387" y="654"/>
                    <a:pt x="1296" y="66"/>
                    <a:pt x="943" y="0"/>
                  </a:cubicBezTo>
                  <a:cubicBezTo>
                    <a:pt x="1335" y="432"/>
                    <a:pt x="903" y="1871"/>
                    <a:pt x="642" y="2669"/>
                  </a:cubicBezTo>
                  <a:cubicBezTo>
                    <a:pt x="223" y="3886"/>
                    <a:pt x="0" y="5456"/>
                    <a:pt x="2552" y="991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2893900" y="1548875"/>
              <a:ext cx="186150" cy="328100"/>
            </a:xfrm>
            <a:custGeom>
              <a:avLst/>
              <a:gdLst/>
              <a:ahLst/>
              <a:cxnLst/>
              <a:rect l="l" t="t" r="r" b="b"/>
              <a:pathLst>
                <a:path w="7446" h="13124" extrusionOk="0">
                  <a:moveTo>
                    <a:pt x="7446" y="13085"/>
                  </a:moveTo>
                  <a:cubicBezTo>
                    <a:pt x="5221" y="8714"/>
                    <a:pt x="2879" y="4357"/>
                    <a:pt x="171" y="0"/>
                  </a:cubicBezTo>
                  <a:lnTo>
                    <a:pt x="1" y="105"/>
                  </a:lnTo>
                  <a:cubicBezTo>
                    <a:pt x="2644" y="4253"/>
                    <a:pt x="5051" y="8597"/>
                    <a:pt x="7315" y="13072"/>
                  </a:cubicBezTo>
                  <a:lnTo>
                    <a:pt x="7420" y="13124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3087550" y="1924075"/>
              <a:ext cx="79525" cy="249275"/>
            </a:xfrm>
            <a:custGeom>
              <a:avLst/>
              <a:gdLst/>
              <a:ahLst/>
              <a:cxnLst/>
              <a:rect l="l" t="t" r="r" b="b"/>
              <a:pathLst>
                <a:path w="3181" h="9971" extrusionOk="0">
                  <a:moveTo>
                    <a:pt x="2343" y="9971"/>
                  </a:moveTo>
                  <a:cubicBezTo>
                    <a:pt x="3180" y="8165"/>
                    <a:pt x="2578" y="4017"/>
                    <a:pt x="2434" y="3324"/>
                  </a:cubicBezTo>
                  <a:cubicBezTo>
                    <a:pt x="2238" y="2395"/>
                    <a:pt x="1924" y="2120"/>
                    <a:pt x="1754" y="1361"/>
                  </a:cubicBezTo>
                  <a:cubicBezTo>
                    <a:pt x="1610" y="680"/>
                    <a:pt x="1545" y="79"/>
                    <a:pt x="1204" y="0"/>
                  </a:cubicBezTo>
                  <a:cubicBezTo>
                    <a:pt x="1558" y="445"/>
                    <a:pt x="1074" y="1871"/>
                    <a:pt x="773" y="2656"/>
                  </a:cubicBezTo>
                  <a:cubicBezTo>
                    <a:pt x="302" y="3847"/>
                    <a:pt x="1" y="5404"/>
                    <a:pt x="2343" y="997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2950825" y="1591050"/>
              <a:ext cx="171100" cy="335650"/>
            </a:xfrm>
            <a:custGeom>
              <a:avLst/>
              <a:gdLst/>
              <a:ahLst/>
              <a:cxnLst/>
              <a:rect l="l" t="t" r="r" b="b"/>
              <a:pathLst>
                <a:path w="6844" h="13426" extrusionOk="0">
                  <a:moveTo>
                    <a:pt x="6844" y="13386"/>
                  </a:moveTo>
                  <a:cubicBezTo>
                    <a:pt x="4815" y="8938"/>
                    <a:pt x="2683" y="4463"/>
                    <a:pt x="170" y="1"/>
                  </a:cubicBezTo>
                  <a:lnTo>
                    <a:pt x="0" y="79"/>
                  </a:lnTo>
                  <a:cubicBezTo>
                    <a:pt x="2447" y="4345"/>
                    <a:pt x="4658" y="8807"/>
                    <a:pt x="6713" y="13373"/>
                  </a:cubicBezTo>
                  <a:lnTo>
                    <a:pt x="6817" y="13426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3150025" y="2050000"/>
              <a:ext cx="74300" cy="250925"/>
            </a:xfrm>
            <a:custGeom>
              <a:avLst/>
              <a:gdLst/>
              <a:ahLst/>
              <a:cxnLst/>
              <a:rect l="l" t="t" r="r" b="b"/>
              <a:pathLst>
                <a:path w="2972" h="10037" extrusionOk="0">
                  <a:moveTo>
                    <a:pt x="2003" y="10037"/>
                  </a:moveTo>
                  <a:cubicBezTo>
                    <a:pt x="2971" y="8296"/>
                    <a:pt x="2683" y="4122"/>
                    <a:pt x="2592" y="3416"/>
                  </a:cubicBezTo>
                  <a:cubicBezTo>
                    <a:pt x="2474" y="2474"/>
                    <a:pt x="2173" y="2173"/>
                    <a:pt x="2068" y="1401"/>
                  </a:cubicBezTo>
                  <a:cubicBezTo>
                    <a:pt x="1977" y="720"/>
                    <a:pt x="1950" y="105"/>
                    <a:pt x="1623" y="1"/>
                  </a:cubicBezTo>
                  <a:cubicBezTo>
                    <a:pt x="1950" y="472"/>
                    <a:pt x="1349" y="1859"/>
                    <a:pt x="982" y="2618"/>
                  </a:cubicBezTo>
                  <a:cubicBezTo>
                    <a:pt x="420" y="3769"/>
                    <a:pt x="1" y="5300"/>
                    <a:pt x="2003" y="1003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3049600" y="1705550"/>
              <a:ext cx="145275" cy="347750"/>
            </a:xfrm>
            <a:custGeom>
              <a:avLst/>
              <a:gdLst/>
              <a:ahLst/>
              <a:cxnLst/>
              <a:rect l="l" t="t" r="r" b="b"/>
              <a:pathLst>
                <a:path w="5811" h="13910" extrusionOk="0">
                  <a:moveTo>
                    <a:pt x="5810" y="13870"/>
                  </a:moveTo>
                  <a:cubicBezTo>
                    <a:pt x="4136" y="9264"/>
                    <a:pt x="2343" y="4646"/>
                    <a:pt x="184" y="1"/>
                  </a:cubicBezTo>
                  <a:lnTo>
                    <a:pt x="1" y="66"/>
                  </a:lnTo>
                  <a:cubicBezTo>
                    <a:pt x="2121" y="4515"/>
                    <a:pt x="3979" y="9121"/>
                    <a:pt x="5680" y="13844"/>
                  </a:cubicBezTo>
                  <a:lnTo>
                    <a:pt x="5771" y="13909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198775" y="2159925"/>
              <a:ext cx="73950" cy="250900"/>
            </a:xfrm>
            <a:custGeom>
              <a:avLst/>
              <a:gdLst/>
              <a:ahLst/>
              <a:cxnLst/>
              <a:rect l="l" t="t" r="r" b="b"/>
              <a:pathLst>
                <a:path w="2958" h="10036" extrusionOk="0">
                  <a:moveTo>
                    <a:pt x="1989" y="10036"/>
                  </a:moveTo>
                  <a:cubicBezTo>
                    <a:pt x="2958" y="8296"/>
                    <a:pt x="2670" y="4109"/>
                    <a:pt x="2578" y="3402"/>
                  </a:cubicBezTo>
                  <a:cubicBezTo>
                    <a:pt x="2460" y="2460"/>
                    <a:pt x="2159" y="2172"/>
                    <a:pt x="2068" y="1400"/>
                  </a:cubicBezTo>
                  <a:cubicBezTo>
                    <a:pt x="1976" y="707"/>
                    <a:pt x="1950" y="105"/>
                    <a:pt x="1610" y="0"/>
                  </a:cubicBezTo>
                  <a:cubicBezTo>
                    <a:pt x="1937" y="471"/>
                    <a:pt x="1335" y="1858"/>
                    <a:pt x="969" y="2617"/>
                  </a:cubicBezTo>
                  <a:cubicBezTo>
                    <a:pt x="419" y="3768"/>
                    <a:pt x="0" y="5299"/>
                    <a:pt x="1989" y="1003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3098350" y="1815125"/>
              <a:ext cx="144925" cy="347750"/>
            </a:xfrm>
            <a:custGeom>
              <a:avLst/>
              <a:gdLst/>
              <a:ahLst/>
              <a:cxnLst/>
              <a:rect l="l" t="t" r="r" b="b"/>
              <a:pathLst>
                <a:path w="5797" h="13910" extrusionOk="0">
                  <a:moveTo>
                    <a:pt x="5797" y="13884"/>
                  </a:moveTo>
                  <a:cubicBezTo>
                    <a:pt x="4122" y="9278"/>
                    <a:pt x="2330" y="4659"/>
                    <a:pt x="171" y="1"/>
                  </a:cubicBezTo>
                  <a:lnTo>
                    <a:pt x="0" y="79"/>
                  </a:lnTo>
                  <a:cubicBezTo>
                    <a:pt x="2120" y="4515"/>
                    <a:pt x="3965" y="9134"/>
                    <a:pt x="5666" y="13858"/>
                  </a:cubicBezTo>
                  <a:lnTo>
                    <a:pt x="5771" y="13910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3241300" y="2278650"/>
              <a:ext cx="73950" cy="250600"/>
            </a:xfrm>
            <a:custGeom>
              <a:avLst/>
              <a:gdLst/>
              <a:ahLst/>
              <a:cxnLst/>
              <a:rect l="l" t="t" r="r" b="b"/>
              <a:pathLst>
                <a:path w="2958" h="10024" extrusionOk="0">
                  <a:moveTo>
                    <a:pt x="1989" y="10024"/>
                  </a:moveTo>
                  <a:cubicBezTo>
                    <a:pt x="2958" y="8283"/>
                    <a:pt x="2683" y="4109"/>
                    <a:pt x="2591" y="3403"/>
                  </a:cubicBezTo>
                  <a:cubicBezTo>
                    <a:pt x="2460" y="2461"/>
                    <a:pt x="2172" y="2160"/>
                    <a:pt x="2068" y="1388"/>
                  </a:cubicBezTo>
                  <a:cubicBezTo>
                    <a:pt x="1976" y="707"/>
                    <a:pt x="1950" y="92"/>
                    <a:pt x="1610" y="1"/>
                  </a:cubicBezTo>
                  <a:cubicBezTo>
                    <a:pt x="1937" y="472"/>
                    <a:pt x="1348" y="1846"/>
                    <a:pt x="982" y="2605"/>
                  </a:cubicBezTo>
                  <a:cubicBezTo>
                    <a:pt x="419" y="3756"/>
                    <a:pt x="0" y="5287"/>
                    <a:pt x="1989" y="1002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3140875" y="1933875"/>
              <a:ext cx="144925" cy="347750"/>
            </a:xfrm>
            <a:custGeom>
              <a:avLst/>
              <a:gdLst/>
              <a:ahLst/>
              <a:cxnLst/>
              <a:rect l="l" t="t" r="r" b="b"/>
              <a:pathLst>
                <a:path w="5797" h="13910" extrusionOk="0">
                  <a:moveTo>
                    <a:pt x="5797" y="13870"/>
                  </a:moveTo>
                  <a:cubicBezTo>
                    <a:pt x="4122" y="9265"/>
                    <a:pt x="2330" y="4646"/>
                    <a:pt x="184" y="1"/>
                  </a:cubicBezTo>
                  <a:lnTo>
                    <a:pt x="0" y="79"/>
                  </a:lnTo>
                  <a:cubicBezTo>
                    <a:pt x="2120" y="4515"/>
                    <a:pt x="3965" y="9134"/>
                    <a:pt x="5666" y="13844"/>
                  </a:cubicBezTo>
                  <a:lnTo>
                    <a:pt x="5771" y="13910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3280225" y="2401325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6"/>
                  </a:moveTo>
                  <a:cubicBezTo>
                    <a:pt x="2709" y="8375"/>
                    <a:pt x="2761" y="4188"/>
                    <a:pt x="2722" y="3481"/>
                  </a:cubicBezTo>
                  <a:cubicBezTo>
                    <a:pt x="2683" y="2526"/>
                    <a:pt x="2408" y="2212"/>
                    <a:pt x="2369" y="1440"/>
                  </a:cubicBezTo>
                  <a:cubicBezTo>
                    <a:pt x="2330" y="746"/>
                    <a:pt x="2356" y="131"/>
                    <a:pt x="2029" y="1"/>
                  </a:cubicBezTo>
                  <a:cubicBezTo>
                    <a:pt x="2316" y="498"/>
                    <a:pt x="1610" y="1832"/>
                    <a:pt x="1191" y="2552"/>
                  </a:cubicBezTo>
                  <a:cubicBezTo>
                    <a:pt x="537" y="3664"/>
                    <a:pt x="1" y="5156"/>
                    <a:pt x="1610" y="1003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3217750" y="2047050"/>
              <a:ext cx="117125" cy="357575"/>
            </a:xfrm>
            <a:custGeom>
              <a:avLst/>
              <a:gdLst/>
              <a:ahLst/>
              <a:cxnLst/>
              <a:rect l="l" t="t" r="r" b="b"/>
              <a:pathLst>
                <a:path w="4685" h="14303" extrusionOk="0">
                  <a:moveTo>
                    <a:pt x="4685" y="14276"/>
                  </a:moveTo>
                  <a:cubicBezTo>
                    <a:pt x="3389" y="9553"/>
                    <a:pt x="1963" y="4803"/>
                    <a:pt x="184" y="1"/>
                  </a:cubicBezTo>
                  <a:lnTo>
                    <a:pt x="0" y="53"/>
                  </a:lnTo>
                  <a:cubicBezTo>
                    <a:pt x="1767" y="4646"/>
                    <a:pt x="3245" y="9396"/>
                    <a:pt x="4567" y="14237"/>
                  </a:cubicBezTo>
                  <a:lnTo>
                    <a:pt x="4658" y="14302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3324050" y="2503050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7"/>
                  </a:moveTo>
                  <a:cubicBezTo>
                    <a:pt x="2709" y="8375"/>
                    <a:pt x="2762" y="4188"/>
                    <a:pt x="2722" y="3468"/>
                  </a:cubicBezTo>
                  <a:cubicBezTo>
                    <a:pt x="2683" y="2526"/>
                    <a:pt x="2408" y="2199"/>
                    <a:pt x="2369" y="1427"/>
                  </a:cubicBezTo>
                  <a:cubicBezTo>
                    <a:pt x="2330" y="734"/>
                    <a:pt x="2356" y="132"/>
                    <a:pt x="2029" y="1"/>
                  </a:cubicBezTo>
                  <a:cubicBezTo>
                    <a:pt x="2317" y="498"/>
                    <a:pt x="1610" y="1820"/>
                    <a:pt x="1192" y="2552"/>
                  </a:cubicBezTo>
                  <a:cubicBezTo>
                    <a:pt x="537" y="3665"/>
                    <a:pt x="1" y="5156"/>
                    <a:pt x="1610" y="1003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3261900" y="2148800"/>
              <a:ext cx="117150" cy="357550"/>
            </a:xfrm>
            <a:custGeom>
              <a:avLst/>
              <a:gdLst/>
              <a:ahLst/>
              <a:cxnLst/>
              <a:rect l="l" t="t" r="r" b="b"/>
              <a:pathLst>
                <a:path w="4686" h="14302" extrusionOk="0">
                  <a:moveTo>
                    <a:pt x="4685" y="14276"/>
                  </a:moveTo>
                  <a:cubicBezTo>
                    <a:pt x="3377" y="9552"/>
                    <a:pt x="1950" y="4802"/>
                    <a:pt x="171" y="0"/>
                  </a:cubicBezTo>
                  <a:lnTo>
                    <a:pt x="1" y="53"/>
                  </a:lnTo>
                  <a:cubicBezTo>
                    <a:pt x="1754" y="4645"/>
                    <a:pt x="3233" y="9395"/>
                    <a:pt x="4554" y="14236"/>
                  </a:cubicBezTo>
                  <a:lnTo>
                    <a:pt x="4646" y="14302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3362650" y="2605125"/>
              <a:ext cx="69050" cy="250600"/>
            </a:xfrm>
            <a:custGeom>
              <a:avLst/>
              <a:gdLst/>
              <a:ahLst/>
              <a:cxnLst/>
              <a:rect l="l" t="t" r="r" b="b"/>
              <a:pathLst>
                <a:path w="2762" h="10024" extrusionOk="0">
                  <a:moveTo>
                    <a:pt x="1610" y="10023"/>
                  </a:moveTo>
                  <a:cubicBezTo>
                    <a:pt x="2722" y="8374"/>
                    <a:pt x="2762" y="4174"/>
                    <a:pt x="2736" y="3468"/>
                  </a:cubicBezTo>
                  <a:cubicBezTo>
                    <a:pt x="2683" y="2512"/>
                    <a:pt x="2421" y="2198"/>
                    <a:pt x="2369" y="1426"/>
                  </a:cubicBezTo>
                  <a:cubicBezTo>
                    <a:pt x="2343" y="733"/>
                    <a:pt x="2356" y="118"/>
                    <a:pt x="2029" y="0"/>
                  </a:cubicBezTo>
                  <a:cubicBezTo>
                    <a:pt x="2317" y="497"/>
                    <a:pt x="1623" y="1819"/>
                    <a:pt x="1192" y="2552"/>
                  </a:cubicBezTo>
                  <a:cubicBezTo>
                    <a:pt x="550" y="3664"/>
                    <a:pt x="1" y="5142"/>
                    <a:pt x="1610" y="1002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3300500" y="2250525"/>
              <a:ext cx="117150" cy="357900"/>
            </a:xfrm>
            <a:custGeom>
              <a:avLst/>
              <a:gdLst/>
              <a:ahLst/>
              <a:cxnLst/>
              <a:rect l="l" t="t" r="r" b="b"/>
              <a:pathLst>
                <a:path w="4686" h="14316" extrusionOk="0">
                  <a:moveTo>
                    <a:pt x="4685" y="14276"/>
                  </a:moveTo>
                  <a:cubicBezTo>
                    <a:pt x="3377" y="9552"/>
                    <a:pt x="1963" y="4816"/>
                    <a:pt x="184" y="1"/>
                  </a:cubicBezTo>
                  <a:lnTo>
                    <a:pt x="1" y="66"/>
                  </a:lnTo>
                  <a:cubicBezTo>
                    <a:pt x="1754" y="4659"/>
                    <a:pt x="3233" y="9408"/>
                    <a:pt x="4554" y="14237"/>
                  </a:cubicBezTo>
                  <a:lnTo>
                    <a:pt x="4646" y="14315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395375" y="2710450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6"/>
                  </a:moveTo>
                  <a:cubicBezTo>
                    <a:pt x="2709" y="8375"/>
                    <a:pt x="2761" y="4188"/>
                    <a:pt x="2722" y="3468"/>
                  </a:cubicBezTo>
                  <a:cubicBezTo>
                    <a:pt x="2683" y="2526"/>
                    <a:pt x="2408" y="2199"/>
                    <a:pt x="2369" y="1427"/>
                  </a:cubicBezTo>
                  <a:cubicBezTo>
                    <a:pt x="2329" y="733"/>
                    <a:pt x="2356" y="131"/>
                    <a:pt x="2028" y="0"/>
                  </a:cubicBezTo>
                  <a:cubicBezTo>
                    <a:pt x="2316" y="498"/>
                    <a:pt x="1610" y="1819"/>
                    <a:pt x="1191" y="2552"/>
                  </a:cubicBezTo>
                  <a:cubicBezTo>
                    <a:pt x="537" y="3664"/>
                    <a:pt x="0" y="5143"/>
                    <a:pt x="1610" y="1003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3332900" y="2355850"/>
              <a:ext cx="117125" cy="357900"/>
            </a:xfrm>
            <a:custGeom>
              <a:avLst/>
              <a:gdLst/>
              <a:ahLst/>
              <a:cxnLst/>
              <a:rect l="l" t="t" r="r" b="b"/>
              <a:pathLst>
                <a:path w="4685" h="14316" extrusionOk="0">
                  <a:moveTo>
                    <a:pt x="4684" y="14276"/>
                  </a:moveTo>
                  <a:cubicBezTo>
                    <a:pt x="3389" y="9553"/>
                    <a:pt x="1963" y="4816"/>
                    <a:pt x="183" y="1"/>
                  </a:cubicBezTo>
                  <a:lnTo>
                    <a:pt x="0" y="66"/>
                  </a:lnTo>
                  <a:cubicBezTo>
                    <a:pt x="1767" y="4659"/>
                    <a:pt x="3245" y="9409"/>
                    <a:pt x="4567" y="14250"/>
                  </a:cubicBezTo>
                  <a:lnTo>
                    <a:pt x="4658" y="14315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3429725" y="2790600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6"/>
                  </a:moveTo>
                  <a:cubicBezTo>
                    <a:pt x="2709" y="8374"/>
                    <a:pt x="2761" y="4187"/>
                    <a:pt x="2735" y="3468"/>
                  </a:cubicBezTo>
                  <a:cubicBezTo>
                    <a:pt x="2683" y="2526"/>
                    <a:pt x="2408" y="2198"/>
                    <a:pt x="2368" y="1426"/>
                  </a:cubicBezTo>
                  <a:cubicBezTo>
                    <a:pt x="2329" y="733"/>
                    <a:pt x="2355" y="131"/>
                    <a:pt x="2028" y="0"/>
                  </a:cubicBezTo>
                  <a:cubicBezTo>
                    <a:pt x="2316" y="497"/>
                    <a:pt x="1623" y="1819"/>
                    <a:pt x="1191" y="2552"/>
                  </a:cubicBezTo>
                  <a:cubicBezTo>
                    <a:pt x="537" y="3664"/>
                    <a:pt x="0" y="5142"/>
                    <a:pt x="1610" y="1003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3367575" y="2436000"/>
              <a:ext cx="117125" cy="357900"/>
            </a:xfrm>
            <a:custGeom>
              <a:avLst/>
              <a:gdLst/>
              <a:ahLst/>
              <a:cxnLst/>
              <a:rect l="l" t="t" r="r" b="b"/>
              <a:pathLst>
                <a:path w="4685" h="14316" extrusionOk="0">
                  <a:moveTo>
                    <a:pt x="4684" y="14276"/>
                  </a:moveTo>
                  <a:cubicBezTo>
                    <a:pt x="3376" y="9552"/>
                    <a:pt x="1963" y="4816"/>
                    <a:pt x="170" y="0"/>
                  </a:cubicBezTo>
                  <a:lnTo>
                    <a:pt x="0" y="66"/>
                  </a:lnTo>
                  <a:cubicBezTo>
                    <a:pt x="1753" y="4659"/>
                    <a:pt x="3232" y="9408"/>
                    <a:pt x="4554" y="14250"/>
                  </a:cubicBezTo>
                  <a:lnTo>
                    <a:pt x="4645" y="14315"/>
                  </a:ln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2848425" y="1715375"/>
              <a:ext cx="111250" cy="96850"/>
            </a:xfrm>
            <a:custGeom>
              <a:avLst/>
              <a:gdLst/>
              <a:ahLst/>
              <a:cxnLst/>
              <a:rect l="l" t="t" r="r" b="b"/>
              <a:pathLst>
                <a:path w="4450" h="3874" extrusionOk="0">
                  <a:moveTo>
                    <a:pt x="3952" y="3101"/>
                  </a:moveTo>
                  <a:cubicBezTo>
                    <a:pt x="3233" y="2094"/>
                    <a:pt x="2448" y="1112"/>
                    <a:pt x="1296" y="366"/>
                  </a:cubicBezTo>
                  <a:cubicBezTo>
                    <a:pt x="760" y="0"/>
                    <a:pt x="1" y="471"/>
                    <a:pt x="995" y="1086"/>
                  </a:cubicBezTo>
                  <a:cubicBezTo>
                    <a:pt x="2421" y="1976"/>
                    <a:pt x="3416" y="2918"/>
                    <a:pt x="4450" y="3847"/>
                  </a:cubicBezTo>
                  <a:cubicBezTo>
                    <a:pt x="4410" y="3873"/>
                    <a:pt x="4253" y="3546"/>
                    <a:pt x="3952" y="310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2863475" y="1719625"/>
              <a:ext cx="84425" cy="74925"/>
            </a:xfrm>
            <a:custGeom>
              <a:avLst/>
              <a:gdLst/>
              <a:ahLst/>
              <a:cxnLst/>
              <a:rect l="l" t="t" r="r" b="b"/>
              <a:pathLst>
                <a:path w="3377" h="2997" extrusionOk="0">
                  <a:moveTo>
                    <a:pt x="1" y="157"/>
                  </a:moveTo>
                  <a:cubicBezTo>
                    <a:pt x="1388" y="877"/>
                    <a:pt x="2356" y="1989"/>
                    <a:pt x="3377" y="2997"/>
                  </a:cubicBezTo>
                  <a:cubicBezTo>
                    <a:pt x="2578" y="2002"/>
                    <a:pt x="1872" y="929"/>
                    <a:pt x="681" y="157"/>
                  </a:cubicBezTo>
                  <a:cubicBezTo>
                    <a:pt x="472" y="26"/>
                    <a:pt x="171" y="0"/>
                    <a:pt x="1" y="15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3398650" y="2812825"/>
              <a:ext cx="31100" cy="106350"/>
            </a:xfrm>
            <a:custGeom>
              <a:avLst/>
              <a:gdLst/>
              <a:ahLst/>
              <a:cxnLst/>
              <a:rect l="l" t="t" r="r" b="b"/>
              <a:pathLst>
                <a:path w="1244" h="4254" extrusionOk="0">
                  <a:moveTo>
                    <a:pt x="877" y="1"/>
                  </a:moveTo>
                  <a:cubicBezTo>
                    <a:pt x="0" y="1545"/>
                    <a:pt x="1073" y="3953"/>
                    <a:pt x="1243" y="425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3415000" y="2805650"/>
              <a:ext cx="28800" cy="146550"/>
            </a:xfrm>
            <a:custGeom>
              <a:avLst/>
              <a:gdLst/>
              <a:ahLst/>
              <a:cxnLst/>
              <a:rect l="l" t="t" r="r" b="b"/>
              <a:pathLst>
                <a:path w="1152" h="5862" extrusionOk="0">
                  <a:moveTo>
                    <a:pt x="785" y="4985"/>
                  </a:moveTo>
                  <a:cubicBezTo>
                    <a:pt x="354" y="3755"/>
                    <a:pt x="0" y="2473"/>
                    <a:pt x="53" y="1034"/>
                  </a:cubicBezTo>
                  <a:cubicBezTo>
                    <a:pt x="79" y="353"/>
                    <a:pt x="942" y="0"/>
                    <a:pt x="864" y="1217"/>
                  </a:cubicBezTo>
                  <a:cubicBezTo>
                    <a:pt x="746" y="2983"/>
                    <a:pt x="956" y="4410"/>
                    <a:pt x="1113" y="5862"/>
                  </a:cubicBezTo>
                  <a:cubicBezTo>
                    <a:pt x="1152" y="5849"/>
                    <a:pt x="969" y="5522"/>
                    <a:pt x="785" y="498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3414350" y="2816100"/>
              <a:ext cx="21275" cy="115825"/>
            </a:xfrm>
            <a:custGeom>
              <a:avLst/>
              <a:gdLst/>
              <a:ahLst/>
              <a:cxnLst/>
              <a:rect l="l" t="t" r="r" b="b"/>
              <a:pathLst>
                <a:path w="851" h="4633" extrusionOk="0">
                  <a:moveTo>
                    <a:pt x="471" y="1"/>
                  </a:moveTo>
                  <a:cubicBezTo>
                    <a:pt x="249" y="1623"/>
                    <a:pt x="602" y="3141"/>
                    <a:pt x="851" y="4633"/>
                  </a:cubicBezTo>
                  <a:cubicBezTo>
                    <a:pt x="484" y="3337"/>
                    <a:pt x="0" y="2081"/>
                    <a:pt x="66" y="590"/>
                  </a:cubicBezTo>
                  <a:cubicBezTo>
                    <a:pt x="79" y="315"/>
                    <a:pt x="249" y="53"/>
                    <a:pt x="471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3315875" y="2805650"/>
              <a:ext cx="111575" cy="125300"/>
            </a:xfrm>
            <a:custGeom>
              <a:avLst/>
              <a:gdLst/>
              <a:ahLst/>
              <a:cxnLst/>
              <a:rect l="l" t="t" r="r" b="b"/>
              <a:pathLst>
                <a:path w="4463" h="5012" extrusionOk="0">
                  <a:moveTo>
                    <a:pt x="4018" y="4056"/>
                  </a:moveTo>
                  <a:cubicBezTo>
                    <a:pt x="3390" y="2787"/>
                    <a:pt x="2657" y="1544"/>
                    <a:pt x="1479" y="497"/>
                  </a:cubicBezTo>
                  <a:cubicBezTo>
                    <a:pt x="930" y="0"/>
                    <a:pt x="1" y="393"/>
                    <a:pt x="1021" y="1269"/>
                  </a:cubicBezTo>
                  <a:cubicBezTo>
                    <a:pt x="2474" y="2512"/>
                    <a:pt x="3442" y="3755"/>
                    <a:pt x="4463" y="4998"/>
                  </a:cubicBezTo>
                  <a:cubicBezTo>
                    <a:pt x="4423" y="5011"/>
                    <a:pt x="4292" y="4619"/>
                    <a:pt x="4018" y="405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3333550" y="2810550"/>
              <a:ext cx="83425" cy="98800"/>
            </a:xfrm>
            <a:custGeom>
              <a:avLst/>
              <a:gdLst/>
              <a:ahLst/>
              <a:cxnLst/>
              <a:rect l="l" t="t" r="r" b="b"/>
              <a:pathLst>
                <a:path w="3337" h="3952" extrusionOk="0">
                  <a:moveTo>
                    <a:pt x="0" y="131"/>
                  </a:moveTo>
                  <a:cubicBezTo>
                    <a:pt x="1440" y="1191"/>
                    <a:pt x="2356" y="2630"/>
                    <a:pt x="3337" y="3952"/>
                  </a:cubicBezTo>
                  <a:cubicBezTo>
                    <a:pt x="2604" y="2683"/>
                    <a:pt x="1976" y="1348"/>
                    <a:pt x="759" y="262"/>
                  </a:cubicBezTo>
                  <a:cubicBezTo>
                    <a:pt x="550" y="66"/>
                    <a:pt x="210" y="0"/>
                    <a:pt x="0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293975" y="2719925"/>
              <a:ext cx="111550" cy="125325"/>
            </a:xfrm>
            <a:custGeom>
              <a:avLst/>
              <a:gdLst/>
              <a:ahLst/>
              <a:cxnLst/>
              <a:rect l="l" t="t" r="r" b="b"/>
              <a:pathLst>
                <a:path w="4462" h="5013" extrusionOk="0">
                  <a:moveTo>
                    <a:pt x="4030" y="4057"/>
                  </a:moveTo>
                  <a:cubicBezTo>
                    <a:pt x="3389" y="2788"/>
                    <a:pt x="2656" y="1545"/>
                    <a:pt x="1492" y="498"/>
                  </a:cubicBezTo>
                  <a:cubicBezTo>
                    <a:pt x="942" y="1"/>
                    <a:pt x="0" y="393"/>
                    <a:pt x="1021" y="1270"/>
                  </a:cubicBezTo>
                  <a:cubicBezTo>
                    <a:pt x="2486" y="2513"/>
                    <a:pt x="3454" y="3756"/>
                    <a:pt x="4462" y="4999"/>
                  </a:cubicBezTo>
                  <a:cubicBezTo>
                    <a:pt x="4423" y="5012"/>
                    <a:pt x="4305" y="4620"/>
                    <a:pt x="4030" y="405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3311625" y="2724850"/>
              <a:ext cx="83775" cy="98800"/>
            </a:xfrm>
            <a:custGeom>
              <a:avLst/>
              <a:gdLst/>
              <a:ahLst/>
              <a:cxnLst/>
              <a:rect l="l" t="t" r="r" b="b"/>
              <a:pathLst>
                <a:path w="3351" h="3952" extrusionOk="0">
                  <a:moveTo>
                    <a:pt x="1" y="131"/>
                  </a:moveTo>
                  <a:cubicBezTo>
                    <a:pt x="1440" y="1191"/>
                    <a:pt x="2356" y="2630"/>
                    <a:pt x="3350" y="3952"/>
                  </a:cubicBezTo>
                  <a:cubicBezTo>
                    <a:pt x="2604" y="2669"/>
                    <a:pt x="1989" y="1348"/>
                    <a:pt x="773" y="262"/>
                  </a:cubicBezTo>
                  <a:cubicBezTo>
                    <a:pt x="550" y="66"/>
                    <a:pt x="223" y="0"/>
                    <a:pt x="1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3371500" y="2746750"/>
              <a:ext cx="34700" cy="111900"/>
            </a:xfrm>
            <a:custGeom>
              <a:avLst/>
              <a:gdLst/>
              <a:ahLst/>
              <a:cxnLst/>
              <a:rect l="l" t="t" r="r" b="b"/>
              <a:pathLst>
                <a:path w="1388" h="4476" extrusionOk="0">
                  <a:moveTo>
                    <a:pt x="1387" y="1"/>
                  </a:moveTo>
                  <a:cubicBezTo>
                    <a:pt x="0" y="995"/>
                    <a:pt x="654" y="2762"/>
                    <a:pt x="1165" y="447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3392750" y="2731375"/>
              <a:ext cx="35025" cy="144950"/>
            </a:xfrm>
            <a:custGeom>
              <a:avLst/>
              <a:gdLst/>
              <a:ahLst/>
              <a:cxnLst/>
              <a:rect l="l" t="t" r="r" b="b"/>
              <a:pathLst>
                <a:path w="1401" h="5798" extrusionOk="0">
                  <a:moveTo>
                    <a:pt x="275" y="4868"/>
                  </a:moveTo>
                  <a:cubicBezTo>
                    <a:pt x="92" y="3573"/>
                    <a:pt x="1" y="2251"/>
                    <a:pt x="328" y="851"/>
                  </a:cubicBezTo>
                  <a:cubicBezTo>
                    <a:pt x="485" y="197"/>
                    <a:pt x="1401" y="1"/>
                    <a:pt x="1087" y="1192"/>
                  </a:cubicBezTo>
                  <a:cubicBezTo>
                    <a:pt x="642" y="2893"/>
                    <a:pt x="550" y="4332"/>
                    <a:pt x="445" y="5797"/>
                  </a:cubicBezTo>
                  <a:cubicBezTo>
                    <a:pt x="485" y="5797"/>
                    <a:pt x="367" y="5431"/>
                    <a:pt x="275" y="486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3392100" y="2739575"/>
              <a:ext cx="21625" cy="115475"/>
            </a:xfrm>
            <a:custGeom>
              <a:avLst/>
              <a:gdLst/>
              <a:ahLst/>
              <a:cxnLst/>
              <a:rect l="l" t="t" r="r" b="b"/>
              <a:pathLst>
                <a:path w="865" h="4619" extrusionOk="0">
                  <a:moveTo>
                    <a:pt x="864" y="0"/>
                  </a:moveTo>
                  <a:cubicBezTo>
                    <a:pt x="328" y="1544"/>
                    <a:pt x="380" y="3101"/>
                    <a:pt x="328" y="4619"/>
                  </a:cubicBezTo>
                  <a:cubicBezTo>
                    <a:pt x="223" y="3271"/>
                    <a:pt x="0" y="1937"/>
                    <a:pt x="341" y="484"/>
                  </a:cubicBezTo>
                  <a:cubicBezTo>
                    <a:pt x="406" y="236"/>
                    <a:pt x="629" y="0"/>
                    <a:pt x="864" y="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3252100" y="2621800"/>
              <a:ext cx="111575" cy="125650"/>
            </a:xfrm>
            <a:custGeom>
              <a:avLst/>
              <a:gdLst/>
              <a:ahLst/>
              <a:cxnLst/>
              <a:rect l="l" t="t" r="r" b="b"/>
              <a:pathLst>
                <a:path w="4463" h="5026" extrusionOk="0">
                  <a:moveTo>
                    <a:pt x="4017" y="4070"/>
                  </a:moveTo>
                  <a:cubicBezTo>
                    <a:pt x="3389" y="2788"/>
                    <a:pt x="2656" y="1545"/>
                    <a:pt x="1479" y="498"/>
                  </a:cubicBezTo>
                  <a:cubicBezTo>
                    <a:pt x="929" y="1"/>
                    <a:pt x="0" y="406"/>
                    <a:pt x="1021" y="1270"/>
                  </a:cubicBezTo>
                  <a:cubicBezTo>
                    <a:pt x="2473" y="2513"/>
                    <a:pt x="3441" y="3756"/>
                    <a:pt x="4462" y="4999"/>
                  </a:cubicBezTo>
                  <a:cubicBezTo>
                    <a:pt x="4423" y="5025"/>
                    <a:pt x="4292" y="4619"/>
                    <a:pt x="4017" y="407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3269750" y="2626700"/>
              <a:ext cx="83450" cy="98825"/>
            </a:xfrm>
            <a:custGeom>
              <a:avLst/>
              <a:gdLst/>
              <a:ahLst/>
              <a:cxnLst/>
              <a:rect l="l" t="t" r="r" b="b"/>
              <a:pathLst>
                <a:path w="3338" h="3953" extrusionOk="0">
                  <a:moveTo>
                    <a:pt x="1" y="132"/>
                  </a:moveTo>
                  <a:cubicBezTo>
                    <a:pt x="1440" y="1192"/>
                    <a:pt x="2356" y="2631"/>
                    <a:pt x="3337" y="3952"/>
                  </a:cubicBezTo>
                  <a:cubicBezTo>
                    <a:pt x="2605" y="2683"/>
                    <a:pt x="1977" y="1349"/>
                    <a:pt x="760" y="263"/>
                  </a:cubicBezTo>
                  <a:cubicBezTo>
                    <a:pt x="550" y="66"/>
                    <a:pt x="210" y="1"/>
                    <a:pt x="1" y="132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3329300" y="2648625"/>
              <a:ext cx="35025" cy="111900"/>
            </a:xfrm>
            <a:custGeom>
              <a:avLst/>
              <a:gdLst/>
              <a:ahLst/>
              <a:cxnLst/>
              <a:rect l="l" t="t" r="r" b="b"/>
              <a:pathLst>
                <a:path w="1401" h="4476" extrusionOk="0">
                  <a:moveTo>
                    <a:pt x="1400" y="0"/>
                  </a:moveTo>
                  <a:cubicBezTo>
                    <a:pt x="0" y="995"/>
                    <a:pt x="668" y="2761"/>
                    <a:pt x="1178" y="447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3350550" y="2633575"/>
              <a:ext cx="35025" cy="144950"/>
            </a:xfrm>
            <a:custGeom>
              <a:avLst/>
              <a:gdLst/>
              <a:ahLst/>
              <a:cxnLst/>
              <a:rect l="l" t="t" r="r" b="b"/>
              <a:pathLst>
                <a:path w="1401" h="5798" extrusionOk="0">
                  <a:moveTo>
                    <a:pt x="289" y="4855"/>
                  </a:moveTo>
                  <a:cubicBezTo>
                    <a:pt x="105" y="3560"/>
                    <a:pt x="1" y="2251"/>
                    <a:pt x="341" y="838"/>
                  </a:cubicBezTo>
                  <a:cubicBezTo>
                    <a:pt x="498" y="184"/>
                    <a:pt x="1401" y="1"/>
                    <a:pt x="1087" y="1178"/>
                  </a:cubicBezTo>
                  <a:cubicBezTo>
                    <a:pt x="642" y="2892"/>
                    <a:pt x="563" y="4332"/>
                    <a:pt x="446" y="5797"/>
                  </a:cubicBezTo>
                  <a:cubicBezTo>
                    <a:pt x="485" y="5784"/>
                    <a:pt x="367" y="5418"/>
                    <a:pt x="289" y="485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3349900" y="2641425"/>
              <a:ext cx="21625" cy="115500"/>
            </a:xfrm>
            <a:custGeom>
              <a:avLst/>
              <a:gdLst/>
              <a:ahLst/>
              <a:cxnLst/>
              <a:rect l="l" t="t" r="r" b="b"/>
              <a:pathLst>
                <a:path w="865" h="4620" extrusionOk="0">
                  <a:moveTo>
                    <a:pt x="864" y="1"/>
                  </a:moveTo>
                  <a:cubicBezTo>
                    <a:pt x="328" y="1545"/>
                    <a:pt x="393" y="3102"/>
                    <a:pt x="341" y="4619"/>
                  </a:cubicBezTo>
                  <a:cubicBezTo>
                    <a:pt x="236" y="3272"/>
                    <a:pt x="1" y="1950"/>
                    <a:pt x="354" y="498"/>
                  </a:cubicBezTo>
                  <a:cubicBezTo>
                    <a:pt x="419" y="236"/>
                    <a:pt x="629" y="1"/>
                    <a:pt x="86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3213500" y="2506325"/>
              <a:ext cx="111575" cy="125650"/>
            </a:xfrm>
            <a:custGeom>
              <a:avLst/>
              <a:gdLst/>
              <a:ahLst/>
              <a:cxnLst/>
              <a:rect l="l" t="t" r="r" b="b"/>
              <a:pathLst>
                <a:path w="4463" h="5026" extrusionOk="0">
                  <a:moveTo>
                    <a:pt x="4030" y="4070"/>
                  </a:moveTo>
                  <a:cubicBezTo>
                    <a:pt x="3389" y="2801"/>
                    <a:pt x="2670" y="1558"/>
                    <a:pt x="1492" y="498"/>
                  </a:cubicBezTo>
                  <a:cubicBezTo>
                    <a:pt x="942" y="1"/>
                    <a:pt x="0" y="406"/>
                    <a:pt x="1021" y="1283"/>
                  </a:cubicBezTo>
                  <a:cubicBezTo>
                    <a:pt x="2486" y="2526"/>
                    <a:pt x="3455" y="3769"/>
                    <a:pt x="4462" y="5012"/>
                  </a:cubicBezTo>
                  <a:cubicBezTo>
                    <a:pt x="4423" y="5025"/>
                    <a:pt x="4305" y="4620"/>
                    <a:pt x="4030" y="407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3231150" y="2511225"/>
              <a:ext cx="83775" cy="99150"/>
            </a:xfrm>
            <a:custGeom>
              <a:avLst/>
              <a:gdLst/>
              <a:ahLst/>
              <a:cxnLst/>
              <a:rect l="l" t="t" r="r" b="b"/>
              <a:pathLst>
                <a:path w="3351" h="3966" extrusionOk="0">
                  <a:moveTo>
                    <a:pt x="1" y="145"/>
                  </a:moveTo>
                  <a:cubicBezTo>
                    <a:pt x="1453" y="1205"/>
                    <a:pt x="2356" y="2631"/>
                    <a:pt x="3350" y="3966"/>
                  </a:cubicBezTo>
                  <a:cubicBezTo>
                    <a:pt x="2605" y="2683"/>
                    <a:pt x="1990" y="1349"/>
                    <a:pt x="773" y="263"/>
                  </a:cubicBezTo>
                  <a:cubicBezTo>
                    <a:pt x="563" y="79"/>
                    <a:pt x="223" y="1"/>
                    <a:pt x="1" y="14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3291025" y="2533475"/>
              <a:ext cx="34700" cy="111575"/>
            </a:xfrm>
            <a:custGeom>
              <a:avLst/>
              <a:gdLst/>
              <a:ahLst/>
              <a:cxnLst/>
              <a:rect l="l" t="t" r="r" b="b"/>
              <a:pathLst>
                <a:path w="1388" h="4463" extrusionOk="0">
                  <a:moveTo>
                    <a:pt x="1387" y="1"/>
                  </a:moveTo>
                  <a:cubicBezTo>
                    <a:pt x="0" y="995"/>
                    <a:pt x="655" y="2762"/>
                    <a:pt x="1165" y="446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3312275" y="2518100"/>
              <a:ext cx="35025" cy="144950"/>
            </a:xfrm>
            <a:custGeom>
              <a:avLst/>
              <a:gdLst/>
              <a:ahLst/>
              <a:cxnLst/>
              <a:rect l="l" t="t" r="r" b="b"/>
              <a:pathLst>
                <a:path w="1401" h="5798" extrusionOk="0">
                  <a:moveTo>
                    <a:pt x="276" y="4868"/>
                  </a:moveTo>
                  <a:cubicBezTo>
                    <a:pt x="92" y="3573"/>
                    <a:pt x="1" y="2251"/>
                    <a:pt x="328" y="851"/>
                  </a:cubicBezTo>
                  <a:cubicBezTo>
                    <a:pt x="485" y="184"/>
                    <a:pt x="1401" y="1"/>
                    <a:pt x="1087" y="1191"/>
                  </a:cubicBezTo>
                  <a:cubicBezTo>
                    <a:pt x="642" y="2892"/>
                    <a:pt x="563" y="4332"/>
                    <a:pt x="446" y="5797"/>
                  </a:cubicBezTo>
                  <a:cubicBezTo>
                    <a:pt x="485" y="5797"/>
                    <a:pt x="367" y="5431"/>
                    <a:pt x="276" y="486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3311625" y="2525950"/>
              <a:ext cx="21625" cy="115825"/>
            </a:xfrm>
            <a:custGeom>
              <a:avLst/>
              <a:gdLst/>
              <a:ahLst/>
              <a:cxnLst/>
              <a:rect l="l" t="t" r="r" b="b"/>
              <a:pathLst>
                <a:path w="865" h="4633" extrusionOk="0">
                  <a:moveTo>
                    <a:pt x="864" y="1"/>
                  </a:moveTo>
                  <a:cubicBezTo>
                    <a:pt x="328" y="1558"/>
                    <a:pt x="380" y="3115"/>
                    <a:pt x="328" y="4633"/>
                  </a:cubicBezTo>
                  <a:cubicBezTo>
                    <a:pt x="223" y="3285"/>
                    <a:pt x="1" y="1950"/>
                    <a:pt x="341" y="498"/>
                  </a:cubicBezTo>
                  <a:cubicBezTo>
                    <a:pt x="406" y="249"/>
                    <a:pt x="629" y="14"/>
                    <a:pt x="86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3181775" y="2406550"/>
              <a:ext cx="111550" cy="125325"/>
            </a:xfrm>
            <a:custGeom>
              <a:avLst/>
              <a:gdLst/>
              <a:ahLst/>
              <a:cxnLst/>
              <a:rect l="l" t="t" r="r" b="b"/>
              <a:pathLst>
                <a:path w="4462" h="5013" extrusionOk="0">
                  <a:moveTo>
                    <a:pt x="4030" y="4057"/>
                  </a:moveTo>
                  <a:cubicBezTo>
                    <a:pt x="3389" y="2788"/>
                    <a:pt x="2669" y="1545"/>
                    <a:pt x="1492" y="485"/>
                  </a:cubicBezTo>
                  <a:cubicBezTo>
                    <a:pt x="942" y="1"/>
                    <a:pt x="0" y="393"/>
                    <a:pt x="1021" y="1270"/>
                  </a:cubicBezTo>
                  <a:cubicBezTo>
                    <a:pt x="2486" y="2513"/>
                    <a:pt x="3454" y="3756"/>
                    <a:pt x="4462" y="4999"/>
                  </a:cubicBezTo>
                  <a:cubicBezTo>
                    <a:pt x="4423" y="5012"/>
                    <a:pt x="4305" y="4607"/>
                    <a:pt x="4030" y="405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3199425" y="2411150"/>
              <a:ext cx="83775" cy="99125"/>
            </a:xfrm>
            <a:custGeom>
              <a:avLst/>
              <a:gdLst/>
              <a:ahLst/>
              <a:cxnLst/>
              <a:rect l="l" t="t" r="r" b="b"/>
              <a:pathLst>
                <a:path w="3351" h="3965" extrusionOk="0">
                  <a:moveTo>
                    <a:pt x="1" y="144"/>
                  </a:moveTo>
                  <a:cubicBezTo>
                    <a:pt x="1453" y="1204"/>
                    <a:pt x="2356" y="2643"/>
                    <a:pt x="3350" y="3965"/>
                  </a:cubicBezTo>
                  <a:cubicBezTo>
                    <a:pt x="2604" y="2682"/>
                    <a:pt x="1989" y="1348"/>
                    <a:pt x="773" y="275"/>
                  </a:cubicBezTo>
                  <a:cubicBezTo>
                    <a:pt x="563" y="79"/>
                    <a:pt x="223" y="0"/>
                    <a:pt x="1" y="14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3259300" y="2433375"/>
              <a:ext cx="34700" cy="111575"/>
            </a:xfrm>
            <a:custGeom>
              <a:avLst/>
              <a:gdLst/>
              <a:ahLst/>
              <a:cxnLst/>
              <a:rect l="l" t="t" r="r" b="b"/>
              <a:pathLst>
                <a:path w="1388" h="4463" extrusionOk="0">
                  <a:moveTo>
                    <a:pt x="1387" y="1"/>
                  </a:moveTo>
                  <a:cubicBezTo>
                    <a:pt x="0" y="995"/>
                    <a:pt x="654" y="2762"/>
                    <a:pt x="1165" y="446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3280550" y="2418000"/>
              <a:ext cx="35025" cy="144950"/>
            </a:xfrm>
            <a:custGeom>
              <a:avLst/>
              <a:gdLst/>
              <a:ahLst/>
              <a:cxnLst/>
              <a:rect l="l" t="t" r="r" b="b"/>
              <a:pathLst>
                <a:path w="1401" h="5798" extrusionOk="0">
                  <a:moveTo>
                    <a:pt x="275" y="4868"/>
                  </a:moveTo>
                  <a:cubicBezTo>
                    <a:pt x="92" y="3573"/>
                    <a:pt x="1" y="2251"/>
                    <a:pt x="328" y="851"/>
                  </a:cubicBezTo>
                  <a:cubicBezTo>
                    <a:pt x="485" y="184"/>
                    <a:pt x="1401" y="1"/>
                    <a:pt x="1087" y="1192"/>
                  </a:cubicBezTo>
                  <a:cubicBezTo>
                    <a:pt x="642" y="2893"/>
                    <a:pt x="563" y="4332"/>
                    <a:pt x="445" y="5797"/>
                  </a:cubicBezTo>
                  <a:cubicBezTo>
                    <a:pt x="485" y="5797"/>
                    <a:pt x="367" y="5431"/>
                    <a:pt x="275" y="486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3279900" y="2425850"/>
              <a:ext cx="21600" cy="115825"/>
            </a:xfrm>
            <a:custGeom>
              <a:avLst/>
              <a:gdLst/>
              <a:ahLst/>
              <a:cxnLst/>
              <a:rect l="l" t="t" r="r" b="b"/>
              <a:pathLst>
                <a:path w="864" h="4633" extrusionOk="0">
                  <a:moveTo>
                    <a:pt x="864" y="1"/>
                  </a:moveTo>
                  <a:cubicBezTo>
                    <a:pt x="328" y="1558"/>
                    <a:pt x="393" y="3115"/>
                    <a:pt x="328" y="4633"/>
                  </a:cubicBezTo>
                  <a:cubicBezTo>
                    <a:pt x="223" y="3285"/>
                    <a:pt x="0" y="1950"/>
                    <a:pt x="341" y="498"/>
                  </a:cubicBezTo>
                  <a:cubicBezTo>
                    <a:pt x="406" y="249"/>
                    <a:pt x="628" y="14"/>
                    <a:pt x="86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3134975" y="2307775"/>
              <a:ext cx="120075" cy="118425"/>
            </a:xfrm>
            <a:custGeom>
              <a:avLst/>
              <a:gdLst/>
              <a:ahLst/>
              <a:cxnLst/>
              <a:rect l="l" t="t" r="r" b="b"/>
              <a:pathLst>
                <a:path w="4803" h="4737" extrusionOk="0">
                  <a:moveTo>
                    <a:pt x="4293" y="3821"/>
                  </a:moveTo>
                  <a:cubicBezTo>
                    <a:pt x="3560" y="2604"/>
                    <a:pt x="2736" y="1413"/>
                    <a:pt x="1480" y="458"/>
                  </a:cubicBezTo>
                  <a:cubicBezTo>
                    <a:pt x="904" y="0"/>
                    <a:pt x="1" y="471"/>
                    <a:pt x="1087" y="1270"/>
                  </a:cubicBezTo>
                  <a:cubicBezTo>
                    <a:pt x="2631" y="2395"/>
                    <a:pt x="3691" y="3559"/>
                    <a:pt x="4803" y="4724"/>
                  </a:cubicBezTo>
                  <a:cubicBezTo>
                    <a:pt x="4764" y="4737"/>
                    <a:pt x="4607" y="4344"/>
                    <a:pt x="4293" y="382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3152325" y="2312675"/>
              <a:ext cx="90625" cy="92600"/>
            </a:xfrm>
            <a:custGeom>
              <a:avLst/>
              <a:gdLst/>
              <a:ahLst/>
              <a:cxnLst/>
              <a:rect l="l" t="t" r="r" b="b"/>
              <a:pathLst>
                <a:path w="3625" h="3704" extrusionOk="0">
                  <a:moveTo>
                    <a:pt x="0" y="158"/>
                  </a:moveTo>
                  <a:cubicBezTo>
                    <a:pt x="1518" y="1100"/>
                    <a:pt x="2539" y="2460"/>
                    <a:pt x="3625" y="3704"/>
                  </a:cubicBezTo>
                  <a:cubicBezTo>
                    <a:pt x="2801" y="2500"/>
                    <a:pt x="2068" y="1217"/>
                    <a:pt x="772" y="223"/>
                  </a:cubicBezTo>
                  <a:cubicBezTo>
                    <a:pt x="550" y="53"/>
                    <a:pt x="210" y="1"/>
                    <a:pt x="0" y="15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3215125" y="2328050"/>
              <a:ext cx="36000" cy="111575"/>
            </a:xfrm>
            <a:custGeom>
              <a:avLst/>
              <a:gdLst/>
              <a:ahLst/>
              <a:cxnLst/>
              <a:rect l="l" t="t" r="r" b="b"/>
              <a:pathLst>
                <a:path w="1440" h="4463" extrusionOk="0">
                  <a:moveTo>
                    <a:pt x="1309" y="1"/>
                  </a:moveTo>
                  <a:cubicBezTo>
                    <a:pt x="1" y="1087"/>
                    <a:pt x="799" y="2801"/>
                    <a:pt x="1440" y="4462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237700" y="2311050"/>
              <a:ext cx="30450" cy="146225"/>
            </a:xfrm>
            <a:custGeom>
              <a:avLst/>
              <a:gdLst/>
              <a:ahLst/>
              <a:cxnLst/>
              <a:rect l="l" t="t" r="r" b="b"/>
              <a:pathLst>
                <a:path w="1218" h="5849" extrusionOk="0">
                  <a:moveTo>
                    <a:pt x="485" y="4933"/>
                  </a:moveTo>
                  <a:cubicBezTo>
                    <a:pt x="197" y="3664"/>
                    <a:pt x="1" y="2355"/>
                    <a:pt x="223" y="929"/>
                  </a:cubicBezTo>
                  <a:cubicBezTo>
                    <a:pt x="328" y="262"/>
                    <a:pt x="1217" y="0"/>
                    <a:pt x="1008" y="1204"/>
                  </a:cubicBezTo>
                  <a:cubicBezTo>
                    <a:pt x="681" y="2944"/>
                    <a:pt x="720" y="4384"/>
                    <a:pt x="720" y="5849"/>
                  </a:cubicBezTo>
                  <a:cubicBezTo>
                    <a:pt x="759" y="5849"/>
                    <a:pt x="602" y="5483"/>
                    <a:pt x="485" y="493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3237050" y="2319875"/>
              <a:ext cx="17675" cy="116475"/>
            </a:xfrm>
            <a:custGeom>
              <a:avLst/>
              <a:gdLst/>
              <a:ahLst/>
              <a:cxnLst/>
              <a:rect l="l" t="t" r="r" b="b"/>
              <a:pathLst>
                <a:path w="707" h="4659" extrusionOk="0">
                  <a:moveTo>
                    <a:pt x="707" y="0"/>
                  </a:moveTo>
                  <a:cubicBezTo>
                    <a:pt x="301" y="1597"/>
                    <a:pt x="471" y="3141"/>
                    <a:pt x="537" y="4659"/>
                  </a:cubicBezTo>
                  <a:cubicBezTo>
                    <a:pt x="327" y="3324"/>
                    <a:pt x="0" y="2015"/>
                    <a:pt x="236" y="537"/>
                  </a:cubicBezTo>
                  <a:cubicBezTo>
                    <a:pt x="275" y="275"/>
                    <a:pt x="484" y="27"/>
                    <a:pt x="707" y="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3094750" y="2189675"/>
              <a:ext cx="120075" cy="118450"/>
            </a:xfrm>
            <a:custGeom>
              <a:avLst/>
              <a:gdLst/>
              <a:ahLst/>
              <a:cxnLst/>
              <a:rect l="l" t="t" r="r" b="b"/>
              <a:pathLst>
                <a:path w="4803" h="4738" extrusionOk="0">
                  <a:moveTo>
                    <a:pt x="4292" y="3821"/>
                  </a:moveTo>
                  <a:cubicBezTo>
                    <a:pt x="3573" y="2592"/>
                    <a:pt x="2748" y="1414"/>
                    <a:pt x="1492" y="459"/>
                  </a:cubicBezTo>
                  <a:cubicBezTo>
                    <a:pt x="903" y="1"/>
                    <a:pt x="1" y="472"/>
                    <a:pt x="1087" y="1257"/>
                  </a:cubicBezTo>
                  <a:cubicBezTo>
                    <a:pt x="2644" y="2395"/>
                    <a:pt x="3703" y="3560"/>
                    <a:pt x="4803" y="4724"/>
                  </a:cubicBezTo>
                  <a:cubicBezTo>
                    <a:pt x="4763" y="4737"/>
                    <a:pt x="4619" y="4345"/>
                    <a:pt x="4292" y="382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3112425" y="2194600"/>
              <a:ext cx="90625" cy="92575"/>
            </a:xfrm>
            <a:custGeom>
              <a:avLst/>
              <a:gdLst/>
              <a:ahLst/>
              <a:cxnLst/>
              <a:rect l="l" t="t" r="r" b="b"/>
              <a:pathLst>
                <a:path w="3625" h="3703" extrusionOk="0">
                  <a:moveTo>
                    <a:pt x="0" y="157"/>
                  </a:moveTo>
                  <a:cubicBezTo>
                    <a:pt x="1518" y="1099"/>
                    <a:pt x="2539" y="2460"/>
                    <a:pt x="3625" y="3703"/>
                  </a:cubicBezTo>
                  <a:cubicBezTo>
                    <a:pt x="2787" y="2486"/>
                    <a:pt x="2067" y="1204"/>
                    <a:pt x="772" y="222"/>
                  </a:cubicBezTo>
                  <a:cubicBezTo>
                    <a:pt x="537" y="39"/>
                    <a:pt x="196" y="0"/>
                    <a:pt x="0" y="15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3175225" y="2209625"/>
              <a:ext cx="36000" cy="111900"/>
            </a:xfrm>
            <a:custGeom>
              <a:avLst/>
              <a:gdLst/>
              <a:ahLst/>
              <a:cxnLst/>
              <a:rect l="l" t="t" r="r" b="b"/>
              <a:pathLst>
                <a:path w="1440" h="4476" extrusionOk="0">
                  <a:moveTo>
                    <a:pt x="1309" y="1"/>
                  </a:moveTo>
                  <a:cubicBezTo>
                    <a:pt x="0" y="1100"/>
                    <a:pt x="785" y="2814"/>
                    <a:pt x="1440" y="447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3197475" y="2192950"/>
              <a:ext cx="30775" cy="146250"/>
            </a:xfrm>
            <a:custGeom>
              <a:avLst/>
              <a:gdLst/>
              <a:ahLst/>
              <a:cxnLst/>
              <a:rect l="l" t="t" r="r" b="b"/>
              <a:pathLst>
                <a:path w="1231" h="5850" extrusionOk="0">
                  <a:moveTo>
                    <a:pt x="484" y="4934"/>
                  </a:moveTo>
                  <a:cubicBezTo>
                    <a:pt x="209" y="3651"/>
                    <a:pt x="0" y="2356"/>
                    <a:pt x="236" y="917"/>
                  </a:cubicBezTo>
                  <a:cubicBezTo>
                    <a:pt x="340" y="249"/>
                    <a:pt x="1230" y="1"/>
                    <a:pt x="1008" y="1204"/>
                  </a:cubicBezTo>
                  <a:cubicBezTo>
                    <a:pt x="694" y="2932"/>
                    <a:pt x="720" y="4384"/>
                    <a:pt x="720" y="5849"/>
                  </a:cubicBezTo>
                  <a:cubicBezTo>
                    <a:pt x="759" y="5836"/>
                    <a:pt x="615" y="5483"/>
                    <a:pt x="484" y="493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3196800" y="2201775"/>
              <a:ext cx="18025" cy="116500"/>
            </a:xfrm>
            <a:custGeom>
              <a:avLst/>
              <a:gdLst/>
              <a:ahLst/>
              <a:cxnLst/>
              <a:rect l="l" t="t" r="r" b="b"/>
              <a:pathLst>
                <a:path w="721" h="4660" extrusionOk="0">
                  <a:moveTo>
                    <a:pt x="721" y="1"/>
                  </a:moveTo>
                  <a:cubicBezTo>
                    <a:pt x="302" y="1597"/>
                    <a:pt x="485" y="3141"/>
                    <a:pt x="550" y="4659"/>
                  </a:cubicBezTo>
                  <a:cubicBezTo>
                    <a:pt x="341" y="3324"/>
                    <a:pt x="1" y="2016"/>
                    <a:pt x="250" y="537"/>
                  </a:cubicBezTo>
                  <a:cubicBezTo>
                    <a:pt x="289" y="276"/>
                    <a:pt x="485" y="27"/>
                    <a:pt x="721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114700" y="2111500"/>
              <a:ext cx="47800" cy="109925"/>
            </a:xfrm>
            <a:custGeom>
              <a:avLst/>
              <a:gdLst/>
              <a:ahLst/>
              <a:cxnLst/>
              <a:rect l="l" t="t" r="r" b="b"/>
              <a:pathLst>
                <a:path w="1912" h="4397" extrusionOk="0">
                  <a:moveTo>
                    <a:pt x="1139" y="1"/>
                  </a:moveTo>
                  <a:cubicBezTo>
                    <a:pt x="1" y="1270"/>
                    <a:pt x="1034" y="2853"/>
                    <a:pt x="1911" y="439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045350" y="2074525"/>
              <a:ext cx="105700" cy="129575"/>
            </a:xfrm>
            <a:custGeom>
              <a:avLst/>
              <a:gdLst/>
              <a:ahLst/>
              <a:cxnLst/>
              <a:rect l="l" t="t" r="r" b="b"/>
              <a:pathLst>
                <a:path w="4228" h="5183" extrusionOk="0">
                  <a:moveTo>
                    <a:pt x="3835" y="4214"/>
                  </a:moveTo>
                  <a:cubicBezTo>
                    <a:pt x="3272" y="2906"/>
                    <a:pt x="2605" y="1623"/>
                    <a:pt x="1479" y="524"/>
                  </a:cubicBezTo>
                  <a:cubicBezTo>
                    <a:pt x="956" y="1"/>
                    <a:pt x="1" y="354"/>
                    <a:pt x="982" y="1270"/>
                  </a:cubicBezTo>
                  <a:cubicBezTo>
                    <a:pt x="2369" y="2592"/>
                    <a:pt x="3285" y="3874"/>
                    <a:pt x="4227" y="5169"/>
                  </a:cubicBezTo>
                  <a:cubicBezTo>
                    <a:pt x="4188" y="5182"/>
                    <a:pt x="4083" y="4777"/>
                    <a:pt x="3835" y="421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063025" y="2079125"/>
              <a:ext cx="78850" cy="102725"/>
            </a:xfrm>
            <a:custGeom>
              <a:avLst/>
              <a:gdLst/>
              <a:ahLst/>
              <a:cxnLst/>
              <a:rect l="l" t="t" r="r" b="b"/>
              <a:pathLst>
                <a:path w="3154" h="4109" extrusionOk="0">
                  <a:moveTo>
                    <a:pt x="0" y="131"/>
                  </a:moveTo>
                  <a:cubicBezTo>
                    <a:pt x="1387" y="1256"/>
                    <a:pt x="2238" y="2748"/>
                    <a:pt x="3154" y="4109"/>
                  </a:cubicBezTo>
                  <a:cubicBezTo>
                    <a:pt x="2486" y="2800"/>
                    <a:pt x="1924" y="1439"/>
                    <a:pt x="759" y="301"/>
                  </a:cubicBezTo>
                  <a:cubicBezTo>
                    <a:pt x="563" y="92"/>
                    <a:pt x="223" y="0"/>
                    <a:pt x="0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138900" y="2091875"/>
              <a:ext cx="31450" cy="146575"/>
            </a:xfrm>
            <a:custGeom>
              <a:avLst/>
              <a:gdLst/>
              <a:ahLst/>
              <a:cxnLst/>
              <a:rect l="l" t="t" r="r" b="b"/>
              <a:pathLst>
                <a:path w="1258" h="5863" extrusionOk="0">
                  <a:moveTo>
                    <a:pt x="865" y="4986"/>
                  </a:moveTo>
                  <a:cubicBezTo>
                    <a:pt x="394" y="3769"/>
                    <a:pt x="1" y="2500"/>
                    <a:pt x="27" y="1060"/>
                  </a:cubicBezTo>
                  <a:cubicBezTo>
                    <a:pt x="27" y="380"/>
                    <a:pt x="878" y="0"/>
                    <a:pt x="838" y="1217"/>
                  </a:cubicBezTo>
                  <a:cubicBezTo>
                    <a:pt x="773" y="2984"/>
                    <a:pt x="1008" y="4410"/>
                    <a:pt x="1218" y="5862"/>
                  </a:cubicBezTo>
                  <a:cubicBezTo>
                    <a:pt x="1257" y="5849"/>
                    <a:pt x="1061" y="5509"/>
                    <a:pt x="865" y="498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138575" y="2102675"/>
              <a:ext cx="22925" cy="115500"/>
            </a:xfrm>
            <a:custGeom>
              <a:avLst/>
              <a:gdLst/>
              <a:ahLst/>
              <a:cxnLst/>
              <a:rect l="l" t="t" r="r" b="b"/>
              <a:pathLst>
                <a:path w="917" h="4620" extrusionOk="0">
                  <a:moveTo>
                    <a:pt x="407" y="0"/>
                  </a:moveTo>
                  <a:cubicBezTo>
                    <a:pt x="223" y="1623"/>
                    <a:pt x="629" y="3127"/>
                    <a:pt x="917" y="4619"/>
                  </a:cubicBezTo>
                  <a:cubicBezTo>
                    <a:pt x="511" y="3337"/>
                    <a:pt x="1" y="2081"/>
                    <a:pt x="14" y="589"/>
                  </a:cubicBezTo>
                  <a:cubicBezTo>
                    <a:pt x="27" y="327"/>
                    <a:pt x="184" y="53"/>
                    <a:pt x="407" y="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3066625" y="2015975"/>
              <a:ext cx="47775" cy="109950"/>
            </a:xfrm>
            <a:custGeom>
              <a:avLst/>
              <a:gdLst/>
              <a:ahLst/>
              <a:cxnLst/>
              <a:rect l="l" t="t" r="r" b="b"/>
              <a:pathLst>
                <a:path w="1911" h="4398" extrusionOk="0">
                  <a:moveTo>
                    <a:pt x="1139" y="1"/>
                  </a:moveTo>
                  <a:cubicBezTo>
                    <a:pt x="0" y="1270"/>
                    <a:pt x="1034" y="2853"/>
                    <a:pt x="1911" y="4397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997275" y="1979025"/>
              <a:ext cx="105675" cy="129550"/>
            </a:xfrm>
            <a:custGeom>
              <a:avLst/>
              <a:gdLst/>
              <a:ahLst/>
              <a:cxnLst/>
              <a:rect l="l" t="t" r="r" b="b"/>
              <a:pathLst>
                <a:path w="4227" h="5182" extrusionOk="0">
                  <a:moveTo>
                    <a:pt x="3834" y="4214"/>
                  </a:moveTo>
                  <a:cubicBezTo>
                    <a:pt x="3258" y="2905"/>
                    <a:pt x="2591" y="1623"/>
                    <a:pt x="1479" y="524"/>
                  </a:cubicBezTo>
                  <a:cubicBezTo>
                    <a:pt x="956" y="0"/>
                    <a:pt x="0" y="354"/>
                    <a:pt x="969" y="1269"/>
                  </a:cubicBezTo>
                  <a:cubicBezTo>
                    <a:pt x="2369" y="2591"/>
                    <a:pt x="3271" y="3873"/>
                    <a:pt x="4227" y="5169"/>
                  </a:cubicBezTo>
                  <a:cubicBezTo>
                    <a:pt x="4187" y="5182"/>
                    <a:pt x="4083" y="4776"/>
                    <a:pt x="3834" y="421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3014925" y="1983600"/>
              <a:ext cx="78875" cy="102750"/>
            </a:xfrm>
            <a:custGeom>
              <a:avLst/>
              <a:gdLst/>
              <a:ahLst/>
              <a:cxnLst/>
              <a:rect l="l" t="t" r="r" b="b"/>
              <a:pathLst>
                <a:path w="3155" h="4110" extrusionOk="0">
                  <a:moveTo>
                    <a:pt x="1" y="131"/>
                  </a:moveTo>
                  <a:cubicBezTo>
                    <a:pt x="1388" y="1257"/>
                    <a:pt x="2225" y="2748"/>
                    <a:pt x="3154" y="4109"/>
                  </a:cubicBezTo>
                  <a:cubicBezTo>
                    <a:pt x="2474" y="2801"/>
                    <a:pt x="1924" y="1440"/>
                    <a:pt x="760" y="301"/>
                  </a:cubicBezTo>
                  <a:cubicBezTo>
                    <a:pt x="550" y="92"/>
                    <a:pt x="223" y="0"/>
                    <a:pt x="1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3090825" y="1996350"/>
              <a:ext cx="31425" cy="146575"/>
            </a:xfrm>
            <a:custGeom>
              <a:avLst/>
              <a:gdLst/>
              <a:ahLst/>
              <a:cxnLst/>
              <a:rect l="l" t="t" r="r" b="b"/>
              <a:pathLst>
                <a:path w="1257" h="5863" extrusionOk="0">
                  <a:moveTo>
                    <a:pt x="851" y="4986"/>
                  </a:moveTo>
                  <a:cubicBezTo>
                    <a:pt x="393" y="3769"/>
                    <a:pt x="1" y="2500"/>
                    <a:pt x="14" y="1061"/>
                  </a:cubicBezTo>
                  <a:cubicBezTo>
                    <a:pt x="27" y="380"/>
                    <a:pt x="877" y="1"/>
                    <a:pt x="838" y="1218"/>
                  </a:cubicBezTo>
                  <a:cubicBezTo>
                    <a:pt x="773" y="2984"/>
                    <a:pt x="1008" y="4410"/>
                    <a:pt x="1217" y="5863"/>
                  </a:cubicBezTo>
                  <a:cubicBezTo>
                    <a:pt x="1257" y="5850"/>
                    <a:pt x="1060" y="5509"/>
                    <a:pt x="851" y="498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3090175" y="2007150"/>
              <a:ext cx="22925" cy="115500"/>
            </a:xfrm>
            <a:custGeom>
              <a:avLst/>
              <a:gdLst/>
              <a:ahLst/>
              <a:cxnLst/>
              <a:rect l="l" t="t" r="r" b="b"/>
              <a:pathLst>
                <a:path w="917" h="4620" extrusionOk="0">
                  <a:moveTo>
                    <a:pt x="419" y="1"/>
                  </a:moveTo>
                  <a:cubicBezTo>
                    <a:pt x="236" y="1623"/>
                    <a:pt x="642" y="3128"/>
                    <a:pt x="916" y="4619"/>
                  </a:cubicBezTo>
                  <a:cubicBezTo>
                    <a:pt x="524" y="3337"/>
                    <a:pt x="0" y="2081"/>
                    <a:pt x="27" y="589"/>
                  </a:cubicBezTo>
                  <a:cubicBezTo>
                    <a:pt x="27" y="328"/>
                    <a:pt x="197" y="53"/>
                    <a:pt x="419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3012000" y="1921125"/>
              <a:ext cx="54650" cy="108300"/>
            </a:xfrm>
            <a:custGeom>
              <a:avLst/>
              <a:gdLst/>
              <a:ahLst/>
              <a:cxnLst/>
              <a:rect l="l" t="t" r="r" b="b"/>
              <a:pathLst>
                <a:path w="2186" h="4332" extrusionOk="0">
                  <a:moveTo>
                    <a:pt x="1021" y="0"/>
                  </a:moveTo>
                  <a:cubicBezTo>
                    <a:pt x="0" y="1374"/>
                    <a:pt x="1165" y="2853"/>
                    <a:pt x="2185" y="43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2937725" y="1891025"/>
              <a:ext cx="115825" cy="122050"/>
            </a:xfrm>
            <a:custGeom>
              <a:avLst/>
              <a:gdLst/>
              <a:ahLst/>
              <a:cxnLst/>
              <a:rect l="l" t="t" r="r" b="b"/>
              <a:pathLst>
                <a:path w="4633" h="4882" extrusionOk="0">
                  <a:moveTo>
                    <a:pt x="4162" y="3939"/>
                  </a:moveTo>
                  <a:cubicBezTo>
                    <a:pt x="3481" y="2696"/>
                    <a:pt x="2696" y="1479"/>
                    <a:pt x="1480" y="472"/>
                  </a:cubicBezTo>
                  <a:cubicBezTo>
                    <a:pt x="917" y="1"/>
                    <a:pt x="1" y="445"/>
                    <a:pt x="1048" y="1270"/>
                  </a:cubicBezTo>
                  <a:cubicBezTo>
                    <a:pt x="2552" y="2460"/>
                    <a:pt x="3573" y="3664"/>
                    <a:pt x="4633" y="4868"/>
                  </a:cubicBezTo>
                  <a:cubicBezTo>
                    <a:pt x="4594" y="4881"/>
                    <a:pt x="4463" y="4489"/>
                    <a:pt x="4162" y="3939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2955075" y="1895925"/>
              <a:ext cx="87375" cy="95875"/>
            </a:xfrm>
            <a:custGeom>
              <a:avLst/>
              <a:gdLst/>
              <a:ahLst/>
              <a:cxnLst/>
              <a:rect l="l" t="t" r="r" b="b"/>
              <a:pathLst>
                <a:path w="3495" h="3835" extrusionOk="0">
                  <a:moveTo>
                    <a:pt x="0" y="145"/>
                  </a:moveTo>
                  <a:cubicBezTo>
                    <a:pt x="1492" y="1152"/>
                    <a:pt x="2460" y="2552"/>
                    <a:pt x="3494" y="3835"/>
                  </a:cubicBezTo>
                  <a:cubicBezTo>
                    <a:pt x="2709" y="2592"/>
                    <a:pt x="2042" y="1283"/>
                    <a:pt x="772" y="249"/>
                  </a:cubicBezTo>
                  <a:cubicBezTo>
                    <a:pt x="550" y="53"/>
                    <a:pt x="210" y="1"/>
                    <a:pt x="0" y="145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3033250" y="1900175"/>
              <a:ext cx="42550" cy="145275"/>
            </a:xfrm>
            <a:custGeom>
              <a:avLst/>
              <a:gdLst/>
              <a:ahLst/>
              <a:cxnLst/>
              <a:rect l="l" t="t" r="r" b="b"/>
              <a:pathLst>
                <a:path w="1702" h="5811" extrusionOk="0">
                  <a:moveTo>
                    <a:pt x="1231" y="4973"/>
                  </a:moveTo>
                  <a:cubicBezTo>
                    <a:pt x="655" y="3795"/>
                    <a:pt x="158" y="2579"/>
                    <a:pt x="53" y="1126"/>
                  </a:cubicBezTo>
                  <a:cubicBezTo>
                    <a:pt x="1" y="459"/>
                    <a:pt x="812" y="1"/>
                    <a:pt x="877" y="1231"/>
                  </a:cubicBezTo>
                  <a:cubicBezTo>
                    <a:pt x="969" y="2984"/>
                    <a:pt x="1335" y="4384"/>
                    <a:pt x="1675" y="5810"/>
                  </a:cubicBezTo>
                  <a:cubicBezTo>
                    <a:pt x="1702" y="5797"/>
                    <a:pt x="1479" y="5483"/>
                    <a:pt x="1231" y="497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3033575" y="1911950"/>
              <a:ext cx="31750" cy="114200"/>
            </a:xfrm>
            <a:custGeom>
              <a:avLst/>
              <a:gdLst/>
              <a:ahLst/>
              <a:cxnLst/>
              <a:rect l="l" t="t" r="r" b="b"/>
              <a:pathLst>
                <a:path w="1270" h="4568" extrusionOk="0">
                  <a:moveTo>
                    <a:pt x="354" y="1"/>
                  </a:moveTo>
                  <a:cubicBezTo>
                    <a:pt x="315" y="1650"/>
                    <a:pt x="851" y="3102"/>
                    <a:pt x="1270" y="4567"/>
                  </a:cubicBezTo>
                  <a:cubicBezTo>
                    <a:pt x="747" y="3311"/>
                    <a:pt x="132" y="2121"/>
                    <a:pt x="14" y="629"/>
                  </a:cubicBezTo>
                  <a:cubicBezTo>
                    <a:pt x="1" y="367"/>
                    <a:pt x="132" y="79"/>
                    <a:pt x="35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2896525" y="1789300"/>
              <a:ext cx="106325" cy="129225"/>
            </a:xfrm>
            <a:custGeom>
              <a:avLst/>
              <a:gdLst/>
              <a:ahLst/>
              <a:cxnLst/>
              <a:rect l="l" t="t" r="r" b="b"/>
              <a:pathLst>
                <a:path w="4253" h="5169" extrusionOk="0">
                  <a:moveTo>
                    <a:pt x="3860" y="4200"/>
                  </a:moveTo>
                  <a:cubicBezTo>
                    <a:pt x="3271" y="2892"/>
                    <a:pt x="2604" y="1623"/>
                    <a:pt x="1479" y="524"/>
                  </a:cubicBezTo>
                  <a:cubicBezTo>
                    <a:pt x="942" y="0"/>
                    <a:pt x="0" y="367"/>
                    <a:pt x="969" y="1269"/>
                  </a:cubicBezTo>
                  <a:cubicBezTo>
                    <a:pt x="2382" y="2591"/>
                    <a:pt x="3298" y="3873"/>
                    <a:pt x="4253" y="5156"/>
                  </a:cubicBezTo>
                  <a:cubicBezTo>
                    <a:pt x="4214" y="5169"/>
                    <a:pt x="4109" y="4763"/>
                    <a:pt x="3860" y="420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2914175" y="1794200"/>
              <a:ext cx="79200" cy="102075"/>
            </a:xfrm>
            <a:custGeom>
              <a:avLst/>
              <a:gdLst/>
              <a:ahLst/>
              <a:cxnLst/>
              <a:rect l="l" t="t" r="r" b="b"/>
              <a:pathLst>
                <a:path w="3168" h="4083" extrusionOk="0">
                  <a:moveTo>
                    <a:pt x="1" y="131"/>
                  </a:moveTo>
                  <a:cubicBezTo>
                    <a:pt x="1388" y="1244"/>
                    <a:pt x="2238" y="2722"/>
                    <a:pt x="3167" y="4083"/>
                  </a:cubicBezTo>
                  <a:cubicBezTo>
                    <a:pt x="2487" y="2788"/>
                    <a:pt x="1924" y="1427"/>
                    <a:pt x="760" y="288"/>
                  </a:cubicBezTo>
                  <a:cubicBezTo>
                    <a:pt x="550" y="79"/>
                    <a:pt x="210" y="0"/>
                    <a:pt x="1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2978300" y="1810550"/>
              <a:ext cx="43850" cy="145275"/>
            </a:xfrm>
            <a:custGeom>
              <a:avLst/>
              <a:gdLst/>
              <a:ahLst/>
              <a:cxnLst/>
              <a:rect l="l" t="t" r="r" b="b"/>
              <a:pathLst>
                <a:path w="1754" h="5811" extrusionOk="0">
                  <a:moveTo>
                    <a:pt x="1270" y="4973"/>
                  </a:moveTo>
                  <a:cubicBezTo>
                    <a:pt x="694" y="3808"/>
                    <a:pt x="184" y="2591"/>
                    <a:pt x="53" y="1152"/>
                  </a:cubicBezTo>
                  <a:cubicBezTo>
                    <a:pt x="0" y="472"/>
                    <a:pt x="799" y="1"/>
                    <a:pt x="877" y="1231"/>
                  </a:cubicBezTo>
                  <a:cubicBezTo>
                    <a:pt x="995" y="2984"/>
                    <a:pt x="1361" y="4384"/>
                    <a:pt x="1715" y="5810"/>
                  </a:cubicBezTo>
                  <a:cubicBezTo>
                    <a:pt x="1754" y="5784"/>
                    <a:pt x="1531" y="5483"/>
                    <a:pt x="1270" y="497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>
              <a:off x="2978625" y="1822650"/>
              <a:ext cx="32725" cy="113875"/>
            </a:xfrm>
            <a:custGeom>
              <a:avLst/>
              <a:gdLst/>
              <a:ahLst/>
              <a:cxnLst/>
              <a:rect l="l" t="t" r="r" b="b"/>
              <a:pathLst>
                <a:path w="1309" h="4555" extrusionOk="0">
                  <a:moveTo>
                    <a:pt x="354" y="1"/>
                  </a:moveTo>
                  <a:cubicBezTo>
                    <a:pt x="328" y="1636"/>
                    <a:pt x="877" y="3102"/>
                    <a:pt x="1309" y="4554"/>
                  </a:cubicBezTo>
                  <a:cubicBezTo>
                    <a:pt x="786" y="3311"/>
                    <a:pt x="144" y="2121"/>
                    <a:pt x="27" y="629"/>
                  </a:cubicBezTo>
                  <a:cubicBezTo>
                    <a:pt x="1" y="367"/>
                    <a:pt x="131" y="79"/>
                    <a:pt x="35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2957700" y="1831825"/>
              <a:ext cx="54975" cy="107975"/>
            </a:xfrm>
            <a:custGeom>
              <a:avLst/>
              <a:gdLst/>
              <a:ahLst/>
              <a:cxnLst/>
              <a:rect l="l" t="t" r="r" b="b"/>
              <a:pathLst>
                <a:path w="2199" h="4319" extrusionOk="0">
                  <a:moveTo>
                    <a:pt x="1008" y="0"/>
                  </a:moveTo>
                  <a:cubicBezTo>
                    <a:pt x="0" y="1387"/>
                    <a:pt x="1178" y="2853"/>
                    <a:pt x="2198" y="431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2978300" y="1810550"/>
              <a:ext cx="43850" cy="145275"/>
            </a:xfrm>
            <a:custGeom>
              <a:avLst/>
              <a:gdLst/>
              <a:ahLst/>
              <a:cxnLst/>
              <a:rect l="l" t="t" r="r" b="b"/>
              <a:pathLst>
                <a:path w="1754" h="5811" extrusionOk="0">
                  <a:moveTo>
                    <a:pt x="1270" y="4973"/>
                  </a:moveTo>
                  <a:cubicBezTo>
                    <a:pt x="694" y="3808"/>
                    <a:pt x="184" y="2591"/>
                    <a:pt x="53" y="1152"/>
                  </a:cubicBezTo>
                  <a:cubicBezTo>
                    <a:pt x="0" y="472"/>
                    <a:pt x="799" y="1"/>
                    <a:pt x="877" y="1231"/>
                  </a:cubicBezTo>
                  <a:cubicBezTo>
                    <a:pt x="995" y="2984"/>
                    <a:pt x="1361" y="4384"/>
                    <a:pt x="1715" y="5810"/>
                  </a:cubicBezTo>
                  <a:cubicBezTo>
                    <a:pt x="1754" y="5784"/>
                    <a:pt x="1531" y="5483"/>
                    <a:pt x="1270" y="497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2978625" y="1822650"/>
              <a:ext cx="32725" cy="113875"/>
            </a:xfrm>
            <a:custGeom>
              <a:avLst/>
              <a:gdLst/>
              <a:ahLst/>
              <a:cxnLst/>
              <a:rect l="l" t="t" r="r" b="b"/>
              <a:pathLst>
                <a:path w="1309" h="4555" extrusionOk="0">
                  <a:moveTo>
                    <a:pt x="354" y="1"/>
                  </a:moveTo>
                  <a:cubicBezTo>
                    <a:pt x="328" y="1636"/>
                    <a:pt x="877" y="3102"/>
                    <a:pt x="1309" y="4554"/>
                  </a:cubicBezTo>
                  <a:cubicBezTo>
                    <a:pt x="786" y="3311"/>
                    <a:pt x="144" y="2121"/>
                    <a:pt x="27" y="629"/>
                  </a:cubicBezTo>
                  <a:cubicBezTo>
                    <a:pt x="1" y="367"/>
                    <a:pt x="131" y="79"/>
                    <a:pt x="354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2918775" y="1744800"/>
              <a:ext cx="49400" cy="82475"/>
            </a:xfrm>
            <a:custGeom>
              <a:avLst/>
              <a:gdLst/>
              <a:ahLst/>
              <a:cxnLst/>
              <a:rect l="l" t="t" r="r" b="b"/>
              <a:pathLst>
                <a:path w="1976" h="3299" extrusionOk="0">
                  <a:moveTo>
                    <a:pt x="680" y="1"/>
                  </a:moveTo>
                  <a:cubicBezTo>
                    <a:pt x="0" y="1178"/>
                    <a:pt x="1047" y="2225"/>
                    <a:pt x="1976" y="329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2931525" y="1726825"/>
              <a:ext cx="45500" cy="112225"/>
            </a:xfrm>
            <a:custGeom>
              <a:avLst/>
              <a:gdLst/>
              <a:ahLst/>
              <a:cxnLst/>
              <a:rect l="l" t="t" r="r" b="b"/>
              <a:pathLst>
                <a:path w="1820" h="4489" extrusionOk="0">
                  <a:moveTo>
                    <a:pt x="1374" y="3873"/>
                  </a:moveTo>
                  <a:cubicBezTo>
                    <a:pt x="812" y="2996"/>
                    <a:pt x="314" y="2081"/>
                    <a:pt x="92" y="955"/>
                  </a:cubicBezTo>
                  <a:cubicBezTo>
                    <a:pt x="0" y="432"/>
                    <a:pt x="589" y="0"/>
                    <a:pt x="759" y="955"/>
                  </a:cubicBezTo>
                  <a:cubicBezTo>
                    <a:pt x="982" y="2329"/>
                    <a:pt x="1400" y="3402"/>
                    <a:pt x="1793" y="4488"/>
                  </a:cubicBezTo>
                  <a:cubicBezTo>
                    <a:pt x="1819" y="4475"/>
                    <a:pt x="1610" y="4253"/>
                    <a:pt x="1374" y="3873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2932500" y="1737275"/>
              <a:ext cx="34375" cy="87700"/>
            </a:xfrm>
            <a:custGeom>
              <a:avLst/>
              <a:gdLst/>
              <a:ahLst/>
              <a:cxnLst/>
              <a:rect l="l" t="t" r="r" b="b"/>
              <a:pathLst>
                <a:path w="1375" h="3508" extrusionOk="0">
                  <a:moveTo>
                    <a:pt x="249" y="1"/>
                  </a:moveTo>
                  <a:cubicBezTo>
                    <a:pt x="367" y="1296"/>
                    <a:pt x="917" y="2395"/>
                    <a:pt x="1374" y="3507"/>
                  </a:cubicBezTo>
                  <a:cubicBezTo>
                    <a:pt x="851" y="2565"/>
                    <a:pt x="262" y="1689"/>
                    <a:pt x="40" y="524"/>
                  </a:cubicBezTo>
                  <a:cubicBezTo>
                    <a:pt x="1" y="315"/>
                    <a:pt x="79" y="79"/>
                    <a:pt x="249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2818675" y="1623125"/>
              <a:ext cx="99125" cy="107975"/>
            </a:xfrm>
            <a:custGeom>
              <a:avLst/>
              <a:gdLst/>
              <a:ahLst/>
              <a:cxnLst/>
              <a:rect l="l" t="t" r="r" b="b"/>
              <a:pathLst>
                <a:path w="3965" h="4319" extrusionOk="0">
                  <a:moveTo>
                    <a:pt x="3572" y="3494"/>
                  </a:moveTo>
                  <a:cubicBezTo>
                    <a:pt x="2997" y="2395"/>
                    <a:pt x="2342" y="1322"/>
                    <a:pt x="1296" y="432"/>
                  </a:cubicBezTo>
                  <a:cubicBezTo>
                    <a:pt x="811" y="0"/>
                    <a:pt x="0" y="367"/>
                    <a:pt x="903" y="1112"/>
                  </a:cubicBezTo>
                  <a:cubicBezTo>
                    <a:pt x="2198" y="2172"/>
                    <a:pt x="3062" y="3232"/>
                    <a:pt x="3965" y="4305"/>
                  </a:cubicBezTo>
                  <a:cubicBezTo>
                    <a:pt x="3926" y="4318"/>
                    <a:pt x="3821" y="3965"/>
                    <a:pt x="3572" y="3494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2834050" y="1627375"/>
              <a:ext cx="74600" cy="84750"/>
            </a:xfrm>
            <a:custGeom>
              <a:avLst/>
              <a:gdLst/>
              <a:ahLst/>
              <a:cxnLst/>
              <a:rect l="l" t="t" r="r" b="b"/>
              <a:pathLst>
                <a:path w="2984" h="3390" extrusionOk="0">
                  <a:moveTo>
                    <a:pt x="0" y="131"/>
                  </a:moveTo>
                  <a:cubicBezTo>
                    <a:pt x="1282" y="1021"/>
                    <a:pt x="2094" y="2264"/>
                    <a:pt x="2983" y="3389"/>
                  </a:cubicBezTo>
                  <a:cubicBezTo>
                    <a:pt x="2316" y="2303"/>
                    <a:pt x="1753" y="1152"/>
                    <a:pt x="667" y="223"/>
                  </a:cubicBezTo>
                  <a:cubicBezTo>
                    <a:pt x="484" y="66"/>
                    <a:pt x="183" y="0"/>
                    <a:pt x="0" y="13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2883425" y="1651575"/>
              <a:ext cx="31775" cy="65450"/>
            </a:xfrm>
            <a:custGeom>
              <a:avLst/>
              <a:gdLst/>
              <a:ahLst/>
              <a:cxnLst/>
              <a:rect l="l" t="t" r="r" b="b"/>
              <a:pathLst>
                <a:path w="1271" h="2618" extrusionOk="0">
                  <a:moveTo>
                    <a:pt x="642" y="1"/>
                  </a:moveTo>
                  <a:cubicBezTo>
                    <a:pt x="1" y="812"/>
                    <a:pt x="681" y="1715"/>
                    <a:pt x="1270" y="261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2896200" y="1634900"/>
              <a:ext cx="29775" cy="111575"/>
            </a:xfrm>
            <a:custGeom>
              <a:avLst/>
              <a:gdLst/>
              <a:ahLst/>
              <a:cxnLst/>
              <a:rect l="l" t="t" r="r" b="b"/>
              <a:pathLst>
                <a:path w="1191" h="4463" extrusionOk="0">
                  <a:moveTo>
                    <a:pt x="851" y="3808"/>
                  </a:moveTo>
                  <a:cubicBezTo>
                    <a:pt x="432" y="2905"/>
                    <a:pt x="79" y="1963"/>
                    <a:pt x="26" y="851"/>
                  </a:cubicBezTo>
                  <a:cubicBezTo>
                    <a:pt x="0" y="340"/>
                    <a:pt x="628" y="0"/>
                    <a:pt x="654" y="942"/>
                  </a:cubicBezTo>
                  <a:cubicBezTo>
                    <a:pt x="694" y="2290"/>
                    <a:pt x="942" y="3363"/>
                    <a:pt x="1165" y="4462"/>
                  </a:cubicBezTo>
                  <a:cubicBezTo>
                    <a:pt x="1191" y="4449"/>
                    <a:pt x="1034" y="4214"/>
                    <a:pt x="851" y="3808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2896200" y="1643725"/>
              <a:ext cx="22250" cy="87700"/>
            </a:xfrm>
            <a:custGeom>
              <a:avLst/>
              <a:gdLst/>
              <a:ahLst/>
              <a:cxnLst/>
              <a:rect l="l" t="t" r="r" b="b"/>
              <a:pathLst>
                <a:path w="890" h="3508" extrusionOk="0">
                  <a:moveTo>
                    <a:pt x="275" y="1"/>
                  </a:moveTo>
                  <a:cubicBezTo>
                    <a:pt x="223" y="1257"/>
                    <a:pt x="602" y="2395"/>
                    <a:pt x="890" y="3507"/>
                  </a:cubicBezTo>
                  <a:cubicBezTo>
                    <a:pt x="510" y="2552"/>
                    <a:pt x="66" y="1623"/>
                    <a:pt x="13" y="485"/>
                  </a:cubicBezTo>
                  <a:cubicBezTo>
                    <a:pt x="0" y="275"/>
                    <a:pt x="105" y="66"/>
                    <a:pt x="275" y="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2806225" y="1535450"/>
              <a:ext cx="54325" cy="85400"/>
            </a:xfrm>
            <a:custGeom>
              <a:avLst/>
              <a:gdLst/>
              <a:ahLst/>
              <a:cxnLst/>
              <a:rect l="l" t="t" r="r" b="b"/>
              <a:pathLst>
                <a:path w="2173" h="3416" extrusionOk="0">
                  <a:moveTo>
                    <a:pt x="2016" y="2801"/>
                  </a:moveTo>
                  <a:cubicBezTo>
                    <a:pt x="1780" y="1963"/>
                    <a:pt x="1466" y="1126"/>
                    <a:pt x="878" y="367"/>
                  </a:cubicBezTo>
                  <a:cubicBezTo>
                    <a:pt x="603" y="1"/>
                    <a:pt x="1" y="144"/>
                    <a:pt x="511" y="786"/>
                  </a:cubicBezTo>
                  <a:cubicBezTo>
                    <a:pt x="1257" y="1702"/>
                    <a:pt x="1702" y="2552"/>
                    <a:pt x="2173" y="3416"/>
                  </a:cubicBezTo>
                  <a:cubicBezTo>
                    <a:pt x="2147" y="3416"/>
                    <a:pt x="2121" y="3167"/>
                    <a:pt x="2016" y="2801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2817025" y="1538400"/>
              <a:ext cx="39950" cy="68375"/>
            </a:xfrm>
            <a:custGeom>
              <a:avLst/>
              <a:gdLst/>
              <a:ahLst/>
              <a:cxnLst/>
              <a:rect l="l" t="t" r="r" b="b"/>
              <a:pathLst>
                <a:path w="1598" h="2735" extrusionOk="0">
                  <a:moveTo>
                    <a:pt x="1" y="66"/>
                  </a:moveTo>
                  <a:cubicBezTo>
                    <a:pt x="747" y="864"/>
                    <a:pt x="1139" y="1832"/>
                    <a:pt x="1597" y="2735"/>
                  </a:cubicBezTo>
                  <a:cubicBezTo>
                    <a:pt x="1283" y="1885"/>
                    <a:pt x="1061" y="1008"/>
                    <a:pt x="446" y="223"/>
                  </a:cubicBezTo>
                  <a:cubicBezTo>
                    <a:pt x="341" y="79"/>
                    <a:pt x="145" y="0"/>
                    <a:pt x="1" y="66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2841575" y="1572750"/>
              <a:ext cx="32400" cy="63475"/>
            </a:xfrm>
            <a:custGeom>
              <a:avLst/>
              <a:gdLst/>
              <a:ahLst/>
              <a:cxnLst/>
              <a:rect l="l" t="t" r="r" b="b"/>
              <a:pathLst>
                <a:path w="1296" h="2539" extrusionOk="0">
                  <a:moveTo>
                    <a:pt x="406" y="0"/>
                  </a:moveTo>
                  <a:cubicBezTo>
                    <a:pt x="0" y="785"/>
                    <a:pt x="680" y="1662"/>
                    <a:pt x="1295" y="2539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2847775" y="1555075"/>
              <a:ext cx="37975" cy="110275"/>
            </a:xfrm>
            <a:custGeom>
              <a:avLst/>
              <a:gdLst/>
              <a:ahLst/>
              <a:cxnLst/>
              <a:rect l="l" t="t" r="r" b="b"/>
              <a:pathLst>
                <a:path w="1519" h="4411" extrusionOk="0">
                  <a:moveTo>
                    <a:pt x="1126" y="3782"/>
                  </a:moveTo>
                  <a:cubicBezTo>
                    <a:pt x="642" y="2919"/>
                    <a:pt x="210" y="2003"/>
                    <a:pt x="66" y="903"/>
                  </a:cubicBezTo>
                  <a:cubicBezTo>
                    <a:pt x="1" y="380"/>
                    <a:pt x="603" y="1"/>
                    <a:pt x="707" y="943"/>
                  </a:cubicBezTo>
                  <a:cubicBezTo>
                    <a:pt x="838" y="2277"/>
                    <a:pt x="1178" y="3337"/>
                    <a:pt x="1492" y="4410"/>
                  </a:cubicBezTo>
                  <a:cubicBezTo>
                    <a:pt x="1518" y="4397"/>
                    <a:pt x="1335" y="4162"/>
                    <a:pt x="1126" y="3782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2848425" y="1564575"/>
              <a:ext cx="28500" cy="86375"/>
            </a:xfrm>
            <a:custGeom>
              <a:avLst/>
              <a:gdLst/>
              <a:ahLst/>
              <a:cxnLst/>
              <a:rect l="l" t="t" r="r" b="b"/>
              <a:pathLst>
                <a:path w="1140" h="3455" extrusionOk="0">
                  <a:moveTo>
                    <a:pt x="263" y="0"/>
                  </a:moveTo>
                  <a:cubicBezTo>
                    <a:pt x="302" y="1256"/>
                    <a:pt x="760" y="2355"/>
                    <a:pt x="1139" y="3454"/>
                  </a:cubicBezTo>
                  <a:cubicBezTo>
                    <a:pt x="694" y="2525"/>
                    <a:pt x="171" y="1636"/>
                    <a:pt x="27" y="497"/>
                  </a:cubicBezTo>
                  <a:cubicBezTo>
                    <a:pt x="1" y="301"/>
                    <a:pt x="92" y="79"/>
                    <a:pt x="263" y="0"/>
                  </a:cubicBezTo>
                  <a:close/>
                </a:path>
              </a:pathLst>
            </a:custGeom>
            <a:solidFill>
              <a:srgbClr val="B491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199425" y="2606100"/>
              <a:ext cx="830575" cy="2301600"/>
            </a:xfrm>
            <a:custGeom>
              <a:avLst/>
              <a:gdLst/>
              <a:ahLst/>
              <a:cxnLst/>
              <a:rect l="l" t="t" r="r" b="b"/>
              <a:pathLst>
                <a:path w="33223" h="92064" extrusionOk="0">
                  <a:moveTo>
                    <a:pt x="1" y="681"/>
                  </a:moveTo>
                  <a:cubicBezTo>
                    <a:pt x="7393" y="31757"/>
                    <a:pt x="17233" y="62388"/>
                    <a:pt x="32359" y="92064"/>
                  </a:cubicBezTo>
                  <a:lnTo>
                    <a:pt x="33222" y="91697"/>
                  </a:lnTo>
                  <a:cubicBezTo>
                    <a:pt x="18097" y="59588"/>
                    <a:pt x="8440" y="31639"/>
                    <a:pt x="1139" y="0"/>
                  </a:cubicBezTo>
                  <a:close/>
                </a:path>
              </a:pathLst>
            </a:custGeom>
            <a:solidFill>
              <a:srgbClr val="CAB961"/>
            </a:solidFill>
            <a:ln w="5900" cap="flat" cmpd="sng">
              <a:solidFill>
                <a:srgbClr val="735D00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2882125" y="924075"/>
              <a:ext cx="358875" cy="1720325"/>
            </a:xfrm>
            <a:custGeom>
              <a:avLst/>
              <a:gdLst/>
              <a:ahLst/>
              <a:cxnLst/>
              <a:rect l="l" t="t" r="r" b="b"/>
              <a:pathLst>
                <a:path w="14355" h="68813" extrusionOk="0">
                  <a:moveTo>
                    <a:pt x="1" y="1021"/>
                  </a:moveTo>
                  <a:lnTo>
                    <a:pt x="1702" y="0"/>
                  </a:lnTo>
                  <a:cubicBezTo>
                    <a:pt x="5208" y="22859"/>
                    <a:pt x="8741" y="45718"/>
                    <a:pt x="14354" y="68420"/>
                  </a:cubicBezTo>
                  <a:lnTo>
                    <a:pt x="13059" y="68812"/>
                  </a:lnTo>
                  <a:cubicBezTo>
                    <a:pt x="5535" y="46896"/>
                    <a:pt x="1728" y="24181"/>
                    <a:pt x="1" y="1021"/>
                  </a:cubicBezTo>
                  <a:close/>
                </a:path>
              </a:pathLst>
            </a:custGeom>
            <a:solidFill>
              <a:srgbClr val="CAB961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2896525" y="817750"/>
              <a:ext cx="86700" cy="251575"/>
            </a:xfrm>
            <a:custGeom>
              <a:avLst/>
              <a:gdLst/>
              <a:ahLst/>
              <a:cxnLst/>
              <a:rect l="l" t="t" r="r" b="b"/>
              <a:pathLst>
                <a:path w="3468" h="10063" extrusionOk="0">
                  <a:moveTo>
                    <a:pt x="1976" y="10063"/>
                  </a:moveTo>
                  <a:cubicBezTo>
                    <a:pt x="3311" y="8022"/>
                    <a:pt x="3468" y="4986"/>
                    <a:pt x="3415" y="4136"/>
                  </a:cubicBezTo>
                  <a:cubicBezTo>
                    <a:pt x="3350" y="2997"/>
                    <a:pt x="3023" y="2618"/>
                    <a:pt x="2970" y="1702"/>
                  </a:cubicBezTo>
                  <a:cubicBezTo>
                    <a:pt x="2918" y="865"/>
                    <a:pt x="2944" y="145"/>
                    <a:pt x="2552" y="1"/>
                  </a:cubicBezTo>
                  <a:cubicBezTo>
                    <a:pt x="2905" y="590"/>
                    <a:pt x="2055" y="2199"/>
                    <a:pt x="1544" y="3102"/>
                  </a:cubicBezTo>
                  <a:cubicBezTo>
                    <a:pt x="759" y="4463"/>
                    <a:pt x="0" y="4280"/>
                    <a:pt x="1976" y="10063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>
              <a:off x="2817025" y="399375"/>
              <a:ext cx="144300" cy="423650"/>
            </a:xfrm>
            <a:custGeom>
              <a:avLst/>
              <a:gdLst/>
              <a:ahLst/>
              <a:cxnLst/>
              <a:rect l="l" t="t" r="r" b="b"/>
              <a:pathLst>
                <a:path w="5772" h="16946" extrusionOk="0">
                  <a:moveTo>
                    <a:pt x="5771" y="16906"/>
                  </a:moveTo>
                  <a:cubicBezTo>
                    <a:pt x="4162" y="11306"/>
                    <a:pt x="2408" y="5679"/>
                    <a:pt x="210" y="1"/>
                  </a:cubicBezTo>
                  <a:lnTo>
                    <a:pt x="1" y="79"/>
                  </a:lnTo>
                  <a:cubicBezTo>
                    <a:pt x="2160" y="5509"/>
                    <a:pt x="3978" y="11136"/>
                    <a:pt x="5614" y="16867"/>
                  </a:cubicBezTo>
                  <a:lnTo>
                    <a:pt x="5732" y="16945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2924975" y="927350"/>
              <a:ext cx="87700" cy="247000"/>
            </a:xfrm>
            <a:custGeom>
              <a:avLst/>
              <a:gdLst/>
              <a:ahLst/>
              <a:cxnLst/>
              <a:rect l="l" t="t" r="r" b="b"/>
              <a:pathLst>
                <a:path w="3508" h="9880" extrusionOk="0">
                  <a:moveTo>
                    <a:pt x="1126" y="9879"/>
                  </a:moveTo>
                  <a:cubicBezTo>
                    <a:pt x="2748" y="8047"/>
                    <a:pt x="3324" y="5064"/>
                    <a:pt x="3403" y="4214"/>
                  </a:cubicBezTo>
                  <a:cubicBezTo>
                    <a:pt x="3507" y="3075"/>
                    <a:pt x="3233" y="2670"/>
                    <a:pt x="3311" y="1741"/>
                  </a:cubicBezTo>
                  <a:cubicBezTo>
                    <a:pt x="3376" y="916"/>
                    <a:pt x="3507" y="197"/>
                    <a:pt x="3141" y="0"/>
                  </a:cubicBezTo>
                  <a:cubicBezTo>
                    <a:pt x="3403" y="628"/>
                    <a:pt x="2330" y="2107"/>
                    <a:pt x="1689" y="2918"/>
                  </a:cubicBezTo>
                  <a:cubicBezTo>
                    <a:pt x="720" y="4161"/>
                    <a:pt x="1" y="3873"/>
                    <a:pt x="1126" y="9879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2921050" y="493600"/>
              <a:ext cx="82800" cy="439000"/>
            </a:xfrm>
            <a:custGeom>
              <a:avLst/>
              <a:gdLst/>
              <a:ahLst/>
              <a:cxnLst/>
              <a:rect l="l" t="t" r="r" b="b"/>
              <a:pathLst>
                <a:path w="3312" h="17560" extrusionOk="0">
                  <a:moveTo>
                    <a:pt x="3311" y="17533"/>
                  </a:moveTo>
                  <a:cubicBezTo>
                    <a:pt x="2513" y="11750"/>
                    <a:pt x="1584" y="5940"/>
                    <a:pt x="223" y="0"/>
                  </a:cubicBezTo>
                  <a:lnTo>
                    <a:pt x="1" y="52"/>
                  </a:lnTo>
                  <a:cubicBezTo>
                    <a:pt x="1361" y="5731"/>
                    <a:pt x="2369" y="11554"/>
                    <a:pt x="3154" y="17468"/>
                  </a:cubicBezTo>
                  <a:lnTo>
                    <a:pt x="3259" y="17560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2955725" y="1028100"/>
              <a:ext cx="102750" cy="234225"/>
            </a:xfrm>
            <a:custGeom>
              <a:avLst/>
              <a:gdLst/>
              <a:ahLst/>
              <a:cxnLst/>
              <a:rect l="l" t="t" r="r" b="b"/>
              <a:pathLst>
                <a:path w="4110" h="9369" extrusionOk="0">
                  <a:moveTo>
                    <a:pt x="53" y="9369"/>
                  </a:moveTo>
                  <a:cubicBezTo>
                    <a:pt x="1963" y="7851"/>
                    <a:pt x="3075" y="5012"/>
                    <a:pt x="3298" y="4187"/>
                  </a:cubicBezTo>
                  <a:cubicBezTo>
                    <a:pt x="3599" y="3101"/>
                    <a:pt x="3403" y="2643"/>
                    <a:pt x="3638" y="1741"/>
                  </a:cubicBezTo>
                  <a:cubicBezTo>
                    <a:pt x="3861" y="942"/>
                    <a:pt x="4109" y="262"/>
                    <a:pt x="3782" y="0"/>
                  </a:cubicBezTo>
                  <a:cubicBezTo>
                    <a:pt x="3926" y="668"/>
                    <a:pt x="2618" y="1937"/>
                    <a:pt x="1846" y="2617"/>
                  </a:cubicBezTo>
                  <a:cubicBezTo>
                    <a:pt x="668" y="3664"/>
                    <a:pt x="1" y="3258"/>
                    <a:pt x="53" y="9369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3046000" y="587475"/>
              <a:ext cx="12800" cy="445550"/>
            </a:xfrm>
            <a:custGeom>
              <a:avLst/>
              <a:gdLst/>
              <a:ahLst/>
              <a:cxnLst/>
              <a:rect l="l" t="t" r="r" b="b"/>
              <a:pathLst>
                <a:path w="512" h="17822" extrusionOk="0">
                  <a:moveTo>
                    <a:pt x="158" y="17809"/>
                  </a:moveTo>
                  <a:cubicBezTo>
                    <a:pt x="393" y="11973"/>
                    <a:pt x="511" y="6098"/>
                    <a:pt x="236" y="0"/>
                  </a:cubicBezTo>
                  <a:lnTo>
                    <a:pt x="1" y="13"/>
                  </a:lnTo>
                  <a:cubicBezTo>
                    <a:pt x="328" y="5849"/>
                    <a:pt x="289" y="11763"/>
                    <a:pt x="14" y="17717"/>
                  </a:cubicBezTo>
                  <a:lnTo>
                    <a:pt x="106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2972400" y="1147500"/>
              <a:ext cx="108625" cy="230950"/>
            </a:xfrm>
            <a:custGeom>
              <a:avLst/>
              <a:gdLst/>
              <a:ahLst/>
              <a:cxnLst/>
              <a:rect l="l" t="t" r="r" b="b"/>
              <a:pathLst>
                <a:path w="4345" h="9238" extrusionOk="0">
                  <a:moveTo>
                    <a:pt x="1" y="9238"/>
                  </a:moveTo>
                  <a:cubicBezTo>
                    <a:pt x="1951" y="7799"/>
                    <a:pt x="3141" y="4985"/>
                    <a:pt x="3403" y="4174"/>
                  </a:cubicBezTo>
                  <a:cubicBezTo>
                    <a:pt x="3743" y="3088"/>
                    <a:pt x="3560" y="2630"/>
                    <a:pt x="3822" y="1740"/>
                  </a:cubicBezTo>
                  <a:cubicBezTo>
                    <a:pt x="4070" y="942"/>
                    <a:pt x="4345" y="275"/>
                    <a:pt x="4018" y="0"/>
                  </a:cubicBezTo>
                  <a:cubicBezTo>
                    <a:pt x="4149" y="668"/>
                    <a:pt x="2788" y="1897"/>
                    <a:pt x="2003" y="2552"/>
                  </a:cubicBezTo>
                  <a:cubicBezTo>
                    <a:pt x="786" y="3559"/>
                    <a:pt x="145" y="3127"/>
                    <a:pt x="1" y="9238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3068900" y="707200"/>
              <a:ext cx="21950" cy="445225"/>
            </a:xfrm>
            <a:custGeom>
              <a:avLst/>
              <a:gdLst/>
              <a:ahLst/>
              <a:cxnLst/>
              <a:rect l="l" t="t" r="r" b="b"/>
              <a:pathLst>
                <a:path w="878" h="17809" extrusionOk="0">
                  <a:moveTo>
                    <a:pt x="132" y="17782"/>
                  </a:moveTo>
                  <a:cubicBezTo>
                    <a:pt x="564" y="11973"/>
                    <a:pt x="878" y="6098"/>
                    <a:pt x="786" y="0"/>
                  </a:cubicBezTo>
                  <a:lnTo>
                    <a:pt x="550" y="0"/>
                  </a:lnTo>
                  <a:cubicBezTo>
                    <a:pt x="707" y="5836"/>
                    <a:pt x="459" y="11750"/>
                    <a:pt x="1" y="17704"/>
                  </a:cubicBezTo>
                  <a:lnTo>
                    <a:pt x="79" y="17808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2977000" y="1276375"/>
              <a:ext cx="108625" cy="230975"/>
            </a:xfrm>
            <a:custGeom>
              <a:avLst/>
              <a:gdLst/>
              <a:ahLst/>
              <a:cxnLst/>
              <a:rect l="l" t="t" r="r" b="b"/>
              <a:pathLst>
                <a:path w="4345" h="9239" extrusionOk="0">
                  <a:moveTo>
                    <a:pt x="0" y="9238"/>
                  </a:moveTo>
                  <a:cubicBezTo>
                    <a:pt x="1963" y="7799"/>
                    <a:pt x="3153" y="4986"/>
                    <a:pt x="3402" y="4175"/>
                  </a:cubicBezTo>
                  <a:cubicBezTo>
                    <a:pt x="3742" y="3089"/>
                    <a:pt x="3559" y="2631"/>
                    <a:pt x="3834" y="1741"/>
                  </a:cubicBezTo>
                  <a:cubicBezTo>
                    <a:pt x="4069" y="943"/>
                    <a:pt x="4344" y="275"/>
                    <a:pt x="4017" y="1"/>
                  </a:cubicBezTo>
                  <a:cubicBezTo>
                    <a:pt x="4148" y="668"/>
                    <a:pt x="2787" y="1898"/>
                    <a:pt x="2002" y="2552"/>
                  </a:cubicBezTo>
                  <a:cubicBezTo>
                    <a:pt x="798" y="3560"/>
                    <a:pt x="144" y="3128"/>
                    <a:pt x="0" y="9238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3073825" y="836075"/>
              <a:ext cx="21600" cy="445225"/>
            </a:xfrm>
            <a:custGeom>
              <a:avLst/>
              <a:gdLst/>
              <a:ahLst/>
              <a:cxnLst/>
              <a:rect l="l" t="t" r="r" b="b"/>
              <a:pathLst>
                <a:path w="864" h="17809" extrusionOk="0">
                  <a:moveTo>
                    <a:pt x="131" y="17783"/>
                  </a:moveTo>
                  <a:cubicBezTo>
                    <a:pt x="563" y="11973"/>
                    <a:pt x="864" y="6098"/>
                    <a:pt x="785" y="1"/>
                  </a:cubicBezTo>
                  <a:lnTo>
                    <a:pt x="550" y="1"/>
                  </a:lnTo>
                  <a:cubicBezTo>
                    <a:pt x="694" y="5836"/>
                    <a:pt x="458" y="11751"/>
                    <a:pt x="0" y="17704"/>
                  </a:cubicBezTo>
                  <a:lnTo>
                    <a:pt x="79" y="17809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2989425" y="1387925"/>
              <a:ext cx="108950" cy="230975"/>
            </a:xfrm>
            <a:custGeom>
              <a:avLst/>
              <a:gdLst/>
              <a:ahLst/>
              <a:cxnLst/>
              <a:rect l="l" t="t" r="r" b="b"/>
              <a:pathLst>
                <a:path w="4358" h="9239" extrusionOk="0">
                  <a:moveTo>
                    <a:pt x="0" y="9238"/>
                  </a:moveTo>
                  <a:cubicBezTo>
                    <a:pt x="1963" y="7799"/>
                    <a:pt x="3154" y="4999"/>
                    <a:pt x="3402" y="4174"/>
                  </a:cubicBezTo>
                  <a:cubicBezTo>
                    <a:pt x="3743" y="3088"/>
                    <a:pt x="3559" y="2630"/>
                    <a:pt x="3834" y="1741"/>
                  </a:cubicBezTo>
                  <a:cubicBezTo>
                    <a:pt x="4083" y="956"/>
                    <a:pt x="4357" y="275"/>
                    <a:pt x="4030" y="0"/>
                  </a:cubicBezTo>
                  <a:cubicBezTo>
                    <a:pt x="4161" y="668"/>
                    <a:pt x="2800" y="1898"/>
                    <a:pt x="2002" y="2565"/>
                  </a:cubicBezTo>
                  <a:cubicBezTo>
                    <a:pt x="798" y="3559"/>
                    <a:pt x="144" y="3128"/>
                    <a:pt x="0" y="9238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3086250" y="947625"/>
              <a:ext cx="21600" cy="445550"/>
            </a:xfrm>
            <a:custGeom>
              <a:avLst/>
              <a:gdLst/>
              <a:ahLst/>
              <a:cxnLst/>
              <a:rect l="l" t="t" r="r" b="b"/>
              <a:pathLst>
                <a:path w="864" h="17822" extrusionOk="0">
                  <a:moveTo>
                    <a:pt x="131" y="17796"/>
                  </a:moveTo>
                  <a:cubicBezTo>
                    <a:pt x="563" y="11973"/>
                    <a:pt x="864" y="6098"/>
                    <a:pt x="785" y="1"/>
                  </a:cubicBezTo>
                  <a:lnTo>
                    <a:pt x="550" y="14"/>
                  </a:lnTo>
                  <a:cubicBezTo>
                    <a:pt x="694" y="5849"/>
                    <a:pt x="458" y="11750"/>
                    <a:pt x="0" y="17704"/>
                  </a:cubicBezTo>
                  <a:lnTo>
                    <a:pt x="79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3016250" y="1486375"/>
              <a:ext cx="95525" cy="276450"/>
            </a:xfrm>
            <a:custGeom>
              <a:avLst/>
              <a:gdLst/>
              <a:ahLst/>
              <a:cxnLst/>
              <a:rect l="l" t="t" r="r" b="b"/>
              <a:pathLst>
                <a:path w="3821" h="11058" extrusionOk="0">
                  <a:moveTo>
                    <a:pt x="327" y="11057"/>
                  </a:moveTo>
                  <a:cubicBezTo>
                    <a:pt x="1924" y="9553"/>
                    <a:pt x="3127" y="4895"/>
                    <a:pt x="3284" y="4083"/>
                  </a:cubicBezTo>
                  <a:cubicBezTo>
                    <a:pt x="3494" y="3010"/>
                    <a:pt x="3311" y="2565"/>
                    <a:pt x="3481" y="1702"/>
                  </a:cubicBezTo>
                  <a:cubicBezTo>
                    <a:pt x="3625" y="917"/>
                    <a:pt x="3821" y="236"/>
                    <a:pt x="3520" y="1"/>
                  </a:cubicBezTo>
                  <a:cubicBezTo>
                    <a:pt x="3677" y="642"/>
                    <a:pt x="2591" y="1898"/>
                    <a:pt x="1950" y="2579"/>
                  </a:cubicBezTo>
                  <a:cubicBezTo>
                    <a:pt x="969" y="3612"/>
                    <a:pt x="0" y="5104"/>
                    <a:pt x="327" y="1105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3080025" y="1057875"/>
              <a:ext cx="23900" cy="433450"/>
            </a:xfrm>
            <a:custGeom>
              <a:avLst/>
              <a:gdLst/>
              <a:ahLst/>
              <a:cxnLst/>
              <a:rect l="l" t="t" r="r" b="b"/>
              <a:pathLst>
                <a:path w="956" h="17338" extrusionOk="0">
                  <a:moveTo>
                    <a:pt x="956" y="17311"/>
                  </a:moveTo>
                  <a:cubicBezTo>
                    <a:pt x="904" y="11645"/>
                    <a:pt x="733" y="5914"/>
                    <a:pt x="210" y="0"/>
                  </a:cubicBezTo>
                  <a:lnTo>
                    <a:pt x="1" y="13"/>
                  </a:lnTo>
                  <a:cubicBezTo>
                    <a:pt x="563" y="5679"/>
                    <a:pt x="799" y="11423"/>
                    <a:pt x="838" y="17232"/>
                  </a:cubicBezTo>
                  <a:lnTo>
                    <a:pt x="917" y="1733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3037175" y="1610350"/>
              <a:ext cx="95550" cy="276125"/>
            </a:xfrm>
            <a:custGeom>
              <a:avLst/>
              <a:gdLst/>
              <a:ahLst/>
              <a:cxnLst/>
              <a:rect l="l" t="t" r="r" b="b"/>
              <a:pathLst>
                <a:path w="3822" h="11045" extrusionOk="0">
                  <a:moveTo>
                    <a:pt x="328" y="11044"/>
                  </a:moveTo>
                  <a:cubicBezTo>
                    <a:pt x="1924" y="9540"/>
                    <a:pt x="3128" y="4881"/>
                    <a:pt x="3285" y="4083"/>
                  </a:cubicBezTo>
                  <a:cubicBezTo>
                    <a:pt x="3494" y="3010"/>
                    <a:pt x="3311" y="2566"/>
                    <a:pt x="3481" y="1689"/>
                  </a:cubicBezTo>
                  <a:cubicBezTo>
                    <a:pt x="3625" y="904"/>
                    <a:pt x="3821" y="236"/>
                    <a:pt x="3520" y="1"/>
                  </a:cubicBezTo>
                  <a:cubicBezTo>
                    <a:pt x="3677" y="642"/>
                    <a:pt x="2591" y="1898"/>
                    <a:pt x="1950" y="2579"/>
                  </a:cubicBezTo>
                  <a:cubicBezTo>
                    <a:pt x="969" y="3612"/>
                    <a:pt x="1" y="5104"/>
                    <a:pt x="328" y="1104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3104900" y="1181525"/>
              <a:ext cx="23575" cy="433450"/>
            </a:xfrm>
            <a:custGeom>
              <a:avLst/>
              <a:gdLst/>
              <a:ahLst/>
              <a:cxnLst/>
              <a:rect l="l" t="t" r="r" b="b"/>
              <a:pathLst>
                <a:path w="943" h="17338" extrusionOk="0">
                  <a:moveTo>
                    <a:pt x="942" y="17311"/>
                  </a:moveTo>
                  <a:cubicBezTo>
                    <a:pt x="890" y="11632"/>
                    <a:pt x="720" y="5914"/>
                    <a:pt x="196" y="0"/>
                  </a:cubicBezTo>
                  <a:lnTo>
                    <a:pt x="0" y="13"/>
                  </a:lnTo>
                  <a:cubicBezTo>
                    <a:pt x="550" y="5666"/>
                    <a:pt x="785" y="11423"/>
                    <a:pt x="824" y="17232"/>
                  </a:cubicBezTo>
                  <a:lnTo>
                    <a:pt x="903" y="1733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3063675" y="1709800"/>
              <a:ext cx="95225" cy="276125"/>
            </a:xfrm>
            <a:custGeom>
              <a:avLst/>
              <a:gdLst/>
              <a:ahLst/>
              <a:cxnLst/>
              <a:rect l="l" t="t" r="r" b="b"/>
              <a:pathLst>
                <a:path w="3809" h="11045" extrusionOk="0">
                  <a:moveTo>
                    <a:pt x="328" y="11044"/>
                  </a:moveTo>
                  <a:cubicBezTo>
                    <a:pt x="1924" y="9539"/>
                    <a:pt x="3115" y="4881"/>
                    <a:pt x="3285" y="4083"/>
                  </a:cubicBezTo>
                  <a:cubicBezTo>
                    <a:pt x="3494" y="3010"/>
                    <a:pt x="3298" y="2565"/>
                    <a:pt x="3468" y="1689"/>
                  </a:cubicBezTo>
                  <a:cubicBezTo>
                    <a:pt x="3625" y="903"/>
                    <a:pt x="3808" y="236"/>
                    <a:pt x="3507" y="1"/>
                  </a:cubicBezTo>
                  <a:cubicBezTo>
                    <a:pt x="3677" y="642"/>
                    <a:pt x="2578" y="1898"/>
                    <a:pt x="1937" y="2578"/>
                  </a:cubicBezTo>
                  <a:cubicBezTo>
                    <a:pt x="969" y="3612"/>
                    <a:pt x="1" y="5104"/>
                    <a:pt x="328" y="1104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3131050" y="1280950"/>
              <a:ext cx="23925" cy="433450"/>
            </a:xfrm>
            <a:custGeom>
              <a:avLst/>
              <a:gdLst/>
              <a:ahLst/>
              <a:cxnLst/>
              <a:rect l="l" t="t" r="r" b="b"/>
              <a:pathLst>
                <a:path w="957" h="17338" extrusionOk="0">
                  <a:moveTo>
                    <a:pt x="956" y="17312"/>
                  </a:moveTo>
                  <a:cubicBezTo>
                    <a:pt x="904" y="11633"/>
                    <a:pt x="734" y="5915"/>
                    <a:pt x="210" y="1"/>
                  </a:cubicBezTo>
                  <a:lnTo>
                    <a:pt x="1" y="14"/>
                  </a:lnTo>
                  <a:cubicBezTo>
                    <a:pt x="564" y="5679"/>
                    <a:pt x="786" y="11424"/>
                    <a:pt x="838" y="17233"/>
                  </a:cubicBezTo>
                  <a:lnTo>
                    <a:pt x="904" y="17338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>
              <a:off x="3084600" y="1855050"/>
              <a:ext cx="88675" cy="302275"/>
            </a:xfrm>
            <a:custGeom>
              <a:avLst/>
              <a:gdLst/>
              <a:ahLst/>
              <a:cxnLst/>
              <a:rect l="l" t="t" r="r" b="b"/>
              <a:pathLst>
                <a:path w="3547" h="12091" extrusionOk="0">
                  <a:moveTo>
                    <a:pt x="1414" y="12090"/>
                  </a:moveTo>
                  <a:cubicBezTo>
                    <a:pt x="2932" y="10206"/>
                    <a:pt x="3455" y="5142"/>
                    <a:pt x="3495" y="4279"/>
                  </a:cubicBezTo>
                  <a:cubicBezTo>
                    <a:pt x="3547" y="3127"/>
                    <a:pt x="3259" y="2709"/>
                    <a:pt x="3298" y="1767"/>
                  </a:cubicBezTo>
                  <a:cubicBezTo>
                    <a:pt x="3324" y="916"/>
                    <a:pt x="3429" y="183"/>
                    <a:pt x="3037" y="0"/>
                  </a:cubicBezTo>
                  <a:cubicBezTo>
                    <a:pt x="3337" y="628"/>
                    <a:pt x="2330" y="2159"/>
                    <a:pt x="1741" y="2997"/>
                  </a:cubicBezTo>
                  <a:cubicBezTo>
                    <a:pt x="825" y="4266"/>
                    <a:pt x="1" y="6006"/>
                    <a:pt x="1414" y="12090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>
              <a:off x="3063350" y="1413775"/>
              <a:ext cx="102075" cy="445550"/>
            </a:xfrm>
            <a:custGeom>
              <a:avLst/>
              <a:gdLst/>
              <a:ahLst/>
              <a:cxnLst/>
              <a:rect l="l" t="t" r="r" b="b"/>
              <a:pathLst>
                <a:path w="4083" h="17822" extrusionOk="0">
                  <a:moveTo>
                    <a:pt x="4083" y="17782"/>
                  </a:moveTo>
                  <a:cubicBezTo>
                    <a:pt x="3023" y="11920"/>
                    <a:pt x="1845" y="6019"/>
                    <a:pt x="223" y="0"/>
                  </a:cubicBezTo>
                  <a:lnTo>
                    <a:pt x="0" y="52"/>
                  </a:lnTo>
                  <a:cubicBezTo>
                    <a:pt x="1610" y="5810"/>
                    <a:pt x="2866" y="11724"/>
                    <a:pt x="3926" y="17730"/>
                  </a:cubicBezTo>
                  <a:lnTo>
                    <a:pt x="4030" y="17821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3115025" y="1981975"/>
              <a:ext cx="88675" cy="302275"/>
            </a:xfrm>
            <a:custGeom>
              <a:avLst/>
              <a:gdLst/>
              <a:ahLst/>
              <a:cxnLst/>
              <a:rect l="l" t="t" r="r" b="b"/>
              <a:pathLst>
                <a:path w="3547" h="12091" extrusionOk="0">
                  <a:moveTo>
                    <a:pt x="1401" y="12090"/>
                  </a:moveTo>
                  <a:cubicBezTo>
                    <a:pt x="2932" y="10206"/>
                    <a:pt x="3455" y="5142"/>
                    <a:pt x="3494" y="4279"/>
                  </a:cubicBezTo>
                  <a:cubicBezTo>
                    <a:pt x="3547" y="3114"/>
                    <a:pt x="3259" y="2695"/>
                    <a:pt x="3285" y="1766"/>
                  </a:cubicBezTo>
                  <a:cubicBezTo>
                    <a:pt x="3324" y="916"/>
                    <a:pt x="3416" y="183"/>
                    <a:pt x="3036" y="0"/>
                  </a:cubicBezTo>
                  <a:cubicBezTo>
                    <a:pt x="3337" y="628"/>
                    <a:pt x="2330" y="2146"/>
                    <a:pt x="1728" y="2983"/>
                  </a:cubicBezTo>
                  <a:cubicBezTo>
                    <a:pt x="825" y="4253"/>
                    <a:pt x="1" y="5993"/>
                    <a:pt x="1401" y="12090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3093775" y="1540675"/>
              <a:ext cx="101750" cy="445575"/>
            </a:xfrm>
            <a:custGeom>
              <a:avLst/>
              <a:gdLst/>
              <a:ahLst/>
              <a:cxnLst/>
              <a:rect l="l" t="t" r="r" b="b"/>
              <a:pathLst>
                <a:path w="4070" h="17823" extrusionOk="0">
                  <a:moveTo>
                    <a:pt x="4070" y="17783"/>
                  </a:moveTo>
                  <a:cubicBezTo>
                    <a:pt x="3023" y="11921"/>
                    <a:pt x="1845" y="6020"/>
                    <a:pt x="223" y="1"/>
                  </a:cubicBezTo>
                  <a:lnTo>
                    <a:pt x="0" y="53"/>
                  </a:lnTo>
                  <a:cubicBezTo>
                    <a:pt x="1610" y="5810"/>
                    <a:pt x="2866" y="11725"/>
                    <a:pt x="3926" y="17717"/>
                  </a:cubicBezTo>
                  <a:lnTo>
                    <a:pt x="4030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>
              <a:off x="3143825" y="2108875"/>
              <a:ext cx="88350" cy="302300"/>
            </a:xfrm>
            <a:custGeom>
              <a:avLst/>
              <a:gdLst/>
              <a:ahLst/>
              <a:cxnLst/>
              <a:rect l="l" t="t" r="r" b="b"/>
              <a:pathLst>
                <a:path w="3534" h="12092" extrusionOk="0">
                  <a:moveTo>
                    <a:pt x="1400" y="12091"/>
                  </a:moveTo>
                  <a:cubicBezTo>
                    <a:pt x="2918" y="10207"/>
                    <a:pt x="3441" y="5143"/>
                    <a:pt x="3481" y="4280"/>
                  </a:cubicBezTo>
                  <a:cubicBezTo>
                    <a:pt x="3533" y="3115"/>
                    <a:pt x="3245" y="2709"/>
                    <a:pt x="3284" y="1767"/>
                  </a:cubicBezTo>
                  <a:cubicBezTo>
                    <a:pt x="3311" y="917"/>
                    <a:pt x="3415" y="184"/>
                    <a:pt x="3023" y="1"/>
                  </a:cubicBezTo>
                  <a:cubicBezTo>
                    <a:pt x="3324" y="629"/>
                    <a:pt x="2316" y="2160"/>
                    <a:pt x="1727" y="2984"/>
                  </a:cubicBezTo>
                  <a:cubicBezTo>
                    <a:pt x="811" y="4266"/>
                    <a:pt x="0" y="6007"/>
                    <a:pt x="1400" y="1209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>
              <a:off x="3122225" y="1667600"/>
              <a:ext cx="102100" cy="445550"/>
            </a:xfrm>
            <a:custGeom>
              <a:avLst/>
              <a:gdLst/>
              <a:ahLst/>
              <a:cxnLst/>
              <a:rect l="l" t="t" r="r" b="b"/>
              <a:pathLst>
                <a:path w="4084" h="17822" extrusionOk="0">
                  <a:moveTo>
                    <a:pt x="4083" y="17783"/>
                  </a:moveTo>
                  <a:cubicBezTo>
                    <a:pt x="3036" y="11921"/>
                    <a:pt x="1846" y="6020"/>
                    <a:pt x="223" y="1"/>
                  </a:cubicBezTo>
                  <a:lnTo>
                    <a:pt x="1" y="53"/>
                  </a:lnTo>
                  <a:cubicBezTo>
                    <a:pt x="1610" y="5810"/>
                    <a:pt x="2866" y="11725"/>
                    <a:pt x="3926" y="17730"/>
                  </a:cubicBezTo>
                  <a:lnTo>
                    <a:pt x="4031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>
              <a:off x="3169650" y="2228600"/>
              <a:ext cx="88675" cy="302300"/>
            </a:xfrm>
            <a:custGeom>
              <a:avLst/>
              <a:gdLst/>
              <a:ahLst/>
              <a:cxnLst/>
              <a:rect l="l" t="t" r="r" b="b"/>
              <a:pathLst>
                <a:path w="3547" h="12092" extrusionOk="0">
                  <a:moveTo>
                    <a:pt x="1401" y="12091"/>
                  </a:moveTo>
                  <a:cubicBezTo>
                    <a:pt x="2932" y="10220"/>
                    <a:pt x="3455" y="5143"/>
                    <a:pt x="3495" y="4280"/>
                  </a:cubicBezTo>
                  <a:cubicBezTo>
                    <a:pt x="3547" y="3128"/>
                    <a:pt x="3259" y="2709"/>
                    <a:pt x="3285" y="1767"/>
                  </a:cubicBezTo>
                  <a:cubicBezTo>
                    <a:pt x="3324" y="930"/>
                    <a:pt x="3416" y="184"/>
                    <a:pt x="3037" y="1"/>
                  </a:cubicBezTo>
                  <a:cubicBezTo>
                    <a:pt x="3337" y="629"/>
                    <a:pt x="2330" y="2160"/>
                    <a:pt x="1741" y="2997"/>
                  </a:cubicBezTo>
                  <a:cubicBezTo>
                    <a:pt x="825" y="4266"/>
                    <a:pt x="1" y="6007"/>
                    <a:pt x="1401" y="1209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>
              <a:off x="3148400" y="1787325"/>
              <a:ext cx="101750" cy="445550"/>
            </a:xfrm>
            <a:custGeom>
              <a:avLst/>
              <a:gdLst/>
              <a:ahLst/>
              <a:cxnLst/>
              <a:rect l="l" t="t" r="r" b="b"/>
              <a:pathLst>
                <a:path w="4070" h="17822" extrusionOk="0">
                  <a:moveTo>
                    <a:pt x="4070" y="17783"/>
                  </a:moveTo>
                  <a:cubicBezTo>
                    <a:pt x="3023" y="11921"/>
                    <a:pt x="1845" y="6020"/>
                    <a:pt x="223" y="1"/>
                  </a:cubicBezTo>
                  <a:lnTo>
                    <a:pt x="0" y="53"/>
                  </a:lnTo>
                  <a:cubicBezTo>
                    <a:pt x="1610" y="5810"/>
                    <a:pt x="2866" y="11725"/>
                    <a:pt x="3926" y="17730"/>
                  </a:cubicBezTo>
                  <a:lnTo>
                    <a:pt x="4030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>
              <a:off x="3195500" y="2344725"/>
              <a:ext cx="88675" cy="302300"/>
            </a:xfrm>
            <a:custGeom>
              <a:avLst/>
              <a:gdLst/>
              <a:ahLst/>
              <a:cxnLst/>
              <a:rect l="l" t="t" r="r" b="b"/>
              <a:pathLst>
                <a:path w="3547" h="12092" extrusionOk="0">
                  <a:moveTo>
                    <a:pt x="1401" y="12091"/>
                  </a:moveTo>
                  <a:cubicBezTo>
                    <a:pt x="2932" y="10220"/>
                    <a:pt x="3455" y="5143"/>
                    <a:pt x="3494" y="4280"/>
                  </a:cubicBezTo>
                  <a:cubicBezTo>
                    <a:pt x="3547" y="3128"/>
                    <a:pt x="3259" y="2709"/>
                    <a:pt x="3285" y="1767"/>
                  </a:cubicBezTo>
                  <a:cubicBezTo>
                    <a:pt x="3324" y="930"/>
                    <a:pt x="3416" y="184"/>
                    <a:pt x="3036" y="1"/>
                  </a:cubicBezTo>
                  <a:cubicBezTo>
                    <a:pt x="3337" y="629"/>
                    <a:pt x="2330" y="2160"/>
                    <a:pt x="1728" y="2997"/>
                  </a:cubicBezTo>
                  <a:cubicBezTo>
                    <a:pt x="825" y="4266"/>
                    <a:pt x="1" y="6007"/>
                    <a:pt x="1401" y="12091"/>
                  </a:cubicBezTo>
                  <a:close/>
                </a:path>
              </a:pathLst>
            </a:custGeom>
            <a:solidFill>
              <a:srgbClr val="EFDD86"/>
            </a:solidFill>
            <a:ln w="230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>
              <a:off x="3174250" y="1903450"/>
              <a:ext cx="101750" cy="445550"/>
            </a:xfrm>
            <a:custGeom>
              <a:avLst/>
              <a:gdLst/>
              <a:ahLst/>
              <a:cxnLst/>
              <a:rect l="l" t="t" r="r" b="b"/>
              <a:pathLst>
                <a:path w="4070" h="17822" extrusionOk="0">
                  <a:moveTo>
                    <a:pt x="4069" y="17783"/>
                  </a:moveTo>
                  <a:cubicBezTo>
                    <a:pt x="3023" y="11921"/>
                    <a:pt x="1845" y="6020"/>
                    <a:pt x="223" y="1"/>
                  </a:cubicBezTo>
                  <a:lnTo>
                    <a:pt x="0" y="53"/>
                  </a:lnTo>
                  <a:cubicBezTo>
                    <a:pt x="1610" y="5810"/>
                    <a:pt x="2866" y="11725"/>
                    <a:pt x="3925" y="17730"/>
                  </a:cubicBezTo>
                  <a:lnTo>
                    <a:pt x="4030" y="17822"/>
                  </a:lnTo>
                  <a:close/>
                </a:path>
              </a:pathLst>
            </a:custGeom>
            <a:solidFill>
              <a:srgbClr val="EFDD86"/>
            </a:solidFill>
            <a:ln w="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>
              <a:off x="2827825" y="876975"/>
              <a:ext cx="110275" cy="259100"/>
            </a:xfrm>
            <a:custGeom>
              <a:avLst/>
              <a:gdLst/>
              <a:ahLst/>
              <a:cxnLst/>
              <a:rect l="l" t="t" r="r" b="b"/>
              <a:pathLst>
                <a:path w="4411" h="10364" extrusionOk="0">
                  <a:moveTo>
                    <a:pt x="4410" y="10363"/>
                  </a:moveTo>
                  <a:cubicBezTo>
                    <a:pt x="2657" y="9029"/>
                    <a:pt x="1060" y="4658"/>
                    <a:pt x="838" y="3899"/>
                  </a:cubicBezTo>
                  <a:cubicBezTo>
                    <a:pt x="537" y="2879"/>
                    <a:pt x="707" y="2447"/>
                    <a:pt x="472" y="1623"/>
                  </a:cubicBezTo>
                  <a:cubicBezTo>
                    <a:pt x="249" y="877"/>
                    <a:pt x="1" y="249"/>
                    <a:pt x="301" y="0"/>
                  </a:cubicBezTo>
                  <a:cubicBezTo>
                    <a:pt x="184" y="628"/>
                    <a:pt x="1401" y="1754"/>
                    <a:pt x="2120" y="2369"/>
                  </a:cubicBezTo>
                  <a:cubicBezTo>
                    <a:pt x="3206" y="3298"/>
                    <a:pt x="4318" y="4658"/>
                    <a:pt x="4410" y="1036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>
              <a:off x="2816700" y="465450"/>
              <a:ext cx="18350" cy="416125"/>
            </a:xfrm>
            <a:custGeom>
              <a:avLst/>
              <a:gdLst/>
              <a:ahLst/>
              <a:cxnLst/>
              <a:rect l="l" t="t" r="r" b="b"/>
              <a:pathLst>
                <a:path w="734" h="16645" extrusionOk="0">
                  <a:moveTo>
                    <a:pt x="616" y="16618"/>
                  </a:moveTo>
                  <a:cubicBezTo>
                    <a:pt x="249" y="11188"/>
                    <a:pt x="1" y="5693"/>
                    <a:pt x="105" y="1"/>
                  </a:cubicBezTo>
                  <a:lnTo>
                    <a:pt x="328" y="1"/>
                  </a:lnTo>
                  <a:cubicBezTo>
                    <a:pt x="158" y="5457"/>
                    <a:pt x="354" y="10979"/>
                    <a:pt x="733" y="16540"/>
                  </a:cubicBezTo>
                  <a:lnTo>
                    <a:pt x="668" y="16644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>
              <a:off x="2840575" y="1011750"/>
              <a:ext cx="123675" cy="253200"/>
            </a:xfrm>
            <a:custGeom>
              <a:avLst/>
              <a:gdLst/>
              <a:ahLst/>
              <a:cxnLst/>
              <a:rect l="l" t="t" r="r" b="b"/>
              <a:pathLst>
                <a:path w="4947" h="10128" extrusionOk="0">
                  <a:moveTo>
                    <a:pt x="4947" y="10128"/>
                  </a:moveTo>
                  <a:cubicBezTo>
                    <a:pt x="3115" y="8885"/>
                    <a:pt x="1296" y="4606"/>
                    <a:pt x="1035" y="3860"/>
                  </a:cubicBezTo>
                  <a:cubicBezTo>
                    <a:pt x="668" y="2866"/>
                    <a:pt x="812" y="2421"/>
                    <a:pt x="537" y="1610"/>
                  </a:cubicBezTo>
                  <a:cubicBezTo>
                    <a:pt x="276" y="877"/>
                    <a:pt x="1" y="262"/>
                    <a:pt x="276" y="0"/>
                  </a:cubicBezTo>
                  <a:cubicBezTo>
                    <a:pt x="184" y="628"/>
                    <a:pt x="1479" y="1688"/>
                    <a:pt x="2225" y="2264"/>
                  </a:cubicBezTo>
                  <a:cubicBezTo>
                    <a:pt x="3350" y="3127"/>
                    <a:pt x="4541" y="4423"/>
                    <a:pt x="4947" y="1012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>
              <a:off x="2809175" y="601200"/>
              <a:ext cx="37975" cy="415150"/>
            </a:xfrm>
            <a:custGeom>
              <a:avLst/>
              <a:gdLst/>
              <a:ahLst/>
              <a:cxnLst/>
              <a:rect l="l" t="t" r="r" b="b"/>
              <a:pathLst>
                <a:path w="1519" h="16606" extrusionOk="0">
                  <a:moveTo>
                    <a:pt x="1401" y="16592"/>
                  </a:moveTo>
                  <a:cubicBezTo>
                    <a:pt x="747" y="11188"/>
                    <a:pt x="197" y="5706"/>
                    <a:pt x="1" y="14"/>
                  </a:cubicBezTo>
                  <a:lnTo>
                    <a:pt x="210" y="1"/>
                  </a:lnTo>
                  <a:cubicBezTo>
                    <a:pt x="341" y="5470"/>
                    <a:pt x="838" y="10966"/>
                    <a:pt x="1519" y="16501"/>
                  </a:cubicBezTo>
                  <a:lnTo>
                    <a:pt x="1453" y="166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>
              <a:off x="2839925" y="1104325"/>
              <a:ext cx="124000" cy="253200"/>
            </a:xfrm>
            <a:custGeom>
              <a:avLst/>
              <a:gdLst/>
              <a:ahLst/>
              <a:cxnLst/>
              <a:rect l="l" t="t" r="r" b="b"/>
              <a:pathLst>
                <a:path w="4960" h="10128" extrusionOk="0">
                  <a:moveTo>
                    <a:pt x="4960" y="10128"/>
                  </a:moveTo>
                  <a:cubicBezTo>
                    <a:pt x="3128" y="8898"/>
                    <a:pt x="1296" y="4606"/>
                    <a:pt x="1034" y="3860"/>
                  </a:cubicBezTo>
                  <a:cubicBezTo>
                    <a:pt x="681" y="2866"/>
                    <a:pt x="825" y="2421"/>
                    <a:pt x="537" y="1609"/>
                  </a:cubicBezTo>
                  <a:cubicBezTo>
                    <a:pt x="289" y="890"/>
                    <a:pt x="1" y="275"/>
                    <a:pt x="289" y="0"/>
                  </a:cubicBezTo>
                  <a:cubicBezTo>
                    <a:pt x="197" y="628"/>
                    <a:pt x="1479" y="1701"/>
                    <a:pt x="2225" y="2264"/>
                  </a:cubicBezTo>
                  <a:cubicBezTo>
                    <a:pt x="3363" y="3127"/>
                    <a:pt x="4541" y="4436"/>
                    <a:pt x="4960" y="1012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>
              <a:off x="2808525" y="694100"/>
              <a:ext cx="38300" cy="415150"/>
            </a:xfrm>
            <a:custGeom>
              <a:avLst/>
              <a:gdLst/>
              <a:ahLst/>
              <a:cxnLst/>
              <a:rect l="l" t="t" r="r" b="b"/>
              <a:pathLst>
                <a:path w="1532" h="16606" extrusionOk="0">
                  <a:moveTo>
                    <a:pt x="1414" y="16579"/>
                  </a:moveTo>
                  <a:cubicBezTo>
                    <a:pt x="759" y="11175"/>
                    <a:pt x="210" y="5706"/>
                    <a:pt x="1" y="14"/>
                  </a:cubicBezTo>
                  <a:lnTo>
                    <a:pt x="210" y="1"/>
                  </a:lnTo>
                  <a:cubicBezTo>
                    <a:pt x="354" y="5457"/>
                    <a:pt x="838" y="10966"/>
                    <a:pt x="1531" y="16488"/>
                  </a:cubicBezTo>
                  <a:lnTo>
                    <a:pt x="1466" y="166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2849425" y="1222400"/>
              <a:ext cx="123675" cy="253225"/>
            </a:xfrm>
            <a:custGeom>
              <a:avLst/>
              <a:gdLst/>
              <a:ahLst/>
              <a:cxnLst/>
              <a:rect l="l" t="t" r="r" b="b"/>
              <a:pathLst>
                <a:path w="4947" h="10129" extrusionOk="0">
                  <a:moveTo>
                    <a:pt x="4946" y="10128"/>
                  </a:moveTo>
                  <a:cubicBezTo>
                    <a:pt x="3114" y="8898"/>
                    <a:pt x="1295" y="4606"/>
                    <a:pt x="1034" y="3861"/>
                  </a:cubicBezTo>
                  <a:cubicBezTo>
                    <a:pt x="681" y="2866"/>
                    <a:pt x="811" y="2421"/>
                    <a:pt x="537" y="1610"/>
                  </a:cubicBezTo>
                  <a:cubicBezTo>
                    <a:pt x="275" y="890"/>
                    <a:pt x="0" y="275"/>
                    <a:pt x="275" y="1"/>
                  </a:cubicBezTo>
                  <a:cubicBezTo>
                    <a:pt x="196" y="629"/>
                    <a:pt x="1479" y="1702"/>
                    <a:pt x="2224" y="2264"/>
                  </a:cubicBezTo>
                  <a:cubicBezTo>
                    <a:pt x="3363" y="3128"/>
                    <a:pt x="4540" y="4436"/>
                    <a:pt x="4946" y="1012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2818000" y="812200"/>
              <a:ext cx="38300" cy="415125"/>
            </a:xfrm>
            <a:custGeom>
              <a:avLst/>
              <a:gdLst/>
              <a:ahLst/>
              <a:cxnLst/>
              <a:rect l="l" t="t" r="r" b="b"/>
              <a:pathLst>
                <a:path w="1532" h="16605" extrusionOk="0">
                  <a:moveTo>
                    <a:pt x="1414" y="16579"/>
                  </a:moveTo>
                  <a:cubicBezTo>
                    <a:pt x="747" y="11175"/>
                    <a:pt x="210" y="5705"/>
                    <a:pt x="1" y="14"/>
                  </a:cubicBezTo>
                  <a:lnTo>
                    <a:pt x="210" y="0"/>
                  </a:lnTo>
                  <a:cubicBezTo>
                    <a:pt x="354" y="5457"/>
                    <a:pt x="838" y="10965"/>
                    <a:pt x="1532" y="16487"/>
                  </a:cubicBezTo>
                  <a:lnTo>
                    <a:pt x="1453" y="166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2856950" y="1335575"/>
              <a:ext cx="124000" cy="253225"/>
            </a:xfrm>
            <a:custGeom>
              <a:avLst/>
              <a:gdLst/>
              <a:ahLst/>
              <a:cxnLst/>
              <a:rect l="l" t="t" r="r" b="b"/>
              <a:pathLst>
                <a:path w="4960" h="10129" extrusionOk="0">
                  <a:moveTo>
                    <a:pt x="4959" y="10128"/>
                  </a:moveTo>
                  <a:cubicBezTo>
                    <a:pt x="3127" y="8885"/>
                    <a:pt x="1295" y="4607"/>
                    <a:pt x="1034" y="3861"/>
                  </a:cubicBezTo>
                  <a:cubicBezTo>
                    <a:pt x="680" y="2866"/>
                    <a:pt x="824" y="2422"/>
                    <a:pt x="537" y="1610"/>
                  </a:cubicBezTo>
                  <a:cubicBezTo>
                    <a:pt x="288" y="878"/>
                    <a:pt x="0" y="263"/>
                    <a:pt x="288" y="1"/>
                  </a:cubicBezTo>
                  <a:cubicBezTo>
                    <a:pt x="196" y="629"/>
                    <a:pt x="1479" y="1689"/>
                    <a:pt x="2224" y="2264"/>
                  </a:cubicBezTo>
                  <a:cubicBezTo>
                    <a:pt x="3363" y="3128"/>
                    <a:pt x="4540" y="4423"/>
                    <a:pt x="4959" y="1012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2825525" y="925050"/>
              <a:ext cx="38300" cy="415150"/>
            </a:xfrm>
            <a:custGeom>
              <a:avLst/>
              <a:gdLst/>
              <a:ahLst/>
              <a:cxnLst/>
              <a:rect l="l" t="t" r="r" b="b"/>
              <a:pathLst>
                <a:path w="1532" h="16606" extrusionOk="0">
                  <a:moveTo>
                    <a:pt x="1414" y="16579"/>
                  </a:moveTo>
                  <a:cubicBezTo>
                    <a:pt x="760" y="11188"/>
                    <a:pt x="210" y="5706"/>
                    <a:pt x="1" y="14"/>
                  </a:cubicBezTo>
                  <a:lnTo>
                    <a:pt x="210" y="1"/>
                  </a:lnTo>
                  <a:cubicBezTo>
                    <a:pt x="354" y="5457"/>
                    <a:pt x="838" y="10966"/>
                    <a:pt x="1532" y="16500"/>
                  </a:cubicBezTo>
                  <a:lnTo>
                    <a:pt x="1466" y="166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>
              <a:off x="2849425" y="1407225"/>
              <a:ext cx="135125" cy="247650"/>
            </a:xfrm>
            <a:custGeom>
              <a:avLst/>
              <a:gdLst/>
              <a:ahLst/>
              <a:cxnLst/>
              <a:rect l="l" t="t" r="r" b="b"/>
              <a:pathLst>
                <a:path w="5405" h="9906" extrusionOk="0">
                  <a:moveTo>
                    <a:pt x="5404" y="9905"/>
                  </a:moveTo>
                  <a:cubicBezTo>
                    <a:pt x="3520" y="8754"/>
                    <a:pt x="1505" y="4554"/>
                    <a:pt x="1204" y="3821"/>
                  </a:cubicBezTo>
                  <a:cubicBezTo>
                    <a:pt x="798" y="2853"/>
                    <a:pt x="916" y="2395"/>
                    <a:pt x="602" y="1597"/>
                  </a:cubicBezTo>
                  <a:cubicBezTo>
                    <a:pt x="314" y="890"/>
                    <a:pt x="0" y="288"/>
                    <a:pt x="275" y="0"/>
                  </a:cubicBezTo>
                  <a:cubicBezTo>
                    <a:pt x="209" y="642"/>
                    <a:pt x="1544" y="1636"/>
                    <a:pt x="2316" y="2172"/>
                  </a:cubicBezTo>
                  <a:cubicBezTo>
                    <a:pt x="3494" y="2984"/>
                    <a:pt x="4737" y="4240"/>
                    <a:pt x="5404" y="990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>
              <a:off x="2799050" y="998975"/>
              <a:ext cx="56925" cy="413175"/>
            </a:xfrm>
            <a:custGeom>
              <a:avLst/>
              <a:gdLst/>
              <a:ahLst/>
              <a:cxnLst/>
              <a:rect l="l" t="t" r="r" b="b"/>
              <a:pathLst>
                <a:path w="2277" h="16527" extrusionOk="0">
                  <a:moveTo>
                    <a:pt x="2172" y="16500"/>
                  </a:moveTo>
                  <a:cubicBezTo>
                    <a:pt x="1269" y="11136"/>
                    <a:pt x="471" y="5693"/>
                    <a:pt x="0" y="14"/>
                  </a:cubicBezTo>
                  <a:lnTo>
                    <a:pt x="209" y="1"/>
                  </a:lnTo>
                  <a:cubicBezTo>
                    <a:pt x="602" y="5444"/>
                    <a:pt x="1348" y="10926"/>
                    <a:pt x="2277" y="16409"/>
                  </a:cubicBezTo>
                  <a:lnTo>
                    <a:pt x="2224" y="1652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>
              <a:off x="2861200" y="1568825"/>
              <a:ext cx="153100" cy="236850"/>
            </a:xfrm>
            <a:custGeom>
              <a:avLst/>
              <a:gdLst/>
              <a:ahLst/>
              <a:cxnLst/>
              <a:rect l="l" t="t" r="r" b="b"/>
              <a:pathLst>
                <a:path w="6124" h="9474" extrusionOk="0">
                  <a:moveTo>
                    <a:pt x="6124" y="9473"/>
                  </a:moveTo>
                  <a:cubicBezTo>
                    <a:pt x="4148" y="8479"/>
                    <a:pt x="1819" y="4449"/>
                    <a:pt x="1466" y="3729"/>
                  </a:cubicBezTo>
                  <a:cubicBezTo>
                    <a:pt x="981" y="2787"/>
                    <a:pt x="1073" y="2329"/>
                    <a:pt x="694" y="1570"/>
                  </a:cubicBezTo>
                  <a:cubicBezTo>
                    <a:pt x="353" y="877"/>
                    <a:pt x="0" y="301"/>
                    <a:pt x="249" y="0"/>
                  </a:cubicBezTo>
                  <a:cubicBezTo>
                    <a:pt x="236" y="628"/>
                    <a:pt x="1636" y="1531"/>
                    <a:pt x="2447" y="2002"/>
                  </a:cubicBezTo>
                  <a:cubicBezTo>
                    <a:pt x="3677" y="2722"/>
                    <a:pt x="5012" y="3873"/>
                    <a:pt x="6124" y="947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>
              <a:off x="2779075" y="1165475"/>
              <a:ext cx="88350" cy="408275"/>
            </a:xfrm>
            <a:custGeom>
              <a:avLst/>
              <a:gdLst/>
              <a:ahLst/>
              <a:cxnLst/>
              <a:rect l="l" t="t" r="r" b="b"/>
              <a:pathLst>
                <a:path w="3534" h="16331" extrusionOk="0">
                  <a:moveTo>
                    <a:pt x="3429" y="16317"/>
                  </a:moveTo>
                  <a:cubicBezTo>
                    <a:pt x="2108" y="11031"/>
                    <a:pt x="891" y="5667"/>
                    <a:pt x="1" y="40"/>
                  </a:cubicBezTo>
                  <a:lnTo>
                    <a:pt x="197" y="1"/>
                  </a:lnTo>
                  <a:cubicBezTo>
                    <a:pt x="1008" y="5405"/>
                    <a:pt x="2173" y="10809"/>
                    <a:pt x="3534" y="16213"/>
                  </a:cubicBezTo>
                  <a:lnTo>
                    <a:pt x="3481" y="1633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>
              <a:off x="2884425" y="1700000"/>
              <a:ext cx="153425" cy="237175"/>
            </a:xfrm>
            <a:custGeom>
              <a:avLst/>
              <a:gdLst/>
              <a:ahLst/>
              <a:cxnLst/>
              <a:rect l="l" t="t" r="r" b="b"/>
              <a:pathLst>
                <a:path w="6137" h="9487" extrusionOk="0">
                  <a:moveTo>
                    <a:pt x="6137" y="9486"/>
                  </a:moveTo>
                  <a:cubicBezTo>
                    <a:pt x="4161" y="8479"/>
                    <a:pt x="1832" y="4449"/>
                    <a:pt x="1466" y="3742"/>
                  </a:cubicBezTo>
                  <a:cubicBezTo>
                    <a:pt x="995" y="2800"/>
                    <a:pt x="1086" y="2342"/>
                    <a:pt x="707" y="1570"/>
                  </a:cubicBezTo>
                  <a:cubicBezTo>
                    <a:pt x="353" y="877"/>
                    <a:pt x="0" y="301"/>
                    <a:pt x="249" y="0"/>
                  </a:cubicBezTo>
                  <a:cubicBezTo>
                    <a:pt x="249" y="641"/>
                    <a:pt x="1649" y="1544"/>
                    <a:pt x="2460" y="2015"/>
                  </a:cubicBezTo>
                  <a:cubicBezTo>
                    <a:pt x="3690" y="2735"/>
                    <a:pt x="5025" y="3873"/>
                    <a:pt x="6137" y="948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2802300" y="1296975"/>
              <a:ext cx="88350" cy="407950"/>
            </a:xfrm>
            <a:custGeom>
              <a:avLst/>
              <a:gdLst/>
              <a:ahLst/>
              <a:cxnLst/>
              <a:rect l="l" t="t" r="r" b="b"/>
              <a:pathLst>
                <a:path w="3534" h="16318" extrusionOk="0">
                  <a:moveTo>
                    <a:pt x="3429" y="16304"/>
                  </a:moveTo>
                  <a:cubicBezTo>
                    <a:pt x="2121" y="11018"/>
                    <a:pt x="904" y="5653"/>
                    <a:pt x="1" y="40"/>
                  </a:cubicBezTo>
                  <a:lnTo>
                    <a:pt x="210" y="1"/>
                  </a:lnTo>
                  <a:cubicBezTo>
                    <a:pt x="1022" y="5392"/>
                    <a:pt x="2173" y="10796"/>
                    <a:pt x="3534" y="16200"/>
                  </a:cubicBezTo>
                  <a:lnTo>
                    <a:pt x="3481" y="1631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2918775" y="1835750"/>
              <a:ext cx="153100" cy="236850"/>
            </a:xfrm>
            <a:custGeom>
              <a:avLst/>
              <a:gdLst/>
              <a:ahLst/>
              <a:cxnLst/>
              <a:rect l="l" t="t" r="r" b="b"/>
              <a:pathLst>
                <a:path w="6124" h="9474" extrusionOk="0">
                  <a:moveTo>
                    <a:pt x="6124" y="9473"/>
                  </a:moveTo>
                  <a:cubicBezTo>
                    <a:pt x="4161" y="8479"/>
                    <a:pt x="1819" y="4449"/>
                    <a:pt x="1466" y="3742"/>
                  </a:cubicBezTo>
                  <a:cubicBezTo>
                    <a:pt x="994" y="2800"/>
                    <a:pt x="1086" y="2342"/>
                    <a:pt x="694" y="1570"/>
                  </a:cubicBezTo>
                  <a:cubicBezTo>
                    <a:pt x="353" y="877"/>
                    <a:pt x="0" y="301"/>
                    <a:pt x="249" y="0"/>
                  </a:cubicBezTo>
                  <a:cubicBezTo>
                    <a:pt x="236" y="641"/>
                    <a:pt x="1649" y="1531"/>
                    <a:pt x="2460" y="2015"/>
                  </a:cubicBezTo>
                  <a:cubicBezTo>
                    <a:pt x="3690" y="2722"/>
                    <a:pt x="5025" y="3873"/>
                    <a:pt x="6124" y="947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2836650" y="1432400"/>
              <a:ext cx="88350" cy="408275"/>
            </a:xfrm>
            <a:custGeom>
              <a:avLst/>
              <a:gdLst/>
              <a:ahLst/>
              <a:cxnLst/>
              <a:rect l="l" t="t" r="r" b="b"/>
              <a:pathLst>
                <a:path w="3534" h="16331" extrusionOk="0">
                  <a:moveTo>
                    <a:pt x="3429" y="16317"/>
                  </a:moveTo>
                  <a:cubicBezTo>
                    <a:pt x="2121" y="11031"/>
                    <a:pt x="904" y="5667"/>
                    <a:pt x="1" y="40"/>
                  </a:cubicBezTo>
                  <a:lnTo>
                    <a:pt x="210" y="1"/>
                  </a:lnTo>
                  <a:cubicBezTo>
                    <a:pt x="1008" y="5405"/>
                    <a:pt x="2173" y="10809"/>
                    <a:pt x="3534" y="16213"/>
                  </a:cubicBezTo>
                  <a:lnTo>
                    <a:pt x="3481" y="1633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2950500" y="1979350"/>
              <a:ext cx="170775" cy="224750"/>
            </a:xfrm>
            <a:custGeom>
              <a:avLst/>
              <a:gdLst/>
              <a:ahLst/>
              <a:cxnLst/>
              <a:rect l="l" t="t" r="r" b="b"/>
              <a:pathLst>
                <a:path w="6831" h="8990" extrusionOk="0">
                  <a:moveTo>
                    <a:pt x="6830" y="8989"/>
                  </a:moveTo>
                  <a:cubicBezTo>
                    <a:pt x="4789" y="8152"/>
                    <a:pt x="2146" y="4318"/>
                    <a:pt x="1727" y="3638"/>
                  </a:cubicBezTo>
                  <a:cubicBezTo>
                    <a:pt x="1178" y="2735"/>
                    <a:pt x="1230" y="2277"/>
                    <a:pt x="785" y="1531"/>
                  </a:cubicBezTo>
                  <a:cubicBezTo>
                    <a:pt x="393" y="877"/>
                    <a:pt x="0" y="327"/>
                    <a:pt x="223" y="0"/>
                  </a:cubicBezTo>
                  <a:cubicBezTo>
                    <a:pt x="262" y="642"/>
                    <a:pt x="1727" y="1427"/>
                    <a:pt x="2578" y="1832"/>
                  </a:cubicBezTo>
                  <a:cubicBezTo>
                    <a:pt x="3860" y="2447"/>
                    <a:pt x="5286" y="3494"/>
                    <a:pt x="6830" y="898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2836000" y="1584200"/>
              <a:ext cx="120075" cy="400400"/>
            </a:xfrm>
            <a:custGeom>
              <a:avLst/>
              <a:gdLst/>
              <a:ahLst/>
              <a:cxnLst/>
              <a:rect l="l" t="t" r="r" b="b"/>
              <a:pathLst>
                <a:path w="4803" h="16016" extrusionOk="0">
                  <a:moveTo>
                    <a:pt x="4711" y="16003"/>
                  </a:moveTo>
                  <a:cubicBezTo>
                    <a:pt x="2984" y="10847"/>
                    <a:pt x="1348" y="5587"/>
                    <a:pt x="1" y="53"/>
                  </a:cubicBezTo>
                  <a:lnTo>
                    <a:pt x="197" y="0"/>
                  </a:lnTo>
                  <a:cubicBezTo>
                    <a:pt x="1440" y="5326"/>
                    <a:pt x="3023" y="10612"/>
                    <a:pt x="4803" y="15885"/>
                  </a:cubicBezTo>
                  <a:lnTo>
                    <a:pt x="4763" y="160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2973075" y="2100375"/>
              <a:ext cx="170775" cy="224750"/>
            </a:xfrm>
            <a:custGeom>
              <a:avLst/>
              <a:gdLst/>
              <a:ahLst/>
              <a:cxnLst/>
              <a:rect l="l" t="t" r="r" b="b"/>
              <a:pathLst>
                <a:path w="6831" h="8990" extrusionOk="0">
                  <a:moveTo>
                    <a:pt x="6830" y="8990"/>
                  </a:moveTo>
                  <a:cubicBezTo>
                    <a:pt x="4789" y="8139"/>
                    <a:pt x="2146" y="4306"/>
                    <a:pt x="1727" y="3638"/>
                  </a:cubicBezTo>
                  <a:cubicBezTo>
                    <a:pt x="1191" y="2735"/>
                    <a:pt x="1230" y="2264"/>
                    <a:pt x="798" y="1532"/>
                  </a:cubicBezTo>
                  <a:cubicBezTo>
                    <a:pt x="393" y="864"/>
                    <a:pt x="0" y="328"/>
                    <a:pt x="223" y="1"/>
                  </a:cubicBezTo>
                  <a:cubicBezTo>
                    <a:pt x="262" y="642"/>
                    <a:pt x="1740" y="1427"/>
                    <a:pt x="2578" y="1833"/>
                  </a:cubicBezTo>
                  <a:cubicBezTo>
                    <a:pt x="3860" y="2448"/>
                    <a:pt x="5286" y="3481"/>
                    <a:pt x="6830" y="899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2858575" y="1705225"/>
              <a:ext cx="120075" cy="400075"/>
            </a:xfrm>
            <a:custGeom>
              <a:avLst/>
              <a:gdLst/>
              <a:ahLst/>
              <a:cxnLst/>
              <a:rect l="l" t="t" r="r" b="b"/>
              <a:pathLst>
                <a:path w="4803" h="16003" extrusionOk="0">
                  <a:moveTo>
                    <a:pt x="4711" y="16003"/>
                  </a:moveTo>
                  <a:cubicBezTo>
                    <a:pt x="2984" y="10835"/>
                    <a:pt x="1348" y="5588"/>
                    <a:pt x="0" y="53"/>
                  </a:cubicBezTo>
                  <a:lnTo>
                    <a:pt x="210" y="0"/>
                  </a:lnTo>
                  <a:cubicBezTo>
                    <a:pt x="1440" y="5313"/>
                    <a:pt x="3023" y="10612"/>
                    <a:pt x="4803" y="15885"/>
                  </a:cubicBezTo>
                  <a:lnTo>
                    <a:pt x="4763" y="16003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>
              <a:off x="3000550" y="2218475"/>
              <a:ext cx="171100" cy="224425"/>
            </a:xfrm>
            <a:custGeom>
              <a:avLst/>
              <a:gdLst/>
              <a:ahLst/>
              <a:cxnLst/>
              <a:rect l="l" t="t" r="r" b="b"/>
              <a:pathLst>
                <a:path w="6844" h="8977" extrusionOk="0">
                  <a:moveTo>
                    <a:pt x="6843" y="8976"/>
                  </a:moveTo>
                  <a:cubicBezTo>
                    <a:pt x="4789" y="8139"/>
                    <a:pt x="2146" y="4305"/>
                    <a:pt x="1740" y="3625"/>
                  </a:cubicBezTo>
                  <a:cubicBezTo>
                    <a:pt x="1191" y="2722"/>
                    <a:pt x="1243" y="2264"/>
                    <a:pt x="798" y="1518"/>
                  </a:cubicBezTo>
                  <a:cubicBezTo>
                    <a:pt x="406" y="864"/>
                    <a:pt x="0" y="314"/>
                    <a:pt x="223" y="0"/>
                  </a:cubicBezTo>
                  <a:cubicBezTo>
                    <a:pt x="275" y="628"/>
                    <a:pt x="1740" y="1413"/>
                    <a:pt x="2591" y="1819"/>
                  </a:cubicBezTo>
                  <a:cubicBezTo>
                    <a:pt x="3873" y="2447"/>
                    <a:pt x="5286" y="3481"/>
                    <a:pt x="6843" y="897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>
              <a:off x="2886050" y="1822975"/>
              <a:ext cx="120400" cy="400425"/>
            </a:xfrm>
            <a:custGeom>
              <a:avLst/>
              <a:gdLst/>
              <a:ahLst/>
              <a:cxnLst/>
              <a:rect l="l" t="t" r="r" b="b"/>
              <a:pathLst>
                <a:path w="4816" h="16017" extrusionOk="0">
                  <a:moveTo>
                    <a:pt x="4711" y="16003"/>
                  </a:moveTo>
                  <a:cubicBezTo>
                    <a:pt x="2984" y="10848"/>
                    <a:pt x="1348" y="5601"/>
                    <a:pt x="1" y="53"/>
                  </a:cubicBezTo>
                  <a:lnTo>
                    <a:pt x="210" y="1"/>
                  </a:lnTo>
                  <a:cubicBezTo>
                    <a:pt x="1440" y="5326"/>
                    <a:pt x="3023" y="10613"/>
                    <a:pt x="4816" y="15899"/>
                  </a:cubicBezTo>
                  <a:lnTo>
                    <a:pt x="4776" y="160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3036200" y="2335575"/>
              <a:ext cx="170775" cy="224750"/>
            </a:xfrm>
            <a:custGeom>
              <a:avLst/>
              <a:gdLst/>
              <a:ahLst/>
              <a:cxnLst/>
              <a:rect l="l" t="t" r="r" b="b"/>
              <a:pathLst>
                <a:path w="6831" h="8990" extrusionOk="0">
                  <a:moveTo>
                    <a:pt x="6831" y="8990"/>
                  </a:moveTo>
                  <a:cubicBezTo>
                    <a:pt x="4789" y="8139"/>
                    <a:pt x="2133" y="4318"/>
                    <a:pt x="1728" y="3638"/>
                  </a:cubicBezTo>
                  <a:cubicBezTo>
                    <a:pt x="1178" y="2735"/>
                    <a:pt x="1230" y="2264"/>
                    <a:pt x="785" y="1531"/>
                  </a:cubicBezTo>
                  <a:cubicBezTo>
                    <a:pt x="393" y="877"/>
                    <a:pt x="0" y="328"/>
                    <a:pt x="223" y="1"/>
                  </a:cubicBezTo>
                  <a:cubicBezTo>
                    <a:pt x="262" y="642"/>
                    <a:pt x="1728" y="1427"/>
                    <a:pt x="2578" y="1832"/>
                  </a:cubicBezTo>
                  <a:cubicBezTo>
                    <a:pt x="3860" y="2447"/>
                    <a:pt x="5287" y="3494"/>
                    <a:pt x="6831" y="899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2921700" y="1940425"/>
              <a:ext cx="120075" cy="400400"/>
            </a:xfrm>
            <a:custGeom>
              <a:avLst/>
              <a:gdLst/>
              <a:ahLst/>
              <a:cxnLst/>
              <a:rect l="l" t="t" r="r" b="b"/>
              <a:pathLst>
                <a:path w="4803" h="16016" extrusionOk="0">
                  <a:moveTo>
                    <a:pt x="4711" y="16003"/>
                  </a:moveTo>
                  <a:cubicBezTo>
                    <a:pt x="2984" y="10847"/>
                    <a:pt x="1335" y="5587"/>
                    <a:pt x="1" y="53"/>
                  </a:cubicBezTo>
                  <a:lnTo>
                    <a:pt x="197" y="0"/>
                  </a:lnTo>
                  <a:cubicBezTo>
                    <a:pt x="1427" y="5313"/>
                    <a:pt x="3023" y="10612"/>
                    <a:pt x="4803" y="15885"/>
                  </a:cubicBezTo>
                  <a:lnTo>
                    <a:pt x="4764" y="160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3054200" y="2430775"/>
              <a:ext cx="170775" cy="224750"/>
            </a:xfrm>
            <a:custGeom>
              <a:avLst/>
              <a:gdLst/>
              <a:ahLst/>
              <a:cxnLst/>
              <a:rect l="l" t="t" r="r" b="b"/>
              <a:pathLst>
                <a:path w="6831" h="8990" extrusionOk="0">
                  <a:moveTo>
                    <a:pt x="6830" y="8989"/>
                  </a:moveTo>
                  <a:cubicBezTo>
                    <a:pt x="4789" y="8139"/>
                    <a:pt x="2133" y="4318"/>
                    <a:pt x="1727" y="3638"/>
                  </a:cubicBezTo>
                  <a:cubicBezTo>
                    <a:pt x="1178" y="2735"/>
                    <a:pt x="1230" y="2264"/>
                    <a:pt x="785" y="1531"/>
                  </a:cubicBezTo>
                  <a:cubicBezTo>
                    <a:pt x="393" y="877"/>
                    <a:pt x="0" y="327"/>
                    <a:pt x="222" y="0"/>
                  </a:cubicBezTo>
                  <a:cubicBezTo>
                    <a:pt x="262" y="641"/>
                    <a:pt x="1727" y="1426"/>
                    <a:pt x="2578" y="1832"/>
                  </a:cubicBezTo>
                  <a:cubicBezTo>
                    <a:pt x="3860" y="2447"/>
                    <a:pt x="5286" y="3494"/>
                    <a:pt x="6830" y="898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2939700" y="2035600"/>
              <a:ext cx="120075" cy="400425"/>
            </a:xfrm>
            <a:custGeom>
              <a:avLst/>
              <a:gdLst/>
              <a:ahLst/>
              <a:cxnLst/>
              <a:rect l="l" t="t" r="r" b="b"/>
              <a:pathLst>
                <a:path w="4803" h="16017" extrusionOk="0">
                  <a:moveTo>
                    <a:pt x="4711" y="16003"/>
                  </a:moveTo>
                  <a:cubicBezTo>
                    <a:pt x="2984" y="10848"/>
                    <a:pt x="1335" y="5588"/>
                    <a:pt x="0" y="53"/>
                  </a:cubicBezTo>
                  <a:lnTo>
                    <a:pt x="197" y="1"/>
                  </a:lnTo>
                  <a:cubicBezTo>
                    <a:pt x="1427" y="5313"/>
                    <a:pt x="3023" y="10613"/>
                    <a:pt x="4802" y="15886"/>
                  </a:cubicBezTo>
                  <a:lnTo>
                    <a:pt x="4763" y="160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931525" y="1058850"/>
              <a:ext cx="50400" cy="146900"/>
            </a:xfrm>
            <a:custGeom>
              <a:avLst/>
              <a:gdLst/>
              <a:ahLst/>
              <a:cxnLst/>
              <a:rect l="l" t="t" r="r" b="b"/>
              <a:pathLst>
                <a:path w="2016" h="5876" extrusionOk="0">
                  <a:moveTo>
                    <a:pt x="13" y="4868"/>
                  </a:moveTo>
                  <a:cubicBezTo>
                    <a:pt x="40" y="3494"/>
                    <a:pt x="157" y="2107"/>
                    <a:pt x="759" y="694"/>
                  </a:cubicBezTo>
                  <a:cubicBezTo>
                    <a:pt x="1034" y="40"/>
                    <a:pt x="2015" y="0"/>
                    <a:pt x="1479" y="1191"/>
                  </a:cubicBezTo>
                  <a:cubicBezTo>
                    <a:pt x="720" y="2879"/>
                    <a:pt x="393" y="4371"/>
                    <a:pt x="13" y="5875"/>
                  </a:cubicBezTo>
                  <a:cubicBezTo>
                    <a:pt x="66" y="5875"/>
                    <a:pt x="0" y="5470"/>
                    <a:pt x="13" y="486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>
              <a:off x="2932175" y="1064075"/>
              <a:ext cx="33400" cy="118775"/>
            </a:xfrm>
            <a:custGeom>
              <a:avLst/>
              <a:gdLst/>
              <a:ahLst/>
              <a:cxnLst/>
              <a:rect l="l" t="t" r="r" b="b"/>
              <a:pathLst>
                <a:path w="1336" h="4751" extrusionOk="0">
                  <a:moveTo>
                    <a:pt x="1335" y="27"/>
                  </a:moveTo>
                  <a:cubicBezTo>
                    <a:pt x="524" y="1545"/>
                    <a:pt x="315" y="3180"/>
                    <a:pt x="1" y="4750"/>
                  </a:cubicBezTo>
                  <a:cubicBezTo>
                    <a:pt x="118" y="3324"/>
                    <a:pt x="105" y="1911"/>
                    <a:pt x="720" y="459"/>
                  </a:cubicBezTo>
                  <a:cubicBezTo>
                    <a:pt x="825" y="197"/>
                    <a:pt x="1100" y="1"/>
                    <a:pt x="1335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6"/>
            <p:cNvSpPr/>
            <p:nvPr/>
          </p:nvSpPr>
          <p:spPr>
            <a:xfrm>
              <a:off x="3128775" y="2414400"/>
              <a:ext cx="57600" cy="103400"/>
            </a:xfrm>
            <a:custGeom>
              <a:avLst/>
              <a:gdLst/>
              <a:ahLst/>
              <a:cxnLst/>
              <a:rect l="l" t="t" r="r" b="b"/>
              <a:pathLst>
                <a:path w="2304" h="4136" extrusionOk="0">
                  <a:moveTo>
                    <a:pt x="0" y="1"/>
                  </a:moveTo>
                  <a:cubicBezTo>
                    <a:pt x="1767" y="864"/>
                    <a:pt x="2264" y="3756"/>
                    <a:pt x="2303" y="4136"/>
                  </a:cubicBezTo>
                  <a:close/>
                </a:path>
              </a:pathLst>
            </a:custGeom>
            <a:solidFill>
              <a:srgbClr val="754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6"/>
            <p:cNvSpPr/>
            <p:nvPr/>
          </p:nvSpPr>
          <p:spPr>
            <a:xfrm>
              <a:off x="3107500" y="2413425"/>
              <a:ext cx="87050" cy="143300"/>
            </a:xfrm>
            <a:custGeom>
              <a:avLst/>
              <a:gdLst/>
              <a:ahLst/>
              <a:cxnLst/>
              <a:rect l="l" t="t" r="r" b="b"/>
              <a:pathLst>
                <a:path w="3482" h="5732" extrusionOk="0">
                  <a:moveTo>
                    <a:pt x="3246" y="4698"/>
                  </a:moveTo>
                  <a:cubicBezTo>
                    <a:pt x="2879" y="3298"/>
                    <a:pt x="2408" y="1911"/>
                    <a:pt x="1466" y="616"/>
                  </a:cubicBezTo>
                  <a:cubicBezTo>
                    <a:pt x="1021" y="1"/>
                    <a:pt x="1" y="210"/>
                    <a:pt x="838" y="1296"/>
                  </a:cubicBezTo>
                  <a:cubicBezTo>
                    <a:pt x="2029" y="2840"/>
                    <a:pt x="2736" y="4279"/>
                    <a:pt x="3481" y="5732"/>
                  </a:cubicBezTo>
                  <a:cubicBezTo>
                    <a:pt x="3442" y="5732"/>
                    <a:pt x="3403" y="5313"/>
                    <a:pt x="3246" y="469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6"/>
            <p:cNvSpPr/>
            <p:nvPr/>
          </p:nvSpPr>
          <p:spPr>
            <a:xfrm>
              <a:off x="3125500" y="2418325"/>
              <a:ext cx="63475" cy="114850"/>
            </a:xfrm>
            <a:custGeom>
              <a:avLst/>
              <a:gdLst/>
              <a:ahLst/>
              <a:cxnLst/>
              <a:rect l="l" t="t" r="r" b="b"/>
              <a:pathLst>
                <a:path w="2539" h="4594" extrusionOk="0">
                  <a:moveTo>
                    <a:pt x="0" y="93"/>
                  </a:moveTo>
                  <a:cubicBezTo>
                    <a:pt x="1217" y="1453"/>
                    <a:pt x="1832" y="3076"/>
                    <a:pt x="2539" y="4594"/>
                  </a:cubicBezTo>
                  <a:cubicBezTo>
                    <a:pt x="2068" y="3167"/>
                    <a:pt x="1728" y="1715"/>
                    <a:pt x="733" y="380"/>
                  </a:cubicBezTo>
                  <a:cubicBezTo>
                    <a:pt x="563" y="145"/>
                    <a:pt x="236" y="1"/>
                    <a:pt x="0" y="9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6"/>
            <p:cNvSpPr/>
            <p:nvPr/>
          </p:nvSpPr>
          <p:spPr>
            <a:xfrm>
              <a:off x="3183400" y="2351600"/>
              <a:ext cx="43525" cy="175350"/>
            </a:xfrm>
            <a:custGeom>
              <a:avLst/>
              <a:gdLst/>
              <a:ahLst/>
              <a:cxnLst/>
              <a:rect l="l" t="t" r="r" b="b"/>
              <a:pathLst>
                <a:path w="1741" h="7014" extrusionOk="0">
                  <a:moveTo>
                    <a:pt x="301" y="5876"/>
                  </a:moveTo>
                  <a:cubicBezTo>
                    <a:pt x="105" y="4305"/>
                    <a:pt x="0" y="2709"/>
                    <a:pt x="432" y="1008"/>
                  </a:cubicBezTo>
                  <a:cubicBezTo>
                    <a:pt x="629" y="210"/>
                    <a:pt x="1741" y="1"/>
                    <a:pt x="1335" y="1440"/>
                  </a:cubicBezTo>
                  <a:cubicBezTo>
                    <a:pt x="772" y="3494"/>
                    <a:pt x="655" y="5235"/>
                    <a:pt x="485" y="7014"/>
                  </a:cubicBezTo>
                  <a:cubicBezTo>
                    <a:pt x="537" y="7001"/>
                    <a:pt x="393" y="6556"/>
                    <a:pt x="301" y="587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6"/>
            <p:cNvSpPr/>
            <p:nvPr/>
          </p:nvSpPr>
          <p:spPr>
            <a:xfrm>
              <a:off x="3182750" y="2361100"/>
              <a:ext cx="26850" cy="139700"/>
            </a:xfrm>
            <a:custGeom>
              <a:avLst/>
              <a:gdLst/>
              <a:ahLst/>
              <a:cxnLst/>
              <a:rect l="l" t="t" r="r" b="b"/>
              <a:pathLst>
                <a:path w="1074" h="5588" extrusionOk="0">
                  <a:moveTo>
                    <a:pt x="1073" y="0"/>
                  </a:moveTo>
                  <a:cubicBezTo>
                    <a:pt x="406" y="1871"/>
                    <a:pt x="445" y="3755"/>
                    <a:pt x="367" y="5587"/>
                  </a:cubicBezTo>
                  <a:cubicBezTo>
                    <a:pt x="249" y="3965"/>
                    <a:pt x="0" y="2342"/>
                    <a:pt x="445" y="589"/>
                  </a:cubicBezTo>
                  <a:cubicBezTo>
                    <a:pt x="524" y="275"/>
                    <a:pt x="785" y="0"/>
                    <a:pt x="1073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6"/>
            <p:cNvSpPr/>
            <p:nvPr/>
          </p:nvSpPr>
          <p:spPr>
            <a:xfrm>
              <a:off x="3150350" y="2259350"/>
              <a:ext cx="43225" cy="175050"/>
            </a:xfrm>
            <a:custGeom>
              <a:avLst/>
              <a:gdLst/>
              <a:ahLst/>
              <a:cxnLst/>
              <a:rect l="l" t="t" r="r" b="b"/>
              <a:pathLst>
                <a:path w="1729" h="7002" extrusionOk="0">
                  <a:moveTo>
                    <a:pt x="302" y="5863"/>
                  </a:moveTo>
                  <a:cubicBezTo>
                    <a:pt x="93" y="4306"/>
                    <a:pt x="1" y="2696"/>
                    <a:pt x="420" y="1008"/>
                  </a:cubicBezTo>
                  <a:cubicBezTo>
                    <a:pt x="629" y="210"/>
                    <a:pt x="1728" y="1"/>
                    <a:pt x="1336" y="1427"/>
                  </a:cubicBezTo>
                  <a:cubicBezTo>
                    <a:pt x="760" y="3481"/>
                    <a:pt x="642" y="5235"/>
                    <a:pt x="485" y="7001"/>
                  </a:cubicBezTo>
                  <a:cubicBezTo>
                    <a:pt x="524" y="7001"/>
                    <a:pt x="393" y="6543"/>
                    <a:pt x="302" y="586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>
              <a:off x="3149375" y="2268525"/>
              <a:ext cx="27175" cy="140025"/>
            </a:xfrm>
            <a:custGeom>
              <a:avLst/>
              <a:gdLst/>
              <a:ahLst/>
              <a:cxnLst/>
              <a:rect l="l" t="t" r="r" b="b"/>
              <a:pathLst>
                <a:path w="1087" h="5601" extrusionOk="0">
                  <a:moveTo>
                    <a:pt x="1087" y="0"/>
                  </a:moveTo>
                  <a:cubicBezTo>
                    <a:pt x="406" y="1871"/>
                    <a:pt x="459" y="3769"/>
                    <a:pt x="367" y="5600"/>
                  </a:cubicBezTo>
                  <a:cubicBezTo>
                    <a:pt x="262" y="3965"/>
                    <a:pt x="1" y="2355"/>
                    <a:pt x="446" y="589"/>
                  </a:cubicBezTo>
                  <a:cubicBezTo>
                    <a:pt x="537" y="288"/>
                    <a:pt x="799" y="13"/>
                    <a:pt x="1087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>
              <a:off x="3100975" y="2344400"/>
              <a:ext cx="74275" cy="99475"/>
            </a:xfrm>
            <a:custGeom>
              <a:avLst/>
              <a:gdLst/>
              <a:ahLst/>
              <a:cxnLst/>
              <a:rect l="l" t="t" r="r" b="b"/>
              <a:pathLst>
                <a:path w="2971" h="3979" extrusionOk="0">
                  <a:moveTo>
                    <a:pt x="0" y="1"/>
                  </a:moveTo>
                  <a:cubicBezTo>
                    <a:pt x="1897" y="53"/>
                    <a:pt x="2382" y="2081"/>
                    <a:pt x="2970" y="397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>
              <a:off x="3071525" y="2333950"/>
              <a:ext cx="112225" cy="128900"/>
            </a:xfrm>
            <a:custGeom>
              <a:avLst/>
              <a:gdLst/>
              <a:ahLst/>
              <a:cxnLst/>
              <a:rect l="l" t="t" r="r" b="b"/>
              <a:pathLst>
                <a:path w="4489" h="5156" extrusionOk="0">
                  <a:moveTo>
                    <a:pt x="4057" y="4174"/>
                  </a:moveTo>
                  <a:cubicBezTo>
                    <a:pt x="3416" y="2866"/>
                    <a:pt x="2696" y="1596"/>
                    <a:pt x="1518" y="510"/>
                  </a:cubicBezTo>
                  <a:cubicBezTo>
                    <a:pt x="956" y="0"/>
                    <a:pt x="1" y="393"/>
                    <a:pt x="1034" y="1295"/>
                  </a:cubicBezTo>
                  <a:cubicBezTo>
                    <a:pt x="2500" y="2578"/>
                    <a:pt x="3468" y="3860"/>
                    <a:pt x="4489" y="5142"/>
                  </a:cubicBezTo>
                  <a:cubicBezTo>
                    <a:pt x="4436" y="5155"/>
                    <a:pt x="4332" y="4737"/>
                    <a:pt x="4057" y="417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>
              <a:off x="3089525" y="2338850"/>
              <a:ext cx="83750" cy="101750"/>
            </a:xfrm>
            <a:custGeom>
              <a:avLst/>
              <a:gdLst/>
              <a:ahLst/>
              <a:cxnLst/>
              <a:rect l="l" t="t" r="r" b="b"/>
              <a:pathLst>
                <a:path w="3350" h="4070" extrusionOk="0">
                  <a:moveTo>
                    <a:pt x="0" y="131"/>
                  </a:moveTo>
                  <a:cubicBezTo>
                    <a:pt x="1453" y="1230"/>
                    <a:pt x="2369" y="2709"/>
                    <a:pt x="3350" y="4070"/>
                  </a:cubicBezTo>
                  <a:cubicBezTo>
                    <a:pt x="2617" y="2761"/>
                    <a:pt x="2002" y="1387"/>
                    <a:pt x="785" y="275"/>
                  </a:cubicBezTo>
                  <a:cubicBezTo>
                    <a:pt x="563" y="79"/>
                    <a:pt x="223" y="0"/>
                    <a:pt x="0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>
              <a:off x="3128125" y="2142900"/>
              <a:ext cx="43525" cy="175025"/>
            </a:xfrm>
            <a:custGeom>
              <a:avLst/>
              <a:gdLst/>
              <a:ahLst/>
              <a:cxnLst/>
              <a:rect l="l" t="t" r="r" b="b"/>
              <a:pathLst>
                <a:path w="1741" h="7001" extrusionOk="0">
                  <a:moveTo>
                    <a:pt x="301" y="5876"/>
                  </a:moveTo>
                  <a:cubicBezTo>
                    <a:pt x="105" y="4306"/>
                    <a:pt x="0" y="2709"/>
                    <a:pt x="432" y="1008"/>
                  </a:cubicBezTo>
                  <a:cubicBezTo>
                    <a:pt x="628" y="210"/>
                    <a:pt x="1740" y="1"/>
                    <a:pt x="1335" y="1427"/>
                  </a:cubicBezTo>
                  <a:cubicBezTo>
                    <a:pt x="772" y="3481"/>
                    <a:pt x="641" y="5235"/>
                    <a:pt x="484" y="7001"/>
                  </a:cubicBezTo>
                  <a:cubicBezTo>
                    <a:pt x="537" y="7001"/>
                    <a:pt x="393" y="6556"/>
                    <a:pt x="301" y="587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127475" y="2152075"/>
              <a:ext cx="26825" cy="140025"/>
            </a:xfrm>
            <a:custGeom>
              <a:avLst/>
              <a:gdLst/>
              <a:ahLst/>
              <a:cxnLst/>
              <a:rect l="l" t="t" r="r" b="b"/>
              <a:pathLst>
                <a:path w="1073" h="5601" extrusionOk="0">
                  <a:moveTo>
                    <a:pt x="1073" y="0"/>
                  </a:moveTo>
                  <a:cubicBezTo>
                    <a:pt x="393" y="1871"/>
                    <a:pt x="445" y="3768"/>
                    <a:pt x="366" y="5600"/>
                  </a:cubicBezTo>
                  <a:cubicBezTo>
                    <a:pt x="249" y="3965"/>
                    <a:pt x="0" y="2355"/>
                    <a:pt x="445" y="602"/>
                  </a:cubicBezTo>
                  <a:cubicBezTo>
                    <a:pt x="523" y="288"/>
                    <a:pt x="785" y="13"/>
                    <a:pt x="1073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3078725" y="2227950"/>
              <a:ext cx="74275" cy="99475"/>
            </a:xfrm>
            <a:custGeom>
              <a:avLst/>
              <a:gdLst/>
              <a:ahLst/>
              <a:cxnLst/>
              <a:rect l="l" t="t" r="r" b="b"/>
              <a:pathLst>
                <a:path w="2971" h="3979" extrusionOk="0">
                  <a:moveTo>
                    <a:pt x="0" y="1"/>
                  </a:moveTo>
                  <a:cubicBezTo>
                    <a:pt x="1898" y="53"/>
                    <a:pt x="2395" y="2081"/>
                    <a:pt x="2971" y="397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3049600" y="2217475"/>
              <a:ext cx="111900" cy="128925"/>
            </a:xfrm>
            <a:custGeom>
              <a:avLst/>
              <a:gdLst/>
              <a:ahLst/>
              <a:cxnLst/>
              <a:rect l="l" t="t" r="r" b="b"/>
              <a:pathLst>
                <a:path w="4476" h="5157" extrusionOk="0">
                  <a:moveTo>
                    <a:pt x="4044" y="4175"/>
                  </a:moveTo>
                  <a:cubicBezTo>
                    <a:pt x="3416" y="2866"/>
                    <a:pt x="2683" y="1597"/>
                    <a:pt x="1506" y="511"/>
                  </a:cubicBezTo>
                  <a:cubicBezTo>
                    <a:pt x="956" y="1"/>
                    <a:pt x="1" y="394"/>
                    <a:pt x="1021" y="1296"/>
                  </a:cubicBezTo>
                  <a:cubicBezTo>
                    <a:pt x="2487" y="2579"/>
                    <a:pt x="3455" y="3861"/>
                    <a:pt x="4476" y="5143"/>
                  </a:cubicBezTo>
                  <a:cubicBezTo>
                    <a:pt x="4437" y="5156"/>
                    <a:pt x="4319" y="4751"/>
                    <a:pt x="4044" y="417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3067275" y="2222400"/>
              <a:ext cx="84100" cy="101750"/>
            </a:xfrm>
            <a:custGeom>
              <a:avLst/>
              <a:gdLst/>
              <a:ahLst/>
              <a:cxnLst/>
              <a:rect l="l" t="t" r="r" b="b"/>
              <a:pathLst>
                <a:path w="3364" h="4070" extrusionOk="0">
                  <a:moveTo>
                    <a:pt x="0" y="131"/>
                  </a:moveTo>
                  <a:cubicBezTo>
                    <a:pt x="1466" y="1230"/>
                    <a:pt x="2369" y="2709"/>
                    <a:pt x="3363" y="4070"/>
                  </a:cubicBezTo>
                  <a:cubicBezTo>
                    <a:pt x="2630" y="2761"/>
                    <a:pt x="2015" y="1400"/>
                    <a:pt x="786" y="275"/>
                  </a:cubicBezTo>
                  <a:cubicBezTo>
                    <a:pt x="576" y="79"/>
                    <a:pt x="223" y="0"/>
                    <a:pt x="0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3092125" y="2012725"/>
              <a:ext cx="43225" cy="175350"/>
            </a:xfrm>
            <a:custGeom>
              <a:avLst/>
              <a:gdLst/>
              <a:ahLst/>
              <a:cxnLst/>
              <a:rect l="l" t="t" r="r" b="b"/>
              <a:pathLst>
                <a:path w="1729" h="7014" extrusionOk="0">
                  <a:moveTo>
                    <a:pt x="302" y="5875"/>
                  </a:moveTo>
                  <a:cubicBezTo>
                    <a:pt x="92" y="4305"/>
                    <a:pt x="1" y="2709"/>
                    <a:pt x="420" y="1008"/>
                  </a:cubicBezTo>
                  <a:cubicBezTo>
                    <a:pt x="629" y="209"/>
                    <a:pt x="1728" y="0"/>
                    <a:pt x="1335" y="1439"/>
                  </a:cubicBezTo>
                  <a:cubicBezTo>
                    <a:pt x="760" y="3494"/>
                    <a:pt x="642" y="5234"/>
                    <a:pt x="485" y="7013"/>
                  </a:cubicBezTo>
                  <a:cubicBezTo>
                    <a:pt x="524" y="7000"/>
                    <a:pt x="380" y="6555"/>
                    <a:pt x="302" y="587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3091150" y="2022200"/>
              <a:ext cx="26850" cy="139700"/>
            </a:xfrm>
            <a:custGeom>
              <a:avLst/>
              <a:gdLst/>
              <a:ahLst/>
              <a:cxnLst/>
              <a:rect l="l" t="t" r="r" b="b"/>
              <a:pathLst>
                <a:path w="1074" h="5588" extrusionOk="0">
                  <a:moveTo>
                    <a:pt x="1074" y="0"/>
                  </a:moveTo>
                  <a:cubicBezTo>
                    <a:pt x="406" y="1872"/>
                    <a:pt x="459" y="3756"/>
                    <a:pt x="367" y="5588"/>
                  </a:cubicBezTo>
                  <a:cubicBezTo>
                    <a:pt x="262" y="3952"/>
                    <a:pt x="1" y="2343"/>
                    <a:pt x="445" y="589"/>
                  </a:cubicBezTo>
                  <a:cubicBezTo>
                    <a:pt x="524" y="275"/>
                    <a:pt x="799" y="0"/>
                    <a:pt x="107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3042750" y="2097775"/>
              <a:ext cx="74275" cy="99775"/>
            </a:xfrm>
            <a:custGeom>
              <a:avLst/>
              <a:gdLst/>
              <a:ahLst/>
              <a:cxnLst/>
              <a:rect l="l" t="t" r="r" b="b"/>
              <a:pathLst>
                <a:path w="2971" h="3991" extrusionOk="0">
                  <a:moveTo>
                    <a:pt x="0" y="0"/>
                  </a:moveTo>
                  <a:cubicBezTo>
                    <a:pt x="1897" y="52"/>
                    <a:pt x="2381" y="2094"/>
                    <a:pt x="2970" y="399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>
              <a:off x="3013300" y="2087300"/>
              <a:ext cx="111900" cy="128900"/>
            </a:xfrm>
            <a:custGeom>
              <a:avLst/>
              <a:gdLst/>
              <a:ahLst/>
              <a:cxnLst/>
              <a:rect l="l" t="t" r="r" b="b"/>
              <a:pathLst>
                <a:path w="4476" h="5156" extrusionOk="0">
                  <a:moveTo>
                    <a:pt x="4044" y="4187"/>
                  </a:moveTo>
                  <a:cubicBezTo>
                    <a:pt x="3416" y="2879"/>
                    <a:pt x="2696" y="1597"/>
                    <a:pt x="1505" y="511"/>
                  </a:cubicBezTo>
                  <a:cubicBezTo>
                    <a:pt x="956" y="0"/>
                    <a:pt x="0" y="393"/>
                    <a:pt x="1021" y="1296"/>
                  </a:cubicBezTo>
                  <a:cubicBezTo>
                    <a:pt x="2500" y="2591"/>
                    <a:pt x="3468" y="3860"/>
                    <a:pt x="4475" y="5143"/>
                  </a:cubicBezTo>
                  <a:cubicBezTo>
                    <a:pt x="4436" y="5156"/>
                    <a:pt x="4318" y="4750"/>
                    <a:pt x="4044" y="418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>
              <a:off x="3031300" y="2092200"/>
              <a:ext cx="83750" cy="101750"/>
            </a:xfrm>
            <a:custGeom>
              <a:avLst/>
              <a:gdLst/>
              <a:ahLst/>
              <a:cxnLst/>
              <a:rect l="l" t="t" r="r" b="b"/>
              <a:pathLst>
                <a:path w="3350" h="4070" extrusionOk="0">
                  <a:moveTo>
                    <a:pt x="0" y="144"/>
                  </a:moveTo>
                  <a:cubicBezTo>
                    <a:pt x="1453" y="1231"/>
                    <a:pt x="2368" y="2709"/>
                    <a:pt x="3350" y="4070"/>
                  </a:cubicBezTo>
                  <a:cubicBezTo>
                    <a:pt x="2617" y="2761"/>
                    <a:pt x="2002" y="1401"/>
                    <a:pt x="785" y="275"/>
                  </a:cubicBezTo>
                  <a:cubicBezTo>
                    <a:pt x="563" y="79"/>
                    <a:pt x="223" y="1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3059100" y="1900850"/>
              <a:ext cx="43525" cy="175350"/>
            </a:xfrm>
            <a:custGeom>
              <a:avLst/>
              <a:gdLst/>
              <a:ahLst/>
              <a:cxnLst/>
              <a:rect l="l" t="t" r="r" b="b"/>
              <a:pathLst>
                <a:path w="1741" h="7014" extrusionOk="0">
                  <a:moveTo>
                    <a:pt x="301" y="5875"/>
                  </a:moveTo>
                  <a:cubicBezTo>
                    <a:pt x="105" y="4305"/>
                    <a:pt x="0" y="2709"/>
                    <a:pt x="432" y="1008"/>
                  </a:cubicBezTo>
                  <a:cubicBezTo>
                    <a:pt x="628" y="209"/>
                    <a:pt x="1741" y="0"/>
                    <a:pt x="1335" y="1439"/>
                  </a:cubicBezTo>
                  <a:cubicBezTo>
                    <a:pt x="772" y="3494"/>
                    <a:pt x="641" y="5234"/>
                    <a:pt x="484" y="7013"/>
                  </a:cubicBezTo>
                  <a:cubicBezTo>
                    <a:pt x="537" y="7000"/>
                    <a:pt x="393" y="6555"/>
                    <a:pt x="301" y="587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3058450" y="1910325"/>
              <a:ext cx="26850" cy="139700"/>
            </a:xfrm>
            <a:custGeom>
              <a:avLst/>
              <a:gdLst/>
              <a:ahLst/>
              <a:cxnLst/>
              <a:rect l="l" t="t" r="r" b="b"/>
              <a:pathLst>
                <a:path w="1074" h="5588" extrusionOk="0">
                  <a:moveTo>
                    <a:pt x="1073" y="1"/>
                  </a:moveTo>
                  <a:cubicBezTo>
                    <a:pt x="393" y="1872"/>
                    <a:pt x="445" y="3756"/>
                    <a:pt x="367" y="5588"/>
                  </a:cubicBezTo>
                  <a:cubicBezTo>
                    <a:pt x="249" y="3952"/>
                    <a:pt x="0" y="2343"/>
                    <a:pt x="445" y="589"/>
                  </a:cubicBezTo>
                  <a:cubicBezTo>
                    <a:pt x="524" y="275"/>
                    <a:pt x="785" y="1"/>
                    <a:pt x="1073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3009700" y="1985900"/>
              <a:ext cx="74275" cy="99775"/>
            </a:xfrm>
            <a:custGeom>
              <a:avLst/>
              <a:gdLst/>
              <a:ahLst/>
              <a:cxnLst/>
              <a:rect l="l" t="t" r="r" b="b"/>
              <a:pathLst>
                <a:path w="2971" h="3991" extrusionOk="0">
                  <a:moveTo>
                    <a:pt x="1" y="0"/>
                  </a:moveTo>
                  <a:cubicBezTo>
                    <a:pt x="1898" y="52"/>
                    <a:pt x="2382" y="2094"/>
                    <a:pt x="2971" y="399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2980600" y="1975425"/>
              <a:ext cx="111875" cy="128900"/>
            </a:xfrm>
            <a:custGeom>
              <a:avLst/>
              <a:gdLst/>
              <a:ahLst/>
              <a:cxnLst/>
              <a:rect l="l" t="t" r="r" b="b"/>
              <a:pathLst>
                <a:path w="4475" h="5156" extrusionOk="0">
                  <a:moveTo>
                    <a:pt x="4043" y="4187"/>
                  </a:moveTo>
                  <a:cubicBezTo>
                    <a:pt x="3415" y="2879"/>
                    <a:pt x="2682" y="1597"/>
                    <a:pt x="1505" y="511"/>
                  </a:cubicBezTo>
                  <a:cubicBezTo>
                    <a:pt x="942" y="0"/>
                    <a:pt x="0" y="393"/>
                    <a:pt x="1021" y="1296"/>
                  </a:cubicBezTo>
                  <a:cubicBezTo>
                    <a:pt x="2486" y="2591"/>
                    <a:pt x="3454" y="3860"/>
                    <a:pt x="4475" y="5143"/>
                  </a:cubicBezTo>
                  <a:cubicBezTo>
                    <a:pt x="4436" y="5156"/>
                    <a:pt x="4318" y="4750"/>
                    <a:pt x="4043" y="418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2998250" y="1980325"/>
              <a:ext cx="84100" cy="101750"/>
            </a:xfrm>
            <a:custGeom>
              <a:avLst/>
              <a:gdLst/>
              <a:ahLst/>
              <a:cxnLst/>
              <a:rect l="l" t="t" r="r" b="b"/>
              <a:pathLst>
                <a:path w="3364" h="4070" extrusionOk="0">
                  <a:moveTo>
                    <a:pt x="1" y="145"/>
                  </a:moveTo>
                  <a:cubicBezTo>
                    <a:pt x="1466" y="1231"/>
                    <a:pt x="2369" y="2709"/>
                    <a:pt x="3363" y="4070"/>
                  </a:cubicBezTo>
                  <a:cubicBezTo>
                    <a:pt x="2631" y="2761"/>
                    <a:pt x="2003" y="1401"/>
                    <a:pt x="786" y="275"/>
                  </a:cubicBezTo>
                  <a:cubicBezTo>
                    <a:pt x="563" y="79"/>
                    <a:pt x="223" y="1"/>
                    <a:pt x="1" y="145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3036525" y="1782425"/>
              <a:ext cx="49100" cy="172425"/>
            </a:xfrm>
            <a:custGeom>
              <a:avLst/>
              <a:gdLst/>
              <a:ahLst/>
              <a:cxnLst/>
              <a:rect l="l" t="t" r="r" b="b"/>
              <a:pathLst>
                <a:path w="1964" h="6897" extrusionOk="0">
                  <a:moveTo>
                    <a:pt x="92" y="5745"/>
                  </a:moveTo>
                  <a:cubicBezTo>
                    <a:pt x="0" y="4174"/>
                    <a:pt x="27" y="2565"/>
                    <a:pt x="589" y="903"/>
                  </a:cubicBezTo>
                  <a:cubicBezTo>
                    <a:pt x="851" y="131"/>
                    <a:pt x="1963" y="0"/>
                    <a:pt x="1466" y="1400"/>
                  </a:cubicBezTo>
                  <a:cubicBezTo>
                    <a:pt x="733" y="3416"/>
                    <a:pt x="485" y="5143"/>
                    <a:pt x="184" y="6896"/>
                  </a:cubicBezTo>
                  <a:cubicBezTo>
                    <a:pt x="236" y="6896"/>
                    <a:pt x="131" y="6438"/>
                    <a:pt x="92" y="574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3036525" y="1790275"/>
              <a:ext cx="31100" cy="138400"/>
            </a:xfrm>
            <a:custGeom>
              <a:avLst/>
              <a:gdLst/>
              <a:ahLst/>
              <a:cxnLst/>
              <a:rect l="l" t="t" r="r" b="b"/>
              <a:pathLst>
                <a:path w="1244" h="5536" extrusionOk="0">
                  <a:moveTo>
                    <a:pt x="1244" y="14"/>
                  </a:moveTo>
                  <a:cubicBezTo>
                    <a:pt x="432" y="1819"/>
                    <a:pt x="341" y="3716"/>
                    <a:pt x="105" y="5535"/>
                  </a:cubicBezTo>
                  <a:cubicBezTo>
                    <a:pt x="131" y="3900"/>
                    <a:pt x="0" y="2264"/>
                    <a:pt x="576" y="550"/>
                  </a:cubicBezTo>
                  <a:cubicBezTo>
                    <a:pt x="681" y="249"/>
                    <a:pt x="969" y="0"/>
                    <a:pt x="1244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2986800" y="1860275"/>
              <a:ext cx="66425" cy="105025"/>
            </a:xfrm>
            <a:custGeom>
              <a:avLst/>
              <a:gdLst/>
              <a:ahLst/>
              <a:cxnLst/>
              <a:rect l="l" t="t" r="r" b="b"/>
              <a:pathLst>
                <a:path w="2657" h="4201" extrusionOk="0">
                  <a:moveTo>
                    <a:pt x="1" y="1"/>
                  </a:moveTo>
                  <a:cubicBezTo>
                    <a:pt x="1885" y="197"/>
                    <a:pt x="2212" y="2264"/>
                    <a:pt x="2657" y="42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2957375" y="1849475"/>
              <a:ext cx="102725" cy="135125"/>
            </a:xfrm>
            <a:custGeom>
              <a:avLst/>
              <a:gdLst/>
              <a:ahLst/>
              <a:cxnLst/>
              <a:rect l="l" t="t" r="r" b="b"/>
              <a:pathLst>
                <a:path w="4109" h="5405" extrusionOk="0">
                  <a:moveTo>
                    <a:pt x="3755" y="4397"/>
                  </a:moveTo>
                  <a:cubicBezTo>
                    <a:pt x="3219" y="3049"/>
                    <a:pt x="2591" y="1728"/>
                    <a:pt x="1505" y="550"/>
                  </a:cubicBezTo>
                  <a:cubicBezTo>
                    <a:pt x="994" y="1"/>
                    <a:pt x="0" y="315"/>
                    <a:pt x="955" y="1296"/>
                  </a:cubicBezTo>
                  <a:cubicBezTo>
                    <a:pt x="2329" y="2696"/>
                    <a:pt x="3193" y="4044"/>
                    <a:pt x="4109" y="5392"/>
                  </a:cubicBezTo>
                  <a:cubicBezTo>
                    <a:pt x="4069" y="5405"/>
                    <a:pt x="3978" y="4986"/>
                    <a:pt x="3755" y="439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2975675" y="1854400"/>
              <a:ext cx="75925" cy="107300"/>
            </a:xfrm>
            <a:custGeom>
              <a:avLst/>
              <a:gdLst/>
              <a:ahLst/>
              <a:cxnLst/>
              <a:rect l="l" t="t" r="r" b="b"/>
              <a:pathLst>
                <a:path w="3037" h="4292" extrusionOk="0">
                  <a:moveTo>
                    <a:pt x="1" y="118"/>
                  </a:moveTo>
                  <a:cubicBezTo>
                    <a:pt x="1362" y="1322"/>
                    <a:pt x="2160" y="2866"/>
                    <a:pt x="3036" y="4292"/>
                  </a:cubicBezTo>
                  <a:cubicBezTo>
                    <a:pt x="2408" y="2931"/>
                    <a:pt x="1898" y="1518"/>
                    <a:pt x="760" y="314"/>
                  </a:cubicBezTo>
                  <a:cubicBezTo>
                    <a:pt x="563" y="92"/>
                    <a:pt x="223" y="0"/>
                    <a:pt x="1" y="11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3000225" y="1648625"/>
              <a:ext cx="49075" cy="172425"/>
            </a:xfrm>
            <a:custGeom>
              <a:avLst/>
              <a:gdLst/>
              <a:ahLst/>
              <a:cxnLst/>
              <a:rect l="l" t="t" r="r" b="b"/>
              <a:pathLst>
                <a:path w="1963" h="6897" extrusionOk="0">
                  <a:moveTo>
                    <a:pt x="79" y="5758"/>
                  </a:moveTo>
                  <a:cubicBezTo>
                    <a:pt x="0" y="4175"/>
                    <a:pt x="26" y="2579"/>
                    <a:pt x="576" y="917"/>
                  </a:cubicBezTo>
                  <a:cubicBezTo>
                    <a:pt x="838" y="132"/>
                    <a:pt x="1963" y="1"/>
                    <a:pt x="1452" y="1401"/>
                  </a:cubicBezTo>
                  <a:cubicBezTo>
                    <a:pt x="733" y="3416"/>
                    <a:pt x="471" y="5143"/>
                    <a:pt x="170" y="6896"/>
                  </a:cubicBezTo>
                  <a:cubicBezTo>
                    <a:pt x="223" y="6896"/>
                    <a:pt x="118" y="6438"/>
                    <a:pt x="79" y="575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2999900" y="1656475"/>
              <a:ext cx="31425" cy="138400"/>
            </a:xfrm>
            <a:custGeom>
              <a:avLst/>
              <a:gdLst/>
              <a:ahLst/>
              <a:cxnLst/>
              <a:rect l="l" t="t" r="r" b="b"/>
              <a:pathLst>
                <a:path w="1257" h="5536" extrusionOk="0">
                  <a:moveTo>
                    <a:pt x="1256" y="14"/>
                  </a:moveTo>
                  <a:cubicBezTo>
                    <a:pt x="445" y="1833"/>
                    <a:pt x="353" y="3717"/>
                    <a:pt x="118" y="5536"/>
                  </a:cubicBezTo>
                  <a:cubicBezTo>
                    <a:pt x="131" y="3900"/>
                    <a:pt x="0" y="2265"/>
                    <a:pt x="589" y="550"/>
                  </a:cubicBezTo>
                  <a:cubicBezTo>
                    <a:pt x="680" y="249"/>
                    <a:pt x="968" y="1"/>
                    <a:pt x="1256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2950175" y="1726475"/>
              <a:ext cx="66425" cy="105050"/>
            </a:xfrm>
            <a:custGeom>
              <a:avLst/>
              <a:gdLst/>
              <a:ahLst/>
              <a:cxnLst/>
              <a:rect l="l" t="t" r="r" b="b"/>
              <a:pathLst>
                <a:path w="2657" h="4202" extrusionOk="0">
                  <a:moveTo>
                    <a:pt x="0" y="1"/>
                  </a:moveTo>
                  <a:cubicBezTo>
                    <a:pt x="1884" y="197"/>
                    <a:pt x="2225" y="2265"/>
                    <a:pt x="2656" y="42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2921050" y="1715700"/>
              <a:ext cx="102425" cy="135125"/>
            </a:xfrm>
            <a:custGeom>
              <a:avLst/>
              <a:gdLst/>
              <a:ahLst/>
              <a:cxnLst/>
              <a:rect l="l" t="t" r="r" b="b"/>
              <a:pathLst>
                <a:path w="4097" h="5405" extrusionOk="0">
                  <a:moveTo>
                    <a:pt x="3743" y="4397"/>
                  </a:moveTo>
                  <a:cubicBezTo>
                    <a:pt x="3219" y="3049"/>
                    <a:pt x="2591" y="1727"/>
                    <a:pt x="1492" y="550"/>
                  </a:cubicBezTo>
                  <a:cubicBezTo>
                    <a:pt x="982" y="0"/>
                    <a:pt x="1" y="314"/>
                    <a:pt x="956" y="1296"/>
                  </a:cubicBezTo>
                  <a:cubicBezTo>
                    <a:pt x="2317" y="2696"/>
                    <a:pt x="3193" y="4043"/>
                    <a:pt x="4096" y="5391"/>
                  </a:cubicBezTo>
                  <a:cubicBezTo>
                    <a:pt x="4057" y="5404"/>
                    <a:pt x="3978" y="4985"/>
                    <a:pt x="3743" y="439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2939050" y="1720600"/>
              <a:ext cx="76225" cy="107325"/>
            </a:xfrm>
            <a:custGeom>
              <a:avLst/>
              <a:gdLst/>
              <a:ahLst/>
              <a:cxnLst/>
              <a:rect l="l" t="t" r="r" b="b"/>
              <a:pathLst>
                <a:path w="3049" h="4293" extrusionOk="0">
                  <a:moveTo>
                    <a:pt x="0" y="118"/>
                  </a:moveTo>
                  <a:cubicBezTo>
                    <a:pt x="1374" y="1322"/>
                    <a:pt x="2159" y="2866"/>
                    <a:pt x="3049" y="4292"/>
                  </a:cubicBezTo>
                  <a:cubicBezTo>
                    <a:pt x="2408" y="2931"/>
                    <a:pt x="1898" y="1531"/>
                    <a:pt x="772" y="314"/>
                  </a:cubicBezTo>
                  <a:cubicBezTo>
                    <a:pt x="563" y="105"/>
                    <a:pt x="236" y="0"/>
                    <a:pt x="0" y="11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>
              <a:off x="2948850" y="1595650"/>
              <a:ext cx="50725" cy="113525"/>
            </a:xfrm>
            <a:custGeom>
              <a:avLst/>
              <a:gdLst/>
              <a:ahLst/>
              <a:cxnLst/>
              <a:rect l="l" t="t" r="r" b="b"/>
              <a:pathLst>
                <a:path w="2029" h="4541" extrusionOk="0">
                  <a:moveTo>
                    <a:pt x="1" y="0"/>
                  </a:moveTo>
                  <a:cubicBezTo>
                    <a:pt x="1833" y="471"/>
                    <a:pt x="1872" y="2565"/>
                    <a:pt x="2029" y="4540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>
              <a:off x="2981575" y="1509275"/>
              <a:ext cx="39925" cy="176350"/>
            </a:xfrm>
            <a:custGeom>
              <a:avLst/>
              <a:gdLst/>
              <a:ahLst/>
              <a:cxnLst/>
              <a:rect l="l" t="t" r="r" b="b"/>
              <a:pathLst>
                <a:path w="1597" h="7054" extrusionOk="0">
                  <a:moveTo>
                    <a:pt x="458" y="5941"/>
                  </a:moveTo>
                  <a:cubicBezTo>
                    <a:pt x="170" y="4384"/>
                    <a:pt x="0" y="2788"/>
                    <a:pt x="340" y="1074"/>
                  </a:cubicBezTo>
                  <a:cubicBezTo>
                    <a:pt x="497" y="262"/>
                    <a:pt x="1597" y="1"/>
                    <a:pt x="1269" y="1453"/>
                  </a:cubicBezTo>
                  <a:cubicBezTo>
                    <a:pt x="798" y="3534"/>
                    <a:pt x="772" y="5274"/>
                    <a:pt x="694" y="7053"/>
                  </a:cubicBezTo>
                  <a:cubicBezTo>
                    <a:pt x="746" y="7053"/>
                    <a:pt x="576" y="6609"/>
                    <a:pt x="458" y="594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>
              <a:off x="2980600" y="1519425"/>
              <a:ext cx="23900" cy="140675"/>
            </a:xfrm>
            <a:custGeom>
              <a:avLst/>
              <a:gdLst/>
              <a:ahLst/>
              <a:cxnLst/>
              <a:rect l="l" t="t" r="r" b="b"/>
              <a:pathLst>
                <a:path w="956" h="5627" extrusionOk="0">
                  <a:moveTo>
                    <a:pt x="955" y="0"/>
                  </a:moveTo>
                  <a:cubicBezTo>
                    <a:pt x="379" y="1898"/>
                    <a:pt x="523" y="3782"/>
                    <a:pt x="536" y="5627"/>
                  </a:cubicBezTo>
                  <a:cubicBezTo>
                    <a:pt x="340" y="3991"/>
                    <a:pt x="0" y="2395"/>
                    <a:pt x="366" y="628"/>
                  </a:cubicBezTo>
                  <a:cubicBezTo>
                    <a:pt x="432" y="314"/>
                    <a:pt x="680" y="13"/>
                    <a:pt x="955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>
              <a:off x="2920400" y="1584200"/>
              <a:ext cx="83100" cy="144925"/>
            </a:xfrm>
            <a:custGeom>
              <a:avLst/>
              <a:gdLst/>
              <a:ahLst/>
              <a:cxnLst/>
              <a:rect l="l" t="t" r="r" b="b"/>
              <a:pathLst>
                <a:path w="3324" h="5797" extrusionOk="0">
                  <a:moveTo>
                    <a:pt x="3115" y="4763"/>
                  </a:moveTo>
                  <a:cubicBezTo>
                    <a:pt x="2787" y="3350"/>
                    <a:pt x="2356" y="1950"/>
                    <a:pt x="1440" y="628"/>
                  </a:cubicBezTo>
                  <a:cubicBezTo>
                    <a:pt x="1021" y="0"/>
                    <a:pt x="0" y="183"/>
                    <a:pt x="799" y="1282"/>
                  </a:cubicBezTo>
                  <a:cubicBezTo>
                    <a:pt x="1950" y="2866"/>
                    <a:pt x="2617" y="4318"/>
                    <a:pt x="3324" y="5797"/>
                  </a:cubicBezTo>
                  <a:cubicBezTo>
                    <a:pt x="3285" y="5797"/>
                    <a:pt x="3259" y="5378"/>
                    <a:pt x="3115" y="476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2938075" y="1589100"/>
              <a:ext cx="60200" cy="116475"/>
            </a:xfrm>
            <a:custGeom>
              <a:avLst/>
              <a:gdLst/>
              <a:ahLst/>
              <a:cxnLst/>
              <a:rect l="l" t="t" r="r" b="b"/>
              <a:pathLst>
                <a:path w="2408" h="4659" extrusionOk="0">
                  <a:moveTo>
                    <a:pt x="0" y="79"/>
                  </a:moveTo>
                  <a:cubicBezTo>
                    <a:pt x="1178" y="1479"/>
                    <a:pt x="1753" y="3115"/>
                    <a:pt x="2408" y="4659"/>
                  </a:cubicBezTo>
                  <a:cubicBezTo>
                    <a:pt x="1989" y="3219"/>
                    <a:pt x="1688" y="1754"/>
                    <a:pt x="733" y="393"/>
                  </a:cubicBezTo>
                  <a:cubicBezTo>
                    <a:pt x="563" y="144"/>
                    <a:pt x="249" y="0"/>
                    <a:pt x="0" y="7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2933800" y="1477875"/>
              <a:ext cx="50750" cy="113550"/>
            </a:xfrm>
            <a:custGeom>
              <a:avLst/>
              <a:gdLst/>
              <a:ahLst/>
              <a:cxnLst/>
              <a:rect l="l" t="t" r="r" b="b"/>
              <a:pathLst>
                <a:path w="2030" h="4542" extrusionOk="0">
                  <a:moveTo>
                    <a:pt x="1" y="1"/>
                  </a:moveTo>
                  <a:cubicBezTo>
                    <a:pt x="1846" y="472"/>
                    <a:pt x="1872" y="2565"/>
                    <a:pt x="2029" y="454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2966525" y="1391200"/>
              <a:ext cx="39925" cy="176650"/>
            </a:xfrm>
            <a:custGeom>
              <a:avLst/>
              <a:gdLst/>
              <a:ahLst/>
              <a:cxnLst/>
              <a:rect l="l" t="t" r="r" b="b"/>
              <a:pathLst>
                <a:path w="1597" h="7066" extrusionOk="0">
                  <a:moveTo>
                    <a:pt x="458" y="5941"/>
                  </a:moveTo>
                  <a:cubicBezTo>
                    <a:pt x="184" y="4384"/>
                    <a:pt x="0" y="2800"/>
                    <a:pt x="341" y="1073"/>
                  </a:cubicBezTo>
                  <a:cubicBezTo>
                    <a:pt x="511" y="275"/>
                    <a:pt x="1597" y="0"/>
                    <a:pt x="1270" y="1453"/>
                  </a:cubicBezTo>
                  <a:cubicBezTo>
                    <a:pt x="812" y="3533"/>
                    <a:pt x="772" y="5286"/>
                    <a:pt x="707" y="7066"/>
                  </a:cubicBezTo>
                  <a:cubicBezTo>
                    <a:pt x="746" y="7053"/>
                    <a:pt x="589" y="6621"/>
                    <a:pt x="458" y="594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2965875" y="1401650"/>
              <a:ext cx="23900" cy="140375"/>
            </a:xfrm>
            <a:custGeom>
              <a:avLst/>
              <a:gdLst/>
              <a:ahLst/>
              <a:cxnLst/>
              <a:rect l="l" t="t" r="r" b="b"/>
              <a:pathLst>
                <a:path w="956" h="5615" extrusionOk="0">
                  <a:moveTo>
                    <a:pt x="955" y="1"/>
                  </a:moveTo>
                  <a:cubicBezTo>
                    <a:pt x="380" y="1898"/>
                    <a:pt x="524" y="3782"/>
                    <a:pt x="524" y="5614"/>
                  </a:cubicBezTo>
                  <a:cubicBezTo>
                    <a:pt x="327" y="3992"/>
                    <a:pt x="0" y="2395"/>
                    <a:pt x="354" y="616"/>
                  </a:cubicBezTo>
                  <a:cubicBezTo>
                    <a:pt x="419" y="302"/>
                    <a:pt x="668" y="14"/>
                    <a:pt x="955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2905350" y="1466425"/>
              <a:ext cx="83125" cy="144950"/>
            </a:xfrm>
            <a:custGeom>
              <a:avLst/>
              <a:gdLst/>
              <a:ahLst/>
              <a:cxnLst/>
              <a:rect l="l" t="t" r="r" b="b"/>
              <a:pathLst>
                <a:path w="3325" h="5798" extrusionOk="0">
                  <a:moveTo>
                    <a:pt x="3128" y="4750"/>
                  </a:moveTo>
                  <a:cubicBezTo>
                    <a:pt x="2788" y="3337"/>
                    <a:pt x="2369" y="1937"/>
                    <a:pt x="1453" y="616"/>
                  </a:cubicBezTo>
                  <a:cubicBezTo>
                    <a:pt x="1021" y="1"/>
                    <a:pt x="1" y="171"/>
                    <a:pt x="812" y="1283"/>
                  </a:cubicBezTo>
                  <a:cubicBezTo>
                    <a:pt x="1963" y="2853"/>
                    <a:pt x="2617" y="4319"/>
                    <a:pt x="3324" y="5784"/>
                  </a:cubicBezTo>
                  <a:cubicBezTo>
                    <a:pt x="3285" y="5797"/>
                    <a:pt x="3259" y="5365"/>
                    <a:pt x="3128" y="475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2923350" y="1471000"/>
              <a:ext cx="60200" cy="116500"/>
            </a:xfrm>
            <a:custGeom>
              <a:avLst/>
              <a:gdLst/>
              <a:ahLst/>
              <a:cxnLst/>
              <a:rect l="l" t="t" r="r" b="b"/>
              <a:pathLst>
                <a:path w="2408" h="4660" extrusionOk="0">
                  <a:moveTo>
                    <a:pt x="0" y="92"/>
                  </a:moveTo>
                  <a:cubicBezTo>
                    <a:pt x="1178" y="1479"/>
                    <a:pt x="1740" y="3115"/>
                    <a:pt x="2408" y="4659"/>
                  </a:cubicBezTo>
                  <a:cubicBezTo>
                    <a:pt x="1976" y="3233"/>
                    <a:pt x="1675" y="1754"/>
                    <a:pt x="733" y="393"/>
                  </a:cubicBezTo>
                  <a:cubicBezTo>
                    <a:pt x="563" y="158"/>
                    <a:pt x="236" y="1"/>
                    <a:pt x="0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2928250" y="1355200"/>
              <a:ext cx="44500" cy="117475"/>
            </a:xfrm>
            <a:custGeom>
              <a:avLst/>
              <a:gdLst/>
              <a:ahLst/>
              <a:cxnLst/>
              <a:rect l="l" t="t" r="r" b="b"/>
              <a:pathLst>
                <a:path w="1780" h="4699" extrusionOk="0">
                  <a:moveTo>
                    <a:pt x="0" y="1"/>
                  </a:moveTo>
                  <a:cubicBezTo>
                    <a:pt x="1780" y="629"/>
                    <a:pt x="1623" y="2709"/>
                    <a:pt x="1610" y="469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2962275" y="1275400"/>
              <a:ext cx="45825" cy="173725"/>
            </a:xfrm>
            <a:custGeom>
              <a:avLst/>
              <a:gdLst/>
              <a:ahLst/>
              <a:cxnLst/>
              <a:rect l="l" t="t" r="r" b="b"/>
              <a:pathLst>
                <a:path w="1833" h="6949" extrusionOk="0">
                  <a:moveTo>
                    <a:pt x="170" y="5810"/>
                  </a:moveTo>
                  <a:cubicBezTo>
                    <a:pt x="26" y="4240"/>
                    <a:pt x="0" y="2630"/>
                    <a:pt x="498" y="955"/>
                  </a:cubicBezTo>
                  <a:cubicBezTo>
                    <a:pt x="720" y="157"/>
                    <a:pt x="1832" y="0"/>
                    <a:pt x="1387" y="1413"/>
                  </a:cubicBezTo>
                  <a:cubicBezTo>
                    <a:pt x="733" y="3442"/>
                    <a:pt x="550" y="5182"/>
                    <a:pt x="314" y="6948"/>
                  </a:cubicBezTo>
                  <a:cubicBezTo>
                    <a:pt x="354" y="6948"/>
                    <a:pt x="236" y="6490"/>
                    <a:pt x="170" y="581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2961300" y="1283900"/>
              <a:ext cx="29450" cy="139050"/>
            </a:xfrm>
            <a:custGeom>
              <a:avLst/>
              <a:gdLst/>
              <a:ahLst/>
              <a:cxnLst/>
              <a:rect l="l" t="t" r="r" b="b"/>
              <a:pathLst>
                <a:path w="1178" h="5562" extrusionOk="0">
                  <a:moveTo>
                    <a:pt x="1178" y="0"/>
                  </a:moveTo>
                  <a:cubicBezTo>
                    <a:pt x="432" y="1845"/>
                    <a:pt x="406" y="3743"/>
                    <a:pt x="236" y="5561"/>
                  </a:cubicBezTo>
                  <a:cubicBezTo>
                    <a:pt x="196" y="3926"/>
                    <a:pt x="0" y="2303"/>
                    <a:pt x="523" y="576"/>
                  </a:cubicBezTo>
                  <a:cubicBezTo>
                    <a:pt x="615" y="262"/>
                    <a:pt x="890" y="0"/>
                    <a:pt x="1178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2900450" y="1343425"/>
              <a:ext cx="70350" cy="149525"/>
            </a:xfrm>
            <a:custGeom>
              <a:avLst/>
              <a:gdLst/>
              <a:ahLst/>
              <a:cxnLst/>
              <a:rect l="l" t="t" r="r" b="b"/>
              <a:pathLst>
                <a:path w="2814" h="5981" extrusionOk="0">
                  <a:moveTo>
                    <a:pt x="2696" y="4921"/>
                  </a:moveTo>
                  <a:cubicBezTo>
                    <a:pt x="2499" y="3481"/>
                    <a:pt x="2199" y="2055"/>
                    <a:pt x="1400" y="655"/>
                  </a:cubicBezTo>
                  <a:cubicBezTo>
                    <a:pt x="1034" y="1"/>
                    <a:pt x="0" y="79"/>
                    <a:pt x="707" y="1257"/>
                  </a:cubicBezTo>
                  <a:cubicBezTo>
                    <a:pt x="1701" y="2932"/>
                    <a:pt x="2238" y="4437"/>
                    <a:pt x="2813" y="5967"/>
                  </a:cubicBezTo>
                  <a:cubicBezTo>
                    <a:pt x="2761" y="5981"/>
                    <a:pt x="2787" y="5549"/>
                    <a:pt x="2696" y="492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2918100" y="1348025"/>
              <a:ext cx="49750" cy="120725"/>
            </a:xfrm>
            <a:custGeom>
              <a:avLst/>
              <a:gdLst/>
              <a:ahLst/>
              <a:cxnLst/>
              <a:rect l="l" t="t" r="r" b="b"/>
              <a:pathLst>
                <a:path w="1990" h="4829" extrusionOk="0">
                  <a:moveTo>
                    <a:pt x="1" y="66"/>
                  </a:moveTo>
                  <a:cubicBezTo>
                    <a:pt x="1048" y="1544"/>
                    <a:pt x="1466" y="3232"/>
                    <a:pt x="1990" y="4828"/>
                  </a:cubicBezTo>
                  <a:cubicBezTo>
                    <a:pt x="1689" y="3363"/>
                    <a:pt x="1519" y="1871"/>
                    <a:pt x="694" y="432"/>
                  </a:cubicBezTo>
                  <a:cubicBezTo>
                    <a:pt x="550" y="170"/>
                    <a:pt x="249" y="0"/>
                    <a:pt x="1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2941325" y="1154025"/>
              <a:ext cx="40600" cy="176675"/>
            </a:xfrm>
            <a:custGeom>
              <a:avLst/>
              <a:gdLst/>
              <a:ahLst/>
              <a:cxnLst/>
              <a:rect l="l" t="t" r="r" b="b"/>
              <a:pathLst>
                <a:path w="1624" h="7067" extrusionOk="0">
                  <a:moveTo>
                    <a:pt x="446" y="5941"/>
                  </a:moveTo>
                  <a:cubicBezTo>
                    <a:pt x="171" y="4371"/>
                    <a:pt x="1" y="2788"/>
                    <a:pt x="354" y="1074"/>
                  </a:cubicBezTo>
                  <a:cubicBezTo>
                    <a:pt x="524" y="263"/>
                    <a:pt x="1623" y="1"/>
                    <a:pt x="1283" y="1453"/>
                  </a:cubicBezTo>
                  <a:cubicBezTo>
                    <a:pt x="812" y="3534"/>
                    <a:pt x="760" y="5287"/>
                    <a:pt x="681" y="7067"/>
                  </a:cubicBezTo>
                  <a:cubicBezTo>
                    <a:pt x="721" y="7054"/>
                    <a:pt x="564" y="6609"/>
                    <a:pt x="446" y="594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2940675" y="1164175"/>
              <a:ext cx="24225" cy="140675"/>
            </a:xfrm>
            <a:custGeom>
              <a:avLst/>
              <a:gdLst/>
              <a:ahLst/>
              <a:cxnLst/>
              <a:rect l="l" t="t" r="r" b="b"/>
              <a:pathLst>
                <a:path w="969" h="5627" extrusionOk="0">
                  <a:moveTo>
                    <a:pt x="969" y="1"/>
                  </a:moveTo>
                  <a:cubicBezTo>
                    <a:pt x="380" y="1898"/>
                    <a:pt x="511" y="3782"/>
                    <a:pt x="511" y="5627"/>
                  </a:cubicBezTo>
                  <a:cubicBezTo>
                    <a:pt x="328" y="3991"/>
                    <a:pt x="1" y="2395"/>
                    <a:pt x="367" y="629"/>
                  </a:cubicBezTo>
                  <a:cubicBezTo>
                    <a:pt x="432" y="315"/>
                    <a:pt x="694" y="27"/>
                    <a:pt x="969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2895550" y="1226975"/>
              <a:ext cx="69025" cy="149850"/>
            </a:xfrm>
            <a:custGeom>
              <a:avLst/>
              <a:gdLst/>
              <a:ahLst/>
              <a:cxnLst/>
              <a:rect l="l" t="t" r="r" b="b"/>
              <a:pathLst>
                <a:path w="2761" h="5994" extrusionOk="0">
                  <a:moveTo>
                    <a:pt x="2656" y="4947"/>
                  </a:moveTo>
                  <a:cubicBezTo>
                    <a:pt x="2473" y="3507"/>
                    <a:pt x="2172" y="2068"/>
                    <a:pt x="1400" y="655"/>
                  </a:cubicBezTo>
                  <a:cubicBezTo>
                    <a:pt x="1034" y="1"/>
                    <a:pt x="0" y="79"/>
                    <a:pt x="694" y="1257"/>
                  </a:cubicBezTo>
                  <a:cubicBezTo>
                    <a:pt x="1688" y="2945"/>
                    <a:pt x="2198" y="4463"/>
                    <a:pt x="2761" y="5994"/>
                  </a:cubicBezTo>
                  <a:cubicBezTo>
                    <a:pt x="2722" y="5994"/>
                    <a:pt x="2735" y="5562"/>
                    <a:pt x="2656" y="494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2913200" y="1231550"/>
              <a:ext cx="48775" cy="121400"/>
            </a:xfrm>
            <a:custGeom>
              <a:avLst/>
              <a:gdLst/>
              <a:ahLst/>
              <a:cxnLst/>
              <a:rect l="l" t="t" r="r" b="b"/>
              <a:pathLst>
                <a:path w="1951" h="4856" extrusionOk="0">
                  <a:moveTo>
                    <a:pt x="1" y="66"/>
                  </a:moveTo>
                  <a:cubicBezTo>
                    <a:pt x="1034" y="1558"/>
                    <a:pt x="1440" y="3246"/>
                    <a:pt x="1950" y="4855"/>
                  </a:cubicBezTo>
                  <a:cubicBezTo>
                    <a:pt x="1662" y="3377"/>
                    <a:pt x="1505" y="1885"/>
                    <a:pt x="694" y="446"/>
                  </a:cubicBezTo>
                  <a:cubicBezTo>
                    <a:pt x="550" y="184"/>
                    <a:pt x="249" y="1"/>
                    <a:pt x="1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2923350" y="1238750"/>
              <a:ext cx="44500" cy="117800"/>
            </a:xfrm>
            <a:custGeom>
              <a:avLst/>
              <a:gdLst/>
              <a:ahLst/>
              <a:cxnLst/>
              <a:rect l="l" t="t" r="r" b="b"/>
              <a:pathLst>
                <a:path w="1780" h="4712" extrusionOk="0">
                  <a:moveTo>
                    <a:pt x="0" y="1"/>
                  </a:moveTo>
                  <a:cubicBezTo>
                    <a:pt x="1780" y="642"/>
                    <a:pt x="1610" y="2736"/>
                    <a:pt x="1570" y="471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2895550" y="1226975"/>
              <a:ext cx="69025" cy="149850"/>
            </a:xfrm>
            <a:custGeom>
              <a:avLst/>
              <a:gdLst/>
              <a:ahLst/>
              <a:cxnLst/>
              <a:rect l="l" t="t" r="r" b="b"/>
              <a:pathLst>
                <a:path w="2761" h="5994" extrusionOk="0">
                  <a:moveTo>
                    <a:pt x="2656" y="4947"/>
                  </a:moveTo>
                  <a:cubicBezTo>
                    <a:pt x="2473" y="3507"/>
                    <a:pt x="2172" y="2068"/>
                    <a:pt x="1400" y="655"/>
                  </a:cubicBezTo>
                  <a:cubicBezTo>
                    <a:pt x="1034" y="1"/>
                    <a:pt x="0" y="79"/>
                    <a:pt x="694" y="1257"/>
                  </a:cubicBezTo>
                  <a:cubicBezTo>
                    <a:pt x="1688" y="2945"/>
                    <a:pt x="2198" y="4463"/>
                    <a:pt x="2761" y="5994"/>
                  </a:cubicBezTo>
                  <a:cubicBezTo>
                    <a:pt x="2722" y="5994"/>
                    <a:pt x="2735" y="5562"/>
                    <a:pt x="2656" y="494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2913200" y="1231550"/>
              <a:ext cx="48775" cy="121400"/>
            </a:xfrm>
            <a:custGeom>
              <a:avLst/>
              <a:gdLst/>
              <a:ahLst/>
              <a:cxnLst/>
              <a:rect l="l" t="t" r="r" b="b"/>
              <a:pathLst>
                <a:path w="1951" h="4856" extrusionOk="0">
                  <a:moveTo>
                    <a:pt x="1" y="66"/>
                  </a:moveTo>
                  <a:cubicBezTo>
                    <a:pt x="1034" y="1558"/>
                    <a:pt x="1440" y="3246"/>
                    <a:pt x="1950" y="4855"/>
                  </a:cubicBezTo>
                  <a:cubicBezTo>
                    <a:pt x="1662" y="3377"/>
                    <a:pt x="1505" y="1885"/>
                    <a:pt x="694" y="446"/>
                  </a:cubicBezTo>
                  <a:cubicBezTo>
                    <a:pt x="550" y="184"/>
                    <a:pt x="249" y="1"/>
                    <a:pt x="1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2912550" y="1129500"/>
              <a:ext cx="33725" cy="95875"/>
            </a:xfrm>
            <a:custGeom>
              <a:avLst/>
              <a:gdLst/>
              <a:ahLst/>
              <a:cxnLst/>
              <a:rect l="l" t="t" r="r" b="b"/>
              <a:pathLst>
                <a:path w="1349" h="3835" extrusionOk="0">
                  <a:moveTo>
                    <a:pt x="0" y="1"/>
                  </a:moveTo>
                  <a:cubicBezTo>
                    <a:pt x="1348" y="655"/>
                    <a:pt x="1034" y="2277"/>
                    <a:pt x="851" y="3834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2891625" y="1119350"/>
              <a:ext cx="42550" cy="122050"/>
            </a:xfrm>
            <a:custGeom>
              <a:avLst/>
              <a:gdLst/>
              <a:ahLst/>
              <a:cxnLst/>
              <a:rect l="l" t="t" r="r" b="b"/>
              <a:pathLst>
                <a:path w="1702" h="4882" extrusionOk="0">
                  <a:moveTo>
                    <a:pt x="1688" y="4044"/>
                  </a:moveTo>
                  <a:cubicBezTo>
                    <a:pt x="1649" y="2893"/>
                    <a:pt x="1544" y="1741"/>
                    <a:pt x="1047" y="577"/>
                  </a:cubicBezTo>
                  <a:cubicBezTo>
                    <a:pt x="811" y="27"/>
                    <a:pt x="0" y="1"/>
                    <a:pt x="445" y="982"/>
                  </a:cubicBezTo>
                  <a:cubicBezTo>
                    <a:pt x="1086" y="2395"/>
                    <a:pt x="1374" y="3625"/>
                    <a:pt x="1688" y="4881"/>
                  </a:cubicBezTo>
                  <a:cubicBezTo>
                    <a:pt x="1649" y="4881"/>
                    <a:pt x="1701" y="4541"/>
                    <a:pt x="1688" y="404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2905025" y="1123275"/>
              <a:ext cx="28475" cy="99150"/>
            </a:xfrm>
            <a:custGeom>
              <a:avLst/>
              <a:gdLst/>
              <a:ahLst/>
              <a:cxnLst/>
              <a:rect l="l" t="t" r="r" b="b"/>
              <a:pathLst>
                <a:path w="1139" h="3966" extrusionOk="0">
                  <a:moveTo>
                    <a:pt x="0" y="40"/>
                  </a:moveTo>
                  <a:cubicBezTo>
                    <a:pt x="694" y="1296"/>
                    <a:pt x="864" y="2657"/>
                    <a:pt x="1139" y="3966"/>
                  </a:cubicBezTo>
                  <a:cubicBezTo>
                    <a:pt x="1034" y="2775"/>
                    <a:pt x="1034" y="1597"/>
                    <a:pt x="511" y="393"/>
                  </a:cubicBezTo>
                  <a:cubicBezTo>
                    <a:pt x="419" y="171"/>
                    <a:pt x="197" y="1"/>
                    <a:pt x="0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2911575" y="953175"/>
              <a:ext cx="38950" cy="151825"/>
            </a:xfrm>
            <a:custGeom>
              <a:avLst/>
              <a:gdLst/>
              <a:ahLst/>
              <a:cxnLst/>
              <a:rect l="l" t="t" r="r" b="b"/>
              <a:pathLst>
                <a:path w="1558" h="6073" extrusionOk="0">
                  <a:moveTo>
                    <a:pt x="210" y="5091"/>
                  </a:moveTo>
                  <a:cubicBezTo>
                    <a:pt x="53" y="3717"/>
                    <a:pt x="0" y="2317"/>
                    <a:pt x="393" y="851"/>
                  </a:cubicBezTo>
                  <a:cubicBezTo>
                    <a:pt x="589" y="158"/>
                    <a:pt x="1557" y="1"/>
                    <a:pt x="1178" y="1244"/>
                  </a:cubicBezTo>
                  <a:cubicBezTo>
                    <a:pt x="654" y="3023"/>
                    <a:pt x="510" y="4541"/>
                    <a:pt x="340" y="6072"/>
                  </a:cubicBezTo>
                  <a:cubicBezTo>
                    <a:pt x="380" y="6072"/>
                    <a:pt x="275" y="5680"/>
                    <a:pt x="210" y="509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2910925" y="961025"/>
              <a:ext cx="24225" cy="121400"/>
            </a:xfrm>
            <a:custGeom>
              <a:avLst/>
              <a:gdLst/>
              <a:ahLst/>
              <a:cxnLst/>
              <a:rect l="l" t="t" r="r" b="b"/>
              <a:pathLst>
                <a:path w="969" h="4856" extrusionOk="0">
                  <a:moveTo>
                    <a:pt x="968" y="1"/>
                  </a:moveTo>
                  <a:cubicBezTo>
                    <a:pt x="353" y="1610"/>
                    <a:pt x="366" y="3259"/>
                    <a:pt x="262" y="4855"/>
                  </a:cubicBezTo>
                  <a:cubicBezTo>
                    <a:pt x="183" y="3429"/>
                    <a:pt x="0" y="2016"/>
                    <a:pt x="406" y="498"/>
                  </a:cubicBezTo>
                  <a:cubicBezTo>
                    <a:pt x="484" y="237"/>
                    <a:pt x="720" y="1"/>
                    <a:pt x="968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888025" y="1020900"/>
              <a:ext cx="27175" cy="70025"/>
            </a:xfrm>
            <a:custGeom>
              <a:avLst/>
              <a:gdLst/>
              <a:ahLst/>
              <a:cxnLst/>
              <a:rect l="l" t="t" r="r" b="b"/>
              <a:pathLst>
                <a:path w="1087" h="2801" extrusionOk="0">
                  <a:moveTo>
                    <a:pt x="0" y="0"/>
                  </a:moveTo>
                  <a:cubicBezTo>
                    <a:pt x="1086" y="354"/>
                    <a:pt x="1034" y="1610"/>
                    <a:pt x="1047" y="280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2866425" y="1011075"/>
              <a:ext cx="56625" cy="113550"/>
            </a:xfrm>
            <a:custGeom>
              <a:avLst/>
              <a:gdLst/>
              <a:ahLst/>
              <a:cxnLst/>
              <a:rect l="l" t="t" r="r" b="b"/>
              <a:pathLst>
                <a:path w="2265" h="4542" extrusionOk="0">
                  <a:moveTo>
                    <a:pt x="2159" y="3730"/>
                  </a:moveTo>
                  <a:cubicBezTo>
                    <a:pt x="1976" y="2644"/>
                    <a:pt x="1715" y="1545"/>
                    <a:pt x="1073" y="498"/>
                  </a:cubicBezTo>
                  <a:cubicBezTo>
                    <a:pt x="786" y="1"/>
                    <a:pt x="1" y="93"/>
                    <a:pt x="550" y="969"/>
                  </a:cubicBezTo>
                  <a:cubicBezTo>
                    <a:pt x="1361" y="2225"/>
                    <a:pt x="1793" y="3377"/>
                    <a:pt x="2264" y="4528"/>
                  </a:cubicBezTo>
                  <a:cubicBezTo>
                    <a:pt x="2238" y="4541"/>
                    <a:pt x="2238" y="4214"/>
                    <a:pt x="2159" y="3730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2879825" y="1014675"/>
              <a:ext cx="40600" cy="91625"/>
            </a:xfrm>
            <a:custGeom>
              <a:avLst/>
              <a:gdLst/>
              <a:ahLst/>
              <a:cxnLst/>
              <a:rect l="l" t="t" r="r" b="b"/>
              <a:pathLst>
                <a:path w="1624" h="3665" extrusionOk="0">
                  <a:moveTo>
                    <a:pt x="1" y="53"/>
                  </a:moveTo>
                  <a:cubicBezTo>
                    <a:pt x="838" y="1165"/>
                    <a:pt x="1179" y="2448"/>
                    <a:pt x="1623" y="3665"/>
                  </a:cubicBezTo>
                  <a:cubicBezTo>
                    <a:pt x="1362" y="2539"/>
                    <a:pt x="1205" y="1414"/>
                    <a:pt x="537" y="328"/>
                  </a:cubicBezTo>
                  <a:cubicBezTo>
                    <a:pt x="420" y="132"/>
                    <a:pt x="184" y="1"/>
                    <a:pt x="1" y="5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85400" y="859300"/>
              <a:ext cx="19975" cy="108950"/>
            </a:xfrm>
            <a:custGeom>
              <a:avLst/>
              <a:gdLst/>
              <a:ahLst/>
              <a:cxnLst/>
              <a:rect l="l" t="t" r="r" b="b"/>
              <a:pathLst>
                <a:path w="799" h="4358" extrusionOk="0">
                  <a:moveTo>
                    <a:pt x="537" y="3704"/>
                  </a:moveTo>
                  <a:cubicBezTo>
                    <a:pt x="236" y="2775"/>
                    <a:pt x="0" y="1819"/>
                    <a:pt x="66" y="746"/>
                  </a:cubicBezTo>
                  <a:cubicBezTo>
                    <a:pt x="105" y="249"/>
                    <a:pt x="746" y="1"/>
                    <a:pt x="668" y="904"/>
                  </a:cubicBezTo>
                  <a:cubicBezTo>
                    <a:pt x="550" y="2212"/>
                    <a:pt x="668" y="3272"/>
                    <a:pt x="772" y="4358"/>
                  </a:cubicBezTo>
                  <a:cubicBezTo>
                    <a:pt x="799" y="4358"/>
                    <a:pt x="668" y="4096"/>
                    <a:pt x="537" y="370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2885075" y="866825"/>
              <a:ext cx="14425" cy="86375"/>
            </a:xfrm>
            <a:custGeom>
              <a:avLst/>
              <a:gdLst/>
              <a:ahLst/>
              <a:cxnLst/>
              <a:rect l="l" t="t" r="r" b="b"/>
              <a:pathLst>
                <a:path w="577" h="3455" extrusionOk="0">
                  <a:moveTo>
                    <a:pt x="393" y="1"/>
                  </a:moveTo>
                  <a:cubicBezTo>
                    <a:pt x="184" y="1204"/>
                    <a:pt x="432" y="2330"/>
                    <a:pt x="576" y="3455"/>
                  </a:cubicBezTo>
                  <a:cubicBezTo>
                    <a:pt x="327" y="2474"/>
                    <a:pt x="0" y="1532"/>
                    <a:pt x="79" y="432"/>
                  </a:cubicBezTo>
                  <a:cubicBezTo>
                    <a:pt x="92" y="223"/>
                    <a:pt x="223" y="27"/>
                    <a:pt x="393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2883100" y="918850"/>
              <a:ext cx="21300" cy="71975"/>
            </a:xfrm>
            <a:custGeom>
              <a:avLst/>
              <a:gdLst/>
              <a:ahLst/>
              <a:cxnLst/>
              <a:rect l="l" t="t" r="r" b="b"/>
              <a:pathLst>
                <a:path w="852" h="2879" extrusionOk="0">
                  <a:moveTo>
                    <a:pt x="1" y="0"/>
                  </a:moveTo>
                  <a:cubicBezTo>
                    <a:pt x="851" y="458"/>
                    <a:pt x="773" y="1701"/>
                    <a:pt x="760" y="287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861850" y="908700"/>
              <a:ext cx="48100" cy="115825"/>
            </a:xfrm>
            <a:custGeom>
              <a:avLst/>
              <a:gdLst/>
              <a:ahLst/>
              <a:cxnLst/>
              <a:rect l="l" t="t" r="r" b="b"/>
              <a:pathLst>
                <a:path w="1924" h="4633" extrusionOk="0">
                  <a:moveTo>
                    <a:pt x="1871" y="3834"/>
                  </a:moveTo>
                  <a:cubicBezTo>
                    <a:pt x="1780" y="2722"/>
                    <a:pt x="1597" y="1623"/>
                    <a:pt x="1047" y="524"/>
                  </a:cubicBezTo>
                  <a:cubicBezTo>
                    <a:pt x="785" y="0"/>
                    <a:pt x="0" y="27"/>
                    <a:pt x="498" y="943"/>
                  </a:cubicBezTo>
                  <a:cubicBezTo>
                    <a:pt x="1191" y="2264"/>
                    <a:pt x="1544" y="3442"/>
                    <a:pt x="1924" y="4632"/>
                  </a:cubicBezTo>
                  <a:cubicBezTo>
                    <a:pt x="1884" y="4632"/>
                    <a:pt x="1911" y="4305"/>
                    <a:pt x="1871" y="3834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2875250" y="912300"/>
              <a:ext cx="33400" cy="93900"/>
            </a:xfrm>
            <a:custGeom>
              <a:avLst/>
              <a:gdLst/>
              <a:ahLst/>
              <a:cxnLst/>
              <a:rect l="l" t="t" r="r" b="b"/>
              <a:pathLst>
                <a:path w="1336" h="3756" extrusionOk="0">
                  <a:moveTo>
                    <a:pt x="1" y="40"/>
                  </a:moveTo>
                  <a:cubicBezTo>
                    <a:pt x="747" y="1217"/>
                    <a:pt x="995" y="2513"/>
                    <a:pt x="1335" y="3756"/>
                  </a:cubicBezTo>
                  <a:cubicBezTo>
                    <a:pt x="1165" y="2617"/>
                    <a:pt x="1087" y="1479"/>
                    <a:pt x="511" y="341"/>
                  </a:cubicBezTo>
                  <a:cubicBezTo>
                    <a:pt x="419" y="144"/>
                    <a:pt x="184" y="0"/>
                    <a:pt x="1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3430700" y="2831475"/>
              <a:ext cx="485800" cy="2089000"/>
            </a:xfrm>
            <a:custGeom>
              <a:avLst/>
              <a:gdLst/>
              <a:ahLst/>
              <a:cxnLst/>
              <a:rect l="l" t="t" r="r" b="b"/>
              <a:pathLst>
                <a:path w="19432" h="83560" extrusionOk="0">
                  <a:moveTo>
                    <a:pt x="0" y="485"/>
                  </a:moveTo>
                  <a:cubicBezTo>
                    <a:pt x="4737" y="28355"/>
                    <a:pt x="10520" y="56094"/>
                    <a:pt x="18646" y="83559"/>
                  </a:cubicBezTo>
                  <a:lnTo>
                    <a:pt x="19431" y="83337"/>
                  </a:lnTo>
                  <a:cubicBezTo>
                    <a:pt x="11606" y="54145"/>
                    <a:pt x="5627" y="28669"/>
                    <a:pt x="1060" y="1"/>
                  </a:cubicBezTo>
                  <a:close/>
                </a:path>
              </a:pathLst>
            </a:custGeom>
            <a:solidFill>
              <a:srgbClr val="CAB961"/>
            </a:solidFill>
            <a:ln w="5225" cap="flat" cmpd="sng">
              <a:solidFill>
                <a:srgbClr val="735D00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3306400" y="1332975"/>
              <a:ext cx="159325" cy="1530250"/>
            </a:xfrm>
            <a:custGeom>
              <a:avLst/>
              <a:gdLst/>
              <a:ahLst/>
              <a:cxnLst/>
              <a:rect l="l" t="t" r="r" b="b"/>
              <a:pathLst>
                <a:path w="6373" h="61210" extrusionOk="0">
                  <a:moveTo>
                    <a:pt x="916" y="720"/>
                  </a:moveTo>
                  <a:lnTo>
                    <a:pt x="2499" y="0"/>
                  </a:lnTo>
                  <a:cubicBezTo>
                    <a:pt x="3167" y="20307"/>
                    <a:pt x="3860" y="40615"/>
                    <a:pt x="6372" y="61001"/>
                  </a:cubicBezTo>
                  <a:lnTo>
                    <a:pt x="5208" y="61210"/>
                  </a:lnTo>
                  <a:cubicBezTo>
                    <a:pt x="942" y="41308"/>
                    <a:pt x="0" y="21093"/>
                    <a:pt x="916" y="720"/>
                  </a:cubicBezTo>
                  <a:close/>
                </a:path>
              </a:pathLst>
            </a:custGeom>
            <a:solidFill>
              <a:srgbClr val="CAB961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3344350" y="1244325"/>
              <a:ext cx="76550" cy="217550"/>
            </a:xfrm>
            <a:custGeom>
              <a:avLst/>
              <a:gdLst/>
              <a:ahLst/>
              <a:cxnLst/>
              <a:rect l="l" t="t" r="r" b="b"/>
              <a:pathLst>
                <a:path w="3062" h="8702" extrusionOk="0">
                  <a:moveTo>
                    <a:pt x="1125" y="8702"/>
                  </a:moveTo>
                  <a:cubicBezTo>
                    <a:pt x="2499" y="7066"/>
                    <a:pt x="2944" y="4436"/>
                    <a:pt x="2996" y="3690"/>
                  </a:cubicBezTo>
                  <a:cubicBezTo>
                    <a:pt x="3062" y="2696"/>
                    <a:pt x="2813" y="2329"/>
                    <a:pt x="2866" y="1518"/>
                  </a:cubicBezTo>
                  <a:cubicBezTo>
                    <a:pt x="2905" y="785"/>
                    <a:pt x="3010" y="157"/>
                    <a:pt x="2669" y="0"/>
                  </a:cubicBezTo>
                  <a:cubicBezTo>
                    <a:pt x="2918" y="537"/>
                    <a:pt x="2015" y="1858"/>
                    <a:pt x="1466" y="2591"/>
                  </a:cubicBezTo>
                  <a:cubicBezTo>
                    <a:pt x="641" y="3690"/>
                    <a:pt x="0" y="3455"/>
                    <a:pt x="1125" y="8702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329625" y="864875"/>
              <a:ext cx="82125" cy="384050"/>
            </a:xfrm>
            <a:custGeom>
              <a:avLst/>
              <a:gdLst/>
              <a:ahLst/>
              <a:cxnLst/>
              <a:rect l="l" t="t" r="r" b="b"/>
              <a:pathLst>
                <a:path w="3285" h="15362" extrusionOk="0">
                  <a:moveTo>
                    <a:pt x="3285" y="15322"/>
                  </a:moveTo>
                  <a:cubicBezTo>
                    <a:pt x="2460" y="10272"/>
                    <a:pt x="1518" y="5182"/>
                    <a:pt x="210" y="0"/>
                  </a:cubicBezTo>
                  <a:lnTo>
                    <a:pt x="0" y="52"/>
                  </a:lnTo>
                  <a:cubicBezTo>
                    <a:pt x="1322" y="5012"/>
                    <a:pt x="2329" y="10101"/>
                    <a:pt x="3154" y="15283"/>
                  </a:cubicBezTo>
                  <a:lnTo>
                    <a:pt x="3245" y="1536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358725" y="1344425"/>
              <a:ext cx="86400" cy="210025"/>
            </a:xfrm>
            <a:custGeom>
              <a:avLst/>
              <a:gdLst/>
              <a:ahLst/>
              <a:cxnLst/>
              <a:rect l="l" t="t" r="r" b="b"/>
              <a:pathLst>
                <a:path w="3456" h="8401" extrusionOk="0">
                  <a:moveTo>
                    <a:pt x="367" y="8400"/>
                  </a:moveTo>
                  <a:cubicBezTo>
                    <a:pt x="1964" y="6974"/>
                    <a:pt x="2775" y="4423"/>
                    <a:pt x="2932" y="3690"/>
                  </a:cubicBezTo>
                  <a:cubicBezTo>
                    <a:pt x="3141" y="2722"/>
                    <a:pt x="2945" y="2329"/>
                    <a:pt x="3115" y="1531"/>
                  </a:cubicBezTo>
                  <a:cubicBezTo>
                    <a:pt x="3259" y="811"/>
                    <a:pt x="3455" y="210"/>
                    <a:pt x="3141" y="0"/>
                  </a:cubicBezTo>
                  <a:cubicBezTo>
                    <a:pt x="3311" y="576"/>
                    <a:pt x="2225" y="1753"/>
                    <a:pt x="1584" y="2395"/>
                  </a:cubicBezTo>
                  <a:cubicBezTo>
                    <a:pt x="603" y="3363"/>
                    <a:pt x="1" y="3036"/>
                    <a:pt x="367" y="840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410750" y="958100"/>
              <a:ext cx="26525" cy="390600"/>
            </a:xfrm>
            <a:custGeom>
              <a:avLst/>
              <a:gdLst/>
              <a:ahLst/>
              <a:cxnLst/>
              <a:rect l="l" t="t" r="r" b="b"/>
              <a:pathLst>
                <a:path w="1061" h="15624" extrusionOk="0">
                  <a:moveTo>
                    <a:pt x="1060" y="15597"/>
                  </a:moveTo>
                  <a:cubicBezTo>
                    <a:pt x="969" y="10481"/>
                    <a:pt x="772" y="5313"/>
                    <a:pt x="210" y="0"/>
                  </a:cubicBezTo>
                  <a:lnTo>
                    <a:pt x="0" y="13"/>
                  </a:lnTo>
                  <a:cubicBezTo>
                    <a:pt x="602" y="5103"/>
                    <a:pt x="864" y="10298"/>
                    <a:pt x="929" y="15532"/>
                  </a:cubicBezTo>
                  <a:lnTo>
                    <a:pt x="1008" y="15623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3362000" y="1437000"/>
              <a:ext cx="112225" cy="194325"/>
            </a:xfrm>
            <a:custGeom>
              <a:avLst/>
              <a:gdLst/>
              <a:ahLst/>
              <a:cxnLst/>
              <a:rect l="l" t="t" r="r" b="b"/>
              <a:pathLst>
                <a:path w="4489" h="7773" extrusionOk="0">
                  <a:moveTo>
                    <a:pt x="1" y="7772"/>
                  </a:moveTo>
                  <a:cubicBezTo>
                    <a:pt x="1819" y="6660"/>
                    <a:pt x="3076" y="4305"/>
                    <a:pt x="3363" y="3611"/>
                  </a:cubicBezTo>
                  <a:cubicBezTo>
                    <a:pt x="3743" y="2682"/>
                    <a:pt x="3625" y="2264"/>
                    <a:pt x="3926" y="1505"/>
                  </a:cubicBezTo>
                  <a:cubicBezTo>
                    <a:pt x="4201" y="838"/>
                    <a:pt x="4489" y="262"/>
                    <a:pt x="4227" y="0"/>
                  </a:cubicBezTo>
                  <a:cubicBezTo>
                    <a:pt x="4292" y="602"/>
                    <a:pt x="3010" y="1570"/>
                    <a:pt x="2264" y="2081"/>
                  </a:cubicBezTo>
                  <a:cubicBezTo>
                    <a:pt x="1126" y="2866"/>
                    <a:pt x="589" y="2447"/>
                    <a:pt x="1" y="7772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3464075" y="1052625"/>
              <a:ext cx="51050" cy="388650"/>
            </a:xfrm>
            <a:custGeom>
              <a:avLst/>
              <a:gdLst/>
              <a:ahLst/>
              <a:cxnLst/>
              <a:rect l="l" t="t" r="r" b="b"/>
              <a:pathLst>
                <a:path w="2042" h="15546" extrusionOk="0">
                  <a:moveTo>
                    <a:pt x="105" y="15532"/>
                  </a:moveTo>
                  <a:cubicBezTo>
                    <a:pt x="929" y="10481"/>
                    <a:pt x="1649" y="5352"/>
                    <a:pt x="2041" y="14"/>
                  </a:cubicBezTo>
                  <a:lnTo>
                    <a:pt x="1845" y="1"/>
                  </a:lnTo>
                  <a:cubicBezTo>
                    <a:pt x="1518" y="5117"/>
                    <a:pt x="864" y="10272"/>
                    <a:pt x="0" y="15441"/>
                  </a:cubicBezTo>
                  <a:lnTo>
                    <a:pt x="65" y="1554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3362975" y="1543625"/>
              <a:ext cx="118450" cy="190725"/>
            </a:xfrm>
            <a:custGeom>
              <a:avLst/>
              <a:gdLst/>
              <a:ahLst/>
              <a:cxnLst/>
              <a:rect l="l" t="t" r="r" b="b"/>
              <a:pathLst>
                <a:path w="4738" h="7629" extrusionOk="0">
                  <a:moveTo>
                    <a:pt x="1" y="7629"/>
                  </a:moveTo>
                  <a:cubicBezTo>
                    <a:pt x="1859" y="6569"/>
                    <a:pt x="3194" y="4253"/>
                    <a:pt x="3495" y="3573"/>
                  </a:cubicBezTo>
                  <a:cubicBezTo>
                    <a:pt x="3913" y="2657"/>
                    <a:pt x="3795" y="2238"/>
                    <a:pt x="4123" y="1492"/>
                  </a:cubicBezTo>
                  <a:cubicBezTo>
                    <a:pt x="4424" y="825"/>
                    <a:pt x="4738" y="262"/>
                    <a:pt x="4476" y="1"/>
                  </a:cubicBezTo>
                  <a:cubicBezTo>
                    <a:pt x="4515" y="589"/>
                    <a:pt x="3207" y="1518"/>
                    <a:pt x="2448" y="2016"/>
                  </a:cubicBezTo>
                  <a:cubicBezTo>
                    <a:pt x="1283" y="2762"/>
                    <a:pt x="760" y="2317"/>
                    <a:pt x="1" y="762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3471250" y="1160575"/>
              <a:ext cx="63500" cy="387000"/>
            </a:xfrm>
            <a:custGeom>
              <a:avLst/>
              <a:gdLst/>
              <a:ahLst/>
              <a:cxnLst/>
              <a:rect l="l" t="t" r="r" b="b"/>
              <a:pathLst>
                <a:path w="2540" h="15480" extrusionOk="0">
                  <a:moveTo>
                    <a:pt x="106" y="15467"/>
                  </a:moveTo>
                  <a:cubicBezTo>
                    <a:pt x="1087" y="10442"/>
                    <a:pt x="1977" y="5352"/>
                    <a:pt x="2539" y="27"/>
                  </a:cubicBezTo>
                  <a:lnTo>
                    <a:pt x="2330" y="1"/>
                  </a:lnTo>
                  <a:cubicBezTo>
                    <a:pt x="1846" y="5104"/>
                    <a:pt x="1022" y="10233"/>
                    <a:pt x="1" y="15375"/>
                  </a:cubicBezTo>
                  <a:lnTo>
                    <a:pt x="53" y="154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3353500" y="1656475"/>
              <a:ext cx="118450" cy="190750"/>
            </a:xfrm>
            <a:custGeom>
              <a:avLst/>
              <a:gdLst/>
              <a:ahLst/>
              <a:cxnLst/>
              <a:rect l="l" t="t" r="r" b="b"/>
              <a:pathLst>
                <a:path w="4738" h="7630" extrusionOk="0">
                  <a:moveTo>
                    <a:pt x="0" y="7629"/>
                  </a:moveTo>
                  <a:cubicBezTo>
                    <a:pt x="1858" y="6569"/>
                    <a:pt x="3193" y="4253"/>
                    <a:pt x="3507" y="3573"/>
                  </a:cubicBezTo>
                  <a:cubicBezTo>
                    <a:pt x="3913" y="2657"/>
                    <a:pt x="3795" y="2238"/>
                    <a:pt x="4122" y="1493"/>
                  </a:cubicBezTo>
                  <a:cubicBezTo>
                    <a:pt x="4423" y="825"/>
                    <a:pt x="4737" y="263"/>
                    <a:pt x="4475" y="1"/>
                  </a:cubicBezTo>
                  <a:cubicBezTo>
                    <a:pt x="4528" y="590"/>
                    <a:pt x="3206" y="1519"/>
                    <a:pt x="2447" y="2016"/>
                  </a:cubicBezTo>
                  <a:cubicBezTo>
                    <a:pt x="1296" y="2762"/>
                    <a:pt x="772" y="2317"/>
                    <a:pt x="0" y="762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6"/>
            <p:cNvSpPr/>
            <p:nvPr/>
          </p:nvSpPr>
          <p:spPr>
            <a:xfrm>
              <a:off x="3461775" y="1273425"/>
              <a:ext cx="63475" cy="387000"/>
            </a:xfrm>
            <a:custGeom>
              <a:avLst/>
              <a:gdLst/>
              <a:ahLst/>
              <a:cxnLst/>
              <a:rect l="l" t="t" r="r" b="b"/>
              <a:pathLst>
                <a:path w="2539" h="15480" extrusionOk="0">
                  <a:moveTo>
                    <a:pt x="105" y="15467"/>
                  </a:moveTo>
                  <a:cubicBezTo>
                    <a:pt x="1100" y="10442"/>
                    <a:pt x="1976" y="5352"/>
                    <a:pt x="2539" y="27"/>
                  </a:cubicBezTo>
                  <a:lnTo>
                    <a:pt x="2343" y="1"/>
                  </a:lnTo>
                  <a:cubicBezTo>
                    <a:pt x="1858" y="5117"/>
                    <a:pt x="1021" y="10233"/>
                    <a:pt x="0" y="15375"/>
                  </a:cubicBezTo>
                  <a:lnTo>
                    <a:pt x="66" y="1548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6"/>
            <p:cNvSpPr/>
            <p:nvPr/>
          </p:nvSpPr>
          <p:spPr>
            <a:xfrm>
              <a:off x="3352850" y="1754950"/>
              <a:ext cx="118425" cy="191050"/>
            </a:xfrm>
            <a:custGeom>
              <a:avLst/>
              <a:gdLst/>
              <a:ahLst/>
              <a:cxnLst/>
              <a:rect l="l" t="t" r="r" b="b"/>
              <a:pathLst>
                <a:path w="4737" h="7642" extrusionOk="0">
                  <a:moveTo>
                    <a:pt x="0" y="7642"/>
                  </a:moveTo>
                  <a:cubicBezTo>
                    <a:pt x="1858" y="6582"/>
                    <a:pt x="3193" y="4266"/>
                    <a:pt x="3494" y="3586"/>
                  </a:cubicBezTo>
                  <a:cubicBezTo>
                    <a:pt x="3900" y="2670"/>
                    <a:pt x="3795" y="2251"/>
                    <a:pt x="4122" y="1505"/>
                  </a:cubicBezTo>
                  <a:cubicBezTo>
                    <a:pt x="4423" y="838"/>
                    <a:pt x="4737" y="275"/>
                    <a:pt x="4475" y="0"/>
                  </a:cubicBezTo>
                  <a:cubicBezTo>
                    <a:pt x="4514" y="602"/>
                    <a:pt x="3206" y="1531"/>
                    <a:pt x="2447" y="2015"/>
                  </a:cubicBezTo>
                  <a:cubicBezTo>
                    <a:pt x="1283" y="2774"/>
                    <a:pt x="759" y="2329"/>
                    <a:pt x="0" y="7642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461125" y="1372225"/>
              <a:ext cx="63475" cy="387000"/>
            </a:xfrm>
            <a:custGeom>
              <a:avLst/>
              <a:gdLst/>
              <a:ahLst/>
              <a:cxnLst/>
              <a:rect l="l" t="t" r="r" b="b"/>
              <a:pathLst>
                <a:path w="2539" h="15480" extrusionOk="0">
                  <a:moveTo>
                    <a:pt x="105" y="15466"/>
                  </a:moveTo>
                  <a:cubicBezTo>
                    <a:pt x="1086" y="10442"/>
                    <a:pt x="1976" y="5339"/>
                    <a:pt x="2539" y="27"/>
                  </a:cubicBezTo>
                  <a:lnTo>
                    <a:pt x="2329" y="0"/>
                  </a:lnTo>
                  <a:cubicBezTo>
                    <a:pt x="1845" y="5103"/>
                    <a:pt x="1021" y="10233"/>
                    <a:pt x="0" y="15375"/>
                  </a:cubicBezTo>
                  <a:lnTo>
                    <a:pt x="53" y="1547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368225" y="1842275"/>
              <a:ext cx="104375" cy="232625"/>
            </a:xfrm>
            <a:custGeom>
              <a:avLst/>
              <a:gdLst/>
              <a:ahLst/>
              <a:cxnLst/>
              <a:rect l="l" t="t" r="r" b="b"/>
              <a:pathLst>
                <a:path w="4175" h="9305" extrusionOk="0">
                  <a:moveTo>
                    <a:pt x="0" y="9304"/>
                  </a:moveTo>
                  <a:cubicBezTo>
                    <a:pt x="1557" y="8166"/>
                    <a:pt x="3088" y="4227"/>
                    <a:pt x="3311" y="3534"/>
                  </a:cubicBezTo>
                  <a:cubicBezTo>
                    <a:pt x="3612" y="2618"/>
                    <a:pt x="3481" y="2225"/>
                    <a:pt x="3729" y="1479"/>
                  </a:cubicBezTo>
                  <a:cubicBezTo>
                    <a:pt x="3939" y="812"/>
                    <a:pt x="4174" y="236"/>
                    <a:pt x="3939" y="1"/>
                  </a:cubicBezTo>
                  <a:cubicBezTo>
                    <a:pt x="4017" y="577"/>
                    <a:pt x="2931" y="1558"/>
                    <a:pt x="2303" y="2081"/>
                  </a:cubicBezTo>
                  <a:cubicBezTo>
                    <a:pt x="1335" y="2893"/>
                    <a:pt x="340" y="4083"/>
                    <a:pt x="0" y="9304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3463725" y="1466425"/>
              <a:ext cx="31450" cy="380150"/>
            </a:xfrm>
            <a:custGeom>
              <a:avLst/>
              <a:gdLst/>
              <a:ahLst/>
              <a:cxnLst/>
              <a:rect l="l" t="t" r="r" b="b"/>
              <a:pathLst>
                <a:path w="1258" h="15206" extrusionOk="0">
                  <a:moveTo>
                    <a:pt x="93" y="15179"/>
                  </a:moveTo>
                  <a:cubicBezTo>
                    <a:pt x="642" y="10233"/>
                    <a:pt x="1087" y="5221"/>
                    <a:pt x="1257" y="1"/>
                  </a:cubicBezTo>
                  <a:lnTo>
                    <a:pt x="1074" y="1"/>
                  </a:lnTo>
                  <a:cubicBezTo>
                    <a:pt x="969" y="4999"/>
                    <a:pt x="564" y="10037"/>
                    <a:pt x="1" y="15100"/>
                  </a:cubicBezTo>
                  <a:lnTo>
                    <a:pt x="53" y="152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3373450" y="1952525"/>
              <a:ext cx="104375" cy="232600"/>
            </a:xfrm>
            <a:custGeom>
              <a:avLst/>
              <a:gdLst/>
              <a:ahLst/>
              <a:cxnLst/>
              <a:rect l="l" t="t" r="r" b="b"/>
              <a:pathLst>
                <a:path w="4175" h="9304" extrusionOk="0">
                  <a:moveTo>
                    <a:pt x="1" y="9304"/>
                  </a:moveTo>
                  <a:cubicBezTo>
                    <a:pt x="1558" y="8165"/>
                    <a:pt x="3089" y="4227"/>
                    <a:pt x="3311" y="3533"/>
                  </a:cubicBezTo>
                  <a:cubicBezTo>
                    <a:pt x="3612" y="2617"/>
                    <a:pt x="3481" y="2225"/>
                    <a:pt x="3730" y="1479"/>
                  </a:cubicBezTo>
                  <a:cubicBezTo>
                    <a:pt x="3939" y="812"/>
                    <a:pt x="4175" y="236"/>
                    <a:pt x="3939" y="0"/>
                  </a:cubicBezTo>
                  <a:cubicBezTo>
                    <a:pt x="4018" y="576"/>
                    <a:pt x="2932" y="1558"/>
                    <a:pt x="2304" y="2081"/>
                  </a:cubicBezTo>
                  <a:cubicBezTo>
                    <a:pt x="1335" y="2892"/>
                    <a:pt x="341" y="4083"/>
                    <a:pt x="1" y="9304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3472250" y="1576675"/>
              <a:ext cx="31425" cy="380125"/>
            </a:xfrm>
            <a:custGeom>
              <a:avLst/>
              <a:gdLst/>
              <a:ahLst/>
              <a:cxnLst/>
              <a:rect l="l" t="t" r="r" b="b"/>
              <a:pathLst>
                <a:path w="1257" h="15205" extrusionOk="0">
                  <a:moveTo>
                    <a:pt x="92" y="15191"/>
                  </a:moveTo>
                  <a:cubicBezTo>
                    <a:pt x="641" y="10232"/>
                    <a:pt x="1086" y="5221"/>
                    <a:pt x="1256" y="13"/>
                  </a:cubicBezTo>
                  <a:lnTo>
                    <a:pt x="1073" y="0"/>
                  </a:lnTo>
                  <a:cubicBezTo>
                    <a:pt x="968" y="4999"/>
                    <a:pt x="563" y="10036"/>
                    <a:pt x="0" y="15100"/>
                  </a:cubicBezTo>
                  <a:lnTo>
                    <a:pt x="53" y="152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3386200" y="2041825"/>
              <a:ext cx="104375" cy="232925"/>
            </a:xfrm>
            <a:custGeom>
              <a:avLst/>
              <a:gdLst/>
              <a:ahLst/>
              <a:cxnLst/>
              <a:rect l="l" t="t" r="r" b="b"/>
              <a:pathLst>
                <a:path w="4175" h="9317" extrusionOk="0">
                  <a:moveTo>
                    <a:pt x="1" y="9317"/>
                  </a:moveTo>
                  <a:cubicBezTo>
                    <a:pt x="1545" y="8165"/>
                    <a:pt x="3076" y="4227"/>
                    <a:pt x="3298" y="3546"/>
                  </a:cubicBezTo>
                  <a:cubicBezTo>
                    <a:pt x="3599" y="2631"/>
                    <a:pt x="3481" y="2225"/>
                    <a:pt x="3717" y="1479"/>
                  </a:cubicBezTo>
                  <a:cubicBezTo>
                    <a:pt x="3939" y="812"/>
                    <a:pt x="4175" y="249"/>
                    <a:pt x="3926" y="1"/>
                  </a:cubicBezTo>
                  <a:cubicBezTo>
                    <a:pt x="4005" y="589"/>
                    <a:pt x="2919" y="1571"/>
                    <a:pt x="2291" y="2094"/>
                  </a:cubicBezTo>
                  <a:cubicBezTo>
                    <a:pt x="1336" y="2892"/>
                    <a:pt x="328" y="4096"/>
                    <a:pt x="1" y="9317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3484675" y="1666300"/>
              <a:ext cx="31425" cy="380125"/>
            </a:xfrm>
            <a:custGeom>
              <a:avLst/>
              <a:gdLst/>
              <a:ahLst/>
              <a:cxnLst/>
              <a:rect l="l" t="t" r="r" b="b"/>
              <a:pathLst>
                <a:path w="1257" h="15205" extrusionOk="0">
                  <a:moveTo>
                    <a:pt x="105" y="15179"/>
                  </a:moveTo>
                  <a:cubicBezTo>
                    <a:pt x="642" y="10233"/>
                    <a:pt x="1099" y="5221"/>
                    <a:pt x="1257" y="0"/>
                  </a:cubicBezTo>
                  <a:lnTo>
                    <a:pt x="1086" y="0"/>
                  </a:lnTo>
                  <a:cubicBezTo>
                    <a:pt x="969" y="4999"/>
                    <a:pt x="576" y="10036"/>
                    <a:pt x="0" y="15100"/>
                  </a:cubicBezTo>
                  <a:lnTo>
                    <a:pt x="53" y="1520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3395375" y="2169725"/>
              <a:ext cx="89650" cy="259425"/>
            </a:xfrm>
            <a:custGeom>
              <a:avLst/>
              <a:gdLst/>
              <a:ahLst/>
              <a:cxnLst/>
              <a:rect l="l" t="t" r="r" b="b"/>
              <a:pathLst>
                <a:path w="3586" h="10377" extrusionOk="0">
                  <a:moveTo>
                    <a:pt x="589" y="10377"/>
                  </a:moveTo>
                  <a:cubicBezTo>
                    <a:pt x="2107" y="8898"/>
                    <a:pt x="3101" y="4528"/>
                    <a:pt x="3232" y="3782"/>
                  </a:cubicBezTo>
                  <a:cubicBezTo>
                    <a:pt x="3389" y="2775"/>
                    <a:pt x="3180" y="2382"/>
                    <a:pt x="3311" y="1558"/>
                  </a:cubicBezTo>
                  <a:cubicBezTo>
                    <a:pt x="3428" y="838"/>
                    <a:pt x="3585" y="197"/>
                    <a:pt x="3285" y="1"/>
                  </a:cubicBezTo>
                  <a:cubicBezTo>
                    <a:pt x="3468" y="576"/>
                    <a:pt x="2434" y="1806"/>
                    <a:pt x="1832" y="2474"/>
                  </a:cubicBezTo>
                  <a:cubicBezTo>
                    <a:pt x="903" y="3481"/>
                    <a:pt x="0" y="4920"/>
                    <a:pt x="589" y="1037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438550" y="1775225"/>
              <a:ext cx="42550" cy="398450"/>
            </a:xfrm>
            <a:custGeom>
              <a:avLst/>
              <a:gdLst/>
              <a:ahLst/>
              <a:cxnLst/>
              <a:rect l="l" t="t" r="r" b="b"/>
              <a:pathLst>
                <a:path w="1702" h="15938" extrusionOk="0">
                  <a:moveTo>
                    <a:pt x="1701" y="15911"/>
                  </a:moveTo>
                  <a:cubicBezTo>
                    <a:pt x="1401" y="10691"/>
                    <a:pt x="982" y="5418"/>
                    <a:pt x="210" y="1"/>
                  </a:cubicBezTo>
                  <a:lnTo>
                    <a:pt x="0" y="27"/>
                  </a:lnTo>
                  <a:cubicBezTo>
                    <a:pt x="799" y="5208"/>
                    <a:pt x="1283" y="10508"/>
                    <a:pt x="1571" y="15846"/>
                  </a:cubicBezTo>
                  <a:lnTo>
                    <a:pt x="1649" y="15938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3408775" y="2283575"/>
              <a:ext cx="89650" cy="259425"/>
            </a:xfrm>
            <a:custGeom>
              <a:avLst/>
              <a:gdLst/>
              <a:ahLst/>
              <a:cxnLst/>
              <a:rect l="l" t="t" r="r" b="b"/>
              <a:pathLst>
                <a:path w="3586" h="10377" extrusionOk="0">
                  <a:moveTo>
                    <a:pt x="576" y="10376"/>
                  </a:moveTo>
                  <a:cubicBezTo>
                    <a:pt x="2107" y="8885"/>
                    <a:pt x="3089" y="4527"/>
                    <a:pt x="3220" y="3768"/>
                  </a:cubicBezTo>
                  <a:cubicBezTo>
                    <a:pt x="3390" y="2774"/>
                    <a:pt x="3167" y="2381"/>
                    <a:pt x="3311" y="1557"/>
                  </a:cubicBezTo>
                  <a:cubicBezTo>
                    <a:pt x="3429" y="824"/>
                    <a:pt x="3586" y="196"/>
                    <a:pt x="3272" y="0"/>
                  </a:cubicBezTo>
                  <a:cubicBezTo>
                    <a:pt x="3455" y="576"/>
                    <a:pt x="2421" y="1806"/>
                    <a:pt x="1820" y="2473"/>
                  </a:cubicBezTo>
                  <a:cubicBezTo>
                    <a:pt x="891" y="3481"/>
                    <a:pt x="1" y="4907"/>
                    <a:pt x="576" y="1037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3451625" y="1889075"/>
              <a:ext cx="42550" cy="398450"/>
            </a:xfrm>
            <a:custGeom>
              <a:avLst/>
              <a:gdLst/>
              <a:ahLst/>
              <a:cxnLst/>
              <a:rect l="l" t="t" r="r" b="b"/>
              <a:pathLst>
                <a:path w="1702" h="15938" extrusionOk="0">
                  <a:moveTo>
                    <a:pt x="1702" y="15911"/>
                  </a:moveTo>
                  <a:cubicBezTo>
                    <a:pt x="1401" y="10690"/>
                    <a:pt x="982" y="5417"/>
                    <a:pt x="210" y="0"/>
                  </a:cubicBezTo>
                  <a:lnTo>
                    <a:pt x="1" y="26"/>
                  </a:lnTo>
                  <a:cubicBezTo>
                    <a:pt x="812" y="5208"/>
                    <a:pt x="1283" y="10494"/>
                    <a:pt x="1584" y="15845"/>
                  </a:cubicBezTo>
                  <a:lnTo>
                    <a:pt x="1663" y="1593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3420225" y="2397075"/>
              <a:ext cx="89650" cy="259425"/>
            </a:xfrm>
            <a:custGeom>
              <a:avLst/>
              <a:gdLst/>
              <a:ahLst/>
              <a:cxnLst/>
              <a:rect l="l" t="t" r="r" b="b"/>
              <a:pathLst>
                <a:path w="3586" h="10377" extrusionOk="0">
                  <a:moveTo>
                    <a:pt x="590" y="10377"/>
                  </a:moveTo>
                  <a:cubicBezTo>
                    <a:pt x="2107" y="8898"/>
                    <a:pt x="3102" y="4541"/>
                    <a:pt x="3220" y="3782"/>
                  </a:cubicBezTo>
                  <a:cubicBezTo>
                    <a:pt x="3390" y="2787"/>
                    <a:pt x="3180" y="2382"/>
                    <a:pt x="3311" y="1571"/>
                  </a:cubicBezTo>
                  <a:cubicBezTo>
                    <a:pt x="3429" y="838"/>
                    <a:pt x="3586" y="210"/>
                    <a:pt x="3272" y="0"/>
                  </a:cubicBezTo>
                  <a:cubicBezTo>
                    <a:pt x="3468" y="589"/>
                    <a:pt x="2434" y="1806"/>
                    <a:pt x="1819" y="2473"/>
                  </a:cubicBezTo>
                  <a:cubicBezTo>
                    <a:pt x="904" y="3494"/>
                    <a:pt x="1" y="4920"/>
                    <a:pt x="590" y="1037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463400" y="2002900"/>
              <a:ext cx="42550" cy="398450"/>
            </a:xfrm>
            <a:custGeom>
              <a:avLst/>
              <a:gdLst/>
              <a:ahLst/>
              <a:cxnLst/>
              <a:rect l="l" t="t" r="r" b="b"/>
              <a:pathLst>
                <a:path w="1702" h="15938" extrusionOk="0">
                  <a:moveTo>
                    <a:pt x="1702" y="15911"/>
                  </a:moveTo>
                  <a:cubicBezTo>
                    <a:pt x="1401" y="10691"/>
                    <a:pt x="982" y="5417"/>
                    <a:pt x="197" y="0"/>
                  </a:cubicBezTo>
                  <a:lnTo>
                    <a:pt x="1" y="14"/>
                  </a:lnTo>
                  <a:cubicBezTo>
                    <a:pt x="799" y="5208"/>
                    <a:pt x="1283" y="10494"/>
                    <a:pt x="1571" y="15846"/>
                  </a:cubicBezTo>
                  <a:lnTo>
                    <a:pt x="1650" y="15938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430375" y="2504375"/>
              <a:ext cx="89650" cy="259425"/>
            </a:xfrm>
            <a:custGeom>
              <a:avLst/>
              <a:gdLst/>
              <a:ahLst/>
              <a:cxnLst/>
              <a:rect l="l" t="t" r="r" b="b"/>
              <a:pathLst>
                <a:path w="3586" h="10377" extrusionOk="0">
                  <a:moveTo>
                    <a:pt x="589" y="10376"/>
                  </a:moveTo>
                  <a:cubicBezTo>
                    <a:pt x="2107" y="8898"/>
                    <a:pt x="3101" y="4527"/>
                    <a:pt x="3232" y="3782"/>
                  </a:cubicBezTo>
                  <a:cubicBezTo>
                    <a:pt x="3389" y="2774"/>
                    <a:pt x="3180" y="2382"/>
                    <a:pt x="3311" y="1570"/>
                  </a:cubicBezTo>
                  <a:cubicBezTo>
                    <a:pt x="3429" y="838"/>
                    <a:pt x="3586" y="210"/>
                    <a:pt x="3285" y="0"/>
                  </a:cubicBezTo>
                  <a:cubicBezTo>
                    <a:pt x="3468" y="576"/>
                    <a:pt x="2434" y="1806"/>
                    <a:pt x="1832" y="2473"/>
                  </a:cubicBezTo>
                  <a:cubicBezTo>
                    <a:pt x="903" y="3481"/>
                    <a:pt x="0" y="4920"/>
                    <a:pt x="589" y="1037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473550" y="2109875"/>
              <a:ext cx="42550" cy="398775"/>
            </a:xfrm>
            <a:custGeom>
              <a:avLst/>
              <a:gdLst/>
              <a:ahLst/>
              <a:cxnLst/>
              <a:rect l="l" t="t" r="r" b="b"/>
              <a:pathLst>
                <a:path w="1702" h="15951" extrusionOk="0">
                  <a:moveTo>
                    <a:pt x="1702" y="15911"/>
                  </a:moveTo>
                  <a:cubicBezTo>
                    <a:pt x="1401" y="10690"/>
                    <a:pt x="982" y="5430"/>
                    <a:pt x="210" y="0"/>
                  </a:cubicBezTo>
                  <a:lnTo>
                    <a:pt x="1" y="26"/>
                  </a:lnTo>
                  <a:cubicBezTo>
                    <a:pt x="799" y="5221"/>
                    <a:pt x="1283" y="10507"/>
                    <a:pt x="1571" y="15846"/>
                  </a:cubicBezTo>
                  <a:lnTo>
                    <a:pt x="1649" y="1595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440850" y="2608400"/>
              <a:ext cx="89650" cy="259425"/>
            </a:xfrm>
            <a:custGeom>
              <a:avLst/>
              <a:gdLst/>
              <a:ahLst/>
              <a:cxnLst/>
              <a:rect l="l" t="t" r="r" b="b"/>
              <a:pathLst>
                <a:path w="3586" h="10377" extrusionOk="0">
                  <a:moveTo>
                    <a:pt x="589" y="10376"/>
                  </a:moveTo>
                  <a:cubicBezTo>
                    <a:pt x="2107" y="8898"/>
                    <a:pt x="3101" y="4527"/>
                    <a:pt x="3219" y="3782"/>
                  </a:cubicBezTo>
                  <a:cubicBezTo>
                    <a:pt x="3389" y="2774"/>
                    <a:pt x="3180" y="2381"/>
                    <a:pt x="3310" y="1570"/>
                  </a:cubicBezTo>
                  <a:cubicBezTo>
                    <a:pt x="3428" y="837"/>
                    <a:pt x="3585" y="209"/>
                    <a:pt x="3271" y="0"/>
                  </a:cubicBezTo>
                  <a:cubicBezTo>
                    <a:pt x="3467" y="576"/>
                    <a:pt x="2434" y="1806"/>
                    <a:pt x="1819" y="2473"/>
                  </a:cubicBezTo>
                  <a:cubicBezTo>
                    <a:pt x="890" y="3481"/>
                    <a:pt x="0" y="4920"/>
                    <a:pt x="589" y="1037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3484025" y="2213900"/>
              <a:ext cx="42225" cy="398450"/>
            </a:xfrm>
            <a:custGeom>
              <a:avLst/>
              <a:gdLst/>
              <a:ahLst/>
              <a:cxnLst/>
              <a:rect l="l" t="t" r="r" b="b"/>
              <a:pathLst>
                <a:path w="1689" h="15938" extrusionOk="0">
                  <a:moveTo>
                    <a:pt x="1688" y="15911"/>
                  </a:moveTo>
                  <a:cubicBezTo>
                    <a:pt x="1400" y="10690"/>
                    <a:pt x="982" y="5417"/>
                    <a:pt x="196" y="0"/>
                  </a:cubicBezTo>
                  <a:lnTo>
                    <a:pt x="0" y="26"/>
                  </a:lnTo>
                  <a:cubicBezTo>
                    <a:pt x="798" y="5221"/>
                    <a:pt x="1269" y="10507"/>
                    <a:pt x="1570" y="15845"/>
                  </a:cubicBezTo>
                  <a:lnTo>
                    <a:pt x="1649" y="1593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3289050" y="1282600"/>
              <a:ext cx="82475" cy="236850"/>
            </a:xfrm>
            <a:custGeom>
              <a:avLst/>
              <a:gdLst/>
              <a:ahLst/>
              <a:cxnLst/>
              <a:rect l="l" t="t" r="r" b="b"/>
              <a:pathLst>
                <a:path w="3299" h="9474" extrusionOk="0">
                  <a:moveTo>
                    <a:pt x="2788" y="9473"/>
                  </a:moveTo>
                  <a:cubicBezTo>
                    <a:pt x="1388" y="8126"/>
                    <a:pt x="459" y="4148"/>
                    <a:pt x="341" y="3454"/>
                  </a:cubicBezTo>
                  <a:cubicBezTo>
                    <a:pt x="184" y="2539"/>
                    <a:pt x="380" y="2185"/>
                    <a:pt x="262" y="1439"/>
                  </a:cubicBezTo>
                  <a:cubicBezTo>
                    <a:pt x="145" y="772"/>
                    <a:pt x="1" y="196"/>
                    <a:pt x="289" y="0"/>
                  </a:cubicBezTo>
                  <a:cubicBezTo>
                    <a:pt x="119" y="537"/>
                    <a:pt x="1061" y="1649"/>
                    <a:pt x="1623" y="2264"/>
                  </a:cubicBezTo>
                  <a:cubicBezTo>
                    <a:pt x="2474" y="3180"/>
                    <a:pt x="3298" y="4488"/>
                    <a:pt x="2788" y="9473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3292650" y="922100"/>
              <a:ext cx="37325" cy="364450"/>
            </a:xfrm>
            <a:custGeom>
              <a:avLst/>
              <a:gdLst/>
              <a:ahLst/>
              <a:cxnLst/>
              <a:rect l="l" t="t" r="r" b="b"/>
              <a:pathLst>
                <a:path w="1493" h="14578" extrusionOk="0">
                  <a:moveTo>
                    <a:pt x="1" y="14551"/>
                  </a:moveTo>
                  <a:cubicBezTo>
                    <a:pt x="262" y="9775"/>
                    <a:pt x="616" y="4960"/>
                    <a:pt x="1309" y="1"/>
                  </a:cubicBezTo>
                  <a:lnTo>
                    <a:pt x="1492" y="27"/>
                  </a:lnTo>
                  <a:cubicBezTo>
                    <a:pt x="786" y="4764"/>
                    <a:pt x="367" y="9605"/>
                    <a:pt x="118" y="14486"/>
                  </a:cubicBezTo>
                  <a:lnTo>
                    <a:pt x="40" y="1457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285775" y="1401325"/>
              <a:ext cx="88025" cy="233275"/>
            </a:xfrm>
            <a:custGeom>
              <a:avLst/>
              <a:gdLst/>
              <a:ahLst/>
              <a:cxnLst/>
              <a:rect l="l" t="t" r="r" b="b"/>
              <a:pathLst>
                <a:path w="3521" h="9331" extrusionOk="0">
                  <a:moveTo>
                    <a:pt x="3285" y="9330"/>
                  </a:moveTo>
                  <a:cubicBezTo>
                    <a:pt x="1820" y="8061"/>
                    <a:pt x="681" y="4123"/>
                    <a:pt x="524" y="3455"/>
                  </a:cubicBezTo>
                  <a:cubicBezTo>
                    <a:pt x="315" y="2539"/>
                    <a:pt x="485" y="2173"/>
                    <a:pt x="328" y="1440"/>
                  </a:cubicBezTo>
                  <a:cubicBezTo>
                    <a:pt x="184" y="773"/>
                    <a:pt x="1" y="210"/>
                    <a:pt x="276" y="1"/>
                  </a:cubicBezTo>
                  <a:cubicBezTo>
                    <a:pt x="132" y="550"/>
                    <a:pt x="1139" y="1610"/>
                    <a:pt x="1728" y="2186"/>
                  </a:cubicBezTo>
                  <a:cubicBezTo>
                    <a:pt x="2631" y="3063"/>
                    <a:pt x="3521" y="4319"/>
                    <a:pt x="3285" y="9330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3289050" y="1039875"/>
              <a:ext cx="17700" cy="365400"/>
            </a:xfrm>
            <a:custGeom>
              <a:avLst/>
              <a:gdLst/>
              <a:ahLst/>
              <a:cxnLst/>
              <a:rect l="l" t="t" r="r" b="b"/>
              <a:pathLst>
                <a:path w="708" h="14616" extrusionOk="0">
                  <a:moveTo>
                    <a:pt x="14" y="14603"/>
                  </a:moveTo>
                  <a:cubicBezTo>
                    <a:pt x="1" y="9814"/>
                    <a:pt x="105" y="4986"/>
                    <a:pt x="524" y="0"/>
                  </a:cubicBezTo>
                  <a:lnTo>
                    <a:pt x="707" y="13"/>
                  </a:lnTo>
                  <a:cubicBezTo>
                    <a:pt x="249" y="4789"/>
                    <a:pt x="105" y="9644"/>
                    <a:pt x="119" y="14524"/>
                  </a:cubicBezTo>
                  <a:lnTo>
                    <a:pt x="53" y="146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275650" y="1482125"/>
              <a:ext cx="88025" cy="233275"/>
            </a:xfrm>
            <a:custGeom>
              <a:avLst/>
              <a:gdLst/>
              <a:ahLst/>
              <a:cxnLst/>
              <a:rect l="l" t="t" r="r" b="b"/>
              <a:pathLst>
                <a:path w="3521" h="9331" extrusionOk="0">
                  <a:moveTo>
                    <a:pt x="3285" y="9330"/>
                  </a:moveTo>
                  <a:cubicBezTo>
                    <a:pt x="1819" y="8061"/>
                    <a:pt x="681" y="4136"/>
                    <a:pt x="524" y="3455"/>
                  </a:cubicBezTo>
                  <a:cubicBezTo>
                    <a:pt x="314" y="2552"/>
                    <a:pt x="484" y="2173"/>
                    <a:pt x="327" y="1440"/>
                  </a:cubicBezTo>
                  <a:cubicBezTo>
                    <a:pt x="184" y="773"/>
                    <a:pt x="0" y="210"/>
                    <a:pt x="275" y="1"/>
                  </a:cubicBezTo>
                  <a:cubicBezTo>
                    <a:pt x="131" y="550"/>
                    <a:pt x="1139" y="1610"/>
                    <a:pt x="1727" y="2186"/>
                  </a:cubicBezTo>
                  <a:cubicBezTo>
                    <a:pt x="2630" y="3063"/>
                    <a:pt x="3520" y="4319"/>
                    <a:pt x="3285" y="9330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278925" y="1120675"/>
              <a:ext cx="17675" cy="365400"/>
            </a:xfrm>
            <a:custGeom>
              <a:avLst/>
              <a:gdLst/>
              <a:ahLst/>
              <a:cxnLst/>
              <a:rect l="l" t="t" r="r" b="b"/>
              <a:pathLst>
                <a:path w="707" h="14616" extrusionOk="0">
                  <a:moveTo>
                    <a:pt x="13" y="14603"/>
                  </a:moveTo>
                  <a:cubicBezTo>
                    <a:pt x="0" y="9814"/>
                    <a:pt x="105" y="4986"/>
                    <a:pt x="524" y="0"/>
                  </a:cubicBezTo>
                  <a:lnTo>
                    <a:pt x="707" y="13"/>
                  </a:lnTo>
                  <a:cubicBezTo>
                    <a:pt x="249" y="4789"/>
                    <a:pt x="105" y="9644"/>
                    <a:pt x="118" y="14537"/>
                  </a:cubicBezTo>
                  <a:lnTo>
                    <a:pt x="53" y="146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3271400" y="1586150"/>
              <a:ext cx="88000" cy="233250"/>
            </a:xfrm>
            <a:custGeom>
              <a:avLst/>
              <a:gdLst/>
              <a:ahLst/>
              <a:cxnLst/>
              <a:rect l="l" t="t" r="r" b="b"/>
              <a:pathLst>
                <a:path w="3520" h="9330" extrusionOk="0">
                  <a:moveTo>
                    <a:pt x="3284" y="9330"/>
                  </a:moveTo>
                  <a:cubicBezTo>
                    <a:pt x="1819" y="8061"/>
                    <a:pt x="681" y="4122"/>
                    <a:pt x="524" y="3442"/>
                  </a:cubicBezTo>
                  <a:cubicBezTo>
                    <a:pt x="314" y="2539"/>
                    <a:pt x="484" y="2173"/>
                    <a:pt x="327" y="1440"/>
                  </a:cubicBezTo>
                  <a:cubicBezTo>
                    <a:pt x="183" y="773"/>
                    <a:pt x="0" y="210"/>
                    <a:pt x="275" y="1"/>
                  </a:cubicBezTo>
                  <a:cubicBezTo>
                    <a:pt x="131" y="550"/>
                    <a:pt x="1139" y="1610"/>
                    <a:pt x="1727" y="2186"/>
                  </a:cubicBezTo>
                  <a:cubicBezTo>
                    <a:pt x="2630" y="3049"/>
                    <a:pt x="3520" y="4319"/>
                    <a:pt x="3284" y="9330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3275000" y="1224700"/>
              <a:ext cx="17350" cy="365400"/>
            </a:xfrm>
            <a:custGeom>
              <a:avLst/>
              <a:gdLst/>
              <a:ahLst/>
              <a:cxnLst/>
              <a:rect l="l" t="t" r="r" b="b"/>
              <a:pathLst>
                <a:path w="694" h="14616" extrusionOk="0">
                  <a:moveTo>
                    <a:pt x="0" y="14590"/>
                  </a:moveTo>
                  <a:cubicBezTo>
                    <a:pt x="0" y="9814"/>
                    <a:pt x="92" y="4985"/>
                    <a:pt x="510" y="0"/>
                  </a:cubicBezTo>
                  <a:lnTo>
                    <a:pt x="694" y="13"/>
                  </a:lnTo>
                  <a:cubicBezTo>
                    <a:pt x="236" y="4789"/>
                    <a:pt x="92" y="9630"/>
                    <a:pt x="118" y="14524"/>
                  </a:cubicBezTo>
                  <a:lnTo>
                    <a:pt x="39" y="146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3266150" y="1685600"/>
              <a:ext cx="88350" cy="232925"/>
            </a:xfrm>
            <a:custGeom>
              <a:avLst/>
              <a:gdLst/>
              <a:ahLst/>
              <a:cxnLst/>
              <a:rect l="l" t="t" r="r" b="b"/>
              <a:pathLst>
                <a:path w="3534" h="9317" extrusionOk="0">
                  <a:moveTo>
                    <a:pt x="3298" y="9317"/>
                  </a:moveTo>
                  <a:cubicBezTo>
                    <a:pt x="1820" y="8047"/>
                    <a:pt x="681" y="4122"/>
                    <a:pt x="524" y="3442"/>
                  </a:cubicBezTo>
                  <a:cubicBezTo>
                    <a:pt x="328" y="2539"/>
                    <a:pt x="498" y="2172"/>
                    <a:pt x="328" y="1427"/>
                  </a:cubicBezTo>
                  <a:cubicBezTo>
                    <a:pt x="184" y="772"/>
                    <a:pt x="1" y="197"/>
                    <a:pt x="276" y="0"/>
                  </a:cubicBezTo>
                  <a:cubicBezTo>
                    <a:pt x="132" y="537"/>
                    <a:pt x="1139" y="1597"/>
                    <a:pt x="1728" y="2172"/>
                  </a:cubicBezTo>
                  <a:cubicBezTo>
                    <a:pt x="2631" y="3049"/>
                    <a:pt x="3534" y="4305"/>
                    <a:pt x="3298" y="9317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3269750" y="1324125"/>
              <a:ext cx="17375" cy="365425"/>
            </a:xfrm>
            <a:custGeom>
              <a:avLst/>
              <a:gdLst/>
              <a:ahLst/>
              <a:cxnLst/>
              <a:rect l="l" t="t" r="r" b="b"/>
              <a:pathLst>
                <a:path w="695" h="14617" extrusionOk="0">
                  <a:moveTo>
                    <a:pt x="1" y="14590"/>
                  </a:moveTo>
                  <a:cubicBezTo>
                    <a:pt x="1" y="9814"/>
                    <a:pt x="92" y="4986"/>
                    <a:pt x="511" y="1"/>
                  </a:cubicBezTo>
                  <a:lnTo>
                    <a:pt x="694" y="1"/>
                  </a:lnTo>
                  <a:cubicBezTo>
                    <a:pt x="249" y="4777"/>
                    <a:pt x="92" y="9631"/>
                    <a:pt x="119" y="14525"/>
                  </a:cubicBezTo>
                  <a:lnTo>
                    <a:pt x="53" y="1461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3252100" y="1747425"/>
              <a:ext cx="92925" cy="229325"/>
            </a:xfrm>
            <a:custGeom>
              <a:avLst/>
              <a:gdLst/>
              <a:ahLst/>
              <a:cxnLst/>
              <a:rect l="l" t="t" r="r" b="b"/>
              <a:pathLst>
                <a:path w="3717" h="9173" extrusionOk="0">
                  <a:moveTo>
                    <a:pt x="3703" y="9173"/>
                  </a:moveTo>
                  <a:cubicBezTo>
                    <a:pt x="2172" y="7969"/>
                    <a:pt x="864" y="4096"/>
                    <a:pt x="681" y="3429"/>
                  </a:cubicBezTo>
                  <a:cubicBezTo>
                    <a:pt x="432" y="2539"/>
                    <a:pt x="576" y="2159"/>
                    <a:pt x="380" y="1427"/>
                  </a:cubicBezTo>
                  <a:cubicBezTo>
                    <a:pt x="210" y="772"/>
                    <a:pt x="0" y="210"/>
                    <a:pt x="262" y="0"/>
                  </a:cubicBezTo>
                  <a:cubicBezTo>
                    <a:pt x="144" y="550"/>
                    <a:pt x="1204" y="1557"/>
                    <a:pt x="1819" y="2107"/>
                  </a:cubicBezTo>
                  <a:cubicBezTo>
                    <a:pt x="2761" y="2944"/>
                    <a:pt x="3716" y="4161"/>
                    <a:pt x="3703" y="9173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246850" y="1385625"/>
              <a:ext cx="11475" cy="365750"/>
            </a:xfrm>
            <a:custGeom>
              <a:avLst/>
              <a:gdLst/>
              <a:ahLst/>
              <a:cxnLst/>
              <a:rect l="l" t="t" r="r" b="b"/>
              <a:pathLst>
                <a:path w="459" h="14630" extrusionOk="0">
                  <a:moveTo>
                    <a:pt x="354" y="14603"/>
                  </a:moveTo>
                  <a:cubicBezTo>
                    <a:pt x="132" y="9840"/>
                    <a:pt x="1" y="4999"/>
                    <a:pt x="197" y="1"/>
                  </a:cubicBezTo>
                  <a:lnTo>
                    <a:pt x="380" y="14"/>
                  </a:lnTo>
                  <a:cubicBezTo>
                    <a:pt x="145" y="4803"/>
                    <a:pt x="223" y="9657"/>
                    <a:pt x="459" y="14538"/>
                  </a:cubicBezTo>
                  <a:lnTo>
                    <a:pt x="393" y="1462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245225" y="1889400"/>
              <a:ext cx="109600" cy="221800"/>
            </a:xfrm>
            <a:custGeom>
              <a:avLst/>
              <a:gdLst/>
              <a:ahLst/>
              <a:cxnLst/>
              <a:rect l="l" t="t" r="r" b="b"/>
              <a:pathLst>
                <a:path w="4384" h="8872" extrusionOk="0">
                  <a:moveTo>
                    <a:pt x="4384" y="8871"/>
                  </a:moveTo>
                  <a:cubicBezTo>
                    <a:pt x="2774" y="7799"/>
                    <a:pt x="1152" y="4043"/>
                    <a:pt x="916" y="3389"/>
                  </a:cubicBezTo>
                  <a:cubicBezTo>
                    <a:pt x="602" y="2512"/>
                    <a:pt x="733" y="2120"/>
                    <a:pt x="472" y="1413"/>
                  </a:cubicBezTo>
                  <a:cubicBezTo>
                    <a:pt x="249" y="772"/>
                    <a:pt x="0" y="236"/>
                    <a:pt x="249" y="0"/>
                  </a:cubicBezTo>
                  <a:cubicBezTo>
                    <a:pt x="171" y="550"/>
                    <a:pt x="1309" y="1479"/>
                    <a:pt x="1963" y="1976"/>
                  </a:cubicBezTo>
                  <a:cubicBezTo>
                    <a:pt x="2958" y="2735"/>
                    <a:pt x="4004" y="3873"/>
                    <a:pt x="4384" y="8871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16450" y="1528900"/>
              <a:ext cx="34675" cy="364450"/>
            </a:xfrm>
            <a:custGeom>
              <a:avLst/>
              <a:gdLst/>
              <a:ahLst/>
              <a:cxnLst/>
              <a:rect l="l" t="t" r="r" b="b"/>
              <a:pathLst>
                <a:path w="1387" h="14578" extrusionOk="0">
                  <a:moveTo>
                    <a:pt x="1295" y="14564"/>
                  </a:moveTo>
                  <a:cubicBezTo>
                    <a:pt x="693" y="9827"/>
                    <a:pt x="196" y="5012"/>
                    <a:pt x="0" y="14"/>
                  </a:cubicBezTo>
                  <a:lnTo>
                    <a:pt x="196" y="1"/>
                  </a:lnTo>
                  <a:cubicBezTo>
                    <a:pt x="327" y="4803"/>
                    <a:pt x="772" y="9631"/>
                    <a:pt x="1387" y="14486"/>
                  </a:cubicBezTo>
                  <a:lnTo>
                    <a:pt x="1335" y="1457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3252100" y="2006175"/>
              <a:ext cx="109600" cy="222125"/>
            </a:xfrm>
            <a:custGeom>
              <a:avLst/>
              <a:gdLst/>
              <a:ahLst/>
              <a:cxnLst/>
              <a:rect l="l" t="t" r="r" b="b"/>
              <a:pathLst>
                <a:path w="4384" h="8885" extrusionOk="0">
                  <a:moveTo>
                    <a:pt x="4384" y="8885"/>
                  </a:moveTo>
                  <a:cubicBezTo>
                    <a:pt x="2761" y="7812"/>
                    <a:pt x="1152" y="4043"/>
                    <a:pt x="916" y="3389"/>
                  </a:cubicBezTo>
                  <a:cubicBezTo>
                    <a:pt x="602" y="2526"/>
                    <a:pt x="720" y="2133"/>
                    <a:pt x="471" y="1413"/>
                  </a:cubicBezTo>
                  <a:cubicBezTo>
                    <a:pt x="249" y="785"/>
                    <a:pt x="0" y="236"/>
                    <a:pt x="249" y="0"/>
                  </a:cubicBezTo>
                  <a:cubicBezTo>
                    <a:pt x="170" y="563"/>
                    <a:pt x="1296" y="1492"/>
                    <a:pt x="1963" y="1989"/>
                  </a:cubicBezTo>
                  <a:cubicBezTo>
                    <a:pt x="2957" y="2748"/>
                    <a:pt x="4004" y="3886"/>
                    <a:pt x="4384" y="8885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223300" y="1646025"/>
              <a:ext cx="34700" cy="364425"/>
            </a:xfrm>
            <a:custGeom>
              <a:avLst/>
              <a:gdLst/>
              <a:ahLst/>
              <a:cxnLst/>
              <a:rect l="l" t="t" r="r" b="b"/>
              <a:pathLst>
                <a:path w="1388" h="14577" extrusionOk="0">
                  <a:moveTo>
                    <a:pt x="1283" y="14563"/>
                  </a:moveTo>
                  <a:cubicBezTo>
                    <a:pt x="694" y="9814"/>
                    <a:pt x="197" y="5012"/>
                    <a:pt x="1" y="13"/>
                  </a:cubicBezTo>
                  <a:lnTo>
                    <a:pt x="184" y="0"/>
                  </a:lnTo>
                  <a:cubicBezTo>
                    <a:pt x="315" y="4789"/>
                    <a:pt x="773" y="9630"/>
                    <a:pt x="1388" y="14485"/>
                  </a:cubicBezTo>
                  <a:lnTo>
                    <a:pt x="1335" y="1457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3267800" y="2128175"/>
              <a:ext cx="109275" cy="222150"/>
            </a:xfrm>
            <a:custGeom>
              <a:avLst/>
              <a:gdLst/>
              <a:ahLst/>
              <a:cxnLst/>
              <a:rect l="l" t="t" r="r" b="b"/>
              <a:pathLst>
                <a:path w="4371" h="8886" extrusionOk="0">
                  <a:moveTo>
                    <a:pt x="4371" y="8885"/>
                  </a:moveTo>
                  <a:cubicBezTo>
                    <a:pt x="2761" y="7799"/>
                    <a:pt x="1152" y="4044"/>
                    <a:pt x="916" y="3390"/>
                  </a:cubicBezTo>
                  <a:cubicBezTo>
                    <a:pt x="602" y="2513"/>
                    <a:pt x="720" y="2121"/>
                    <a:pt x="471" y="1414"/>
                  </a:cubicBezTo>
                  <a:cubicBezTo>
                    <a:pt x="249" y="773"/>
                    <a:pt x="0" y="236"/>
                    <a:pt x="236" y="1"/>
                  </a:cubicBezTo>
                  <a:cubicBezTo>
                    <a:pt x="170" y="550"/>
                    <a:pt x="1296" y="1493"/>
                    <a:pt x="1950" y="1990"/>
                  </a:cubicBezTo>
                  <a:cubicBezTo>
                    <a:pt x="2957" y="2736"/>
                    <a:pt x="4004" y="3874"/>
                    <a:pt x="4371" y="8885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3239000" y="1768025"/>
              <a:ext cx="34700" cy="364425"/>
            </a:xfrm>
            <a:custGeom>
              <a:avLst/>
              <a:gdLst/>
              <a:ahLst/>
              <a:cxnLst/>
              <a:rect l="l" t="t" r="r" b="b"/>
              <a:pathLst>
                <a:path w="1388" h="14577" extrusionOk="0">
                  <a:moveTo>
                    <a:pt x="1283" y="14551"/>
                  </a:moveTo>
                  <a:cubicBezTo>
                    <a:pt x="694" y="9814"/>
                    <a:pt x="197" y="5012"/>
                    <a:pt x="1" y="1"/>
                  </a:cubicBezTo>
                  <a:lnTo>
                    <a:pt x="184" y="1"/>
                  </a:lnTo>
                  <a:cubicBezTo>
                    <a:pt x="315" y="4790"/>
                    <a:pt x="760" y="9618"/>
                    <a:pt x="1388" y="14472"/>
                  </a:cubicBezTo>
                  <a:lnTo>
                    <a:pt x="1322" y="1457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3280225" y="2256750"/>
              <a:ext cx="126300" cy="213300"/>
            </a:xfrm>
            <a:custGeom>
              <a:avLst/>
              <a:gdLst/>
              <a:ahLst/>
              <a:cxnLst/>
              <a:rect l="l" t="t" r="r" b="b"/>
              <a:pathLst>
                <a:path w="5052" h="8532" extrusionOk="0">
                  <a:moveTo>
                    <a:pt x="5051" y="8531"/>
                  </a:moveTo>
                  <a:cubicBezTo>
                    <a:pt x="3350" y="7576"/>
                    <a:pt x="1453" y="3965"/>
                    <a:pt x="1165" y="3324"/>
                  </a:cubicBezTo>
                  <a:cubicBezTo>
                    <a:pt x="773" y="2486"/>
                    <a:pt x="877" y="2081"/>
                    <a:pt x="563" y="1400"/>
                  </a:cubicBezTo>
                  <a:cubicBezTo>
                    <a:pt x="288" y="772"/>
                    <a:pt x="1" y="262"/>
                    <a:pt x="223" y="0"/>
                  </a:cubicBezTo>
                  <a:cubicBezTo>
                    <a:pt x="197" y="563"/>
                    <a:pt x="1387" y="1400"/>
                    <a:pt x="2094" y="1845"/>
                  </a:cubicBezTo>
                  <a:cubicBezTo>
                    <a:pt x="3141" y="2512"/>
                    <a:pt x="4279" y="3572"/>
                    <a:pt x="5051" y="8531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3222325" y="1900175"/>
              <a:ext cx="63475" cy="360850"/>
            </a:xfrm>
            <a:custGeom>
              <a:avLst/>
              <a:gdLst/>
              <a:ahLst/>
              <a:cxnLst/>
              <a:rect l="l" t="t" r="r" b="b"/>
              <a:pathLst>
                <a:path w="2539" h="14434" extrusionOk="0">
                  <a:moveTo>
                    <a:pt x="2434" y="14420"/>
                  </a:moveTo>
                  <a:cubicBezTo>
                    <a:pt x="1466" y="9736"/>
                    <a:pt x="589" y="4986"/>
                    <a:pt x="1" y="27"/>
                  </a:cubicBezTo>
                  <a:lnTo>
                    <a:pt x="184" y="1"/>
                  </a:lnTo>
                  <a:cubicBezTo>
                    <a:pt x="707" y="4764"/>
                    <a:pt x="1531" y="9540"/>
                    <a:pt x="2539" y="14329"/>
                  </a:cubicBezTo>
                  <a:lnTo>
                    <a:pt x="2487" y="14433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3287100" y="2364700"/>
              <a:ext cx="126625" cy="212975"/>
            </a:xfrm>
            <a:custGeom>
              <a:avLst/>
              <a:gdLst/>
              <a:ahLst/>
              <a:cxnLst/>
              <a:rect l="l" t="t" r="r" b="b"/>
              <a:pathLst>
                <a:path w="5065" h="8519" extrusionOk="0">
                  <a:moveTo>
                    <a:pt x="5064" y="8518"/>
                  </a:moveTo>
                  <a:cubicBezTo>
                    <a:pt x="3363" y="7576"/>
                    <a:pt x="1453" y="3952"/>
                    <a:pt x="1165" y="3324"/>
                  </a:cubicBezTo>
                  <a:cubicBezTo>
                    <a:pt x="785" y="2473"/>
                    <a:pt x="877" y="2080"/>
                    <a:pt x="576" y="1387"/>
                  </a:cubicBezTo>
                  <a:cubicBezTo>
                    <a:pt x="288" y="772"/>
                    <a:pt x="0" y="249"/>
                    <a:pt x="236" y="0"/>
                  </a:cubicBezTo>
                  <a:cubicBezTo>
                    <a:pt x="197" y="563"/>
                    <a:pt x="1400" y="1400"/>
                    <a:pt x="2094" y="1845"/>
                  </a:cubicBezTo>
                  <a:cubicBezTo>
                    <a:pt x="3154" y="2512"/>
                    <a:pt x="4279" y="3572"/>
                    <a:pt x="5064" y="8518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3229525" y="2007800"/>
              <a:ext cx="63150" cy="361175"/>
            </a:xfrm>
            <a:custGeom>
              <a:avLst/>
              <a:gdLst/>
              <a:ahLst/>
              <a:cxnLst/>
              <a:rect l="l" t="t" r="r" b="b"/>
              <a:pathLst>
                <a:path w="2526" h="14447" extrusionOk="0">
                  <a:moveTo>
                    <a:pt x="2434" y="14433"/>
                  </a:moveTo>
                  <a:cubicBezTo>
                    <a:pt x="1466" y="9749"/>
                    <a:pt x="589" y="4999"/>
                    <a:pt x="0" y="27"/>
                  </a:cubicBezTo>
                  <a:lnTo>
                    <a:pt x="184" y="1"/>
                  </a:lnTo>
                  <a:cubicBezTo>
                    <a:pt x="694" y="4777"/>
                    <a:pt x="1531" y="9552"/>
                    <a:pt x="2526" y="14341"/>
                  </a:cubicBezTo>
                  <a:lnTo>
                    <a:pt x="2486" y="1444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3298875" y="2470350"/>
              <a:ext cx="126275" cy="213300"/>
            </a:xfrm>
            <a:custGeom>
              <a:avLst/>
              <a:gdLst/>
              <a:ahLst/>
              <a:cxnLst/>
              <a:rect l="l" t="t" r="r" b="b"/>
              <a:pathLst>
                <a:path w="5051" h="8532" extrusionOk="0">
                  <a:moveTo>
                    <a:pt x="5051" y="8532"/>
                  </a:moveTo>
                  <a:cubicBezTo>
                    <a:pt x="3363" y="7576"/>
                    <a:pt x="1453" y="3965"/>
                    <a:pt x="1165" y="3324"/>
                  </a:cubicBezTo>
                  <a:cubicBezTo>
                    <a:pt x="785" y="2486"/>
                    <a:pt x="877" y="2081"/>
                    <a:pt x="563" y="1387"/>
                  </a:cubicBezTo>
                  <a:cubicBezTo>
                    <a:pt x="288" y="772"/>
                    <a:pt x="0" y="262"/>
                    <a:pt x="236" y="0"/>
                  </a:cubicBezTo>
                  <a:cubicBezTo>
                    <a:pt x="197" y="563"/>
                    <a:pt x="1400" y="1400"/>
                    <a:pt x="2094" y="1845"/>
                  </a:cubicBezTo>
                  <a:cubicBezTo>
                    <a:pt x="3154" y="2513"/>
                    <a:pt x="4279" y="3572"/>
                    <a:pt x="5051" y="8532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3241300" y="2113475"/>
              <a:ext cx="63150" cy="361150"/>
            </a:xfrm>
            <a:custGeom>
              <a:avLst/>
              <a:gdLst/>
              <a:ahLst/>
              <a:cxnLst/>
              <a:rect l="l" t="t" r="r" b="b"/>
              <a:pathLst>
                <a:path w="2526" h="14446" extrusionOk="0">
                  <a:moveTo>
                    <a:pt x="2434" y="14432"/>
                  </a:moveTo>
                  <a:cubicBezTo>
                    <a:pt x="1466" y="9748"/>
                    <a:pt x="589" y="4998"/>
                    <a:pt x="0" y="39"/>
                  </a:cubicBezTo>
                  <a:lnTo>
                    <a:pt x="184" y="0"/>
                  </a:lnTo>
                  <a:cubicBezTo>
                    <a:pt x="694" y="4776"/>
                    <a:pt x="1531" y="9552"/>
                    <a:pt x="2526" y="14341"/>
                  </a:cubicBezTo>
                  <a:lnTo>
                    <a:pt x="2473" y="1444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3317525" y="2576325"/>
              <a:ext cx="126275" cy="213300"/>
            </a:xfrm>
            <a:custGeom>
              <a:avLst/>
              <a:gdLst/>
              <a:ahLst/>
              <a:cxnLst/>
              <a:rect l="l" t="t" r="r" b="b"/>
              <a:pathLst>
                <a:path w="5051" h="8532" extrusionOk="0">
                  <a:moveTo>
                    <a:pt x="5051" y="8532"/>
                  </a:moveTo>
                  <a:cubicBezTo>
                    <a:pt x="3363" y="7577"/>
                    <a:pt x="1453" y="3965"/>
                    <a:pt x="1165" y="3324"/>
                  </a:cubicBezTo>
                  <a:cubicBezTo>
                    <a:pt x="785" y="2487"/>
                    <a:pt x="877" y="2081"/>
                    <a:pt x="563" y="1401"/>
                  </a:cubicBezTo>
                  <a:cubicBezTo>
                    <a:pt x="288" y="773"/>
                    <a:pt x="0" y="262"/>
                    <a:pt x="223" y="1"/>
                  </a:cubicBezTo>
                  <a:cubicBezTo>
                    <a:pt x="196" y="563"/>
                    <a:pt x="1400" y="1401"/>
                    <a:pt x="2094" y="1846"/>
                  </a:cubicBezTo>
                  <a:cubicBezTo>
                    <a:pt x="3154" y="2513"/>
                    <a:pt x="4279" y="3573"/>
                    <a:pt x="5051" y="8532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3259950" y="2219775"/>
              <a:ext cx="63150" cy="360825"/>
            </a:xfrm>
            <a:custGeom>
              <a:avLst/>
              <a:gdLst/>
              <a:ahLst/>
              <a:cxnLst/>
              <a:rect l="l" t="t" r="r" b="b"/>
              <a:pathLst>
                <a:path w="2526" h="14433" extrusionOk="0">
                  <a:moveTo>
                    <a:pt x="2434" y="14420"/>
                  </a:moveTo>
                  <a:cubicBezTo>
                    <a:pt x="1466" y="9736"/>
                    <a:pt x="589" y="4986"/>
                    <a:pt x="0" y="27"/>
                  </a:cubicBezTo>
                  <a:lnTo>
                    <a:pt x="183" y="1"/>
                  </a:lnTo>
                  <a:cubicBezTo>
                    <a:pt x="694" y="4763"/>
                    <a:pt x="1518" y="9539"/>
                    <a:pt x="2526" y="14328"/>
                  </a:cubicBezTo>
                  <a:lnTo>
                    <a:pt x="2473" y="14433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3323075" y="2661375"/>
              <a:ext cx="126625" cy="212975"/>
            </a:xfrm>
            <a:custGeom>
              <a:avLst/>
              <a:gdLst/>
              <a:ahLst/>
              <a:cxnLst/>
              <a:rect l="l" t="t" r="r" b="b"/>
              <a:pathLst>
                <a:path w="5065" h="8519" extrusionOk="0">
                  <a:moveTo>
                    <a:pt x="5064" y="8519"/>
                  </a:moveTo>
                  <a:cubicBezTo>
                    <a:pt x="3363" y="7577"/>
                    <a:pt x="1453" y="3952"/>
                    <a:pt x="1178" y="3324"/>
                  </a:cubicBezTo>
                  <a:cubicBezTo>
                    <a:pt x="786" y="2474"/>
                    <a:pt x="877" y="2081"/>
                    <a:pt x="576" y="1388"/>
                  </a:cubicBezTo>
                  <a:cubicBezTo>
                    <a:pt x="302" y="773"/>
                    <a:pt x="1" y="249"/>
                    <a:pt x="236" y="1"/>
                  </a:cubicBezTo>
                  <a:cubicBezTo>
                    <a:pt x="210" y="550"/>
                    <a:pt x="1401" y="1388"/>
                    <a:pt x="2094" y="1833"/>
                  </a:cubicBezTo>
                  <a:cubicBezTo>
                    <a:pt x="3154" y="2513"/>
                    <a:pt x="4292" y="3560"/>
                    <a:pt x="5064" y="8519"/>
                  </a:cubicBezTo>
                  <a:close/>
                </a:path>
              </a:pathLst>
            </a:custGeom>
            <a:solidFill>
              <a:srgbClr val="EFDD86"/>
            </a:solidFill>
            <a:ln w="162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3265500" y="2304500"/>
              <a:ext cx="63500" cy="361150"/>
            </a:xfrm>
            <a:custGeom>
              <a:avLst/>
              <a:gdLst/>
              <a:ahLst/>
              <a:cxnLst/>
              <a:rect l="l" t="t" r="r" b="b"/>
              <a:pathLst>
                <a:path w="2540" h="14446" extrusionOk="0">
                  <a:moveTo>
                    <a:pt x="2434" y="14433"/>
                  </a:moveTo>
                  <a:cubicBezTo>
                    <a:pt x="1466" y="9749"/>
                    <a:pt x="590" y="4999"/>
                    <a:pt x="1" y="27"/>
                  </a:cubicBezTo>
                  <a:lnTo>
                    <a:pt x="184" y="0"/>
                  </a:lnTo>
                  <a:cubicBezTo>
                    <a:pt x="707" y="4776"/>
                    <a:pt x="1532" y="9552"/>
                    <a:pt x="2539" y="14341"/>
                  </a:cubicBezTo>
                  <a:lnTo>
                    <a:pt x="2487" y="1444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3345975" y="1454975"/>
              <a:ext cx="58900" cy="124650"/>
            </a:xfrm>
            <a:custGeom>
              <a:avLst/>
              <a:gdLst/>
              <a:ahLst/>
              <a:cxnLst/>
              <a:rect l="l" t="t" r="r" b="b"/>
              <a:pathLst>
                <a:path w="2356" h="4986" extrusionOk="0">
                  <a:moveTo>
                    <a:pt x="92" y="4109"/>
                  </a:moveTo>
                  <a:cubicBezTo>
                    <a:pt x="262" y="2906"/>
                    <a:pt x="524" y="1715"/>
                    <a:pt x="1178" y="550"/>
                  </a:cubicBezTo>
                  <a:cubicBezTo>
                    <a:pt x="1492" y="1"/>
                    <a:pt x="2356" y="66"/>
                    <a:pt x="1767" y="1048"/>
                  </a:cubicBezTo>
                  <a:cubicBezTo>
                    <a:pt x="930" y="2448"/>
                    <a:pt x="485" y="3704"/>
                    <a:pt x="1" y="4986"/>
                  </a:cubicBezTo>
                  <a:cubicBezTo>
                    <a:pt x="40" y="4986"/>
                    <a:pt x="27" y="4633"/>
                    <a:pt x="92" y="410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3348600" y="1458900"/>
              <a:ext cx="41550" cy="100775"/>
            </a:xfrm>
            <a:custGeom>
              <a:avLst/>
              <a:gdLst/>
              <a:ahLst/>
              <a:cxnLst/>
              <a:rect l="l" t="t" r="r" b="b"/>
              <a:pathLst>
                <a:path w="1662" h="4031" extrusionOk="0">
                  <a:moveTo>
                    <a:pt x="1662" y="53"/>
                  </a:moveTo>
                  <a:cubicBezTo>
                    <a:pt x="785" y="1296"/>
                    <a:pt x="432" y="2696"/>
                    <a:pt x="0" y="4031"/>
                  </a:cubicBezTo>
                  <a:cubicBezTo>
                    <a:pt x="249" y="2801"/>
                    <a:pt x="393" y="1558"/>
                    <a:pt x="1073" y="354"/>
                  </a:cubicBezTo>
                  <a:cubicBezTo>
                    <a:pt x="1191" y="145"/>
                    <a:pt x="1453" y="1"/>
                    <a:pt x="1662" y="5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3390800" y="2654175"/>
              <a:ext cx="39925" cy="96200"/>
            </a:xfrm>
            <a:custGeom>
              <a:avLst/>
              <a:gdLst/>
              <a:ahLst/>
              <a:cxnLst/>
              <a:rect l="l" t="t" r="r" b="b"/>
              <a:pathLst>
                <a:path w="1597" h="3848" extrusionOk="0">
                  <a:moveTo>
                    <a:pt x="0" y="1"/>
                  </a:moveTo>
                  <a:cubicBezTo>
                    <a:pt x="1452" y="930"/>
                    <a:pt x="1596" y="3508"/>
                    <a:pt x="1583" y="3848"/>
                  </a:cubicBezTo>
                  <a:close/>
                </a:path>
              </a:pathLst>
            </a:custGeom>
            <a:solidFill>
              <a:srgbClr val="754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3372150" y="2653850"/>
              <a:ext cx="61525" cy="131200"/>
            </a:xfrm>
            <a:custGeom>
              <a:avLst/>
              <a:gdLst/>
              <a:ahLst/>
              <a:cxnLst/>
              <a:rect l="l" t="t" r="r" b="b"/>
              <a:pathLst>
                <a:path w="2461" h="5248" extrusionOk="0">
                  <a:moveTo>
                    <a:pt x="2356" y="4332"/>
                  </a:moveTo>
                  <a:cubicBezTo>
                    <a:pt x="2185" y="3063"/>
                    <a:pt x="1924" y="1807"/>
                    <a:pt x="1230" y="577"/>
                  </a:cubicBezTo>
                  <a:cubicBezTo>
                    <a:pt x="903" y="1"/>
                    <a:pt x="0" y="66"/>
                    <a:pt x="602" y="1100"/>
                  </a:cubicBezTo>
                  <a:cubicBezTo>
                    <a:pt x="1492" y="2579"/>
                    <a:pt x="1950" y="3913"/>
                    <a:pt x="2460" y="5248"/>
                  </a:cubicBezTo>
                  <a:cubicBezTo>
                    <a:pt x="2421" y="5248"/>
                    <a:pt x="2434" y="4881"/>
                    <a:pt x="2356" y="433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3387525" y="2657775"/>
              <a:ext cx="43525" cy="106350"/>
            </a:xfrm>
            <a:custGeom>
              <a:avLst/>
              <a:gdLst/>
              <a:ahLst/>
              <a:cxnLst/>
              <a:rect l="l" t="t" r="r" b="b"/>
              <a:pathLst>
                <a:path w="1741" h="4254" extrusionOk="0">
                  <a:moveTo>
                    <a:pt x="0" y="66"/>
                  </a:moveTo>
                  <a:cubicBezTo>
                    <a:pt x="916" y="1375"/>
                    <a:pt x="1283" y="2853"/>
                    <a:pt x="1741" y="4253"/>
                  </a:cubicBezTo>
                  <a:cubicBezTo>
                    <a:pt x="1479" y="2958"/>
                    <a:pt x="1335" y="1650"/>
                    <a:pt x="615" y="380"/>
                  </a:cubicBezTo>
                  <a:cubicBezTo>
                    <a:pt x="484" y="158"/>
                    <a:pt x="223" y="1"/>
                    <a:pt x="0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3436250" y="2609700"/>
              <a:ext cx="46800" cy="149525"/>
            </a:xfrm>
            <a:custGeom>
              <a:avLst/>
              <a:gdLst/>
              <a:ahLst/>
              <a:cxnLst/>
              <a:rect l="l" t="t" r="r" b="b"/>
              <a:pathLst>
                <a:path w="1872" h="5981" extrusionOk="0">
                  <a:moveTo>
                    <a:pt x="14" y="4973"/>
                  </a:moveTo>
                  <a:cubicBezTo>
                    <a:pt x="1" y="3586"/>
                    <a:pt x="79" y="2186"/>
                    <a:pt x="629" y="746"/>
                  </a:cubicBezTo>
                  <a:cubicBezTo>
                    <a:pt x="891" y="66"/>
                    <a:pt x="1872" y="0"/>
                    <a:pt x="1375" y="1217"/>
                  </a:cubicBezTo>
                  <a:cubicBezTo>
                    <a:pt x="668" y="2944"/>
                    <a:pt x="380" y="4449"/>
                    <a:pt x="53" y="5980"/>
                  </a:cubicBezTo>
                  <a:cubicBezTo>
                    <a:pt x="92" y="5980"/>
                    <a:pt x="14" y="5574"/>
                    <a:pt x="14" y="497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6"/>
            <p:cNvSpPr/>
            <p:nvPr/>
          </p:nvSpPr>
          <p:spPr>
            <a:xfrm>
              <a:off x="3436925" y="2615575"/>
              <a:ext cx="30100" cy="120750"/>
            </a:xfrm>
            <a:custGeom>
              <a:avLst/>
              <a:gdLst/>
              <a:ahLst/>
              <a:cxnLst/>
              <a:rect l="l" t="t" r="r" b="b"/>
              <a:pathLst>
                <a:path w="1204" h="4830" extrusionOk="0">
                  <a:moveTo>
                    <a:pt x="1204" y="27"/>
                  </a:moveTo>
                  <a:cubicBezTo>
                    <a:pt x="419" y="1584"/>
                    <a:pt x="262" y="3233"/>
                    <a:pt x="0" y="4829"/>
                  </a:cubicBezTo>
                  <a:cubicBezTo>
                    <a:pt x="79" y="3390"/>
                    <a:pt x="26" y="1951"/>
                    <a:pt x="589" y="472"/>
                  </a:cubicBezTo>
                  <a:cubicBezTo>
                    <a:pt x="694" y="210"/>
                    <a:pt x="955" y="1"/>
                    <a:pt x="1204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6"/>
            <p:cNvSpPr/>
            <p:nvPr/>
          </p:nvSpPr>
          <p:spPr>
            <a:xfrm>
              <a:off x="3416950" y="2525625"/>
              <a:ext cx="46800" cy="149525"/>
            </a:xfrm>
            <a:custGeom>
              <a:avLst/>
              <a:gdLst/>
              <a:ahLst/>
              <a:cxnLst/>
              <a:rect l="l" t="t" r="r" b="b"/>
              <a:pathLst>
                <a:path w="1872" h="5981" extrusionOk="0">
                  <a:moveTo>
                    <a:pt x="14" y="4973"/>
                  </a:moveTo>
                  <a:cubicBezTo>
                    <a:pt x="1" y="3586"/>
                    <a:pt x="79" y="2186"/>
                    <a:pt x="629" y="746"/>
                  </a:cubicBezTo>
                  <a:cubicBezTo>
                    <a:pt x="891" y="66"/>
                    <a:pt x="1872" y="1"/>
                    <a:pt x="1375" y="1204"/>
                  </a:cubicBezTo>
                  <a:cubicBezTo>
                    <a:pt x="668" y="2945"/>
                    <a:pt x="380" y="4449"/>
                    <a:pt x="53" y="5980"/>
                  </a:cubicBezTo>
                  <a:cubicBezTo>
                    <a:pt x="92" y="5980"/>
                    <a:pt x="14" y="5575"/>
                    <a:pt x="14" y="497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3417625" y="2531525"/>
              <a:ext cx="30100" cy="120725"/>
            </a:xfrm>
            <a:custGeom>
              <a:avLst/>
              <a:gdLst/>
              <a:ahLst/>
              <a:cxnLst/>
              <a:rect l="l" t="t" r="r" b="b"/>
              <a:pathLst>
                <a:path w="1204" h="4829" extrusionOk="0">
                  <a:moveTo>
                    <a:pt x="1204" y="13"/>
                  </a:moveTo>
                  <a:cubicBezTo>
                    <a:pt x="419" y="1583"/>
                    <a:pt x="275" y="3232"/>
                    <a:pt x="0" y="4828"/>
                  </a:cubicBezTo>
                  <a:cubicBezTo>
                    <a:pt x="79" y="3389"/>
                    <a:pt x="26" y="1950"/>
                    <a:pt x="589" y="471"/>
                  </a:cubicBezTo>
                  <a:cubicBezTo>
                    <a:pt x="694" y="210"/>
                    <a:pt x="955" y="0"/>
                    <a:pt x="1204" y="1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3374100" y="2590075"/>
              <a:ext cx="54325" cy="94875"/>
            </a:xfrm>
            <a:custGeom>
              <a:avLst/>
              <a:gdLst/>
              <a:ahLst/>
              <a:cxnLst/>
              <a:rect l="l" t="t" r="r" b="b"/>
              <a:pathLst>
                <a:path w="2173" h="3795" extrusionOk="0">
                  <a:moveTo>
                    <a:pt x="1" y="0"/>
                  </a:moveTo>
                  <a:cubicBezTo>
                    <a:pt x="1649" y="249"/>
                    <a:pt x="1859" y="2068"/>
                    <a:pt x="2173" y="3795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3348600" y="2580250"/>
              <a:ext cx="85075" cy="121725"/>
            </a:xfrm>
            <a:custGeom>
              <a:avLst/>
              <a:gdLst/>
              <a:ahLst/>
              <a:cxnLst/>
              <a:rect l="l" t="t" r="r" b="b"/>
              <a:pathLst>
                <a:path w="3403" h="4869" extrusionOk="0">
                  <a:moveTo>
                    <a:pt x="3127" y="3979"/>
                  </a:moveTo>
                  <a:cubicBezTo>
                    <a:pt x="2722" y="2775"/>
                    <a:pt x="2211" y="1584"/>
                    <a:pt x="1296" y="511"/>
                  </a:cubicBezTo>
                  <a:cubicBezTo>
                    <a:pt x="877" y="1"/>
                    <a:pt x="0" y="249"/>
                    <a:pt x="798" y="1139"/>
                  </a:cubicBezTo>
                  <a:cubicBezTo>
                    <a:pt x="1950" y="2421"/>
                    <a:pt x="2656" y="3638"/>
                    <a:pt x="3402" y="4855"/>
                  </a:cubicBezTo>
                  <a:cubicBezTo>
                    <a:pt x="3363" y="4868"/>
                    <a:pt x="3311" y="4502"/>
                    <a:pt x="3127" y="397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3364300" y="2584500"/>
              <a:ext cx="62825" cy="97200"/>
            </a:xfrm>
            <a:custGeom>
              <a:avLst/>
              <a:gdLst/>
              <a:ahLst/>
              <a:cxnLst/>
              <a:rect l="l" t="t" r="r" b="b"/>
              <a:pathLst>
                <a:path w="2513" h="3888" extrusionOk="0">
                  <a:moveTo>
                    <a:pt x="0" y="106"/>
                  </a:moveTo>
                  <a:cubicBezTo>
                    <a:pt x="1152" y="1218"/>
                    <a:pt x="1793" y="2592"/>
                    <a:pt x="2512" y="3887"/>
                  </a:cubicBezTo>
                  <a:cubicBezTo>
                    <a:pt x="2015" y="2670"/>
                    <a:pt x="1623" y="1414"/>
                    <a:pt x="668" y="302"/>
                  </a:cubicBezTo>
                  <a:cubicBezTo>
                    <a:pt x="497" y="106"/>
                    <a:pt x="210" y="1"/>
                    <a:pt x="0" y="10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3409775" y="2421925"/>
              <a:ext cx="46800" cy="149525"/>
            </a:xfrm>
            <a:custGeom>
              <a:avLst/>
              <a:gdLst/>
              <a:ahLst/>
              <a:cxnLst/>
              <a:rect l="l" t="t" r="r" b="b"/>
              <a:pathLst>
                <a:path w="1872" h="5981" extrusionOk="0">
                  <a:moveTo>
                    <a:pt x="13" y="4973"/>
                  </a:moveTo>
                  <a:cubicBezTo>
                    <a:pt x="0" y="3573"/>
                    <a:pt x="79" y="2173"/>
                    <a:pt x="628" y="734"/>
                  </a:cubicBezTo>
                  <a:cubicBezTo>
                    <a:pt x="890" y="66"/>
                    <a:pt x="1871" y="1"/>
                    <a:pt x="1374" y="1205"/>
                  </a:cubicBezTo>
                  <a:cubicBezTo>
                    <a:pt x="667" y="2932"/>
                    <a:pt x="379" y="4450"/>
                    <a:pt x="52" y="5981"/>
                  </a:cubicBezTo>
                  <a:cubicBezTo>
                    <a:pt x="92" y="5967"/>
                    <a:pt x="13" y="5575"/>
                    <a:pt x="13" y="497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6"/>
            <p:cNvSpPr/>
            <p:nvPr/>
          </p:nvSpPr>
          <p:spPr>
            <a:xfrm>
              <a:off x="3410425" y="2427500"/>
              <a:ext cx="30100" cy="120725"/>
            </a:xfrm>
            <a:custGeom>
              <a:avLst/>
              <a:gdLst/>
              <a:ahLst/>
              <a:cxnLst/>
              <a:rect l="l" t="t" r="r" b="b"/>
              <a:pathLst>
                <a:path w="1204" h="4829" extrusionOk="0">
                  <a:moveTo>
                    <a:pt x="1204" y="26"/>
                  </a:moveTo>
                  <a:cubicBezTo>
                    <a:pt x="432" y="1584"/>
                    <a:pt x="275" y="3245"/>
                    <a:pt x="0" y="4829"/>
                  </a:cubicBezTo>
                  <a:cubicBezTo>
                    <a:pt x="79" y="3389"/>
                    <a:pt x="26" y="1963"/>
                    <a:pt x="602" y="471"/>
                  </a:cubicBezTo>
                  <a:cubicBezTo>
                    <a:pt x="694" y="210"/>
                    <a:pt x="968" y="0"/>
                    <a:pt x="1204" y="2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6"/>
            <p:cNvSpPr/>
            <p:nvPr/>
          </p:nvSpPr>
          <p:spPr>
            <a:xfrm>
              <a:off x="3366900" y="2486375"/>
              <a:ext cx="54325" cy="94550"/>
            </a:xfrm>
            <a:custGeom>
              <a:avLst/>
              <a:gdLst/>
              <a:ahLst/>
              <a:cxnLst/>
              <a:rect l="l" t="t" r="r" b="b"/>
              <a:pathLst>
                <a:path w="2173" h="3782" extrusionOk="0">
                  <a:moveTo>
                    <a:pt x="1" y="1"/>
                  </a:moveTo>
                  <a:cubicBezTo>
                    <a:pt x="1650" y="236"/>
                    <a:pt x="1859" y="2068"/>
                    <a:pt x="2173" y="378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341400" y="2476550"/>
              <a:ext cx="85075" cy="121725"/>
            </a:xfrm>
            <a:custGeom>
              <a:avLst/>
              <a:gdLst/>
              <a:ahLst/>
              <a:cxnLst/>
              <a:rect l="l" t="t" r="r" b="b"/>
              <a:pathLst>
                <a:path w="3403" h="4869" extrusionOk="0">
                  <a:moveTo>
                    <a:pt x="3128" y="3966"/>
                  </a:moveTo>
                  <a:cubicBezTo>
                    <a:pt x="2722" y="2762"/>
                    <a:pt x="2225" y="1571"/>
                    <a:pt x="1309" y="498"/>
                  </a:cubicBezTo>
                  <a:cubicBezTo>
                    <a:pt x="877" y="1"/>
                    <a:pt x="0" y="250"/>
                    <a:pt x="798" y="1139"/>
                  </a:cubicBezTo>
                  <a:cubicBezTo>
                    <a:pt x="1950" y="2422"/>
                    <a:pt x="2657" y="3625"/>
                    <a:pt x="3402" y="4855"/>
                  </a:cubicBezTo>
                  <a:cubicBezTo>
                    <a:pt x="3376" y="4868"/>
                    <a:pt x="3311" y="4489"/>
                    <a:pt x="3128" y="396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357100" y="2480825"/>
              <a:ext cx="62825" cy="96850"/>
            </a:xfrm>
            <a:custGeom>
              <a:avLst/>
              <a:gdLst/>
              <a:ahLst/>
              <a:cxnLst/>
              <a:rect l="l" t="t" r="r" b="b"/>
              <a:pathLst>
                <a:path w="2513" h="3874" extrusionOk="0">
                  <a:moveTo>
                    <a:pt x="0" y="92"/>
                  </a:moveTo>
                  <a:cubicBezTo>
                    <a:pt x="1165" y="1204"/>
                    <a:pt x="1793" y="2591"/>
                    <a:pt x="2513" y="3873"/>
                  </a:cubicBezTo>
                  <a:cubicBezTo>
                    <a:pt x="2015" y="2656"/>
                    <a:pt x="1623" y="1400"/>
                    <a:pt x="668" y="301"/>
                  </a:cubicBezTo>
                  <a:cubicBezTo>
                    <a:pt x="498" y="105"/>
                    <a:pt x="210" y="0"/>
                    <a:pt x="0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391775" y="2304500"/>
              <a:ext cx="47125" cy="149525"/>
            </a:xfrm>
            <a:custGeom>
              <a:avLst/>
              <a:gdLst/>
              <a:ahLst/>
              <a:cxnLst/>
              <a:rect l="l" t="t" r="r" b="b"/>
              <a:pathLst>
                <a:path w="1885" h="5981" extrusionOk="0">
                  <a:moveTo>
                    <a:pt x="13" y="4973"/>
                  </a:moveTo>
                  <a:cubicBezTo>
                    <a:pt x="0" y="3586"/>
                    <a:pt x="79" y="2186"/>
                    <a:pt x="628" y="746"/>
                  </a:cubicBezTo>
                  <a:cubicBezTo>
                    <a:pt x="890" y="66"/>
                    <a:pt x="1885" y="0"/>
                    <a:pt x="1387" y="1217"/>
                  </a:cubicBezTo>
                  <a:cubicBezTo>
                    <a:pt x="668" y="2945"/>
                    <a:pt x="380" y="4449"/>
                    <a:pt x="53" y="5980"/>
                  </a:cubicBezTo>
                  <a:cubicBezTo>
                    <a:pt x="92" y="5980"/>
                    <a:pt x="27" y="5575"/>
                    <a:pt x="13" y="497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392425" y="2310375"/>
              <a:ext cx="30450" cy="120750"/>
            </a:xfrm>
            <a:custGeom>
              <a:avLst/>
              <a:gdLst/>
              <a:ahLst/>
              <a:cxnLst/>
              <a:rect l="l" t="t" r="r" b="b"/>
              <a:pathLst>
                <a:path w="1218" h="4830" extrusionOk="0">
                  <a:moveTo>
                    <a:pt x="1217" y="27"/>
                  </a:moveTo>
                  <a:cubicBezTo>
                    <a:pt x="432" y="1584"/>
                    <a:pt x="275" y="3233"/>
                    <a:pt x="1" y="4829"/>
                  </a:cubicBezTo>
                  <a:cubicBezTo>
                    <a:pt x="79" y="3390"/>
                    <a:pt x="27" y="1951"/>
                    <a:pt x="602" y="472"/>
                  </a:cubicBezTo>
                  <a:cubicBezTo>
                    <a:pt x="707" y="210"/>
                    <a:pt x="969" y="1"/>
                    <a:pt x="1217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348925" y="2368950"/>
              <a:ext cx="54325" cy="94875"/>
            </a:xfrm>
            <a:custGeom>
              <a:avLst/>
              <a:gdLst/>
              <a:ahLst/>
              <a:cxnLst/>
              <a:rect l="l" t="t" r="r" b="b"/>
              <a:pathLst>
                <a:path w="2173" h="3795" extrusionOk="0">
                  <a:moveTo>
                    <a:pt x="0" y="0"/>
                  </a:moveTo>
                  <a:cubicBezTo>
                    <a:pt x="1649" y="249"/>
                    <a:pt x="1858" y="2081"/>
                    <a:pt x="2172" y="3795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323400" y="2359450"/>
              <a:ext cx="85400" cy="121400"/>
            </a:xfrm>
            <a:custGeom>
              <a:avLst/>
              <a:gdLst/>
              <a:ahLst/>
              <a:cxnLst/>
              <a:rect l="l" t="t" r="r" b="b"/>
              <a:pathLst>
                <a:path w="3416" h="4856" extrusionOk="0">
                  <a:moveTo>
                    <a:pt x="3141" y="3965"/>
                  </a:moveTo>
                  <a:cubicBezTo>
                    <a:pt x="2722" y="2762"/>
                    <a:pt x="2225" y="1571"/>
                    <a:pt x="1309" y="498"/>
                  </a:cubicBezTo>
                  <a:cubicBezTo>
                    <a:pt x="877" y="1"/>
                    <a:pt x="1" y="236"/>
                    <a:pt x="799" y="1126"/>
                  </a:cubicBezTo>
                  <a:cubicBezTo>
                    <a:pt x="1950" y="2408"/>
                    <a:pt x="2657" y="3625"/>
                    <a:pt x="3416" y="4842"/>
                  </a:cubicBezTo>
                  <a:cubicBezTo>
                    <a:pt x="3377" y="4855"/>
                    <a:pt x="3311" y="4489"/>
                    <a:pt x="3141" y="396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3339425" y="2363700"/>
              <a:ext cx="62850" cy="96850"/>
            </a:xfrm>
            <a:custGeom>
              <a:avLst/>
              <a:gdLst/>
              <a:ahLst/>
              <a:cxnLst/>
              <a:rect l="l" t="t" r="r" b="b"/>
              <a:pathLst>
                <a:path w="2514" h="3874" extrusionOk="0">
                  <a:moveTo>
                    <a:pt x="1" y="92"/>
                  </a:moveTo>
                  <a:cubicBezTo>
                    <a:pt x="1152" y="1205"/>
                    <a:pt x="1793" y="2578"/>
                    <a:pt x="2513" y="3874"/>
                  </a:cubicBezTo>
                  <a:cubicBezTo>
                    <a:pt x="2003" y="2657"/>
                    <a:pt x="1610" y="1401"/>
                    <a:pt x="655" y="302"/>
                  </a:cubicBezTo>
                  <a:cubicBezTo>
                    <a:pt x="498" y="105"/>
                    <a:pt x="197" y="1"/>
                    <a:pt x="1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3374750" y="2203425"/>
              <a:ext cx="47150" cy="149500"/>
            </a:xfrm>
            <a:custGeom>
              <a:avLst/>
              <a:gdLst/>
              <a:ahLst/>
              <a:cxnLst/>
              <a:rect l="l" t="t" r="r" b="b"/>
              <a:pathLst>
                <a:path w="1886" h="5980" extrusionOk="0">
                  <a:moveTo>
                    <a:pt x="14" y="4972"/>
                  </a:moveTo>
                  <a:cubicBezTo>
                    <a:pt x="1" y="3586"/>
                    <a:pt x="93" y="2185"/>
                    <a:pt x="642" y="746"/>
                  </a:cubicBezTo>
                  <a:cubicBezTo>
                    <a:pt x="891" y="79"/>
                    <a:pt x="1885" y="0"/>
                    <a:pt x="1388" y="1217"/>
                  </a:cubicBezTo>
                  <a:cubicBezTo>
                    <a:pt x="668" y="2944"/>
                    <a:pt x="380" y="4462"/>
                    <a:pt x="53" y="5980"/>
                  </a:cubicBezTo>
                  <a:cubicBezTo>
                    <a:pt x="106" y="5980"/>
                    <a:pt x="27" y="5587"/>
                    <a:pt x="14" y="497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3375750" y="2209300"/>
              <a:ext cx="30100" cy="120750"/>
            </a:xfrm>
            <a:custGeom>
              <a:avLst/>
              <a:gdLst/>
              <a:ahLst/>
              <a:cxnLst/>
              <a:rect l="l" t="t" r="r" b="b"/>
              <a:pathLst>
                <a:path w="1204" h="4830" extrusionOk="0">
                  <a:moveTo>
                    <a:pt x="1204" y="27"/>
                  </a:moveTo>
                  <a:cubicBezTo>
                    <a:pt x="419" y="1584"/>
                    <a:pt x="262" y="3233"/>
                    <a:pt x="0" y="4829"/>
                  </a:cubicBezTo>
                  <a:cubicBezTo>
                    <a:pt x="66" y="3390"/>
                    <a:pt x="13" y="1964"/>
                    <a:pt x="589" y="472"/>
                  </a:cubicBezTo>
                  <a:cubicBezTo>
                    <a:pt x="694" y="210"/>
                    <a:pt x="955" y="1"/>
                    <a:pt x="1204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3331900" y="2268200"/>
              <a:ext cx="54650" cy="94550"/>
            </a:xfrm>
            <a:custGeom>
              <a:avLst/>
              <a:gdLst/>
              <a:ahLst/>
              <a:cxnLst/>
              <a:rect l="l" t="t" r="r" b="b"/>
              <a:pathLst>
                <a:path w="2186" h="3782" extrusionOk="0">
                  <a:moveTo>
                    <a:pt x="1" y="0"/>
                  </a:moveTo>
                  <a:cubicBezTo>
                    <a:pt x="1650" y="236"/>
                    <a:pt x="1872" y="2067"/>
                    <a:pt x="2186" y="378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3306400" y="2258375"/>
              <a:ext cx="85400" cy="121725"/>
            </a:xfrm>
            <a:custGeom>
              <a:avLst/>
              <a:gdLst/>
              <a:ahLst/>
              <a:cxnLst/>
              <a:rect l="l" t="t" r="r" b="b"/>
              <a:pathLst>
                <a:path w="3416" h="4869" extrusionOk="0">
                  <a:moveTo>
                    <a:pt x="3141" y="3965"/>
                  </a:moveTo>
                  <a:cubicBezTo>
                    <a:pt x="2722" y="2761"/>
                    <a:pt x="2225" y="1571"/>
                    <a:pt x="1309" y="498"/>
                  </a:cubicBezTo>
                  <a:cubicBezTo>
                    <a:pt x="877" y="1"/>
                    <a:pt x="0" y="249"/>
                    <a:pt x="812" y="1139"/>
                  </a:cubicBezTo>
                  <a:cubicBezTo>
                    <a:pt x="1950" y="2408"/>
                    <a:pt x="2670" y="3625"/>
                    <a:pt x="3415" y="4855"/>
                  </a:cubicBezTo>
                  <a:cubicBezTo>
                    <a:pt x="3376" y="4868"/>
                    <a:pt x="3324" y="4489"/>
                    <a:pt x="3141" y="396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3322425" y="2262625"/>
              <a:ext cx="62825" cy="96850"/>
            </a:xfrm>
            <a:custGeom>
              <a:avLst/>
              <a:gdLst/>
              <a:ahLst/>
              <a:cxnLst/>
              <a:rect l="l" t="t" r="r" b="b"/>
              <a:pathLst>
                <a:path w="2513" h="3874" extrusionOk="0">
                  <a:moveTo>
                    <a:pt x="0" y="92"/>
                  </a:moveTo>
                  <a:cubicBezTo>
                    <a:pt x="1152" y="1204"/>
                    <a:pt x="1793" y="2591"/>
                    <a:pt x="2513" y="3874"/>
                  </a:cubicBezTo>
                  <a:cubicBezTo>
                    <a:pt x="2002" y="2657"/>
                    <a:pt x="1610" y="1401"/>
                    <a:pt x="668" y="302"/>
                  </a:cubicBezTo>
                  <a:cubicBezTo>
                    <a:pt x="498" y="105"/>
                    <a:pt x="197" y="1"/>
                    <a:pt x="0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3362650" y="2098425"/>
              <a:ext cx="56950" cy="145900"/>
            </a:xfrm>
            <a:custGeom>
              <a:avLst/>
              <a:gdLst/>
              <a:ahLst/>
              <a:cxnLst/>
              <a:rect l="l" t="t" r="r" b="b"/>
              <a:pathLst>
                <a:path w="2278" h="5836" extrusionOk="0">
                  <a:moveTo>
                    <a:pt x="40" y="4828"/>
                  </a:moveTo>
                  <a:cubicBezTo>
                    <a:pt x="132" y="3441"/>
                    <a:pt x="315" y="2041"/>
                    <a:pt x="982" y="654"/>
                  </a:cubicBezTo>
                  <a:cubicBezTo>
                    <a:pt x="1283" y="0"/>
                    <a:pt x="2278" y="13"/>
                    <a:pt x="1689" y="1178"/>
                  </a:cubicBezTo>
                  <a:cubicBezTo>
                    <a:pt x="851" y="2853"/>
                    <a:pt x="446" y="4331"/>
                    <a:pt x="1" y="5836"/>
                  </a:cubicBezTo>
                  <a:cubicBezTo>
                    <a:pt x="40" y="5836"/>
                    <a:pt x="1" y="5430"/>
                    <a:pt x="40" y="482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3363975" y="2102675"/>
              <a:ext cx="39275" cy="118425"/>
            </a:xfrm>
            <a:custGeom>
              <a:avLst/>
              <a:gdLst/>
              <a:ahLst/>
              <a:cxnLst/>
              <a:rect l="l" t="t" r="r" b="b"/>
              <a:pathLst>
                <a:path w="1571" h="4737" extrusionOk="0">
                  <a:moveTo>
                    <a:pt x="1570" y="40"/>
                  </a:moveTo>
                  <a:cubicBezTo>
                    <a:pt x="667" y="1544"/>
                    <a:pt x="380" y="3180"/>
                    <a:pt x="0" y="4737"/>
                  </a:cubicBezTo>
                  <a:cubicBezTo>
                    <a:pt x="183" y="3311"/>
                    <a:pt x="236" y="1884"/>
                    <a:pt x="916" y="445"/>
                  </a:cubicBezTo>
                  <a:cubicBezTo>
                    <a:pt x="1047" y="197"/>
                    <a:pt x="1322" y="0"/>
                    <a:pt x="1570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3325050" y="2156000"/>
              <a:ext cx="47125" cy="98475"/>
            </a:xfrm>
            <a:custGeom>
              <a:avLst/>
              <a:gdLst/>
              <a:ahLst/>
              <a:cxnLst/>
              <a:rect l="l" t="t" r="r" b="b"/>
              <a:pathLst>
                <a:path w="1885" h="3939" extrusionOk="0">
                  <a:moveTo>
                    <a:pt x="0" y="0"/>
                  </a:moveTo>
                  <a:cubicBezTo>
                    <a:pt x="1623" y="380"/>
                    <a:pt x="1701" y="2211"/>
                    <a:pt x="1884" y="393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299850" y="2146175"/>
              <a:ext cx="76250" cy="125975"/>
            </a:xfrm>
            <a:custGeom>
              <a:avLst/>
              <a:gdLst/>
              <a:ahLst/>
              <a:cxnLst/>
              <a:rect l="l" t="t" r="r" b="b"/>
              <a:pathLst>
                <a:path w="3050" h="5039" extrusionOk="0">
                  <a:moveTo>
                    <a:pt x="2840" y="4122"/>
                  </a:moveTo>
                  <a:cubicBezTo>
                    <a:pt x="2526" y="2892"/>
                    <a:pt x="2120" y="1675"/>
                    <a:pt x="1283" y="537"/>
                  </a:cubicBezTo>
                  <a:cubicBezTo>
                    <a:pt x="890" y="1"/>
                    <a:pt x="1" y="171"/>
                    <a:pt x="733" y="1126"/>
                  </a:cubicBezTo>
                  <a:cubicBezTo>
                    <a:pt x="1780" y="2487"/>
                    <a:pt x="2395" y="3756"/>
                    <a:pt x="3049" y="5025"/>
                  </a:cubicBezTo>
                  <a:cubicBezTo>
                    <a:pt x="3010" y="5038"/>
                    <a:pt x="2984" y="4659"/>
                    <a:pt x="2840" y="412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6"/>
            <p:cNvSpPr/>
            <p:nvPr/>
          </p:nvSpPr>
          <p:spPr>
            <a:xfrm>
              <a:off x="3315550" y="2150100"/>
              <a:ext cx="55650" cy="101100"/>
            </a:xfrm>
            <a:custGeom>
              <a:avLst/>
              <a:gdLst/>
              <a:ahLst/>
              <a:cxnLst/>
              <a:rect l="l" t="t" r="r" b="b"/>
              <a:pathLst>
                <a:path w="2226" h="4044" extrusionOk="0">
                  <a:moveTo>
                    <a:pt x="1" y="92"/>
                  </a:moveTo>
                  <a:cubicBezTo>
                    <a:pt x="1074" y="1283"/>
                    <a:pt x="1597" y="2709"/>
                    <a:pt x="2225" y="4044"/>
                  </a:cubicBezTo>
                  <a:cubicBezTo>
                    <a:pt x="1806" y="2801"/>
                    <a:pt x="1518" y="1518"/>
                    <a:pt x="655" y="341"/>
                  </a:cubicBezTo>
                  <a:cubicBezTo>
                    <a:pt x="498" y="131"/>
                    <a:pt x="223" y="1"/>
                    <a:pt x="1" y="9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6"/>
            <p:cNvSpPr/>
            <p:nvPr/>
          </p:nvSpPr>
          <p:spPr>
            <a:xfrm>
              <a:off x="3344675" y="1978050"/>
              <a:ext cx="57250" cy="145575"/>
            </a:xfrm>
            <a:custGeom>
              <a:avLst/>
              <a:gdLst/>
              <a:ahLst/>
              <a:cxnLst/>
              <a:rect l="l" t="t" r="r" b="b"/>
              <a:pathLst>
                <a:path w="2290" h="5823" extrusionOk="0">
                  <a:moveTo>
                    <a:pt x="39" y="4815"/>
                  </a:moveTo>
                  <a:cubicBezTo>
                    <a:pt x="131" y="3428"/>
                    <a:pt x="327" y="2041"/>
                    <a:pt x="982" y="654"/>
                  </a:cubicBezTo>
                  <a:cubicBezTo>
                    <a:pt x="1296" y="0"/>
                    <a:pt x="2290" y="0"/>
                    <a:pt x="1701" y="1178"/>
                  </a:cubicBezTo>
                  <a:cubicBezTo>
                    <a:pt x="851" y="2839"/>
                    <a:pt x="445" y="4331"/>
                    <a:pt x="13" y="5823"/>
                  </a:cubicBezTo>
                  <a:cubicBezTo>
                    <a:pt x="53" y="5823"/>
                    <a:pt x="0" y="5417"/>
                    <a:pt x="39" y="481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345975" y="1982300"/>
              <a:ext cx="39275" cy="118425"/>
            </a:xfrm>
            <a:custGeom>
              <a:avLst/>
              <a:gdLst/>
              <a:ahLst/>
              <a:cxnLst/>
              <a:rect l="l" t="t" r="r" b="b"/>
              <a:pathLst>
                <a:path w="1571" h="4737" extrusionOk="0">
                  <a:moveTo>
                    <a:pt x="1571" y="39"/>
                  </a:moveTo>
                  <a:cubicBezTo>
                    <a:pt x="668" y="1531"/>
                    <a:pt x="393" y="3167"/>
                    <a:pt x="1" y="4737"/>
                  </a:cubicBezTo>
                  <a:cubicBezTo>
                    <a:pt x="184" y="3311"/>
                    <a:pt x="249" y="1871"/>
                    <a:pt x="930" y="445"/>
                  </a:cubicBezTo>
                  <a:cubicBezTo>
                    <a:pt x="1047" y="183"/>
                    <a:pt x="1335" y="0"/>
                    <a:pt x="1571" y="3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307375" y="2035600"/>
              <a:ext cx="46800" cy="98500"/>
            </a:xfrm>
            <a:custGeom>
              <a:avLst/>
              <a:gdLst/>
              <a:ahLst/>
              <a:cxnLst/>
              <a:rect l="l" t="t" r="r" b="b"/>
              <a:pathLst>
                <a:path w="1872" h="3940" extrusionOk="0">
                  <a:moveTo>
                    <a:pt x="1" y="1"/>
                  </a:moveTo>
                  <a:cubicBezTo>
                    <a:pt x="1623" y="367"/>
                    <a:pt x="1702" y="2212"/>
                    <a:pt x="1872" y="393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282200" y="2025475"/>
              <a:ext cx="76225" cy="126275"/>
            </a:xfrm>
            <a:custGeom>
              <a:avLst/>
              <a:gdLst/>
              <a:ahLst/>
              <a:cxnLst/>
              <a:rect l="l" t="t" r="r" b="b"/>
              <a:pathLst>
                <a:path w="3049" h="5051" extrusionOk="0">
                  <a:moveTo>
                    <a:pt x="2839" y="4135"/>
                  </a:moveTo>
                  <a:cubicBezTo>
                    <a:pt x="2512" y="2905"/>
                    <a:pt x="2107" y="1675"/>
                    <a:pt x="1282" y="537"/>
                  </a:cubicBezTo>
                  <a:cubicBezTo>
                    <a:pt x="890" y="0"/>
                    <a:pt x="0" y="183"/>
                    <a:pt x="733" y="1139"/>
                  </a:cubicBezTo>
                  <a:cubicBezTo>
                    <a:pt x="1780" y="2499"/>
                    <a:pt x="2395" y="3769"/>
                    <a:pt x="3049" y="5038"/>
                  </a:cubicBezTo>
                  <a:cubicBezTo>
                    <a:pt x="3009" y="5051"/>
                    <a:pt x="2970" y="4672"/>
                    <a:pt x="2839" y="413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297900" y="2029725"/>
              <a:ext cx="55300" cy="101100"/>
            </a:xfrm>
            <a:custGeom>
              <a:avLst/>
              <a:gdLst/>
              <a:ahLst/>
              <a:cxnLst/>
              <a:rect l="l" t="t" r="r" b="b"/>
              <a:pathLst>
                <a:path w="2212" h="4044" extrusionOk="0">
                  <a:moveTo>
                    <a:pt x="0" y="79"/>
                  </a:moveTo>
                  <a:cubicBezTo>
                    <a:pt x="1060" y="1283"/>
                    <a:pt x="1596" y="2709"/>
                    <a:pt x="2211" y="4044"/>
                  </a:cubicBezTo>
                  <a:cubicBezTo>
                    <a:pt x="1806" y="2787"/>
                    <a:pt x="1505" y="1505"/>
                    <a:pt x="654" y="341"/>
                  </a:cubicBezTo>
                  <a:cubicBezTo>
                    <a:pt x="497" y="131"/>
                    <a:pt x="209" y="0"/>
                    <a:pt x="0" y="79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319800" y="1921450"/>
              <a:ext cx="38950" cy="104375"/>
            </a:xfrm>
            <a:custGeom>
              <a:avLst/>
              <a:gdLst/>
              <a:ahLst/>
              <a:cxnLst/>
              <a:rect l="l" t="t" r="r" b="b"/>
              <a:pathLst>
                <a:path w="1558" h="4175" extrusionOk="0">
                  <a:moveTo>
                    <a:pt x="1" y="0"/>
                  </a:moveTo>
                  <a:cubicBezTo>
                    <a:pt x="1558" y="602"/>
                    <a:pt x="1362" y="2434"/>
                    <a:pt x="1283" y="4174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349575" y="1853400"/>
              <a:ext cx="42550" cy="151825"/>
            </a:xfrm>
            <a:custGeom>
              <a:avLst/>
              <a:gdLst/>
              <a:ahLst/>
              <a:cxnLst/>
              <a:rect l="l" t="t" r="r" b="b"/>
              <a:pathLst>
                <a:path w="1702" h="6073" extrusionOk="0">
                  <a:moveTo>
                    <a:pt x="92" y="5065"/>
                  </a:moveTo>
                  <a:cubicBezTo>
                    <a:pt x="0" y="3678"/>
                    <a:pt x="14" y="2278"/>
                    <a:pt x="498" y="812"/>
                  </a:cubicBezTo>
                  <a:cubicBezTo>
                    <a:pt x="720" y="119"/>
                    <a:pt x="1701" y="1"/>
                    <a:pt x="1270" y="1244"/>
                  </a:cubicBezTo>
                  <a:cubicBezTo>
                    <a:pt x="642" y="3010"/>
                    <a:pt x="432" y="4528"/>
                    <a:pt x="184" y="6072"/>
                  </a:cubicBezTo>
                  <a:cubicBezTo>
                    <a:pt x="223" y="6059"/>
                    <a:pt x="131" y="5666"/>
                    <a:pt x="92" y="506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3349250" y="1860275"/>
              <a:ext cx="27175" cy="122050"/>
            </a:xfrm>
            <a:custGeom>
              <a:avLst/>
              <a:gdLst/>
              <a:ahLst/>
              <a:cxnLst/>
              <a:rect l="l" t="t" r="r" b="b"/>
              <a:pathLst>
                <a:path w="1087" h="4882" extrusionOk="0">
                  <a:moveTo>
                    <a:pt x="1086" y="14"/>
                  </a:moveTo>
                  <a:cubicBezTo>
                    <a:pt x="380" y="1610"/>
                    <a:pt x="314" y="3272"/>
                    <a:pt x="118" y="4881"/>
                  </a:cubicBezTo>
                  <a:cubicBezTo>
                    <a:pt x="131" y="3442"/>
                    <a:pt x="0" y="2003"/>
                    <a:pt x="498" y="498"/>
                  </a:cubicBezTo>
                  <a:cubicBezTo>
                    <a:pt x="589" y="236"/>
                    <a:pt x="838" y="1"/>
                    <a:pt x="1086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3295600" y="1910975"/>
              <a:ext cx="57925" cy="132500"/>
            </a:xfrm>
            <a:custGeom>
              <a:avLst/>
              <a:gdLst/>
              <a:ahLst/>
              <a:cxnLst/>
              <a:rect l="l" t="t" r="r" b="b"/>
              <a:pathLst>
                <a:path w="2317" h="5300" extrusionOk="0">
                  <a:moveTo>
                    <a:pt x="2238" y="4371"/>
                  </a:moveTo>
                  <a:cubicBezTo>
                    <a:pt x="2107" y="3102"/>
                    <a:pt x="1872" y="1846"/>
                    <a:pt x="1217" y="589"/>
                  </a:cubicBezTo>
                  <a:cubicBezTo>
                    <a:pt x="903" y="1"/>
                    <a:pt x="0" y="53"/>
                    <a:pt x="589" y="1100"/>
                  </a:cubicBezTo>
                  <a:cubicBezTo>
                    <a:pt x="1427" y="2605"/>
                    <a:pt x="1845" y="3939"/>
                    <a:pt x="2316" y="5300"/>
                  </a:cubicBezTo>
                  <a:cubicBezTo>
                    <a:pt x="2277" y="5300"/>
                    <a:pt x="2303" y="4921"/>
                    <a:pt x="2238" y="437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3310975" y="1915225"/>
              <a:ext cx="40575" cy="107000"/>
            </a:xfrm>
            <a:custGeom>
              <a:avLst/>
              <a:gdLst/>
              <a:ahLst/>
              <a:cxnLst/>
              <a:rect l="l" t="t" r="r" b="b"/>
              <a:pathLst>
                <a:path w="1623" h="4280" extrusionOk="0">
                  <a:moveTo>
                    <a:pt x="0" y="40"/>
                  </a:moveTo>
                  <a:cubicBezTo>
                    <a:pt x="877" y="1375"/>
                    <a:pt x="1204" y="2866"/>
                    <a:pt x="1623" y="4279"/>
                  </a:cubicBezTo>
                  <a:cubicBezTo>
                    <a:pt x="1401" y="2984"/>
                    <a:pt x="1283" y="1676"/>
                    <a:pt x="602" y="393"/>
                  </a:cubicBezTo>
                  <a:cubicBezTo>
                    <a:pt x="485" y="158"/>
                    <a:pt x="223" y="1"/>
                    <a:pt x="0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3319150" y="1817100"/>
              <a:ext cx="38950" cy="104375"/>
            </a:xfrm>
            <a:custGeom>
              <a:avLst/>
              <a:gdLst/>
              <a:ahLst/>
              <a:cxnLst/>
              <a:rect l="l" t="t" r="r" b="b"/>
              <a:pathLst>
                <a:path w="1558" h="4175" extrusionOk="0">
                  <a:moveTo>
                    <a:pt x="1" y="0"/>
                  </a:moveTo>
                  <a:cubicBezTo>
                    <a:pt x="1558" y="602"/>
                    <a:pt x="1361" y="2421"/>
                    <a:pt x="1296" y="4174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3349250" y="1749050"/>
              <a:ext cx="42225" cy="151825"/>
            </a:xfrm>
            <a:custGeom>
              <a:avLst/>
              <a:gdLst/>
              <a:ahLst/>
              <a:cxnLst/>
              <a:rect l="l" t="t" r="r" b="b"/>
              <a:pathLst>
                <a:path w="1689" h="6073" extrusionOk="0">
                  <a:moveTo>
                    <a:pt x="79" y="5065"/>
                  </a:moveTo>
                  <a:cubicBezTo>
                    <a:pt x="0" y="3678"/>
                    <a:pt x="0" y="2264"/>
                    <a:pt x="484" y="812"/>
                  </a:cubicBezTo>
                  <a:cubicBezTo>
                    <a:pt x="707" y="119"/>
                    <a:pt x="1688" y="1"/>
                    <a:pt x="1256" y="1231"/>
                  </a:cubicBezTo>
                  <a:cubicBezTo>
                    <a:pt x="628" y="2997"/>
                    <a:pt x="419" y="4528"/>
                    <a:pt x="170" y="6072"/>
                  </a:cubicBezTo>
                  <a:cubicBezTo>
                    <a:pt x="210" y="6059"/>
                    <a:pt x="118" y="5666"/>
                    <a:pt x="79" y="506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3348600" y="1755925"/>
              <a:ext cx="27175" cy="121725"/>
            </a:xfrm>
            <a:custGeom>
              <a:avLst/>
              <a:gdLst/>
              <a:ahLst/>
              <a:cxnLst/>
              <a:rect l="l" t="t" r="r" b="b"/>
              <a:pathLst>
                <a:path w="1087" h="4869" extrusionOk="0">
                  <a:moveTo>
                    <a:pt x="1086" y="14"/>
                  </a:moveTo>
                  <a:cubicBezTo>
                    <a:pt x="380" y="1610"/>
                    <a:pt x="314" y="3272"/>
                    <a:pt x="118" y="4868"/>
                  </a:cubicBezTo>
                  <a:cubicBezTo>
                    <a:pt x="131" y="3442"/>
                    <a:pt x="0" y="2003"/>
                    <a:pt x="497" y="498"/>
                  </a:cubicBezTo>
                  <a:cubicBezTo>
                    <a:pt x="589" y="223"/>
                    <a:pt x="838" y="1"/>
                    <a:pt x="1086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3294950" y="1806625"/>
              <a:ext cx="57925" cy="132500"/>
            </a:xfrm>
            <a:custGeom>
              <a:avLst/>
              <a:gdLst/>
              <a:ahLst/>
              <a:cxnLst/>
              <a:rect l="l" t="t" r="r" b="b"/>
              <a:pathLst>
                <a:path w="2317" h="5300" extrusionOk="0">
                  <a:moveTo>
                    <a:pt x="2238" y="4371"/>
                  </a:moveTo>
                  <a:cubicBezTo>
                    <a:pt x="2107" y="3102"/>
                    <a:pt x="1871" y="1833"/>
                    <a:pt x="1217" y="590"/>
                  </a:cubicBezTo>
                  <a:cubicBezTo>
                    <a:pt x="916" y="1"/>
                    <a:pt x="0" y="53"/>
                    <a:pt x="589" y="1100"/>
                  </a:cubicBezTo>
                  <a:cubicBezTo>
                    <a:pt x="1427" y="2591"/>
                    <a:pt x="1858" y="3939"/>
                    <a:pt x="2316" y="5300"/>
                  </a:cubicBezTo>
                  <a:cubicBezTo>
                    <a:pt x="2277" y="5300"/>
                    <a:pt x="2303" y="4921"/>
                    <a:pt x="2238" y="437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3310325" y="1810550"/>
              <a:ext cx="40575" cy="107325"/>
            </a:xfrm>
            <a:custGeom>
              <a:avLst/>
              <a:gdLst/>
              <a:ahLst/>
              <a:cxnLst/>
              <a:rect l="l" t="t" r="r" b="b"/>
              <a:pathLst>
                <a:path w="1623" h="4293" extrusionOk="0">
                  <a:moveTo>
                    <a:pt x="0" y="53"/>
                  </a:moveTo>
                  <a:cubicBezTo>
                    <a:pt x="877" y="1388"/>
                    <a:pt x="1204" y="2879"/>
                    <a:pt x="1623" y="4292"/>
                  </a:cubicBezTo>
                  <a:cubicBezTo>
                    <a:pt x="1400" y="2997"/>
                    <a:pt x="1283" y="1689"/>
                    <a:pt x="602" y="393"/>
                  </a:cubicBezTo>
                  <a:cubicBezTo>
                    <a:pt x="484" y="171"/>
                    <a:pt x="223" y="1"/>
                    <a:pt x="0" y="5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3327000" y="1709475"/>
              <a:ext cx="37325" cy="106675"/>
            </a:xfrm>
            <a:custGeom>
              <a:avLst/>
              <a:gdLst/>
              <a:ahLst/>
              <a:cxnLst/>
              <a:rect l="l" t="t" r="r" b="b"/>
              <a:pathLst>
                <a:path w="1493" h="4267" extrusionOk="0">
                  <a:moveTo>
                    <a:pt x="1" y="1"/>
                  </a:moveTo>
                  <a:cubicBezTo>
                    <a:pt x="1492" y="733"/>
                    <a:pt x="1139" y="2539"/>
                    <a:pt x="917" y="426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353175" y="1648300"/>
              <a:ext cx="52025" cy="147550"/>
            </a:xfrm>
            <a:custGeom>
              <a:avLst/>
              <a:gdLst/>
              <a:ahLst/>
              <a:cxnLst/>
              <a:rect l="l" t="t" r="r" b="b"/>
              <a:pathLst>
                <a:path w="2081" h="5902" extrusionOk="0">
                  <a:moveTo>
                    <a:pt x="13" y="4894"/>
                  </a:moveTo>
                  <a:cubicBezTo>
                    <a:pt x="66" y="3507"/>
                    <a:pt x="197" y="2107"/>
                    <a:pt x="799" y="694"/>
                  </a:cubicBezTo>
                  <a:cubicBezTo>
                    <a:pt x="1086" y="27"/>
                    <a:pt x="2081" y="1"/>
                    <a:pt x="1531" y="1178"/>
                  </a:cubicBezTo>
                  <a:cubicBezTo>
                    <a:pt x="759" y="2892"/>
                    <a:pt x="406" y="4384"/>
                    <a:pt x="13" y="5902"/>
                  </a:cubicBezTo>
                  <a:cubicBezTo>
                    <a:pt x="66" y="5902"/>
                    <a:pt x="0" y="5496"/>
                    <a:pt x="13" y="489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6"/>
            <p:cNvSpPr/>
            <p:nvPr/>
          </p:nvSpPr>
          <p:spPr>
            <a:xfrm>
              <a:off x="3353825" y="1653225"/>
              <a:ext cx="35025" cy="119400"/>
            </a:xfrm>
            <a:custGeom>
              <a:avLst/>
              <a:gdLst/>
              <a:ahLst/>
              <a:cxnLst/>
              <a:rect l="l" t="t" r="r" b="b"/>
              <a:pathLst>
                <a:path w="1401" h="4776" extrusionOk="0">
                  <a:moveTo>
                    <a:pt x="1401" y="26"/>
                  </a:moveTo>
                  <a:cubicBezTo>
                    <a:pt x="563" y="1557"/>
                    <a:pt x="341" y="3206"/>
                    <a:pt x="1" y="4776"/>
                  </a:cubicBezTo>
                  <a:cubicBezTo>
                    <a:pt x="131" y="3350"/>
                    <a:pt x="144" y="1910"/>
                    <a:pt x="773" y="458"/>
                  </a:cubicBezTo>
                  <a:cubicBezTo>
                    <a:pt x="890" y="196"/>
                    <a:pt x="1152" y="0"/>
                    <a:pt x="1401" y="2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6"/>
            <p:cNvSpPr/>
            <p:nvPr/>
          </p:nvSpPr>
          <p:spPr>
            <a:xfrm>
              <a:off x="3303775" y="1698025"/>
              <a:ext cx="46475" cy="135775"/>
            </a:xfrm>
            <a:custGeom>
              <a:avLst/>
              <a:gdLst/>
              <a:ahLst/>
              <a:cxnLst/>
              <a:rect l="l" t="t" r="r" b="b"/>
              <a:pathLst>
                <a:path w="1859" h="5431" extrusionOk="0">
                  <a:moveTo>
                    <a:pt x="1846" y="4502"/>
                  </a:moveTo>
                  <a:cubicBezTo>
                    <a:pt x="1819" y="3233"/>
                    <a:pt x="1702" y="1950"/>
                    <a:pt x="1165" y="642"/>
                  </a:cubicBezTo>
                  <a:cubicBezTo>
                    <a:pt x="903" y="40"/>
                    <a:pt x="1" y="1"/>
                    <a:pt x="485" y="1100"/>
                  </a:cubicBezTo>
                  <a:cubicBezTo>
                    <a:pt x="1191" y="2670"/>
                    <a:pt x="1492" y="4044"/>
                    <a:pt x="1832" y="5431"/>
                  </a:cubicBezTo>
                  <a:cubicBezTo>
                    <a:pt x="1793" y="5431"/>
                    <a:pt x="1859" y="5064"/>
                    <a:pt x="1846" y="450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3318500" y="1702600"/>
              <a:ext cx="31100" cy="109950"/>
            </a:xfrm>
            <a:custGeom>
              <a:avLst/>
              <a:gdLst/>
              <a:ahLst/>
              <a:cxnLst/>
              <a:rect l="l" t="t" r="r" b="b"/>
              <a:pathLst>
                <a:path w="1244" h="4398" extrusionOk="0">
                  <a:moveTo>
                    <a:pt x="0" y="40"/>
                  </a:moveTo>
                  <a:cubicBezTo>
                    <a:pt x="772" y="1440"/>
                    <a:pt x="956" y="2958"/>
                    <a:pt x="1243" y="4397"/>
                  </a:cubicBezTo>
                  <a:cubicBezTo>
                    <a:pt x="1139" y="3089"/>
                    <a:pt x="1139" y="1780"/>
                    <a:pt x="576" y="433"/>
                  </a:cubicBezTo>
                  <a:cubicBezTo>
                    <a:pt x="485" y="197"/>
                    <a:pt x="236" y="1"/>
                    <a:pt x="0" y="4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3351875" y="1539700"/>
              <a:ext cx="42875" cy="151475"/>
            </a:xfrm>
            <a:custGeom>
              <a:avLst/>
              <a:gdLst/>
              <a:ahLst/>
              <a:cxnLst/>
              <a:rect l="l" t="t" r="r" b="b"/>
              <a:pathLst>
                <a:path w="1715" h="6059" extrusionOk="0">
                  <a:moveTo>
                    <a:pt x="79" y="5051"/>
                  </a:moveTo>
                  <a:cubicBezTo>
                    <a:pt x="0" y="3664"/>
                    <a:pt x="13" y="2251"/>
                    <a:pt x="510" y="799"/>
                  </a:cubicBezTo>
                  <a:cubicBezTo>
                    <a:pt x="733" y="118"/>
                    <a:pt x="1714" y="1"/>
                    <a:pt x="1269" y="1231"/>
                  </a:cubicBezTo>
                  <a:cubicBezTo>
                    <a:pt x="641" y="2997"/>
                    <a:pt x="419" y="4515"/>
                    <a:pt x="157" y="6059"/>
                  </a:cubicBezTo>
                  <a:cubicBezTo>
                    <a:pt x="196" y="6059"/>
                    <a:pt x="105" y="5653"/>
                    <a:pt x="79" y="505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3351525" y="1546575"/>
              <a:ext cx="27525" cy="121700"/>
            </a:xfrm>
            <a:custGeom>
              <a:avLst/>
              <a:gdLst/>
              <a:ahLst/>
              <a:cxnLst/>
              <a:rect l="l" t="t" r="r" b="b"/>
              <a:pathLst>
                <a:path w="1101" h="4868" extrusionOk="0">
                  <a:moveTo>
                    <a:pt x="1100" y="14"/>
                  </a:moveTo>
                  <a:cubicBezTo>
                    <a:pt x="393" y="1610"/>
                    <a:pt x="302" y="3259"/>
                    <a:pt x="106" y="4868"/>
                  </a:cubicBezTo>
                  <a:cubicBezTo>
                    <a:pt x="119" y="3429"/>
                    <a:pt x="1" y="1989"/>
                    <a:pt x="511" y="485"/>
                  </a:cubicBezTo>
                  <a:cubicBezTo>
                    <a:pt x="603" y="223"/>
                    <a:pt x="851" y="0"/>
                    <a:pt x="1100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3311950" y="1595975"/>
              <a:ext cx="45175" cy="136100"/>
            </a:xfrm>
            <a:custGeom>
              <a:avLst/>
              <a:gdLst/>
              <a:ahLst/>
              <a:cxnLst/>
              <a:rect l="l" t="t" r="r" b="b"/>
              <a:pathLst>
                <a:path w="1807" h="5444" extrusionOk="0">
                  <a:moveTo>
                    <a:pt x="1793" y="4514"/>
                  </a:moveTo>
                  <a:cubicBezTo>
                    <a:pt x="1780" y="3245"/>
                    <a:pt x="1689" y="1963"/>
                    <a:pt x="1152" y="654"/>
                  </a:cubicBezTo>
                  <a:cubicBezTo>
                    <a:pt x="904" y="39"/>
                    <a:pt x="1" y="0"/>
                    <a:pt x="472" y="1099"/>
                  </a:cubicBezTo>
                  <a:cubicBezTo>
                    <a:pt x="1165" y="2669"/>
                    <a:pt x="1453" y="4043"/>
                    <a:pt x="1780" y="5443"/>
                  </a:cubicBezTo>
                  <a:cubicBezTo>
                    <a:pt x="1741" y="5443"/>
                    <a:pt x="1806" y="5077"/>
                    <a:pt x="1793" y="451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3326675" y="1600875"/>
              <a:ext cx="29800" cy="109925"/>
            </a:xfrm>
            <a:custGeom>
              <a:avLst/>
              <a:gdLst/>
              <a:ahLst/>
              <a:cxnLst/>
              <a:rect l="l" t="t" r="r" b="b"/>
              <a:pathLst>
                <a:path w="1192" h="4397" extrusionOk="0">
                  <a:moveTo>
                    <a:pt x="1" y="27"/>
                  </a:moveTo>
                  <a:cubicBezTo>
                    <a:pt x="746" y="1440"/>
                    <a:pt x="916" y="2945"/>
                    <a:pt x="1191" y="4397"/>
                  </a:cubicBezTo>
                  <a:cubicBezTo>
                    <a:pt x="1100" y="3088"/>
                    <a:pt x="1126" y="1767"/>
                    <a:pt x="563" y="419"/>
                  </a:cubicBezTo>
                  <a:cubicBezTo>
                    <a:pt x="472" y="184"/>
                    <a:pt x="223" y="0"/>
                    <a:pt x="1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3334850" y="1607425"/>
              <a:ext cx="37325" cy="106975"/>
            </a:xfrm>
            <a:custGeom>
              <a:avLst/>
              <a:gdLst/>
              <a:ahLst/>
              <a:cxnLst/>
              <a:rect l="l" t="t" r="r" b="b"/>
              <a:pathLst>
                <a:path w="1493" h="4279" extrusionOk="0">
                  <a:moveTo>
                    <a:pt x="1" y="0"/>
                  </a:moveTo>
                  <a:cubicBezTo>
                    <a:pt x="1492" y="746"/>
                    <a:pt x="1113" y="2552"/>
                    <a:pt x="877" y="427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3311950" y="1595975"/>
              <a:ext cx="45175" cy="136100"/>
            </a:xfrm>
            <a:custGeom>
              <a:avLst/>
              <a:gdLst/>
              <a:ahLst/>
              <a:cxnLst/>
              <a:rect l="l" t="t" r="r" b="b"/>
              <a:pathLst>
                <a:path w="1807" h="5444" extrusionOk="0">
                  <a:moveTo>
                    <a:pt x="1793" y="4514"/>
                  </a:moveTo>
                  <a:cubicBezTo>
                    <a:pt x="1780" y="3245"/>
                    <a:pt x="1689" y="1963"/>
                    <a:pt x="1152" y="654"/>
                  </a:cubicBezTo>
                  <a:cubicBezTo>
                    <a:pt x="904" y="39"/>
                    <a:pt x="1" y="0"/>
                    <a:pt x="472" y="1099"/>
                  </a:cubicBezTo>
                  <a:cubicBezTo>
                    <a:pt x="1165" y="2669"/>
                    <a:pt x="1453" y="4043"/>
                    <a:pt x="1780" y="5443"/>
                  </a:cubicBezTo>
                  <a:cubicBezTo>
                    <a:pt x="1741" y="5443"/>
                    <a:pt x="1806" y="5077"/>
                    <a:pt x="1793" y="451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3326675" y="1600875"/>
              <a:ext cx="29800" cy="109925"/>
            </a:xfrm>
            <a:custGeom>
              <a:avLst/>
              <a:gdLst/>
              <a:ahLst/>
              <a:cxnLst/>
              <a:rect l="l" t="t" r="r" b="b"/>
              <a:pathLst>
                <a:path w="1192" h="4397" extrusionOk="0">
                  <a:moveTo>
                    <a:pt x="1" y="27"/>
                  </a:moveTo>
                  <a:cubicBezTo>
                    <a:pt x="746" y="1440"/>
                    <a:pt x="916" y="2945"/>
                    <a:pt x="1191" y="4397"/>
                  </a:cubicBezTo>
                  <a:cubicBezTo>
                    <a:pt x="1100" y="3088"/>
                    <a:pt x="1126" y="1767"/>
                    <a:pt x="563" y="419"/>
                  </a:cubicBezTo>
                  <a:cubicBezTo>
                    <a:pt x="472" y="184"/>
                    <a:pt x="223" y="0"/>
                    <a:pt x="1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3336825" y="1510925"/>
              <a:ext cx="27825" cy="86050"/>
            </a:xfrm>
            <a:custGeom>
              <a:avLst/>
              <a:gdLst/>
              <a:ahLst/>
              <a:cxnLst/>
              <a:rect l="l" t="t" r="r" b="b"/>
              <a:pathLst>
                <a:path w="1113" h="3442" extrusionOk="0">
                  <a:moveTo>
                    <a:pt x="0" y="0"/>
                  </a:moveTo>
                  <a:cubicBezTo>
                    <a:pt x="1112" y="707"/>
                    <a:pt x="667" y="2094"/>
                    <a:pt x="340" y="3441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3319800" y="1500125"/>
              <a:ext cx="29150" cy="110600"/>
            </a:xfrm>
            <a:custGeom>
              <a:avLst/>
              <a:gdLst/>
              <a:ahLst/>
              <a:cxnLst/>
              <a:rect l="l" t="t" r="r" b="b"/>
              <a:pathLst>
                <a:path w="1166" h="4424" extrusionOk="0">
                  <a:moveTo>
                    <a:pt x="1048" y="3703"/>
                  </a:moveTo>
                  <a:cubicBezTo>
                    <a:pt x="1139" y="2696"/>
                    <a:pt x="1165" y="1675"/>
                    <a:pt x="851" y="602"/>
                  </a:cubicBezTo>
                  <a:cubicBezTo>
                    <a:pt x="707" y="105"/>
                    <a:pt x="1" y="0"/>
                    <a:pt x="289" y="903"/>
                  </a:cubicBezTo>
                  <a:cubicBezTo>
                    <a:pt x="694" y="2199"/>
                    <a:pt x="812" y="3298"/>
                    <a:pt x="956" y="4423"/>
                  </a:cubicBezTo>
                  <a:cubicBezTo>
                    <a:pt x="930" y="4423"/>
                    <a:pt x="1008" y="4135"/>
                    <a:pt x="1048" y="3703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3330925" y="1505350"/>
              <a:ext cx="18350" cy="88675"/>
            </a:xfrm>
            <a:custGeom>
              <a:avLst/>
              <a:gdLst/>
              <a:ahLst/>
              <a:cxnLst/>
              <a:rect l="l" t="t" r="r" b="b"/>
              <a:pathLst>
                <a:path w="734" h="3547" extrusionOk="0">
                  <a:moveTo>
                    <a:pt x="1" y="14"/>
                  </a:moveTo>
                  <a:cubicBezTo>
                    <a:pt x="472" y="1178"/>
                    <a:pt x="485" y="2382"/>
                    <a:pt x="576" y="3547"/>
                  </a:cubicBezTo>
                  <a:cubicBezTo>
                    <a:pt x="616" y="2513"/>
                    <a:pt x="733" y="1479"/>
                    <a:pt x="419" y="367"/>
                  </a:cubicBezTo>
                  <a:cubicBezTo>
                    <a:pt x="354" y="171"/>
                    <a:pt x="184" y="1"/>
                    <a:pt x="1" y="1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3345650" y="1361100"/>
              <a:ext cx="42875" cy="129550"/>
            </a:xfrm>
            <a:custGeom>
              <a:avLst/>
              <a:gdLst/>
              <a:ahLst/>
              <a:cxnLst/>
              <a:rect l="l" t="t" r="r" b="b"/>
              <a:pathLst>
                <a:path w="1715" h="5182" extrusionOk="0">
                  <a:moveTo>
                    <a:pt x="0" y="4292"/>
                  </a:moveTo>
                  <a:cubicBezTo>
                    <a:pt x="14" y="3088"/>
                    <a:pt x="105" y="1872"/>
                    <a:pt x="615" y="629"/>
                  </a:cubicBezTo>
                  <a:cubicBezTo>
                    <a:pt x="851" y="40"/>
                    <a:pt x="1715" y="0"/>
                    <a:pt x="1257" y="1047"/>
                  </a:cubicBezTo>
                  <a:cubicBezTo>
                    <a:pt x="602" y="2539"/>
                    <a:pt x="328" y="3847"/>
                    <a:pt x="14" y="5182"/>
                  </a:cubicBezTo>
                  <a:cubicBezTo>
                    <a:pt x="53" y="5169"/>
                    <a:pt x="0" y="4829"/>
                    <a:pt x="0" y="429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3345975" y="1365675"/>
              <a:ext cx="28475" cy="104700"/>
            </a:xfrm>
            <a:custGeom>
              <a:avLst/>
              <a:gdLst/>
              <a:ahLst/>
              <a:cxnLst/>
              <a:rect l="l" t="t" r="r" b="b"/>
              <a:pathLst>
                <a:path w="1139" h="4188" extrusionOk="0">
                  <a:moveTo>
                    <a:pt x="1139" y="27"/>
                  </a:moveTo>
                  <a:cubicBezTo>
                    <a:pt x="432" y="1375"/>
                    <a:pt x="262" y="2814"/>
                    <a:pt x="1" y="4188"/>
                  </a:cubicBezTo>
                  <a:cubicBezTo>
                    <a:pt x="92" y="2945"/>
                    <a:pt x="66" y="1689"/>
                    <a:pt x="589" y="406"/>
                  </a:cubicBezTo>
                  <a:cubicBezTo>
                    <a:pt x="694" y="184"/>
                    <a:pt x="916" y="1"/>
                    <a:pt x="1139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3327000" y="1413775"/>
              <a:ext cx="22600" cy="63800"/>
            </a:xfrm>
            <a:custGeom>
              <a:avLst/>
              <a:gdLst/>
              <a:ahLst/>
              <a:cxnLst/>
              <a:rect l="l" t="t" r="r" b="b"/>
              <a:pathLst>
                <a:path w="904" h="2552" extrusionOk="0">
                  <a:moveTo>
                    <a:pt x="1" y="0"/>
                  </a:moveTo>
                  <a:cubicBezTo>
                    <a:pt x="903" y="419"/>
                    <a:pt x="720" y="1505"/>
                    <a:pt x="616" y="255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3308675" y="1404925"/>
              <a:ext cx="38300" cy="102750"/>
            </a:xfrm>
            <a:custGeom>
              <a:avLst/>
              <a:gdLst/>
              <a:ahLst/>
              <a:cxnLst/>
              <a:rect l="l" t="t" r="r" b="b"/>
              <a:pathLst>
                <a:path w="1532" h="4110" extrusionOk="0">
                  <a:moveTo>
                    <a:pt x="1506" y="3403"/>
                  </a:moveTo>
                  <a:cubicBezTo>
                    <a:pt x="1466" y="2435"/>
                    <a:pt x="1349" y="1453"/>
                    <a:pt x="904" y="472"/>
                  </a:cubicBezTo>
                  <a:cubicBezTo>
                    <a:pt x="694" y="1"/>
                    <a:pt x="1" y="1"/>
                    <a:pt x="406" y="825"/>
                  </a:cubicBezTo>
                  <a:cubicBezTo>
                    <a:pt x="969" y="2003"/>
                    <a:pt x="1231" y="3050"/>
                    <a:pt x="1519" y="4109"/>
                  </a:cubicBezTo>
                  <a:cubicBezTo>
                    <a:pt x="1493" y="4109"/>
                    <a:pt x="1532" y="3822"/>
                    <a:pt x="1506" y="3403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3320125" y="1407875"/>
              <a:ext cx="25875" cy="83775"/>
            </a:xfrm>
            <a:custGeom>
              <a:avLst/>
              <a:gdLst/>
              <a:ahLst/>
              <a:cxnLst/>
              <a:rect l="l" t="t" r="r" b="b"/>
              <a:pathLst>
                <a:path w="1035" h="3351" extrusionOk="0">
                  <a:moveTo>
                    <a:pt x="1" y="27"/>
                  </a:moveTo>
                  <a:cubicBezTo>
                    <a:pt x="616" y="1087"/>
                    <a:pt x="786" y="2238"/>
                    <a:pt x="1035" y="3350"/>
                  </a:cubicBezTo>
                  <a:cubicBezTo>
                    <a:pt x="930" y="2343"/>
                    <a:pt x="917" y="1335"/>
                    <a:pt x="446" y="328"/>
                  </a:cubicBezTo>
                  <a:cubicBezTo>
                    <a:pt x="367" y="144"/>
                    <a:pt x="184" y="1"/>
                    <a:pt x="1" y="2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6"/>
            <p:cNvSpPr/>
            <p:nvPr/>
          </p:nvSpPr>
          <p:spPr>
            <a:xfrm>
              <a:off x="3336825" y="1274425"/>
              <a:ext cx="20950" cy="95200"/>
            </a:xfrm>
            <a:custGeom>
              <a:avLst/>
              <a:gdLst/>
              <a:ahLst/>
              <a:cxnLst/>
              <a:rect l="l" t="t" r="r" b="b"/>
              <a:pathLst>
                <a:path w="838" h="3808" extrusionOk="0">
                  <a:moveTo>
                    <a:pt x="275" y="3206"/>
                  </a:moveTo>
                  <a:cubicBezTo>
                    <a:pt x="105" y="2368"/>
                    <a:pt x="0" y="1518"/>
                    <a:pt x="170" y="589"/>
                  </a:cubicBezTo>
                  <a:cubicBezTo>
                    <a:pt x="262" y="157"/>
                    <a:pt x="838" y="0"/>
                    <a:pt x="681" y="785"/>
                  </a:cubicBezTo>
                  <a:cubicBezTo>
                    <a:pt x="445" y="1910"/>
                    <a:pt x="432" y="2852"/>
                    <a:pt x="406" y="3808"/>
                  </a:cubicBezTo>
                  <a:cubicBezTo>
                    <a:pt x="432" y="3808"/>
                    <a:pt x="340" y="3572"/>
                    <a:pt x="275" y="3206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6"/>
            <p:cNvSpPr/>
            <p:nvPr/>
          </p:nvSpPr>
          <p:spPr>
            <a:xfrm>
              <a:off x="3336500" y="1279975"/>
              <a:ext cx="12450" cy="75925"/>
            </a:xfrm>
            <a:custGeom>
              <a:avLst/>
              <a:gdLst/>
              <a:ahLst/>
              <a:cxnLst/>
              <a:rect l="l" t="t" r="r" b="b"/>
              <a:pathLst>
                <a:path w="498" h="3037" extrusionOk="0">
                  <a:moveTo>
                    <a:pt x="497" y="0"/>
                  </a:moveTo>
                  <a:cubicBezTo>
                    <a:pt x="196" y="1034"/>
                    <a:pt x="288" y="2042"/>
                    <a:pt x="301" y="3036"/>
                  </a:cubicBezTo>
                  <a:cubicBezTo>
                    <a:pt x="183" y="2159"/>
                    <a:pt x="0" y="1296"/>
                    <a:pt x="183" y="341"/>
                  </a:cubicBezTo>
                  <a:cubicBezTo>
                    <a:pt x="209" y="171"/>
                    <a:pt x="340" y="14"/>
                    <a:pt x="497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333225" y="1324125"/>
              <a:ext cx="17675" cy="64800"/>
            </a:xfrm>
            <a:custGeom>
              <a:avLst/>
              <a:gdLst/>
              <a:ahLst/>
              <a:cxnLst/>
              <a:rect l="l" t="t" r="r" b="b"/>
              <a:pathLst>
                <a:path w="707" h="2592" extrusionOk="0">
                  <a:moveTo>
                    <a:pt x="0" y="1"/>
                  </a:moveTo>
                  <a:cubicBezTo>
                    <a:pt x="707" y="498"/>
                    <a:pt x="497" y="1558"/>
                    <a:pt x="367" y="259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315875" y="1313675"/>
              <a:ext cx="31425" cy="105675"/>
            </a:xfrm>
            <a:custGeom>
              <a:avLst/>
              <a:gdLst/>
              <a:ahLst/>
              <a:cxnLst/>
              <a:rect l="l" t="t" r="r" b="b"/>
              <a:pathLst>
                <a:path w="1257" h="4227" extrusionOk="0">
                  <a:moveTo>
                    <a:pt x="1231" y="3520"/>
                  </a:moveTo>
                  <a:cubicBezTo>
                    <a:pt x="1257" y="2539"/>
                    <a:pt x="1231" y="1557"/>
                    <a:pt x="864" y="537"/>
                  </a:cubicBezTo>
                  <a:cubicBezTo>
                    <a:pt x="694" y="66"/>
                    <a:pt x="1" y="0"/>
                    <a:pt x="328" y="864"/>
                  </a:cubicBezTo>
                  <a:cubicBezTo>
                    <a:pt x="799" y="2081"/>
                    <a:pt x="982" y="3140"/>
                    <a:pt x="1191" y="4227"/>
                  </a:cubicBezTo>
                  <a:cubicBezTo>
                    <a:pt x="1165" y="4227"/>
                    <a:pt x="1218" y="3939"/>
                    <a:pt x="1231" y="3520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327000" y="1318250"/>
              <a:ext cx="19975" cy="84750"/>
            </a:xfrm>
            <a:custGeom>
              <a:avLst/>
              <a:gdLst/>
              <a:ahLst/>
              <a:cxnLst/>
              <a:rect l="l" t="t" r="r" b="b"/>
              <a:pathLst>
                <a:path w="799" h="3390" extrusionOk="0">
                  <a:moveTo>
                    <a:pt x="1" y="13"/>
                  </a:moveTo>
                  <a:cubicBezTo>
                    <a:pt x="524" y="1113"/>
                    <a:pt x="616" y="2277"/>
                    <a:pt x="773" y="3389"/>
                  </a:cubicBezTo>
                  <a:cubicBezTo>
                    <a:pt x="746" y="2382"/>
                    <a:pt x="799" y="1374"/>
                    <a:pt x="419" y="327"/>
                  </a:cubicBezTo>
                  <a:cubicBezTo>
                    <a:pt x="354" y="144"/>
                    <a:pt x="171" y="0"/>
                    <a:pt x="1" y="13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481075" y="3168075"/>
              <a:ext cx="574775" cy="2116150"/>
            </a:xfrm>
            <a:custGeom>
              <a:avLst/>
              <a:gdLst/>
              <a:ahLst/>
              <a:cxnLst/>
              <a:rect l="l" t="t" r="r" b="b"/>
              <a:pathLst>
                <a:path w="22991" h="84646" extrusionOk="0">
                  <a:moveTo>
                    <a:pt x="1191" y="1"/>
                  </a:moveTo>
                  <a:cubicBezTo>
                    <a:pt x="9892" y="27636"/>
                    <a:pt x="17573" y="55637"/>
                    <a:pt x="22990" y="84488"/>
                  </a:cubicBezTo>
                  <a:lnTo>
                    <a:pt x="22166" y="84645"/>
                  </a:lnTo>
                  <a:cubicBezTo>
                    <a:pt x="15676" y="54367"/>
                    <a:pt x="9225" y="28329"/>
                    <a:pt x="0" y="53"/>
                  </a:cubicBezTo>
                  <a:close/>
                </a:path>
              </a:pathLst>
            </a:custGeom>
            <a:solidFill>
              <a:srgbClr val="CAB961"/>
            </a:solidFill>
            <a:ln w="5225" cap="flat" cmpd="sng">
              <a:solidFill>
                <a:srgbClr val="735D00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2861525" y="1758875"/>
              <a:ext cx="653275" cy="1438675"/>
            </a:xfrm>
            <a:custGeom>
              <a:avLst/>
              <a:gdLst/>
              <a:ahLst/>
              <a:cxnLst/>
              <a:rect l="l" t="t" r="r" b="b"/>
              <a:pathLst>
                <a:path w="26131" h="57547" extrusionOk="0">
                  <a:moveTo>
                    <a:pt x="1780" y="0"/>
                  </a:moveTo>
                  <a:lnTo>
                    <a:pt x="0" y="92"/>
                  </a:lnTo>
                  <a:cubicBezTo>
                    <a:pt x="8872" y="18934"/>
                    <a:pt x="17730" y="37776"/>
                    <a:pt x="24953" y="57546"/>
                  </a:cubicBezTo>
                  <a:lnTo>
                    <a:pt x="26130" y="57180"/>
                  </a:lnTo>
                  <a:cubicBezTo>
                    <a:pt x="20713" y="37043"/>
                    <a:pt x="12143" y="18162"/>
                    <a:pt x="1780" y="0"/>
                  </a:cubicBezTo>
                  <a:close/>
                </a:path>
              </a:pathLst>
            </a:custGeom>
            <a:solidFill>
              <a:srgbClr val="CAB961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2775825" y="1700000"/>
              <a:ext cx="142625" cy="180575"/>
            </a:xfrm>
            <a:custGeom>
              <a:avLst/>
              <a:gdLst/>
              <a:ahLst/>
              <a:cxnLst/>
              <a:rect l="l" t="t" r="r" b="b"/>
              <a:pathLst>
                <a:path w="5705" h="7223" extrusionOk="0">
                  <a:moveTo>
                    <a:pt x="5705" y="7223"/>
                  </a:moveTo>
                  <a:cubicBezTo>
                    <a:pt x="3690" y="6372"/>
                    <a:pt x="2041" y="4174"/>
                    <a:pt x="1649" y="3507"/>
                  </a:cubicBezTo>
                  <a:cubicBezTo>
                    <a:pt x="1125" y="2630"/>
                    <a:pt x="1191" y="2185"/>
                    <a:pt x="759" y="1479"/>
                  </a:cubicBezTo>
                  <a:cubicBezTo>
                    <a:pt x="380" y="824"/>
                    <a:pt x="0" y="301"/>
                    <a:pt x="223" y="0"/>
                  </a:cubicBezTo>
                  <a:cubicBezTo>
                    <a:pt x="249" y="602"/>
                    <a:pt x="1701" y="1387"/>
                    <a:pt x="2538" y="1793"/>
                  </a:cubicBezTo>
                  <a:cubicBezTo>
                    <a:pt x="3808" y="2421"/>
                    <a:pt x="4279" y="1910"/>
                    <a:pt x="5705" y="722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2673750" y="1316950"/>
              <a:ext cx="111575" cy="387000"/>
            </a:xfrm>
            <a:custGeom>
              <a:avLst/>
              <a:gdLst/>
              <a:ahLst/>
              <a:cxnLst/>
              <a:rect l="l" t="t" r="r" b="b"/>
              <a:pathLst>
                <a:path w="4463" h="15480" extrusionOk="0">
                  <a:moveTo>
                    <a:pt x="4358" y="15466"/>
                  </a:moveTo>
                  <a:cubicBezTo>
                    <a:pt x="2748" y="10468"/>
                    <a:pt x="1231" y="5391"/>
                    <a:pt x="1" y="52"/>
                  </a:cubicBezTo>
                  <a:lnTo>
                    <a:pt x="210" y="0"/>
                  </a:lnTo>
                  <a:cubicBezTo>
                    <a:pt x="1322" y="5129"/>
                    <a:pt x="2788" y="10258"/>
                    <a:pt x="4463" y="15361"/>
                  </a:cubicBezTo>
                  <a:lnTo>
                    <a:pt x="4410" y="1547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2799700" y="1803350"/>
              <a:ext cx="166200" cy="159000"/>
            </a:xfrm>
            <a:custGeom>
              <a:avLst/>
              <a:gdLst/>
              <a:ahLst/>
              <a:cxnLst/>
              <a:rect l="l" t="t" r="r" b="b"/>
              <a:pathLst>
                <a:path w="6648" h="6360" extrusionOk="0">
                  <a:moveTo>
                    <a:pt x="6647" y="6360"/>
                  </a:moveTo>
                  <a:cubicBezTo>
                    <a:pt x="4528" y="5810"/>
                    <a:pt x="2591" y="3874"/>
                    <a:pt x="2107" y="3285"/>
                  </a:cubicBezTo>
                  <a:cubicBezTo>
                    <a:pt x="1453" y="2487"/>
                    <a:pt x="1453" y="2042"/>
                    <a:pt x="929" y="1388"/>
                  </a:cubicBezTo>
                  <a:cubicBezTo>
                    <a:pt x="458" y="812"/>
                    <a:pt x="0" y="328"/>
                    <a:pt x="183" y="1"/>
                  </a:cubicBezTo>
                  <a:cubicBezTo>
                    <a:pt x="301" y="603"/>
                    <a:pt x="1845" y="1165"/>
                    <a:pt x="2735" y="1453"/>
                  </a:cubicBezTo>
                  <a:cubicBezTo>
                    <a:pt x="4083" y="1885"/>
                    <a:pt x="4475" y="1309"/>
                    <a:pt x="6647" y="6360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2643325" y="1438950"/>
              <a:ext cx="164900" cy="368025"/>
            </a:xfrm>
            <a:custGeom>
              <a:avLst/>
              <a:gdLst/>
              <a:ahLst/>
              <a:cxnLst/>
              <a:rect l="l" t="t" r="r" b="b"/>
              <a:pathLst>
                <a:path w="6596" h="14721" extrusionOk="0">
                  <a:moveTo>
                    <a:pt x="6517" y="14721"/>
                  </a:moveTo>
                  <a:cubicBezTo>
                    <a:pt x="4201" y="10010"/>
                    <a:pt x="1977" y="5195"/>
                    <a:pt x="1" y="79"/>
                  </a:cubicBezTo>
                  <a:lnTo>
                    <a:pt x="197" y="1"/>
                  </a:lnTo>
                  <a:cubicBezTo>
                    <a:pt x="2029" y="4933"/>
                    <a:pt x="4214" y="9788"/>
                    <a:pt x="6595" y="14603"/>
                  </a:cubicBezTo>
                  <a:lnTo>
                    <a:pt x="6569" y="1472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2817025" y="1902150"/>
              <a:ext cx="190075" cy="127925"/>
            </a:xfrm>
            <a:custGeom>
              <a:avLst/>
              <a:gdLst/>
              <a:ahLst/>
              <a:cxnLst/>
              <a:rect l="l" t="t" r="r" b="b"/>
              <a:pathLst>
                <a:path w="7603" h="5117" extrusionOk="0">
                  <a:moveTo>
                    <a:pt x="7603" y="5116"/>
                  </a:moveTo>
                  <a:cubicBezTo>
                    <a:pt x="5418" y="4946"/>
                    <a:pt x="3167" y="3389"/>
                    <a:pt x="2591" y="2879"/>
                  </a:cubicBezTo>
                  <a:cubicBezTo>
                    <a:pt x="1806" y="2212"/>
                    <a:pt x="1728" y="1780"/>
                    <a:pt x="1100" y="1230"/>
                  </a:cubicBezTo>
                  <a:cubicBezTo>
                    <a:pt x="537" y="746"/>
                    <a:pt x="1" y="354"/>
                    <a:pt x="118" y="0"/>
                  </a:cubicBezTo>
                  <a:cubicBezTo>
                    <a:pt x="341" y="576"/>
                    <a:pt x="1963" y="851"/>
                    <a:pt x="2879" y="982"/>
                  </a:cubicBezTo>
                  <a:cubicBezTo>
                    <a:pt x="4279" y="1165"/>
                    <a:pt x="4580" y="524"/>
                    <a:pt x="7603" y="511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2597200" y="1571425"/>
              <a:ext cx="226725" cy="333700"/>
            </a:xfrm>
            <a:custGeom>
              <a:avLst/>
              <a:gdLst/>
              <a:ahLst/>
              <a:cxnLst/>
              <a:rect l="l" t="t" r="r" b="b"/>
              <a:pathLst>
                <a:path w="9069" h="13348" extrusionOk="0">
                  <a:moveTo>
                    <a:pt x="9016" y="13347"/>
                  </a:moveTo>
                  <a:cubicBezTo>
                    <a:pt x="5902" y="9121"/>
                    <a:pt x="2853" y="4790"/>
                    <a:pt x="1" y="106"/>
                  </a:cubicBezTo>
                  <a:lnTo>
                    <a:pt x="184" y="1"/>
                  </a:lnTo>
                  <a:cubicBezTo>
                    <a:pt x="2866" y="4515"/>
                    <a:pt x="5876" y="8898"/>
                    <a:pt x="9069" y="13216"/>
                  </a:cubicBezTo>
                  <a:lnTo>
                    <a:pt x="9069" y="1334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2860525" y="2002575"/>
              <a:ext cx="194025" cy="122025"/>
            </a:xfrm>
            <a:custGeom>
              <a:avLst/>
              <a:gdLst/>
              <a:ahLst/>
              <a:cxnLst/>
              <a:rect l="l" t="t" r="r" b="b"/>
              <a:pathLst>
                <a:path w="7761" h="4881" extrusionOk="0">
                  <a:moveTo>
                    <a:pt x="7760" y="4881"/>
                  </a:moveTo>
                  <a:cubicBezTo>
                    <a:pt x="5562" y="4776"/>
                    <a:pt x="3259" y="3285"/>
                    <a:pt x="2670" y="2814"/>
                  </a:cubicBezTo>
                  <a:cubicBezTo>
                    <a:pt x="1872" y="2172"/>
                    <a:pt x="1767" y="1728"/>
                    <a:pt x="1126" y="1204"/>
                  </a:cubicBezTo>
                  <a:cubicBezTo>
                    <a:pt x="537" y="733"/>
                    <a:pt x="1" y="367"/>
                    <a:pt x="106" y="0"/>
                  </a:cubicBezTo>
                  <a:cubicBezTo>
                    <a:pt x="341" y="563"/>
                    <a:pt x="1977" y="799"/>
                    <a:pt x="2906" y="890"/>
                  </a:cubicBezTo>
                  <a:cubicBezTo>
                    <a:pt x="4306" y="1034"/>
                    <a:pt x="4581" y="393"/>
                    <a:pt x="7760" y="4881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2629925" y="1679050"/>
              <a:ext cx="237175" cy="326500"/>
            </a:xfrm>
            <a:custGeom>
              <a:avLst/>
              <a:gdLst/>
              <a:ahLst/>
              <a:cxnLst/>
              <a:rect l="l" t="t" r="r" b="b"/>
              <a:pathLst>
                <a:path w="9487" h="13060" extrusionOk="0">
                  <a:moveTo>
                    <a:pt x="9434" y="13059"/>
                  </a:moveTo>
                  <a:cubicBezTo>
                    <a:pt x="6189" y="8937"/>
                    <a:pt x="2997" y="4711"/>
                    <a:pt x="0" y="118"/>
                  </a:cubicBezTo>
                  <a:lnTo>
                    <a:pt x="170" y="1"/>
                  </a:lnTo>
                  <a:cubicBezTo>
                    <a:pt x="2997" y="4423"/>
                    <a:pt x="6150" y="8715"/>
                    <a:pt x="9487" y="12928"/>
                  </a:cubicBezTo>
                  <a:lnTo>
                    <a:pt x="9487" y="1305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2921700" y="2101350"/>
              <a:ext cx="194000" cy="121725"/>
            </a:xfrm>
            <a:custGeom>
              <a:avLst/>
              <a:gdLst/>
              <a:ahLst/>
              <a:cxnLst/>
              <a:rect l="l" t="t" r="r" b="b"/>
              <a:pathLst>
                <a:path w="7760" h="4869" extrusionOk="0">
                  <a:moveTo>
                    <a:pt x="7760" y="4868"/>
                  </a:moveTo>
                  <a:cubicBezTo>
                    <a:pt x="5575" y="4777"/>
                    <a:pt x="3272" y="3285"/>
                    <a:pt x="2670" y="2801"/>
                  </a:cubicBezTo>
                  <a:cubicBezTo>
                    <a:pt x="1872" y="2160"/>
                    <a:pt x="1780" y="1715"/>
                    <a:pt x="1126" y="1192"/>
                  </a:cubicBezTo>
                  <a:cubicBezTo>
                    <a:pt x="550" y="721"/>
                    <a:pt x="1" y="354"/>
                    <a:pt x="105" y="1"/>
                  </a:cubicBezTo>
                  <a:cubicBezTo>
                    <a:pt x="354" y="564"/>
                    <a:pt x="1977" y="786"/>
                    <a:pt x="2906" y="891"/>
                  </a:cubicBezTo>
                  <a:cubicBezTo>
                    <a:pt x="4306" y="1022"/>
                    <a:pt x="4580" y="380"/>
                    <a:pt x="7760" y="486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2691425" y="1777525"/>
              <a:ext cx="237175" cy="326800"/>
            </a:xfrm>
            <a:custGeom>
              <a:avLst/>
              <a:gdLst/>
              <a:ahLst/>
              <a:cxnLst/>
              <a:rect l="l" t="t" r="r" b="b"/>
              <a:pathLst>
                <a:path w="9487" h="13072" extrusionOk="0">
                  <a:moveTo>
                    <a:pt x="9421" y="13072"/>
                  </a:moveTo>
                  <a:cubicBezTo>
                    <a:pt x="6176" y="8950"/>
                    <a:pt x="2997" y="4711"/>
                    <a:pt x="0" y="118"/>
                  </a:cubicBezTo>
                  <a:lnTo>
                    <a:pt x="170" y="0"/>
                  </a:lnTo>
                  <a:cubicBezTo>
                    <a:pt x="2997" y="4436"/>
                    <a:pt x="6150" y="8728"/>
                    <a:pt x="9487" y="12941"/>
                  </a:cubicBezTo>
                  <a:lnTo>
                    <a:pt x="9473" y="1305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2968475" y="2191000"/>
              <a:ext cx="194025" cy="121700"/>
            </a:xfrm>
            <a:custGeom>
              <a:avLst/>
              <a:gdLst/>
              <a:ahLst/>
              <a:cxnLst/>
              <a:rect l="l" t="t" r="r" b="b"/>
              <a:pathLst>
                <a:path w="7761" h="4868" extrusionOk="0">
                  <a:moveTo>
                    <a:pt x="7760" y="4868"/>
                  </a:moveTo>
                  <a:cubicBezTo>
                    <a:pt x="5575" y="4776"/>
                    <a:pt x="3272" y="3284"/>
                    <a:pt x="2670" y="2800"/>
                  </a:cubicBezTo>
                  <a:cubicBezTo>
                    <a:pt x="1872" y="2159"/>
                    <a:pt x="1780" y="1727"/>
                    <a:pt x="1126" y="1191"/>
                  </a:cubicBezTo>
                  <a:cubicBezTo>
                    <a:pt x="550" y="720"/>
                    <a:pt x="1" y="353"/>
                    <a:pt x="119" y="0"/>
                  </a:cubicBezTo>
                  <a:cubicBezTo>
                    <a:pt x="354" y="563"/>
                    <a:pt x="1977" y="798"/>
                    <a:pt x="2906" y="890"/>
                  </a:cubicBezTo>
                  <a:cubicBezTo>
                    <a:pt x="4306" y="1021"/>
                    <a:pt x="4581" y="380"/>
                    <a:pt x="7760" y="486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2738200" y="1867150"/>
              <a:ext cx="237175" cy="326800"/>
            </a:xfrm>
            <a:custGeom>
              <a:avLst/>
              <a:gdLst/>
              <a:ahLst/>
              <a:cxnLst/>
              <a:rect l="l" t="t" r="r" b="b"/>
              <a:pathLst>
                <a:path w="9487" h="13072" extrusionOk="0">
                  <a:moveTo>
                    <a:pt x="9421" y="13072"/>
                  </a:moveTo>
                  <a:cubicBezTo>
                    <a:pt x="6176" y="8950"/>
                    <a:pt x="2997" y="4711"/>
                    <a:pt x="0" y="118"/>
                  </a:cubicBezTo>
                  <a:lnTo>
                    <a:pt x="170" y="0"/>
                  </a:lnTo>
                  <a:cubicBezTo>
                    <a:pt x="2997" y="4436"/>
                    <a:pt x="6150" y="8728"/>
                    <a:pt x="9487" y="12941"/>
                  </a:cubicBezTo>
                  <a:lnTo>
                    <a:pt x="9474" y="1305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3007750" y="2271450"/>
              <a:ext cx="200850" cy="166200"/>
            </a:xfrm>
            <a:custGeom>
              <a:avLst/>
              <a:gdLst/>
              <a:ahLst/>
              <a:cxnLst/>
              <a:rect l="l" t="t" r="r" b="b"/>
              <a:pathLst>
                <a:path w="8034" h="6648" extrusionOk="0">
                  <a:moveTo>
                    <a:pt x="8034" y="6648"/>
                  </a:moveTo>
                  <a:cubicBezTo>
                    <a:pt x="6084" y="6321"/>
                    <a:pt x="2852" y="3455"/>
                    <a:pt x="2329" y="2932"/>
                  </a:cubicBezTo>
                  <a:cubicBezTo>
                    <a:pt x="1623" y="2238"/>
                    <a:pt x="1544" y="1807"/>
                    <a:pt x="981" y="1244"/>
                  </a:cubicBezTo>
                  <a:cubicBezTo>
                    <a:pt x="471" y="734"/>
                    <a:pt x="0" y="328"/>
                    <a:pt x="105" y="1"/>
                  </a:cubicBezTo>
                  <a:cubicBezTo>
                    <a:pt x="301" y="550"/>
                    <a:pt x="1753" y="943"/>
                    <a:pt x="2565" y="1139"/>
                  </a:cubicBezTo>
                  <a:cubicBezTo>
                    <a:pt x="3821" y="1414"/>
                    <a:pt x="5286" y="2042"/>
                    <a:pt x="8034" y="6648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2808850" y="1939450"/>
              <a:ext cx="204800" cy="334975"/>
            </a:xfrm>
            <a:custGeom>
              <a:avLst/>
              <a:gdLst/>
              <a:ahLst/>
              <a:cxnLst/>
              <a:rect l="l" t="t" r="r" b="b"/>
              <a:pathLst>
                <a:path w="8192" h="13399" extrusionOk="0">
                  <a:moveTo>
                    <a:pt x="8139" y="13399"/>
                  </a:moveTo>
                  <a:cubicBezTo>
                    <a:pt x="5339" y="9133"/>
                    <a:pt x="2578" y="4776"/>
                    <a:pt x="1" y="92"/>
                  </a:cubicBezTo>
                  <a:lnTo>
                    <a:pt x="158" y="0"/>
                  </a:lnTo>
                  <a:cubicBezTo>
                    <a:pt x="2591" y="4514"/>
                    <a:pt x="5313" y="8924"/>
                    <a:pt x="8192" y="13281"/>
                  </a:cubicBezTo>
                  <a:lnTo>
                    <a:pt x="8192" y="1339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3054200" y="2374175"/>
              <a:ext cx="201200" cy="166525"/>
            </a:xfrm>
            <a:custGeom>
              <a:avLst/>
              <a:gdLst/>
              <a:ahLst/>
              <a:cxnLst/>
              <a:rect l="l" t="t" r="r" b="b"/>
              <a:pathLst>
                <a:path w="8048" h="6661" extrusionOk="0">
                  <a:moveTo>
                    <a:pt x="8047" y="6661"/>
                  </a:moveTo>
                  <a:cubicBezTo>
                    <a:pt x="6097" y="6333"/>
                    <a:pt x="2852" y="3468"/>
                    <a:pt x="2329" y="2945"/>
                  </a:cubicBezTo>
                  <a:cubicBezTo>
                    <a:pt x="1636" y="2251"/>
                    <a:pt x="1557" y="1819"/>
                    <a:pt x="994" y="1257"/>
                  </a:cubicBezTo>
                  <a:cubicBezTo>
                    <a:pt x="484" y="746"/>
                    <a:pt x="0" y="341"/>
                    <a:pt x="105" y="0"/>
                  </a:cubicBezTo>
                  <a:cubicBezTo>
                    <a:pt x="314" y="563"/>
                    <a:pt x="1753" y="956"/>
                    <a:pt x="2578" y="1139"/>
                  </a:cubicBezTo>
                  <a:cubicBezTo>
                    <a:pt x="3834" y="1427"/>
                    <a:pt x="5299" y="2055"/>
                    <a:pt x="8047" y="6661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2852675" y="2044125"/>
              <a:ext cx="204800" cy="334975"/>
            </a:xfrm>
            <a:custGeom>
              <a:avLst/>
              <a:gdLst/>
              <a:ahLst/>
              <a:cxnLst/>
              <a:rect l="l" t="t" r="r" b="b"/>
              <a:pathLst>
                <a:path w="8192" h="13399" extrusionOk="0">
                  <a:moveTo>
                    <a:pt x="8140" y="13399"/>
                  </a:moveTo>
                  <a:cubicBezTo>
                    <a:pt x="5339" y="9133"/>
                    <a:pt x="2579" y="4776"/>
                    <a:pt x="1" y="92"/>
                  </a:cubicBezTo>
                  <a:lnTo>
                    <a:pt x="158" y="0"/>
                  </a:lnTo>
                  <a:cubicBezTo>
                    <a:pt x="2592" y="4514"/>
                    <a:pt x="5313" y="8924"/>
                    <a:pt x="8192" y="13281"/>
                  </a:cubicBezTo>
                  <a:lnTo>
                    <a:pt x="8192" y="1339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3084600" y="2461850"/>
              <a:ext cx="201200" cy="166200"/>
            </a:xfrm>
            <a:custGeom>
              <a:avLst/>
              <a:gdLst/>
              <a:ahLst/>
              <a:cxnLst/>
              <a:rect l="l" t="t" r="r" b="b"/>
              <a:pathLst>
                <a:path w="8048" h="6648" extrusionOk="0">
                  <a:moveTo>
                    <a:pt x="8048" y="6647"/>
                  </a:moveTo>
                  <a:cubicBezTo>
                    <a:pt x="6098" y="6333"/>
                    <a:pt x="2853" y="3455"/>
                    <a:pt x="2330" y="2931"/>
                  </a:cubicBezTo>
                  <a:cubicBezTo>
                    <a:pt x="1636" y="2238"/>
                    <a:pt x="1558" y="1819"/>
                    <a:pt x="995" y="1243"/>
                  </a:cubicBezTo>
                  <a:cubicBezTo>
                    <a:pt x="485" y="733"/>
                    <a:pt x="1" y="327"/>
                    <a:pt x="106" y="0"/>
                  </a:cubicBezTo>
                  <a:cubicBezTo>
                    <a:pt x="315" y="563"/>
                    <a:pt x="1754" y="955"/>
                    <a:pt x="2579" y="1139"/>
                  </a:cubicBezTo>
                  <a:cubicBezTo>
                    <a:pt x="3822" y="1426"/>
                    <a:pt x="5300" y="2054"/>
                    <a:pt x="8048" y="664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2882775" y="2131775"/>
              <a:ext cx="205125" cy="334675"/>
            </a:xfrm>
            <a:custGeom>
              <a:avLst/>
              <a:gdLst/>
              <a:ahLst/>
              <a:cxnLst/>
              <a:rect l="l" t="t" r="r" b="b"/>
              <a:pathLst>
                <a:path w="8205" h="13387" extrusionOk="0">
                  <a:moveTo>
                    <a:pt x="8152" y="13386"/>
                  </a:moveTo>
                  <a:cubicBezTo>
                    <a:pt x="5339" y="9134"/>
                    <a:pt x="2591" y="4777"/>
                    <a:pt x="1" y="92"/>
                  </a:cubicBezTo>
                  <a:lnTo>
                    <a:pt x="171" y="1"/>
                  </a:lnTo>
                  <a:cubicBezTo>
                    <a:pt x="2591" y="4502"/>
                    <a:pt x="5313" y="8911"/>
                    <a:pt x="8205" y="13269"/>
                  </a:cubicBezTo>
                  <a:lnTo>
                    <a:pt x="8205" y="1338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3148725" y="2575025"/>
              <a:ext cx="187450" cy="205125"/>
            </a:xfrm>
            <a:custGeom>
              <a:avLst/>
              <a:gdLst/>
              <a:ahLst/>
              <a:cxnLst/>
              <a:rect l="l" t="t" r="r" b="b"/>
              <a:pathLst>
                <a:path w="7498" h="8205" extrusionOk="0">
                  <a:moveTo>
                    <a:pt x="7498" y="8204"/>
                  </a:moveTo>
                  <a:cubicBezTo>
                    <a:pt x="5404" y="7563"/>
                    <a:pt x="2460" y="4044"/>
                    <a:pt x="2002" y="3416"/>
                  </a:cubicBezTo>
                  <a:cubicBezTo>
                    <a:pt x="1387" y="2578"/>
                    <a:pt x="1387" y="2120"/>
                    <a:pt x="890" y="1440"/>
                  </a:cubicBezTo>
                  <a:cubicBezTo>
                    <a:pt x="445" y="825"/>
                    <a:pt x="1" y="328"/>
                    <a:pt x="184" y="0"/>
                  </a:cubicBezTo>
                  <a:cubicBezTo>
                    <a:pt x="288" y="615"/>
                    <a:pt x="1806" y="1257"/>
                    <a:pt x="2670" y="1571"/>
                  </a:cubicBezTo>
                  <a:cubicBezTo>
                    <a:pt x="3991" y="2068"/>
                    <a:pt x="5470" y="2958"/>
                    <a:pt x="7498" y="820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2999900" y="2197525"/>
              <a:ext cx="153750" cy="382425"/>
            </a:xfrm>
            <a:custGeom>
              <a:avLst/>
              <a:gdLst/>
              <a:ahLst/>
              <a:cxnLst/>
              <a:rect l="l" t="t" r="r" b="b"/>
              <a:pathLst>
                <a:path w="6150" h="15297" extrusionOk="0">
                  <a:moveTo>
                    <a:pt x="6071" y="15297"/>
                  </a:moveTo>
                  <a:cubicBezTo>
                    <a:pt x="3899" y="10390"/>
                    <a:pt x="1819" y="5392"/>
                    <a:pt x="0" y="79"/>
                  </a:cubicBezTo>
                  <a:lnTo>
                    <a:pt x="196" y="1"/>
                  </a:lnTo>
                  <a:cubicBezTo>
                    <a:pt x="1884" y="5117"/>
                    <a:pt x="3925" y="10154"/>
                    <a:pt x="6150" y="15179"/>
                  </a:cubicBezTo>
                  <a:lnTo>
                    <a:pt x="6124" y="1529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3189950" y="2684925"/>
              <a:ext cx="187125" cy="205125"/>
            </a:xfrm>
            <a:custGeom>
              <a:avLst/>
              <a:gdLst/>
              <a:ahLst/>
              <a:cxnLst/>
              <a:rect l="l" t="t" r="r" b="b"/>
              <a:pathLst>
                <a:path w="7485" h="8205" extrusionOk="0">
                  <a:moveTo>
                    <a:pt x="7485" y="8205"/>
                  </a:moveTo>
                  <a:cubicBezTo>
                    <a:pt x="5404" y="7564"/>
                    <a:pt x="2460" y="4057"/>
                    <a:pt x="2002" y="3429"/>
                  </a:cubicBezTo>
                  <a:cubicBezTo>
                    <a:pt x="1374" y="2592"/>
                    <a:pt x="1387" y="2134"/>
                    <a:pt x="890" y="1440"/>
                  </a:cubicBezTo>
                  <a:cubicBezTo>
                    <a:pt x="432" y="838"/>
                    <a:pt x="0" y="328"/>
                    <a:pt x="183" y="1"/>
                  </a:cubicBezTo>
                  <a:cubicBezTo>
                    <a:pt x="288" y="616"/>
                    <a:pt x="1793" y="1257"/>
                    <a:pt x="2669" y="1584"/>
                  </a:cubicBezTo>
                  <a:cubicBezTo>
                    <a:pt x="3978" y="2068"/>
                    <a:pt x="5470" y="2958"/>
                    <a:pt x="7485" y="820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3041100" y="2307450"/>
              <a:ext cx="153775" cy="382425"/>
            </a:xfrm>
            <a:custGeom>
              <a:avLst/>
              <a:gdLst/>
              <a:ahLst/>
              <a:cxnLst/>
              <a:rect l="l" t="t" r="r" b="b"/>
              <a:pathLst>
                <a:path w="6151" h="15297" extrusionOk="0">
                  <a:moveTo>
                    <a:pt x="6072" y="15296"/>
                  </a:moveTo>
                  <a:cubicBezTo>
                    <a:pt x="3900" y="10389"/>
                    <a:pt x="1819" y="5391"/>
                    <a:pt x="1" y="79"/>
                  </a:cubicBezTo>
                  <a:lnTo>
                    <a:pt x="197" y="0"/>
                  </a:lnTo>
                  <a:cubicBezTo>
                    <a:pt x="1885" y="5116"/>
                    <a:pt x="3926" y="10167"/>
                    <a:pt x="6150" y="15178"/>
                  </a:cubicBezTo>
                  <a:lnTo>
                    <a:pt x="6124" y="1529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3232475" y="2794200"/>
              <a:ext cx="187125" cy="205125"/>
            </a:xfrm>
            <a:custGeom>
              <a:avLst/>
              <a:gdLst/>
              <a:ahLst/>
              <a:cxnLst/>
              <a:rect l="l" t="t" r="r" b="b"/>
              <a:pathLst>
                <a:path w="7485" h="8205" extrusionOk="0">
                  <a:moveTo>
                    <a:pt x="7485" y="8204"/>
                  </a:moveTo>
                  <a:cubicBezTo>
                    <a:pt x="5404" y="7563"/>
                    <a:pt x="2460" y="4043"/>
                    <a:pt x="2002" y="3415"/>
                  </a:cubicBezTo>
                  <a:cubicBezTo>
                    <a:pt x="1374" y="2578"/>
                    <a:pt x="1387" y="2120"/>
                    <a:pt x="890" y="1439"/>
                  </a:cubicBezTo>
                  <a:cubicBezTo>
                    <a:pt x="432" y="824"/>
                    <a:pt x="0" y="327"/>
                    <a:pt x="183" y="0"/>
                  </a:cubicBezTo>
                  <a:cubicBezTo>
                    <a:pt x="288" y="615"/>
                    <a:pt x="1806" y="1256"/>
                    <a:pt x="2669" y="1570"/>
                  </a:cubicBezTo>
                  <a:cubicBezTo>
                    <a:pt x="3978" y="2068"/>
                    <a:pt x="5470" y="2957"/>
                    <a:pt x="7485" y="820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3083625" y="2416700"/>
              <a:ext cx="153775" cy="382425"/>
            </a:xfrm>
            <a:custGeom>
              <a:avLst/>
              <a:gdLst/>
              <a:ahLst/>
              <a:cxnLst/>
              <a:rect l="l" t="t" r="r" b="b"/>
              <a:pathLst>
                <a:path w="6151" h="15297" extrusionOk="0">
                  <a:moveTo>
                    <a:pt x="6072" y="15283"/>
                  </a:moveTo>
                  <a:cubicBezTo>
                    <a:pt x="3900" y="10390"/>
                    <a:pt x="1819" y="5378"/>
                    <a:pt x="1" y="79"/>
                  </a:cubicBezTo>
                  <a:lnTo>
                    <a:pt x="197" y="0"/>
                  </a:lnTo>
                  <a:cubicBezTo>
                    <a:pt x="1885" y="5103"/>
                    <a:pt x="3926" y="10154"/>
                    <a:pt x="6150" y="15166"/>
                  </a:cubicBezTo>
                  <a:lnTo>
                    <a:pt x="6124" y="1529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3273025" y="2896575"/>
              <a:ext cx="187475" cy="205125"/>
            </a:xfrm>
            <a:custGeom>
              <a:avLst/>
              <a:gdLst/>
              <a:ahLst/>
              <a:cxnLst/>
              <a:rect l="l" t="t" r="r" b="b"/>
              <a:pathLst>
                <a:path w="7499" h="8205" extrusionOk="0">
                  <a:moveTo>
                    <a:pt x="7498" y="8205"/>
                  </a:moveTo>
                  <a:cubicBezTo>
                    <a:pt x="5418" y="7577"/>
                    <a:pt x="2474" y="4057"/>
                    <a:pt x="2003" y="3429"/>
                  </a:cubicBezTo>
                  <a:cubicBezTo>
                    <a:pt x="1388" y="2591"/>
                    <a:pt x="1401" y="2133"/>
                    <a:pt x="890" y="1453"/>
                  </a:cubicBezTo>
                  <a:cubicBezTo>
                    <a:pt x="446" y="838"/>
                    <a:pt x="1" y="341"/>
                    <a:pt x="197" y="1"/>
                  </a:cubicBezTo>
                  <a:cubicBezTo>
                    <a:pt x="289" y="616"/>
                    <a:pt x="1806" y="1257"/>
                    <a:pt x="2670" y="1584"/>
                  </a:cubicBezTo>
                  <a:cubicBezTo>
                    <a:pt x="3991" y="2068"/>
                    <a:pt x="5483" y="2958"/>
                    <a:pt x="7498" y="8205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3124525" y="2519425"/>
              <a:ext cx="153750" cy="382075"/>
            </a:xfrm>
            <a:custGeom>
              <a:avLst/>
              <a:gdLst/>
              <a:ahLst/>
              <a:cxnLst/>
              <a:rect l="l" t="t" r="r" b="b"/>
              <a:pathLst>
                <a:path w="6150" h="15283" extrusionOk="0">
                  <a:moveTo>
                    <a:pt x="6058" y="15283"/>
                  </a:moveTo>
                  <a:cubicBezTo>
                    <a:pt x="3899" y="10376"/>
                    <a:pt x="1819" y="5378"/>
                    <a:pt x="0" y="65"/>
                  </a:cubicBezTo>
                  <a:lnTo>
                    <a:pt x="183" y="0"/>
                  </a:lnTo>
                  <a:cubicBezTo>
                    <a:pt x="1884" y="5103"/>
                    <a:pt x="3913" y="10154"/>
                    <a:pt x="6150" y="15165"/>
                  </a:cubicBezTo>
                  <a:lnTo>
                    <a:pt x="6111" y="15283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3312275" y="2996350"/>
              <a:ext cx="187475" cy="205125"/>
            </a:xfrm>
            <a:custGeom>
              <a:avLst/>
              <a:gdLst/>
              <a:ahLst/>
              <a:cxnLst/>
              <a:rect l="l" t="t" r="r" b="b"/>
              <a:pathLst>
                <a:path w="7499" h="8205" extrusionOk="0">
                  <a:moveTo>
                    <a:pt x="7498" y="8204"/>
                  </a:moveTo>
                  <a:cubicBezTo>
                    <a:pt x="5405" y="7563"/>
                    <a:pt x="2461" y="4044"/>
                    <a:pt x="2003" y="3429"/>
                  </a:cubicBezTo>
                  <a:cubicBezTo>
                    <a:pt x="1388" y="2591"/>
                    <a:pt x="1388" y="2133"/>
                    <a:pt x="891" y="1440"/>
                  </a:cubicBezTo>
                  <a:cubicBezTo>
                    <a:pt x="446" y="838"/>
                    <a:pt x="1" y="328"/>
                    <a:pt x="184" y="0"/>
                  </a:cubicBezTo>
                  <a:cubicBezTo>
                    <a:pt x="289" y="615"/>
                    <a:pt x="1806" y="1257"/>
                    <a:pt x="2670" y="1584"/>
                  </a:cubicBezTo>
                  <a:cubicBezTo>
                    <a:pt x="3992" y="2068"/>
                    <a:pt x="5470" y="2958"/>
                    <a:pt x="7498" y="8204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3163450" y="2618850"/>
              <a:ext cx="153775" cy="382425"/>
            </a:xfrm>
            <a:custGeom>
              <a:avLst/>
              <a:gdLst/>
              <a:ahLst/>
              <a:cxnLst/>
              <a:rect l="l" t="t" r="r" b="b"/>
              <a:pathLst>
                <a:path w="6151" h="15297" extrusionOk="0">
                  <a:moveTo>
                    <a:pt x="6072" y="15297"/>
                  </a:moveTo>
                  <a:cubicBezTo>
                    <a:pt x="3913" y="10390"/>
                    <a:pt x="1819" y="5392"/>
                    <a:pt x="0" y="79"/>
                  </a:cubicBezTo>
                  <a:lnTo>
                    <a:pt x="197" y="1"/>
                  </a:lnTo>
                  <a:cubicBezTo>
                    <a:pt x="1884" y="5117"/>
                    <a:pt x="3926" y="10168"/>
                    <a:pt x="6150" y="15179"/>
                  </a:cubicBezTo>
                  <a:lnTo>
                    <a:pt x="6124" y="15297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2888025" y="1681350"/>
              <a:ext cx="86050" cy="245025"/>
            </a:xfrm>
            <a:custGeom>
              <a:avLst/>
              <a:gdLst/>
              <a:ahLst/>
              <a:cxnLst/>
              <a:rect l="l" t="t" r="r" b="b"/>
              <a:pathLst>
                <a:path w="3442" h="9801" extrusionOk="0">
                  <a:moveTo>
                    <a:pt x="2800" y="9801"/>
                  </a:moveTo>
                  <a:cubicBezTo>
                    <a:pt x="3441" y="7916"/>
                    <a:pt x="2421" y="3860"/>
                    <a:pt x="2211" y="3180"/>
                  </a:cubicBezTo>
                  <a:cubicBezTo>
                    <a:pt x="1924" y="2264"/>
                    <a:pt x="1583" y="2028"/>
                    <a:pt x="1348" y="1296"/>
                  </a:cubicBezTo>
                  <a:cubicBezTo>
                    <a:pt x="1138" y="628"/>
                    <a:pt x="1008" y="40"/>
                    <a:pt x="654" y="0"/>
                  </a:cubicBezTo>
                  <a:cubicBezTo>
                    <a:pt x="1060" y="406"/>
                    <a:pt x="720" y="1858"/>
                    <a:pt x="484" y="2670"/>
                  </a:cubicBezTo>
                  <a:cubicBezTo>
                    <a:pt x="144" y="3913"/>
                    <a:pt x="0" y="5496"/>
                    <a:pt x="2800" y="9801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2705150" y="1366000"/>
              <a:ext cx="203825" cy="317650"/>
            </a:xfrm>
            <a:custGeom>
              <a:avLst/>
              <a:gdLst/>
              <a:ahLst/>
              <a:cxnLst/>
              <a:rect l="l" t="t" r="r" b="b"/>
              <a:pathLst>
                <a:path w="8153" h="12706" extrusionOk="0">
                  <a:moveTo>
                    <a:pt x="8152" y="12667"/>
                  </a:moveTo>
                  <a:cubicBezTo>
                    <a:pt x="5693" y="8427"/>
                    <a:pt x="3115" y="4201"/>
                    <a:pt x="171" y="1"/>
                  </a:cubicBezTo>
                  <a:lnTo>
                    <a:pt x="1" y="105"/>
                  </a:lnTo>
                  <a:cubicBezTo>
                    <a:pt x="2866" y="4096"/>
                    <a:pt x="5509" y="8323"/>
                    <a:pt x="8022" y="12654"/>
                  </a:cubicBezTo>
                  <a:lnTo>
                    <a:pt x="8126" y="12706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2939375" y="1787975"/>
              <a:ext cx="82450" cy="247650"/>
            </a:xfrm>
            <a:custGeom>
              <a:avLst/>
              <a:gdLst/>
              <a:ahLst/>
              <a:cxnLst/>
              <a:rect l="l" t="t" r="r" b="b"/>
              <a:pathLst>
                <a:path w="3298" h="9906" extrusionOk="0">
                  <a:moveTo>
                    <a:pt x="2552" y="9906"/>
                  </a:moveTo>
                  <a:cubicBezTo>
                    <a:pt x="3298" y="8061"/>
                    <a:pt x="2500" y="3952"/>
                    <a:pt x="2329" y="3259"/>
                  </a:cubicBezTo>
                  <a:cubicBezTo>
                    <a:pt x="2094" y="2330"/>
                    <a:pt x="1767" y="2081"/>
                    <a:pt x="1571" y="1322"/>
                  </a:cubicBezTo>
                  <a:cubicBezTo>
                    <a:pt x="1400" y="655"/>
                    <a:pt x="1296" y="53"/>
                    <a:pt x="942" y="1"/>
                  </a:cubicBezTo>
                  <a:cubicBezTo>
                    <a:pt x="1335" y="420"/>
                    <a:pt x="903" y="1859"/>
                    <a:pt x="642" y="2670"/>
                  </a:cubicBezTo>
                  <a:cubicBezTo>
                    <a:pt x="223" y="3887"/>
                    <a:pt x="0" y="5444"/>
                    <a:pt x="2552" y="990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2781375" y="1462500"/>
              <a:ext cx="186150" cy="327800"/>
            </a:xfrm>
            <a:custGeom>
              <a:avLst/>
              <a:gdLst/>
              <a:ahLst/>
              <a:cxnLst/>
              <a:rect l="l" t="t" r="r" b="b"/>
              <a:pathLst>
                <a:path w="7446" h="13112" extrusionOk="0">
                  <a:moveTo>
                    <a:pt x="7446" y="13072"/>
                  </a:moveTo>
                  <a:cubicBezTo>
                    <a:pt x="5221" y="8715"/>
                    <a:pt x="2879" y="4358"/>
                    <a:pt x="171" y="1"/>
                  </a:cubicBezTo>
                  <a:lnTo>
                    <a:pt x="1" y="92"/>
                  </a:lnTo>
                  <a:cubicBezTo>
                    <a:pt x="2644" y="4240"/>
                    <a:pt x="5051" y="8597"/>
                    <a:pt x="7315" y="13072"/>
                  </a:cubicBezTo>
                  <a:lnTo>
                    <a:pt x="7419" y="1311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2986150" y="1857000"/>
              <a:ext cx="82775" cy="247650"/>
            </a:xfrm>
            <a:custGeom>
              <a:avLst/>
              <a:gdLst/>
              <a:ahLst/>
              <a:cxnLst/>
              <a:rect l="l" t="t" r="r" b="b"/>
              <a:pathLst>
                <a:path w="3311" h="9906" extrusionOk="0">
                  <a:moveTo>
                    <a:pt x="2565" y="9906"/>
                  </a:moveTo>
                  <a:cubicBezTo>
                    <a:pt x="3311" y="8061"/>
                    <a:pt x="2513" y="3939"/>
                    <a:pt x="2343" y="3259"/>
                  </a:cubicBezTo>
                  <a:cubicBezTo>
                    <a:pt x="2107" y="2330"/>
                    <a:pt x="1767" y="2081"/>
                    <a:pt x="1584" y="1322"/>
                  </a:cubicBezTo>
                  <a:cubicBezTo>
                    <a:pt x="1401" y="655"/>
                    <a:pt x="1309" y="53"/>
                    <a:pt x="956" y="1"/>
                  </a:cubicBezTo>
                  <a:cubicBezTo>
                    <a:pt x="1335" y="419"/>
                    <a:pt x="916" y="1859"/>
                    <a:pt x="642" y="2657"/>
                  </a:cubicBezTo>
                  <a:cubicBezTo>
                    <a:pt x="236" y="3874"/>
                    <a:pt x="0" y="5444"/>
                    <a:pt x="2565" y="990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2828475" y="1531525"/>
              <a:ext cx="186150" cy="327800"/>
            </a:xfrm>
            <a:custGeom>
              <a:avLst/>
              <a:gdLst/>
              <a:ahLst/>
              <a:cxnLst/>
              <a:rect l="l" t="t" r="r" b="b"/>
              <a:pathLst>
                <a:path w="7446" h="13112" extrusionOk="0">
                  <a:moveTo>
                    <a:pt x="7446" y="13072"/>
                  </a:moveTo>
                  <a:cubicBezTo>
                    <a:pt x="5221" y="8715"/>
                    <a:pt x="2879" y="4358"/>
                    <a:pt x="158" y="1"/>
                  </a:cubicBezTo>
                  <a:lnTo>
                    <a:pt x="1" y="92"/>
                  </a:lnTo>
                  <a:cubicBezTo>
                    <a:pt x="2644" y="4240"/>
                    <a:pt x="5038" y="8597"/>
                    <a:pt x="7315" y="13072"/>
                  </a:cubicBezTo>
                  <a:lnTo>
                    <a:pt x="7420" y="1311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3038475" y="1949575"/>
              <a:ext cx="82800" cy="247975"/>
            </a:xfrm>
            <a:custGeom>
              <a:avLst/>
              <a:gdLst/>
              <a:ahLst/>
              <a:cxnLst/>
              <a:rect l="l" t="t" r="r" b="b"/>
              <a:pathLst>
                <a:path w="3312" h="9919" extrusionOk="0">
                  <a:moveTo>
                    <a:pt x="2566" y="9919"/>
                  </a:moveTo>
                  <a:cubicBezTo>
                    <a:pt x="3311" y="8074"/>
                    <a:pt x="2513" y="3952"/>
                    <a:pt x="2343" y="3272"/>
                  </a:cubicBezTo>
                  <a:cubicBezTo>
                    <a:pt x="2108" y="2343"/>
                    <a:pt x="1781" y="2081"/>
                    <a:pt x="1584" y="1335"/>
                  </a:cubicBezTo>
                  <a:cubicBezTo>
                    <a:pt x="1401" y="668"/>
                    <a:pt x="1309" y="66"/>
                    <a:pt x="956" y="1"/>
                  </a:cubicBezTo>
                  <a:cubicBezTo>
                    <a:pt x="1336" y="432"/>
                    <a:pt x="917" y="1872"/>
                    <a:pt x="642" y="2670"/>
                  </a:cubicBezTo>
                  <a:cubicBezTo>
                    <a:pt x="237" y="3887"/>
                    <a:pt x="1" y="5457"/>
                    <a:pt x="2566" y="9919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2880825" y="1624425"/>
              <a:ext cx="186150" cy="327800"/>
            </a:xfrm>
            <a:custGeom>
              <a:avLst/>
              <a:gdLst/>
              <a:ahLst/>
              <a:cxnLst/>
              <a:rect l="l" t="t" r="r" b="b"/>
              <a:pathLst>
                <a:path w="7446" h="13112" extrusionOk="0">
                  <a:moveTo>
                    <a:pt x="7445" y="13072"/>
                  </a:moveTo>
                  <a:cubicBezTo>
                    <a:pt x="5221" y="8715"/>
                    <a:pt x="2879" y="4345"/>
                    <a:pt x="170" y="1"/>
                  </a:cubicBezTo>
                  <a:lnTo>
                    <a:pt x="0" y="92"/>
                  </a:lnTo>
                  <a:cubicBezTo>
                    <a:pt x="2643" y="4240"/>
                    <a:pt x="5051" y="8597"/>
                    <a:pt x="7315" y="13059"/>
                  </a:cubicBezTo>
                  <a:lnTo>
                    <a:pt x="7419" y="13111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3089850" y="2037900"/>
              <a:ext cx="82450" cy="247650"/>
            </a:xfrm>
            <a:custGeom>
              <a:avLst/>
              <a:gdLst/>
              <a:ahLst/>
              <a:cxnLst/>
              <a:rect l="l" t="t" r="r" b="b"/>
              <a:pathLst>
                <a:path w="3298" h="9906" extrusionOk="0">
                  <a:moveTo>
                    <a:pt x="2552" y="9906"/>
                  </a:moveTo>
                  <a:cubicBezTo>
                    <a:pt x="3298" y="8074"/>
                    <a:pt x="2513" y="3952"/>
                    <a:pt x="2329" y="3259"/>
                  </a:cubicBezTo>
                  <a:cubicBezTo>
                    <a:pt x="2094" y="2343"/>
                    <a:pt x="1767" y="2081"/>
                    <a:pt x="1570" y="1335"/>
                  </a:cubicBezTo>
                  <a:cubicBezTo>
                    <a:pt x="1400" y="655"/>
                    <a:pt x="1296" y="53"/>
                    <a:pt x="955" y="1"/>
                  </a:cubicBezTo>
                  <a:cubicBezTo>
                    <a:pt x="1335" y="432"/>
                    <a:pt x="903" y="1872"/>
                    <a:pt x="641" y="2670"/>
                  </a:cubicBezTo>
                  <a:cubicBezTo>
                    <a:pt x="223" y="3887"/>
                    <a:pt x="0" y="5457"/>
                    <a:pt x="2552" y="990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2931850" y="1712425"/>
              <a:ext cx="186150" cy="328125"/>
            </a:xfrm>
            <a:custGeom>
              <a:avLst/>
              <a:gdLst/>
              <a:ahLst/>
              <a:cxnLst/>
              <a:rect l="l" t="t" r="r" b="b"/>
              <a:pathLst>
                <a:path w="7446" h="13125" extrusionOk="0">
                  <a:moveTo>
                    <a:pt x="7446" y="13085"/>
                  </a:moveTo>
                  <a:cubicBezTo>
                    <a:pt x="5221" y="8715"/>
                    <a:pt x="2879" y="4358"/>
                    <a:pt x="171" y="0"/>
                  </a:cubicBezTo>
                  <a:lnTo>
                    <a:pt x="0" y="105"/>
                  </a:lnTo>
                  <a:cubicBezTo>
                    <a:pt x="2644" y="4240"/>
                    <a:pt x="5051" y="8597"/>
                    <a:pt x="7315" y="13072"/>
                  </a:cubicBezTo>
                  <a:lnTo>
                    <a:pt x="7419" y="13124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3125500" y="2087625"/>
              <a:ext cx="79525" cy="249275"/>
            </a:xfrm>
            <a:custGeom>
              <a:avLst/>
              <a:gdLst/>
              <a:ahLst/>
              <a:cxnLst/>
              <a:rect l="l" t="t" r="r" b="b"/>
              <a:pathLst>
                <a:path w="3181" h="9971" extrusionOk="0">
                  <a:moveTo>
                    <a:pt x="2356" y="9971"/>
                  </a:moveTo>
                  <a:cubicBezTo>
                    <a:pt x="3180" y="8165"/>
                    <a:pt x="2578" y="4017"/>
                    <a:pt x="2434" y="3324"/>
                  </a:cubicBezTo>
                  <a:cubicBezTo>
                    <a:pt x="2238" y="2395"/>
                    <a:pt x="1924" y="2120"/>
                    <a:pt x="1767" y="1361"/>
                  </a:cubicBezTo>
                  <a:cubicBezTo>
                    <a:pt x="1623" y="681"/>
                    <a:pt x="1544" y="79"/>
                    <a:pt x="1204" y="0"/>
                  </a:cubicBezTo>
                  <a:cubicBezTo>
                    <a:pt x="1558" y="445"/>
                    <a:pt x="1073" y="1858"/>
                    <a:pt x="772" y="2657"/>
                  </a:cubicBezTo>
                  <a:cubicBezTo>
                    <a:pt x="301" y="3847"/>
                    <a:pt x="0" y="5404"/>
                    <a:pt x="2356" y="9971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2988775" y="1754300"/>
              <a:ext cx="171100" cy="335975"/>
            </a:xfrm>
            <a:custGeom>
              <a:avLst/>
              <a:gdLst/>
              <a:ahLst/>
              <a:cxnLst/>
              <a:rect l="l" t="t" r="r" b="b"/>
              <a:pathLst>
                <a:path w="6844" h="13439" extrusionOk="0">
                  <a:moveTo>
                    <a:pt x="6843" y="13399"/>
                  </a:moveTo>
                  <a:cubicBezTo>
                    <a:pt x="4828" y="8937"/>
                    <a:pt x="2682" y="4475"/>
                    <a:pt x="170" y="0"/>
                  </a:cubicBezTo>
                  <a:lnTo>
                    <a:pt x="0" y="92"/>
                  </a:lnTo>
                  <a:cubicBezTo>
                    <a:pt x="2460" y="4357"/>
                    <a:pt x="4658" y="8819"/>
                    <a:pt x="6713" y="13386"/>
                  </a:cubicBezTo>
                  <a:lnTo>
                    <a:pt x="6817" y="13438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3187975" y="2213550"/>
              <a:ext cx="74275" cy="250925"/>
            </a:xfrm>
            <a:custGeom>
              <a:avLst/>
              <a:gdLst/>
              <a:ahLst/>
              <a:cxnLst/>
              <a:rect l="l" t="t" r="r" b="b"/>
              <a:pathLst>
                <a:path w="2971" h="10037" extrusionOk="0">
                  <a:moveTo>
                    <a:pt x="2003" y="10037"/>
                  </a:moveTo>
                  <a:cubicBezTo>
                    <a:pt x="2971" y="8297"/>
                    <a:pt x="2683" y="4123"/>
                    <a:pt x="2591" y="3416"/>
                  </a:cubicBezTo>
                  <a:cubicBezTo>
                    <a:pt x="2474" y="2461"/>
                    <a:pt x="2173" y="2173"/>
                    <a:pt x="2068" y="1401"/>
                  </a:cubicBezTo>
                  <a:cubicBezTo>
                    <a:pt x="1976" y="721"/>
                    <a:pt x="1963" y="106"/>
                    <a:pt x="1623" y="1"/>
                  </a:cubicBezTo>
                  <a:cubicBezTo>
                    <a:pt x="1950" y="472"/>
                    <a:pt x="1348" y="1859"/>
                    <a:pt x="982" y="2618"/>
                  </a:cubicBezTo>
                  <a:cubicBezTo>
                    <a:pt x="432" y="3769"/>
                    <a:pt x="1" y="5300"/>
                    <a:pt x="2003" y="1003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3087875" y="1869100"/>
              <a:ext cx="144950" cy="347750"/>
            </a:xfrm>
            <a:custGeom>
              <a:avLst/>
              <a:gdLst/>
              <a:ahLst/>
              <a:cxnLst/>
              <a:rect l="l" t="t" r="r" b="b"/>
              <a:pathLst>
                <a:path w="5798" h="13910" extrusionOk="0">
                  <a:moveTo>
                    <a:pt x="5797" y="13871"/>
                  </a:moveTo>
                  <a:cubicBezTo>
                    <a:pt x="4122" y="9265"/>
                    <a:pt x="2330" y="4646"/>
                    <a:pt x="171" y="1"/>
                  </a:cubicBezTo>
                  <a:lnTo>
                    <a:pt x="1" y="66"/>
                  </a:lnTo>
                  <a:cubicBezTo>
                    <a:pt x="2107" y="4515"/>
                    <a:pt x="3965" y="9121"/>
                    <a:pt x="5666" y="13844"/>
                  </a:cubicBezTo>
                  <a:lnTo>
                    <a:pt x="5758" y="1391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3236725" y="2323475"/>
              <a:ext cx="73950" cy="250925"/>
            </a:xfrm>
            <a:custGeom>
              <a:avLst/>
              <a:gdLst/>
              <a:ahLst/>
              <a:cxnLst/>
              <a:rect l="l" t="t" r="r" b="b"/>
              <a:pathLst>
                <a:path w="2958" h="10037" extrusionOk="0">
                  <a:moveTo>
                    <a:pt x="1989" y="10036"/>
                  </a:moveTo>
                  <a:cubicBezTo>
                    <a:pt x="2957" y="8296"/>
                    <a:pt x="2670" y="4109"/>
                    <a:pt x="2578" y="3402"/>
                  </a:cubicBezTo>
                  <a:cubicBezTo>
                    <a:pt x="2460" y="2460"/>
                    <a:pt x="2172" y="2172"/>
                    <a:pt x="2068" y="1400"/>
                  </a:cubicBezTo>
                  <a:cubicBezTo>
                    <a:pt x="1976" y="707"/>
                    <a:pt x="1950" y="105"/>
                    <a:pt x="1610" y="0"/>
                  </a:cubicBezTo>
                  <a:cubicBezTo>
                    <a:pt x="1937" y="471"/>
                    <a:pt x="1348" y="1845"/>
                    <a:pt x="982" y="2617"/>
                  </a:cubicBezTo>
                  <a:cubicBezTo>
                    <a:pt x="419" y="3769"/>
                    <a:pt x="0" y="5300"/>
                    <a:pt x="1989" y="1003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3136300" y="1978700"/>
              <a:ext cx="144925" cy="347750"/>
            </a:xfrm>
            <a:custGeom>
              <a:avLst/>
              <a:gdLst/>
              <a:ahLst/>
              <a:cxnLst/>
              <a:rect l="l" t="t" r="r" b="b"/>
              <a:pathLst>
                <a:path w="5797" h="13910" extrusionOk="0">
                  <a:moveTo>
                    <a:pt x="5797" y="13883"/>
                  </a:moveTo>
                  <a:cubicBezTo>
                    <a:pt x="4122" y="9277"/>
                    <a:pt x="2329" y="4658"/>
                    <a:pt x="170" y="0"/>
                  </a:cubicBezTo>
                  <a:lnTo>
                    <a:pt x="0" y="79"/>
                  </a:lnTo>
                  <a:cubicBezTo>
                    <a:pt x="2120" y="4514"/>
                    <a:pt x="3965" y="9133"/>
                    <a:pt x="5666" y="13857"/>
                  </a:cubicBezTo>
                  <a:lnTo>
                    <a:pt x="5771" y="13909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3279250" y="2442225"/>
              <a:ext cx="74275" cy="250575"/>
            </a:xfrm>
            <a:custGeom>
              <a:avLst/>
              <a:gdLst/>
              <a:ahLst/>
              <a:cxnLst/>
              <a:rect l="l" t="t" r="r" b="b"/>
              <a:pathLst>
                <a:path w="2971" h="10023" extrusionOk="0">
                  <a:moveTo>
                    <a:pt x="2002" y="10023"/>
                  </a:moveTo>
                  <a:cubicBezTo>
                    <a:pt x="2970" y="8283"/>
                    <a:pt x="2683" y="4109"/>
                    <a:pt x="2591" y="3402"/>
                  </a:cubicBezTo>
                  <a:cubicBezTo>
                    <a:pt x="2473" y="2460"/>
                    <a:pt x="2172" y="2159"/>
                    <a:pt x="2068" y="1387"/>
                  </a:cubicBezTo>
                  <a:cubicBezTo>
                    <a:pt x="1976" y="707"/>
                    <a:pt x="1950" y="92"/>
                    <a:pt x="1623" y="0"/>
                  </a:cubicBezTo>
                  <a:cubicBezTo>
                    <a:pt x="1950" y="458"/>
                    <a:pt x="1348" y="1845"/>
                    <a:pt x="982" y="2604"/>
                  </a:cubicBezTo>
                  <a:cubicBezTo>
                    <a:pt x="419" y="3755"/>
                    <a:pt x="0" y="5286"/>
                    <a:pt x="2002" y="1002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3178825" y="2097425"/>
              <a:ext cx="145250" cy="347750"/>
            </a:xfrm>
            <a:custGeom>
              <a:avLst/>
              <a:gdLst/>
              <a:ahLst/>
              <a:cxnLst/>
              <a:rect l="l" t="t" r="r" b="b"/>
              <a:pathLst>
                <a:path w="5810" h="13910" extrusionOk="0">
                  <a:moveTo>
                    <a:pt x="5810" y="13871"/>
                  </a:moveTo>
                  <a:cubicBezTo>
                    <a:pt x="4135" y="9265"/>
                    <a:pt x="2342" y="4646"/>
                    <a:pt x="183" y="1"/>
                  </a:cubicBezTo>
                  <a:lnTo>
                    <a:pt x="0" y="79"/>
                  </a:lnTo>
                  <a:cubicBezTo>
                    <a:pt x="2120" y="4515"/>
                    <a:pt x="3978" y="9121"/>
                    <a:pt x="5679" y="13844"/>
                  </a:cubicBezTo>
                  <a:lnTo>
                    <a:pt x="5771" y="13910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3318175" y="2564875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7"/>
                  </a:moveTo>
                  <a:cubicBezTo>
                    <a:pt x="2709" y="8375"/>
                    <a:pt x="2761" y="4188"/>
                    <a:pt x="2722" y="3468"/>
                  </a:cubicBezTo>
                  <a:cubicBezTo>
                    <a:pt x="2683" y="2526"/>
                    <a:pt x="2408" y="2199"/>
                    <a:pt x="2369" y="1427"/>
                  </a:cubicBezTo>
                  <a:cubicBezTo>
                    <a:pt x="2329" y="734"/>
                    <a:pt x="2356" y="132"/>
                    <a:pt x="2028" y="1"/>
                  </a:cubicBezTo>
                  <a:cubicBezTo>
                    <a:pt x="2316" y="498"/>
                    <a:pt x="1610" y="1833"/>
                    <a:pt x="1191" y="2552"/>
                  </a:cubicBezTo>
                  <a:cubicBezTo>
                    <a:pt x="537" y="3665"/>
                    <a:pt x="0" y="5156"/>
                    <a:pt x="1610" y="1003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6"/>
            <p:cNvSpPr/>
            <p:nvPr/>
          </p:nvSpPr>
          <p:spPr>
            <a:xfrm>
              <a:off x="3255700" y="2210625"/>
              <a:ext cx="117125" cy="357550"/>
            </a:xfrm>
            <a:custGeom>
              <a:avLst/>
              <a:gdLst/>
              <a:ahLst/>
              <a:cxnLst/>
              <a:rect l="l" t="t" r="r" b="b"/>
              <a:pathLst>
                <a:path w="4685" h="14302" extrusionOk="0">
                  <a:moveTo>
                    <a:pt x="4684" y="14275"/>
                  </a:moveTo>
                  <a:cubicBezTo>
                    <a:pt x="3389" y="9552"/>
                    <a:pt x="1963" y="4802"/>
                    <a:pt x="183" y="0"/>
                  </a:cubicBezTo>
                  <a:lnTo>
                    <a:pt x="0" y="53"/>
                  </a:lnTo>
                  <a:cubicBezTo>
                    <a:pt x="1767" y="4645"/>
                    <a:pt x="3245" y="9395"/>
                    <a:pt x="4567" y="14236"/>
                  </a:cubicBezTo>
                  <a:lnTo>
                    <a:pt x="4658" y="14302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6"/>
            <p:cNvSpPr/>
            <p:nvPr/>
          </p:nvSpPr>
          <p:spPr>
            <a:xfrm>
              <a:off x="3362000" y="2666625"/>
              <a:ext cx="69050" cy="250925"/>
            </a:xfrm>
            <a:custGeom>
              <a:avLst/>
              <a:gdLst/>
              <a:ahLst/>
              <a:cxnLst/>
              <a:rect l="l" t="t" r="r" b="b"/>
              <a:pathLst>
                <a:path w="2762" h="10037" extrusionOk="0">
                  <a:moveTo>
                    <a:pt x="1610" y="10036"/>
                  </a:moveTo>
                  <a:cubicBezTo>
                    <a:pt x="2709" y="8374"/>
                    <a:pt x="2762" y="4187"/>
                    <a:pt x="2735" y="3468"/>
                  </a:cubicBezTo>
                  <a:cubicBezTo>
                    <a:pt x="2683" y="2525"/>
                    <a:pt x="2408" y="2198"/>
                    <a:pt x="2369" y="1426"/>
                  </a:cubicBezTo>
                  <a:cubicBezTo>
                    <a:pt x="2343" y="733"/>
                    <a:pt x="2356" y="131"/>
                    <a:pt x="2029" y="0"/>
                  </a:cubicBezTo>
                  <a:cubicBezTo>
                    <a:pt x="2317" y="497"/>
                    <a:pt x="1623" y="1819"/>
                    <a:pt x="1191" y="2552"/>
                  </a:cubicBezTo>
                  <a:cubicBezTo>
                    <a:pt x="537" y="3664"/>
                    <a:pt x="1" y="5155"/>
                    <a:pt x="1610" y="10036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6"/>
            <p:cNvSpPr/>
            <p:nvPr/>
          </p:nvSpPr>
          <p:spPr>
            <a:xfrm>
              <a:off x="3299850" y="2312350"/>
              <a:ext cx="117125" cy="357550"/>
            </a:xfrm>
            <a:custGeom>
              <a:avLst/>
              <a:gdLst/>
              <a:ahLst/>
              <a:cxnLst/>
              <a:rect l="l" t="t" r="r" b="b"/>
              <a:pathLst>
                <a:path w="4685" h="14302" extrusionOk="0">
                  <a:moveTo>
                    <a:pt x="4685" y="14263"/>
                  </a:moveTo>
                  <a:cubicBezTo>
                    <a:pt x="3376" y="9552"/>
                    <a:pt x="1963" y="4803"/>
                    <a:pt x="184" y="1"/>
                  </a:cubicBezTo>
                  <a:lnTo>
                    <a:pt x="1" y="53"/>
                  </a:lnTo>
                  <a:cubicBezTo>
                    <a:pt x="1754" y="4646"/>
                    <a:pt x="3232" y="9395"/>
                    <a:pt x="4554" y="14237"/>
                  </a:cubicBezTo>
                  <a:lnTo>
                    <a:pt x="4646" y="14302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3400600" y="2768675"/>
              <a:ext cx="69050" cy="250600"/>
            </a:xfrm>
            <a:custGeom>
              <a:avLst/>
              <a:gdLst/>
              <a:ahLst/>
              <a:cxnLst/>
              <a:rect l="l" t="t" r="r" b="b"/>
              <a:pathLst>
                <a:path w="2762" h="10024" extrusionOk="0">
                  <a:moveTo>
                    <a:pt x="1610" y="10023"/>
                  </a:moveTo>
                  <a:cubicBezTo>
                    <a:pt x="2722" y="8375"/>
                    <a:pt x="2761" y="4175"/>
                    <a:pt x="2735" y="3468"/>
                  </a:cubicBezTo>
                  <a:cubicBezTo>
                    <a:pt x="2683" y="2513"/>
                    <a:pt x="2421" y="2199"/>
                    <a:pt x="2382" y="1427"/>
                  </a:cubicBezTo>
                  <a:cubicBezTo>
                    <a:pt x="2343" y="733"/>
                    <a:pt x="2369" y="118"/>
                    <a:pt x="2042" y="1"/>
                  </a:cubicBezTo>
                  <a:cubicBezTo>
                    <a:pt x="2330" y="498"/>
                    <a:pt x="1623" y="1819"/>
                    <a:pt x="1191" y="2552"/>
                  </a:cubicBezTo>
                  <a:cubicBezTo>
                    <a:pt x="550" y="3651"/>
                    <a:pt x="1" y="5143"/>
                    <a:pt x="1610" y="1002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3338450" y="2414075"/>
              <a:ext cx="117125" cy="357900"/>
            </a:xfrm>
            <a:custGeom>
              <a:avLst/>
              <a:gdLst/>
              <a:ahLst/>
              <a:cxnLst/>
              <a:rect l="l" t="t" r="r" b="b"/>
              <a:pathLst>
                <a:path w="4685" h="14316" extrusionOk="0">
                  <a:moveTo>
                    <a:pt x="4685" y="14276"/>
                  </a:moveTo>
                  <a:cubicBezTo>
                    <a:pt x="3376" y="9553"/>
                    <a:pt x="1963" y="4816"/>
                    <a:pt x="184" y="1"/>
                  </a:cubicBezTo>
                  <a:lnTo>
                    <a:pt x="1" y="66"/>
                  </a:lnTo>
                  <a:cubicBezTo>
                    <a:pt x="1754" y="4659"/>
                    <a:pt x="3232" y="9409"/>
                    <a:pt x="4554" y="14237"/>
                  </a:cubicBezTo>
                  <a:lnTo>
                    <a:pt x="4646" y="1431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3433325" y="2874000"/>
              <a:ext cx="69025" cy="250925"/>
            </a:xfrm>
            <a:custGeom>
              <a:avLst/>
              <a:gdLst/>
              <a:ahLst/>
              <a:cxnLst/>
              <a:rect l="l" t="t" r="r" b="b"/>
              <a:pathLst>
                <a:path w="2761" h="10037" extrusionOk="0">
                  <a:moveTo>
                    <a:pt x="1610" y="10037"/>
                  </a:moveTo>
                  <a:cubicBezTo>
                    <a:pt x="2709" y="8375"/>
                    <a:pt x="2761" y="4188"/>
                    <a:pt x="2722" y="3468"/>
                  </a:cubicBezTo>
                  <a:cubicBezTo>
                    <a:pt x="2682" y="2526"/>
                    <a:pt x="2408" y="2199"/>
                    <a:pt x="2368" y="1427"/>
                  </a:cubicBezTo>
                  <a:cubicBezTo>
                    <a:pt x="2329" y="734"/>
                    <a:pt x="2355" y="132"/>
                    <a:pt x="2028" y="1"/>
                  </a:cubicBezTo>
                  <a:cubicBezTo>
                    <a:pt x="2316" y="498"/>
                    <a:pt x="1610" y="1820"/>
                    <a:pt x="1191" y="2552"/>
                  </a:cubicBezTo>
                  <a:cubicBezTo>
                    <a:pt x="537" y="3664"/>
                    <a:pt x="0" y="5143"/>
                    <a:pt x="1610" y="10037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3371175" y="2519425"/>
              <a:ext cx="117125" cy="357875"/>
            </a:xfrm>
            <a:custGeom>
              <a:avLst/>
              <a:gdLst/>
              <a:ahLst/>
              <a:cxnLst/>
              <a:rect l="l" t="t" r="r" b="b"/>
              <a:pathLst>
                <a:path w="4685" h="14315" extrusionOk="0">
                  <a:moveTo>
                    <a:pt x="4684" y="14275"/>
                  </a:moveTo>
                  <a:cubicBezTo>
                    <a:pt x="3376" y="9552"/>
                    <a:pt x="1950" y="4815"/>
                    <a:pt x="170" y="0"/>
                  </a:cubicBezTo>
                  <a:lnTo>
                    <a:pt x="0" y="65"/>
                  </a:lnTo>
                  <a:cubicBezTo>
                    <a:pt x="1753" y="4658"/>
                    <a:pt x="3232" y="9408"/>
                    <a:pt x="4553" y="14249"/>
                  </a:cubicBezTo>
                  <a:lnTo>
                    <a:pt x="4645" y="1431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3467650" y="2954150"/>
              <a:ext cx="69050" cy="250600"/>
            </a:xfrm>
            <a:custGeom>
              <a:avLst/>
              <a:gdLst/>
              <a:ahLst/>
              <a:cxnLst/>
              <a:rect l="l" t="t" r="r" b="b"/>
              <a:pathLst>
                <a:path w="2762" h="10024" extrusionOk="0">
                  <a:moveTo>
                    <a:pt x="1610" y="10023"/>
                  </a:moveTo>
                  <a:cubicBezTo>
                    <a:pt x="2723" y="8375"/>
                    <a:pt x="2762" y="4188"/>
                    <a:pt x="2736" y="3468"/>
                  </a:cubicBezTo>
                  <a:cubicBezTo>
                    <a:pt x="2683" y="2513"/>
                    <a:pt x="2422" y="2199"/>
                    <a:pt x="2369" y="1427"/>
                  </a:cubicBezTo>
                  <a:cubicBezTo>
                    <a:pt x="2343" y="733"/>
                    <a:pt x="2356" y="118"/>
                    <a:pt x="2029" y="1"/>
                  </a:cubicBezTo>
                  <a:cubicBezTo>
                    <a:pt x="2317" y="498"/>
                    <a:pt x="1623" y="1819"/>
                    <a:pt x="1192" y="2552"/>
                  </a:cubicBezTo>
                  <a:cubicBezTo>
                    <a:pt x="537" y="3664"/>
                    <a:pt x="1" y="5143"/>
                    <a:pt x="1610" y="10023"/>
                  </a:cubicBezTo>
                  <a:close/>
                </a:path>
              </a:pathLst>
            </a:custGeom>
            <a:solidFill>
              <a:srgbClr val="EFDD86"/>
            </a:solidFill>
            <a:ln w="1975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3405500" y="2599550"/>
              <a:ext cx="117150" cy="357900"/>
            </a:xfrm>
            <a:custGeom>
              <a:avLst/>
              <a:gdLst/>
              <a:ahLst/>
              <a:cxnLst/>
              <a:rect l="l" t="t" r="r" b="b"/>
              <a:pathLst>
                <a:path w="4686" h="14316" extrusionOk="0">
                  <a:moveTo>
                    <a:pt x="4685" y="14276"/>
                  </a:moveTo>
                  <a:cubicBezTo>
                    <a:pt x="3377" y="9553"/>
                    <a:pt x="1964" y="4816"/>
                    <a:pt x="184" y="1"/>
                  </a:cubicBezTo>
                  <a:lnTo>
                    <a:pt x="1" y="66"/>
                  </a:lnTo>
                  <a:cubicBezTo>
                    <a:pt x="1754" y="4659"/>
                    <a:pt x="3233" y="9409"/>
                    <a:pt x="4554" y="14237"/>
                  </a:cubicBezTo>
                  <a:lnTo>
                    <a:pt x="4646" y="14315"/>
                  </a:lnTo>
                  <a:close/>
                </a:path>
              </a:pathLst>
            </a:custGeom>
            <a:solidFill>
              <a:srgbClr val="EFDD86"/>
            </a:solidFill>
            <a:ln w="650" cap="flat" cmpd="sng">
              <a:solidFill>
                <a:srgbClr val="B89D29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2886700" y="1878925"/>
              <a:ext cx="110925" cy="96850"/>
            </a:xfrm>
            <a:custGeom>
              <a:avLst/>
              <a:gdLst/>
              <a:ahLst/>
              <a:cxnLst/>
              <a:rect l="l" t="t" r="r" b="b"/>
              <a:pathLst>
                <a:path w="4437" h="3874" extrusionOk="0">
                  <a:moveTo>
                    <a:pt x="3939" y="3101"/>
                  </a:moveTo>
                  <a:cubicBezTo>
                    <a:pt x="3220" y="2081"/>
                    <a:pt x="2434" y="1113"/>
                    <a:pt x="1283" y="354"/>
                  </a:cubicBezTo>
                  <a:cubicBezTo>
                    <a:pt x="747" y="0"/>
                    <a:pt x="1" y="471"/>
                    <a:pt x="982" y="1086"/>
                  </a:cubicBezTo>
                  <a:cubicBezTo>
                    <a:pt x="2408" y="1976"/>
                    <a:pt x="3403" y="2918"/>
                    <a:pt x="4436" y="3847"/>
                  </a:cubicBezTo>
                  <a:cubicBezTo>
                    <a:pt x="4397" y="3873"/>
                    <a:pt x="4253" y="3546"/>
                    <a:pt x="3939" y="310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2901425" y="1883175"/>
              <a:ext cx="84425" cy="74925"/>
            </a:xfrm>
            <a:custGeom>
              <a:avLst/>
              <a:gdLst/>
              <a:ahLst/>
              <a:cxnLst/>
              <a:rect l="l" t="t" r="r" b="b"/>
              <a:pathLst>
                <a:path w="3377" h="2997" extrusionOk="0">
                  <a:moveTo>
                    <a:pt x="1" y="158"/>
                  </a:moveTo>
                  <a:cubicBezTo>
                    <a:pt x="1388" y="877"/>
                    <a:pt x="2356" y="1989"/>
                    <a:pt x="3376" y="2997"/>
                  </a:cubicBezTo>
                  <a:cubicBezTo>
                    <a:pt x="2578" y="2002"/>
                    <a:pt x="1872" y="930"/>
                    <a:pt x="681" y="158"/>
                  </a:cubicBezTo>
                  <a:cubicBezTo>
                    <a:pt x="472" y="27"/>
                    <a:pt x="171" y="0"/>
                    <a:pt x="1" y="15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3436575" y="2976400"/>
              <a:ext cx="31100" cy="106325"/>
            </a:xfrm>
            <a:custGeom>
              <a:avLst/>
              <a:gdLst/>
              <a:ahLst/>
              <a:cxnLst/>
              <a:rect l="l" t="t" r="r" b="b"/>
              <a:pathLst>
                <a:path w="1244" h="4253" extrusionOk="0">
                  <a:moveTo>
                    <a:pt x="891" y="0"/>
                  </a:moveTo>
                  <a:cubicBezTo>
                    <a:pt x="1" y="1531"/>
                    <a:pt x="1074" y="3952"/>
                    <a:pt x="1244" y="4253"/>
                  </a:cubicBezTo>
                  <a:close/>
                </a:path>
              </a:pathLst>
            </a:custGeom>
            <a:solidFill>
              <a:srgbClr val="754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3452950" y="2969200"/>
              <a:ext cx="28800" cy="146575"/>
            </a:xfrm>
            <a:custGeom>
              <a:avLst/>
              <a:gdLst/>
              <a:ahLst/>
              <a:cxnLst/>
              <a:rect l="l" t="t" r="r" b="b"/>
              <a:pathLst>
                <a:path w="1152" h="5863" extrusionOk="0">
                  <a:moveTo>
                    <a:pt x="785" y="4986"/>
                  </a:moveTo>
                  <a:cubicBezTo>
                    <a:pt x="353" y="3743"/>
                    <a:pt x="0" y="2473"/>
                    <a:pt x="66" y="1034"/>
                  </a:cubicBezTo>
                  <a:cubicBezTo>
                    <a:pt x="92" y="354"/>
                    <a:pt x="942" y="0"/>
                    <a:pt x="864" y="1217"/>
                  </a:cubicBezTo>
                  <a:cubicBezTo>
                    <a:pt x="759" y="2984"/>
                    <a:pt x="955" y="4410"/>
                    <a:pt x="1125" y="5862"/>
                  </a:cubicBezTo>
                  <a:cubicBezTo>
                    <a:pt x="1152" y="5849"/>
                    <a:pt x="968" y="5522"/>
                    <a:pt x="785" y="498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6"/>
            <p:cNvSpPr/>
            <p:nvPr/>
          </p:nvSpPr>
          <p:spPr>
            <a:xfrm>
              <a:off x="3452300" y="2979675"/>
              <a:ext cx="21275" cy="115825"/>
            </a:xfrm>
            <a:custGeom>
              <a:avLst/>
              <a:gdLst/>
              <a:ahLst/>
              <a:cxnLst/>
              <a:rect l="l" t="t" r="r" b="b"/>
              <a:pathLst>
                <a:path w="851" h="4633" extrusionOk="0">
                  <a:moveTo>
                    <a:pt x="471" y="0"/>
                  </a:moveTo>
                  <a:cubicBezTo>
                    <a:pt x="249" y="1623"/>
                    <a:pt x="615" y="3140"/>
                    <a:pt x="851" y="4632"/>
                  </a:cubicBezTo>
                  <a:cubicBezTo>
                    <a:pt x="484" y="3337"/>
                    <a:pt x="0" y="2067"/>
                    <a:pt x="65" y="576"/>
                  </a:cubicBezTo>
                  <a:cubicBezTo>
                    <a:pt x="79" y="314"/>
                    <a:pt x="249" y="52"/>
                    <a:pt x="471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6"/>
            <p:cNvSpPr/>
            <p:nvPr/>
          </p:nvSpPr>
          <p:spPr>
            <a:xfrm>
              <a:off x="3353825" y="2969200"/>
              <a:ext cx="111575" cy="125300"/>
            </a:xfrm>
            <a:custGeom>
              <a:avLst/>
              <a:gdLst/>
              <a:ahLst/>
              <a:cxnLst/>
              <a:rect l="l" t="t" r="r" b="b"/>
              <a:pathLst>
                <a:path w="4463" h="5012" extrusionOk="0">
                  <a:moveTo>
                    <a:pt x="4018" y="4057"/>
                  </a:moveTo>
                  <a:cubicBezTo>
                    <a:pt x="3389" y="2787"/>
                    <a:pt x="2657" y="1544"/>
                    <a:pt x="1479" y="485"/>
                  </a:cubicBezTo>
                  <a:cubicBezTo>
                    <a:pt x="930" y="0"/>
                    <a:pt x="1" y="393"/>
                    <a:pt x="1021" y="1270"/>
                  </a:cubicBezTo>
                  <a:cubicBezTo>
                    <a:pt x="2474" y="2513"/>
                    <a:pt x="3442" y="3756"/>
                    <a:pt x="4462" y="4999"/>
                  </a:cubicBezTo>
                  <a:cubicBezTo>
                    <a:pt x="4423" y="5012"/>
                    <a:pt x="4305" y="4619"/>
                    <a:pt x="4018" y="4057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3371500" y="2974100"/>
              <a:ext cx="83425" cy="98825"/>
            </a:xfrm>
            <a:custGeom>
              <a:avLst/>
              <a:gdLst/>
              <a:ahLst/>
              <a:cxnLst/>
              <a:rect l="l" t="t" r="r" b="b"/>
              <a:pathLst>
                <a:path w="3337" h="3953" extrusionOk="0">
                  <a:moveTo>
                    <a:pt x="0" y="132"/>
                  </a:moveTo>
                  <a:cubicBezTo>
                    <a:pt x="1439" y="1191"/>
                    <a:pt x="2355" y="2631"/>
                    <a:pt x="3337" y="3952"/>
                  </a:cubicBezTo>
                  <a:cubicBezTo>
                    <a:pt x="2604" y="2670"/>
                    <a:pt x="1976" y="1348"/>
                    <a:pt x="759" y="262"/>
                  </a:cubicBezTo>
                  <a:cubicBezTo>
                    <a:pt x="550" y="66"/>
                    <a:pt x="209" y="1"/>
                    <a:pt x="0" y="13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3331900" y="2883500"/>
              <a:ext cx="111575" cy="125300"/>
            </a:xfrm>
            <a:custGeom>
              <a:avLst/>
              <a:gdLst/>
              <a:ahLst/>
              <a:cxnLst/>
              <a:rect l="l" t="t" r="r" b="b"/>
              <a:pathLst>
                <a:path w="4463" h="5012" extrusionOk="0">
                  <a:moveTo>
                    <a:pt x="4031" y="4056"/>
                  </a:moveTo>
                  <a:cubicBezTo>
                    <a:pt x="3390" y="2787"/>
                    <a:pt x="2670" y="1544"/>
                    <a:pt x="1493" y="484"/>
                  </a:cubicBezTo>
                  <a:cubicBezTo>
                    <a:pt x="943" y="0"/>
                    <a:pt x="1" y="393"/>
                    <a:pt x="1021" y="1269"/>
                  </a:cubicBezTo>
                  <a:cubicBezTo>
                    <a:pt x="2487" y="2512"/>
                    <a:pt x="3455" y="3756"/>
                    <a:pt x="4463" y="4999"/>
                  </a:cubicBezTo>
                  <a:cubicBezTo>
                    <a:pt x="4423" y="5012"/>
                    <a:pt x="4306" y="4619"/>
                    <a:pt x="4031" y="405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6"/>
            <p:cNvSpPr/>
            <p:nvPr/>
          </p:nvSpPr>
          <p:spPr>
            <a:xfrm>
              <a:off x="3349575" y="2888075"/>
              <a:ext cx="83775" cy="99150"/>
            </a:xfrm>
            <a:custGeom>
              <a:avLst/>
              <a:gdLst/>
              <a:ahLst/>
              <a:cxnLst/>
              <a:rect l="l" t="t" r="r" b="b"/>
              <a:pathLst>
                <a:path w="3351" h="3966" extrusionOk="0">
                  <a:moveTo>
                    <a:pt x="0" y="144"/>
                  </a:moveTo>
                  <a:cubicBezTo>
                    <a:pt x="1453" y="1204"/>
                    <a:pt x="2356" y="2644"/>
                    <a:pt x="3350" y="3965"/>
                  </a:cubicBezTo>
                  <a:cubicBezTo>
                    <a:pt x="2604" y="2683"/>
                    <a:pt x="1989" y="1361"/>
                    <a:pt x="772" y="275"/>
                  </a:cubicBezTo>
                  <a:cubicBezTo>
                    <a:pt x="563" y="79"/>
                    <a:pt x="223" y="0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6"/>
            <p:cNvSpPr/>
            <p:nvPr/>
          </p:nvSpPr>
          <p:spPr>
            <a:xfrm>
              <a:off x="3409425" y="2910325"/>
              <a:ext cx="34700" cy="111575"/>
            </a:xfrm>
            <a:custGeom>
              <a:avLst/>
              <a:gdLst/>
              <a:ahLst/>
              <a:cxnLst/>
              <a:rect l="l" t="t" r="r" b="b"/>
              <a:pathLst>
                <a:path w="1388" h="4463" extrusionOk="0">
                  <a:moveTo>
                    <a:pt x="1388" y="0"/>
                  </a:moveTo>
                  <a:cubicBezTo>
                    <a:pt x="1" y="995"/>
                    <a:pt x="655" y="2761"/>
                    <a:pt x="1165" y="446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3430700" y="2894950"/>
              <a:ext cx="35025" cy="144925"/>
            </a:xfrm>
            <a:custGeom>
              <a:avLst/>
              <a:gdLst/>
              <a:ahLst/>
              <a:cxnLst/>
              <a:rect l="l" t="t" r="r" b="b"/>
              <a:pathLst>
                <a:path w="1401" h="5797" extrusionOk="0">
                  <a:moveTo>
                    <a:pt x="288" y="4868"/>
                  </a:moveTo>
                  <a:cubicBezTo>
                    <a:pt x="92" y="3572"/>
                    <a:pt x="0" y="2251"/>
                    <a:pt x="328" y="851"/>
                  </a:cubicBezTo>
                  <a:cubicBezTo>
                    <a:pt x="485" y="183"/>
                    <a:pt x="1400" y="0"/>
                    <a:pt x="1086" y="1191"/>
                  </a:cubicBezTo>
                  <a:cubicBezTo>
                    <a:pt x="642" y="2892"/>
                    <a:pt x="563" y="4331"/>
                    <a:pt x="445" y="5797"/>
                  </a:cubicBezTo>
                  <a:cubicBezTo>
                    <a:pt x="485" y="5797"/>
                    <a:pt x="367" y="5430"/>
                    <a:pt x="288" y="486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3430050" y="2902800"/>
              <a:ext cx="21600" cy="115825"/>
            </a:xfrm>
            <a:custGeom>
              <a:avLst/>
              <a:gdLst/>
              <a:ahLst/>
              <a:cxnLst/>
              <a:rect l="l" t="t" r="r" b="b"/>
              <a:pathLst>
                <a:path w="864" h="4633" extrusionOk="0">
                  <a:moveTo>
                    <a:pt x="864" y="0"/>
                  </a:moveTo>
                  <a:cubicBezTo>
                    <a:pt x="327" y="1557"/>
                    <a:pt x="393" y="3114"/>
                    <a:pt x="327" y="4632"/>
                  </a:cubicBezTo>
                  <a:cubicBezTo>
                    <a:pt x="223" y="3284"/>
                    <a:pt x="0" y="1950"/>
                    <a:pt x="340" y="497"/>
                  </a:cubicBezTo>
                  <a:cubicBezTo>
                    <a:pt x="406" y="249"/>
                    <a:pt x="628" y="13"/>
                    <a:pt x="86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6"/>
            <p:cNvSpPr/>
            <p:nvPr/>
          </p:nvSpPr>
          <p:spPr>
            <a:xfrm>
              <a:off x="3290050" y="2785350"/>
              <a:ext cx="111550" cy="125650"/>
            </a:xfrm>
            <a:custGeom>
              <a:avLst/>
              <a:gdLst/>
              <a:ahLst/>
              <a:cxnLst/>
              <a:rect l="l" t="t" r="r" b="b"/>
              <a:pathLst>
                <a:path w="4462" h="5026" extrusionOk="0">
                  <a:moveTo>
                    <a:pt x="4030" y="4070"/>
                  </a:moveTo>
                  <a:cubicBezTo>
                    <a:pt x="3389" y="2788"/>
                    <a:pt x="2656" y="1545"/>
                    <a:pt x="1479" y="498"/>
                  </a:cubicBezTo>
                  <a:cubicBezTo>
                    <a:pt x="929" y="1"/>
                    <a:pt x="0" y="393"/>
                    <a:pt x="1021" y="1270"/>
                  </a:cubicBezTo>
                  <a:cubicBezTo>
                    <a:pt x="2473" y="2513"/>
                    <a:pt x="3441" y="3756"/>
                    <a:pt x="4462" y="4999"/>
                  </a:cubicBezTo>
                  <a:cubicBezTo>
                    <a:pt x="4423" y="5025"/>
                    <a:pt x="4305" y="4620"/>
                    <a:pt x="4030" y="407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6"/>
            <p:cNvSpPr/>
            <p:nvPr/>
          </p:nvSpPr>
          <p:spPr>
            <a:xfrm>
              <a:off x="3307700" y="2790275"/>
              <a:ext cx="83450" cy="98800"/>
            </a:xfrm>
            <a:custGeom>
              <a:avLst/>
              <a:gdLst/>
              <a:ahLst/>
              <a:cxnLst/>
              <a:rect l="l" t="t" r="r" b="b"/>
              <a:pathLst>
                <a:path w="3338" h="3952" extrusionOk="0">
                  <a:moveTo>
                    <a:pt x="1" y="131"/>
                  </a:moveTo>
                  <a:cubicBezTo>
                    <a:pt x="1440" y="1191"/>
                    <a:pt x="2356" y="2630"/>
                    <a:pt x="3337" y="3952"/>
                  </a:cubicBezTo>
                  <a:cubicBezTo>
                    <a:pt x="2604" y="2682"/>
                    <a:pt x="1976" y="1348"/>
                    <a:pt x="773" y="262"/>
                  </a:cubicBezTo>
                  <a:cubicBezTo>
                    <a:pt x="550" y="66"/>
                    <a:pt x="210" y="0"/>
                    <a:pt x="1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3367250" y="2812175"/>
              <a:ext cx="35025" cy="111900"/>
            </a:xfrm>
            <a:custGeom>
              <a:avLst/>
              <a:gdLst/>
              <a:ahLst/>
              <a:cxnLst/>
              <a:rect l="l" t="t" r="r" b="b"/>
              <a:pathLst>
                <a:path w="1401" h="4476" extrusionOk="0">
                  <a:moveTo>
                    <a:pt x="1400" y="1"/>
                  </a:moveTo>
                  <a:cubicBezTo>
                    <a:pt x="0" y="995"/>
                    <a:pt x="667" y="2762"/>
                    <a:pt x="1178" y="447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3388500" y="2797125"/>
              <a:ext cx="35025" cy="144625"/>
            </a:xfrm>
            <a:custGeom>
              <a:avLst/>
              <a:gdLst/>
              <a:ahLst/>
              <a:cxnLst/>
              <a:rect l="l" t="t" r="r" b="b"/>
              <a:pathLst>
                <a:path w="1401" h="5785" extrusionOk="0">
                  <a:moveTo>
                    <a:pt x="288" y="4855"/>
                  </a:moveTo>
                  <a:cubicBezTo>
                    <a:pt x="105" y="3560"/>
                    <a:pt x="1" y="2251"/>
                    <a:pt x="341" y="838"/>
                  </a:cubicBezTo>
                  <a:cubicBezTo>
                    <a:pt x="498" y="184"/>
                    <a:pt x="1401" y="1"/>
                    <a:pt x="1100" y="1179"/>
                  </a:cubicBezTo>
                  <a:cubicBezTo>
                    <a:pt x="642" y="2880"/>
                    <a:pt x="563" y="4332"/>
                    <a:pt x="445" y="5784"/>
                  </a:cubicBezTo>
                  <a:cubicBezTo>
                    <a:pt x="485" y="5784"/>
                    <a:pt x="367" y="5418"/>
                    <a:pt x="288" y="485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6"/>
            <p:cNvSpPr/>
            <p:nvPr/>
          </p:nvSpPr>
          <p:spPr>
            <a:xfrm>
              <a:off x="3387850" y="2804975"/>
              <a:ext cx="21600" cy="115500"/>
            </a:xfrm>
            <a:custGeom>
              <a:avLst/>
              <a:gdLst/>
              <a:ahLst/>
              <a:cxnLst/>
              <a:rect l="l" t="t" r="r" b="b"/>
              <a:pathLst>
                <a:path w="864" h="4620" extrusionOk="0">
                  <a:moveTo>
                    <a:pt x="864" y="1"/>
                  </a:moveTo>
                  <a:cubicBezTo>
                    <a:pt x="327" y="1545"/>
                    <a:pt x="393" y="3102"/>
                    <a:pt x="341" y="4620"/>
                  </a:cubicBezTo>
                  <a:cubicBezTo>
                    <a:pt x="236" y="3272"/>
                    <a:pt x="0" y="1951"/>
                    <a:pt x="354" y="498"/>
                  </a:cubicBezTo>
                  <a:cubicBezTo>
                    <a:pt x="419" y="236"/>
                    <a:pt x="628" y="1"/>
                    <a:pt x="864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6"/>
            <p:cNvSpPr/>
            <p:nvPr/>
          </p:nvSpPr>
          <p:spPr>
            <a:xfrm>
              <a:off x="3251775" y="2669875"/>
              <a:ext cx="111225" cy="125650"/>
            </a:xfrm>
            <a:custGeom>
              <a:avLst/>
              <a:gdLst/>
              <a:ahLst/>
              <a:cxnLst/>
              <a:rect l="l" t="t" r="r" b="b"/>
              <a:pathLst>
                <a:path w="4449" h="5026" extrusionOk="0">
                  <a:moveTo>
                    <a:pt x="4017" y="4070"/>
                  </a:moveTo>
                  <a:cubicBezTo>
                    <a:pt x="3376" y="2801"/>
                    <a:pt x="2656" y="1558"/>
                    <a:pt x="1479" y="498"/>
                  </a:cubicBezTo>
                  <a:cubicBezTo>
                    <a:pt x="929" y="1"/>
                    <a:pt x="0" y="407"/>
                    <a:pt x="1008" y="1270"/>
                  </a:cubicBezTo>
                  <a:cubicBezTo>
                    <a:pt x="2473" y="2526"/>
                    <a:pt x="3441" y="3769"/>
                    <a:pt x="4449" y="5012"/>
                  </a:cubicBezTo>
                  <a:cubicBezTo>
                    <a:pt x="4410" y="5025"/>
                    <a:pt x="4292" y="4620"/>
                    <a:pt x="4017" y="4070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6"/>
            <p:cNvSpPr/>
            <p:nvPr/>
          </p:nvSpPr>
          <p:spPr>
            <a:xfrm>
              <a:off x="3269100" y="2674800"/>
              <a:ext cx="83775" cy="99125"/>
            </a:xfrm>
            <a:custGeom>
              <a:avLst/>
              <a:gdLst/>
              <a:ahLst/>
              <a:cxnLst/>
              <a:rect l="l" t="t" r="r" b="b"/>
              <a:pathLst>
                <a:path w="3351" h="3965" extrusionOk="0">
                  <a:moveTo>
                    <a:pt x="1" y="144"/>
                  </a:moveTo>
                  <a:cubicBezTo>
                    <a:pt x="1453" y="1204"/>
                    <a:pt x="2356" y="2630"/>
                    <a:pt x="3350" y="3965"/>
                  </a:cubicBezTo>
                  <a:cubicBezTo>
                    <a:pt x="2618" y="2683"/>
                    <a:pt x="1989" y="1348"/>
                    <a:pt x="773" y="262"/>
                  </a:cubicBezTo>
                  <a:cubicBezTo>
                    <a:pt x="563" y="79"/>
                    <a:pt x="223" y="0"/>
                    <a:pt x="1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3328975" y="2697050"/>
              <a:ext cx="34700" cy="111550"/>
            </a:xfrm>
            <a:custGeom>
              <a:avLst/>
              <a:gdLst/>
              <a:ahLst/>
              <a:cxnLst/>
              <a:rect l="l" t="t" r="r" b="b"/>
              <a:pathLst>
                <a:path w="1388" h="4462" extrusionOk="0">
                  <a:moveTo>
                    <a:pt x="1387" y="0"/>
                  </a:moveTo>
                  <a:cubicBezTo>
                    <a:pt x="0" y="994"/>
                    <a:pt x="654" y="2748"/>
                    <a:pt x="1178" y="446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3350225" y="2681675"/>
              <a:ext cx="35025" cy="144925"/>
            </a:xfrm>
            <a:custGeom>
              <a:avLst/>
              <a:gdLst/>
              <a:ahLst/>
              <a:cxnLst/>
              <a:rect l="l" t="t" r="r" b="b"/>
              <a:pathLst>
                <a:path w="1401" h="5797" extrusionOk="0">
                  <a:moveTo>
                    <a:pt x="288" y="4868"/>
                  </a:moveTo>
                  <a:cubicBezTo>
                    <a:pt x="92" y="3572"/>
                    <a:pt x="1" y="2251"/>
                    <a:pt x="328" y="851"/>
                  </a:cubicBezTo>
                  <a:cubicBezTo>
                    <a:pt x="485" y="183"/>
                    <a:pt x="1401" y="0"/>
                    <a:pt x="1087" y="1191"/>
                  </a:cubicBezTo>
                  <a:cubicBezTo>
                    <a:pt x="642" y="2892"/>
                    <a:pt x="563" y="4331"/>
                    <a:pt x="445" y="5797"/>
                  </a:cubicBezTo>
                  <a:cubicBezTo>
                    <a:pt x="485" y="5783"/>
                    <a:pt x="367" y="5417"/>
                    <a:pt x="288" y="486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6"/>
            <p:cNvSpPr/>
            <p:nvPr/>
          </p:nvSpPr>
          <p:spPr>
            <a:xfrm>
              <a:off x="3349575" y="2689525"/>
              <a:ext cx="21625" cy="115825"/>
            </a:xfrm>
            <a:custGeom>
              <a:avLst/>
              <a:gdLst/>
              <a:ahLst/>
              <a:cxnLst/>
              <a:rect l="l" t="t" r="r" b="b"/>
              <a:pathLst>
                <a:path w="865" h="4633" extrusionOk="0">
                  <a:moveTo>
                    <a:pt x="864" y="0"/>
                  </a:moveTo>
                  <a:cubicBezTo>
                    <a:pt x="328" y="1557"/>
                    <a:pt x="393" y="3114"/>
                    <a:pt x="341" y="4632"/>
                  </a:cubicBezTo>
                  <a:cubicBezTo>
                    <a:pt x="223" y="3284"/>
                    <a:pt x="0" y="1950"/>
                    <a:pt x="354" y="497"/>
                  </a:cubicBezTo>
                  <a:cubicBezTo>
                    <a:pt x="406" y="236"/>
                    <a:pt x="629" y="13"/>
                    <a:pt x="86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6"/>
            <p:cNvSpPr/>
            <p:nvPr/>
          </p:nvSpPr>
          <p:spPr>
            <a:xfrm>
              <a:off x="3220025" y="2570125"/>
              <a:ext cx="111250" cy="125300"/>
            </a:xfrm>
            <a:custGeom>
              <a:avLst/>
              <a:gdLst/>
              <a:ahLst/>
              <a:cxnLst/>
              <a:rect l="l" t="t" r="r" b="b"/>
              <a:pathLst>
                <a:path w="4450" h="5012" extrusionOk="0">
                  <a:moveTo>
                    <a:pt x="4018" y="4056"/>
                  </a:moveTo>
                  <a:cubicBezTo>
                    <a:pt x="3377" y="2787"/>
                    <a:pt x="2657" y="1544"/>
                    <a:pt x="1480" y="484"/>
                  </a:cubicBezTo>
                  <a:cubicBezTo>
                    <a:pt x="930" y="0"/>
                    <a:pt x="1" y="393"/>
                    <a:pt x="1008" y="1269"/>
                  </a:cubicBezTo>
                  <a:cubicBezTo>
                    <a:pt x="2474" y="2512"/>
                    <a:pt x="3442" y="3755"/>
                    <a:pt x="4450" y="4998"/>
                  </a:cubicBezTo>
                  <a:cubicBezTo>
                    <a:pt x="4410" y="5012"/>
                    <a:pt x="4293" y="4606"/>
                    <a:pt x="4018" y="405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6"/>
            <p:cNvSpPr/>
            <p:nvPr/>
          </p:nvSpPr>
          <p:spPr>
            <a:xfrm>
              <a:off x="3237375" y="2574700"/>
              <a:ext cx="83775" cy="99125"/>
            </a:xfrm>
            <a:custGeom>
              <a:avLst/>
              <a:gdLst/>
              <a:ahLst/>
              <a:cxnLst/>
              <a:rect l="l" t="t" r="r" b="b"/>
              <a:pathLst>
                <a:path w="3351" h="3965" extrusionOk="0">
                  <a:moveTo>
                    <a:pt x="0" y="144"/>
                  </a:moveTo>
                  <a:cubicBezTo>
                    <a:pt x="1453" y="1204"/>
                    <a:pt x="2356" y="2630"/>
                    <a:pt x="3350" y="3965"/>
                  </a:cubicBezTo>
                  <a:cubicBezTo>
                    <a:pt x="2617" y="2683"/>
                    <a:pt x="1989" y="1348"/>
                    <a:pt x="772" y="275"/>
                  </a:cubicBezTo>
                  <a:cubicBezTo>
                    <a:pt x="563" y="79"/>
                    <a:pt x="223" y="0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3297225" y="2596950"/>
              <a:ext cx="34700" cy="111550"/>
            </a:xfrm>
            <a:custGeom>
              <a:avLst/>
              <a:gdLst/>
              <a:ahLst/>
              <a:cxnLst/>
              <a:rect l="l" t="t" r="r" b="b"/>
              <a:pathLst>
                <a:path w="1388" h="4462" extrusionOk="0">
                  <a:moveTo>
                    <a:pt x="1388" y="0"/>
                  </a:moveTo>
                  <a:cubicBezTo>
                    <a:pt x="1" y="995"/>
                    <a:pt x="655" y="2761"/>
                    <a:pt x="1179" y="446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3318500" y="2581575"/>
              <a:ext cx="35025" cy="144925"/>
            </a:xfrm>
            <a:custGeom>
              <a:avLst/>
              <a:gdLst/>
              <a:ahLst/>
              <a:cxnLst/>
              <a:rect l="l" t="t" r="r" b="b"/>
              <a:pathLst>
                <a:path w="1401" h="5797" extrusionOk="0">
                  <a:moveTo>
                    <a:pt x="288" y="4868"/>
                  </a:moveTo>
                  <a:cubicBezTo>
                    <a:pt x="92" y="3572"/>
                    <a:pt x="0" y="2251"/>
                    <a:pt x="328" y="851"/>
                  </a:cubicBezTo>
                  <a:cubicBezTo>
                    <a:pt x="485" y="183"/>
                    <a:pt x="1400" y="0"/>
                    <a:pt x="1086" y="1191"/>
                  </a:cubicBezTo>
                  <a:cubicBezTo>
                    <a:pt x="642" y="2892"/>
                    <a:pt x="563" y="4331"/>
                    <a:pt x="445" y="5797"/>
                  </a:cubicBezTo>
                  <a:cubicBezTo>
                    <a:pt x="485" y="5797"/>
                    <a:pt x="367" y="5430"/>
                    <a:pt x="288" y="4868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3317850" y="2589425"/>
              <a:ext cx="21600" cy="115825"/>
            </a:xfrm>
            <a:custGeom>
              <a:avLst/>
              <a:gdLst/>
              <a:ahLst/>
              <a:cxnLst/>
              <a:rect l="l" t="t" r="r" b="b"/>
              <a:pathLst>
                <a:path w="864" h="4633" extrusionOk="0">
                  <a:moveTo>
                    <a:pt x="864" y="0"/>
                  </a:moveTo>
                  <a:cubicBezTo>
                    <a:pt x="327" y="1557"/>
                    <a:pt x="393" y="3114"/>
                    <a:pt x="340" y="4632"/>
                  </a:cubicBezTo>
                  <a:cubicBezTo>
                    <a:pt x="223" y="3284"/>
                    <a:pt x="0" y="1950"/>
                    <a:pt x="354" y="497"/>
                  </a:cubicBezTo>
                  <a:cubicBezTo>
                    <a:pt x="406" y="249"/>
                    <a:pt x="628" y="13"/>
                    <a:pt x="86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3172925" y="2471325"/>
              <a:ext cx="120075" cy="118450"/>
            </a:xfrm>
            <a:custGeom>
              <a:avLst/>
              <a:gdLst/>
              <a:ahLst/>
              <a:cxnLst/>
              <a:rect l="l" t="t" r="r" b="b"/>
              <a:pathLst>
                <a:path w="4803" h="4738" extrusionOk="0">
                  <a:moveTo>
                    <a:pt x="4293" y="3821"/>
                  </a:moveTo>
                  <a:cubicBezTo>
                    <a:pt x="3560" y="2591"/>
                    <a:pt x="2735" y="1414"/>
                    <a:pt x="1492" y="459"/>
                  </a:cubicBezTo>
                  <a:cubicBezTo>
                    <a:pt x="904" y="1"/>
                    <a:pt x="1" y="472"/>
                    <a:pt x="1087" y="1270"/>
                  </a:cubicBezTo>
                  <a:cubicBezTo>
                    <a:pt x="2631" y="2395"/>
                    <a:pt x="3691" y="3560"/>
                    <a:pt x="4803" y="4724"/>
                  </a:cubicBezTo>
                  <a:cubicBezTo>
                    <a:pt x="4764" y="4737"/>
                    <a:pt x="4607" y="4345"/>
                    <a:pt x="4293" y="382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3190275" y="2476225"/>
              <a:ext cx="90625" cy="92600"/>
            </a:xfrm>
            <a:custGeom>
              <a:avLst/>
              <a:gdLst/>
              <a:ahLst/>
              <a:cxnLst/>
              <a:rect l="l" t="t" r="r" b="b"/>
              <a:pathLst>
                <a:path w="3625" h="3704" extrusionOk="0">
                  <a:moveTo>
                    <a:pt x="0" y="158"/>
                  </a:moveTo>
                  <a:cubicBezTo>
                    <a:pt x="1518" y="1100"/>
                    <a:pt x="2539" y="2461"/>
                    <a:pt x="3625" y="3704"/>
                  </a:cubicBezTo>
                  <a:cubicBezTo>
                    <a:pt x="2800" y="2487"/>
                    <a:pt x="2068" y="1218"/>
                    <a:pt x="785" y="223"/>
                  </a:cubicBezTo>
                  <a:cubicBezTo>
                    <a:pt x="550" y="53"/>
                    <a:pt x="210" y="1"/>
                    <a:pt x="0" y="158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3253400" y="2491275"/>
              <a:ext cx="35675" cy="111900"/>
            </a:xfrm>
            <a:custGeom>
              <a:avLst/>
              <a:gdLst/>
              <a:ahLst/>
              <a:cxnLst/>
              <a:rect l="l" t="t" r="r" b="b"/>
              <a:pathLst>
                <a:path w="1427" h="4476" extrusionOk="0">
                  <a:moveTo>
                    <a:pt x="1309" y="1"/>
                  </a:moveTo>
                  <a:cubicBezTo>
                    <a:pt x="1" y="1100"/>
                    <a:pt x="786" y="2814"/>
                    <a:pt x="1427" y="4476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3275650" y="2474600"/>
              <a:ext cx="30775" cy="146250"/>
            </a:xfrm>
            <a:custGeom>
              <a:avLst/>
              <a:gdLst/>
              <a:ahLst/>
              <a:cxnLst/>
              <a:rect l="l" t="t" r="r" b="b"/>
              <a:pathLst>
                <a:path w="1231" h="5850" extrusionOk="0">
                  <a:moveTo>
                    <a:pt x="484" y="4933"/>
                  </a:moveTo>
                  <a:cubicBezTo>
                    <a:pt x="197" y="3664"/>
                    <a:pt x="0" y="2356"/>
                    <a:pt x="223" y="929"/>
                  </a:cubicBezTo>
                  <a:cubicBezTo>
                    <a:pt x="327" y="249"/>
                    <a:pt x="1230" y="0"/>
                    <a:pt x="1008" y="1204"/>
                  </a:cubicBezTo>
                  <a:cubicBezTo>
                    <a:pt x="694" y="2945"/>
                    <a:pt x="720" y="4384"/>
                    <a:pt x="720" y="5849"/>
                  </a:cubicBezTo>
                  <a:cubicBezTo>
                    <a:pt x="759" y="5836"/>
                    <a:pt x="602" y="5483"/>
                    <a:pt x="484" y="4933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3275000" y="2483425"/>
              <a:ext cx="17675" cy="116475"/>
            </a:xfrm>
            <a:custGeom>
              <a:avLst/>
              <a:gdLst/>
              <a:ahLst/>
              <a:cxnLst/>
              <a:rect l="l" t="t" r="r" b="b"/>
              <a:pathLst>
                <a:path w="707" h="4659" extrusionOk="0">
                  <a:moveTo>
                    <a:pt x="707" y="1"/>
                  </a:moveTo>
                  <a:cubicBezTo>
                    <a:pt x="301" y="1597"/>
                    <a:pt x="484" y="3141"/>
                    <a:pt x="537" y="4659"/>
                  </a:cubicBezTo>
                  <a:cubicBezTo>
                    <a:pt x="327" y="3324"/>
                    <a:pt x="0" y="2016"/>
                    <a:pt x="236" y="537"/>
                  </a:cubicBezTo>
                  <a:cubicBezTo>
                    <a:pt x="275" y="276"/>
                    <a:pt x="484" y="27"/>
                    <a:pt x="707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3133025" y="2353250"/>
              <a:ext cx="119750" cy="118425"/>
            </a:xfrm>
            <a:custGeom>
              <a:avLst/>
              <a:gdLst/>
              <a:ahLst/>
              <a:cxnLst/>
              <a:rect l="l" t="t" r="r" b="b"/>
              <a:pathLst>
                <a:path w="4790" h="4737" extrusionOk="0">
                  <a:moveTo>
                    <a:pt x="4292" y="3821"/>
                  </a:moveTo>
                  <a:cubicBezTo>
                    <a:pt x="3559" y="2591"/>
                    <a:pt x="2735" y="1413"/>
                    <a:pt x="1479" y="445"/>
                  </a:cubicBezTo>
                  <a:cubicBezTo>
                    <a:pt x="890" y="0"/>
                    <a:pt x="0" y="471"/>
                    <a:pt x="1073" y="1256"/>
                  </a:cubicBezTo>
                  <a:cubicBezTo>
                    <a:pt x="2630" y="2395"/>
                    <a:pt x="3690" y="3559"/>
                    <a:pt x="4789" y="4724"/>
                  </a:cubicBezTo>
                  <a:cubicBezTo>
                    <a:pt x="4750" y="4737"/>
                    <a:pt x="4606" y="4344"/>
                    <a:pt x="4292" y="382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3150350" y="2358150"/>
              <a:ext cx="90650" cy="92600"/>
            </a:xfrm>
            <a:custGeom>
              <a:avLst/>
              <a:gdLst/>
              <a:ahLst/>
              <a:cxnLst/>
              <a:rect l="l" t="t" r="r" b="b"/>
              <a:pathLst>
                <a:path w="3626" h="3704" extrusionOk="0">
                  <a:moveTo>
                    <a:pt x="1" y="157"/>
                  </a:moveTo>
                  <a:cubicBezTo>
                    <a:pt x="1519" y="1099"/>
                    <a:pt x="2539" y="2460"/>
                    <a:pt x="3625" y="3703"/>
                  </a:cubicBezTo>
                  <a:cubicBezTo>
                    <a:pt x="2788" y="2486"/>
                    <a:pt x="2068" y="1204"/>
                    <a:pt x="773" y="223"/>
                  </a:cubicBezTo>
                  <a:cubicBezTo>
                    <a:pt x="550" y="40"/>
                    <a:pt x="197" y="0"/>
                    <a:pt x="1" y="157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3213175" y="2373200"/>
              <a:ext cx="36000" cy="111900"/>
            </a:xfrm>
            <a:custGeom>
              <a:avLst/>
              <a:gdLst/>
              <a:ahLst/>
              <a:cxnLst/>
              <a:rect l="l" t="t" r="r" b="b"/>
              <a:pathLst>
                <a:path w="1440" h="4476" extrusionOk="0">
                  <a:moveTo>
                    <a:pt x="1309" y="0"/>
                  </a:moveTo>
                  <a:cubicBezTo>
                    <a:pt x="0" y="1099"/>
                    <a:pt x="798" y="2813"/>
                    <a:pt x="1439" y="4475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3235750" y="2356500"/>
              <a:ext cx="30425" cy="146250"/>
            </a:xfrm>
            <a:custGeom>
              <a:avLst/>
              <a:gdLst/>
              <a:ahLst/>
              <a:cxnLst/>
              <a:rect l="l" t="t" r="r" b="b"/>
              <a:pathLst>
                <a:path w="1217" h="5850" extrusionOk="0">
                  <a:moveTo>
                    <a:pt x="484" y="4934"/>
                  </a:moveTo>
                  <a:cubicBezTo>
                    <a:pt x="196" y="3652"/>
                    <a:pt x="0" y="2356"/>
                    <a:pt x="222" y="917"/>
                  </a:cubicBezTo>
                  <a:cubicBezTo>
                    <a:pt x="327" y="250"/>
                    <a:pt x="1217" y="1"/>
                    <a:pt x="994" y="1205"/>
                  </a:cubicBezTo>
                  <a:cubicBezTo>
                    <a:pt x="680" y="2932"/>
                    <a:pt x="707" y="4384"/>
                    <a:pt x="707" y="5850"/>
                  </a:cubicBezTo>
                  <a:cubicBezTo>
                    <a:pt x="746" y="5837"/>
                    <a:pt x="602" y="5483"/>
                    <a:pt x="484" y="493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3235075" y="2365350"/>
              <a:ext cx="17700" cy="116150"/>
            </a:xfrm>
            <a:custGeom>
              <a:avLst/>
              <a:gdLst/>
              <a:ahLst/>
              <a:cxnLst/>
              <a:rect l="l" t="t" r="r" b="b"/>
              <a:pathLst>
                <a:path w="708" h="4646" extrusionOk="0">
                  <a:moveTo>
                    <a:pt x="707" y="0"/>
                  </a:moveTo>
                  <a:cubicBezTo>
                    <a:pt x="289" y="1583"/>
                    <a:pt x="472" y="3141"/>
                    <a:pt x="537" y="4645"/>
                  </a:cubicBezTo>
                  <a:cubicBezTo>
                    <a:pt x="328" y="3324"/>
                    <a:pt x="1" y="2015"/>
                    <a:pt x="236" y="537"/>
                  </a:cubicBezTo>
                  <a:cubicBezTo>
                    <a:pt x="276" y="275"/>
                    <a:pt x="472" y="26"/>
                    <a:pt x="707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3152650" y="2274725"/>
              <a:ext cx="47775" cy="110275"/>
            </a:xfrm>
            <a:custGeom>
              <a:avLst/>
              <a:gdLst/>
              <a:ahLst/>
              <a:cxnLst/>
              <a:rect l="l" t="t" r="r" b="b"/>
              <a:pathLst>
                <a:path w="1911" h="4411" extrusionOk="0">
                  <a:moveTo>
                    <a:pt x="1139" y="1"/>
                  </a:moveTo>
                  <a:cubicBezTo>
                    <a:pt x="1" y="1283"/>
                    <a:pt x="1034" y="2853"/>
                    <a:pt x="1911" y="4410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3083300" y="2238100"/>
              <a:ext cx="105675" cy="129550"/>
            </a:xfrm>
            <a:custGeom>
              <a:avLst/>
              <a:gdLst/>
              <a:ahLst/>
              <a:cxnLst/>
              <a:rect l="l" t="t" r="r" b="b"/>
              <a:pathLst>
                <a:path w="4227" h="5182" extrusionOk="0">
                  <a:moveTo>
                    <a:pt x="3847" y="4214"/>
                  </a:moveTo>
                  <a:cubicBezTo>
                    <a:pt x="3272" y="2905"/>
                    <a:pt x="2604" y="1623"/>
                    <a:pt x="1479" y="511"/>
                  </a:cubicBezTo>
                  <a:cubicBezTo>
                    <a:pt x="956" y="0"/>
                    <a:pt x="1" y="354"/>
                    <a:pt x="982" y="1270"/>
                  </a:cubicBezTo>
                  <a:cubicBezTo>
                    <a:pt x="2382" y="2591"/>
                    <a:pt x="3285" y="3873"/>
                    <a:pt x="4227" y="5169"/>
                  </a:cubicBezTo>
                  <a:cubicBezTo>
                    <a:pt x="4188" y="5182"/>
                    <a:pt x="4083" y="4776"/>
                    <a:pt x="3847" y="421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3101300" y="2242675"/>
              <a:ext cx="78525" cy="102750"/>
            </a:xfrm>
            <a:custGeom>
              <a:avLst/>
              <a:gdLst/>
              <a:ahLst/>
              <a:cxnLst/>
              <a:rect l="l" t="t" r="r" b="b"/>
              <a:pathLst>
                <a:path w="3141" h="4110" extrusionOk="0">
                  <a:moveTo>
                    <a:pt x="0" y="131"/>
                  </a:moveTo>
                  <a:cubicBezTo>
                    <a:pt x="1387" y="1257"/>
                    <a:pt x="2225" y="2735"/>
                    <a:pt x="3141" y="4109"/>
                  </a:cubicBezTo>
                  <a:cubicBezTo>
                    <a:pt x="2473" y="2801"/>
                    <a:pt x="1911" y="1440"/>
                    <a:pt x="759" y="301"/>
                  </a:cubicBezTo>
                  <a:cubicBezTo>
                    <a:pt x="550" y="92"/>
                    <a:pt x="210" y="0"/>
                    <a:pt x="0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3177175" y="2255425"/>
              <a:ext cx="31100" cy="146575"/>
            </a:xfrm>
            <a:custGeom>
              <a:avLst/>
              <a:gdLst/>
              <a:ahLst/>
              <a:cxnLst/>
              <a:rect l="l" t="t" r="r" b="b"/>
              <a:pathLst>
                <a:path w="1244" h="5863" extrusionOk="0">
                  <a:moveTo>
                    <a:pt x="851" y="4986"/>
                  </a:moveTo>
                  <a:cubicBezTo>
                    <a:pt x="380" y="3769"/>
                    <a:pt x="1" y="2500"/>
                    <a:pt x="14" y="1061"/>
                  </a:cubicBezTo>
                  <a:cubicBezTo>
                    <a:pt x="27" y="380"/>
                    <a:pt x="864" y="1"/>
                    <a:pt x="825" y="1218"/>
                  </a:cubicBezTo>
                  <a:cubicBezTo>
                    <a:pt x="760" y="2984"/>
                    <a:pt x="995" y="4410"/>
                    <a:pt x="1205" y="5863"/>
                  </a:cubicBezTo>
                  <a:cubicBezTo>
                    <a:pt x="1244" y="5850"/>
                    <a:pt x="1048" y="5509"/>
                    <a:pt x="851" y="4986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3176525" y="2266225"/>
              <a:ext cx="22925" cy="115500"/>
            </a:xfrm>
            <a:custGeom>
              <a:avLst/>
              <a:gdLst/>
              <a:ahLst/>
              <a:cxnLst/>
              <a:rect l="l" t="t" r="r" b="b"/>
              <a:pathLst>
                <a:path w="917" h="4620" extrusionOk="0">
                  <a:moveTo>
                    <a:pt x="406" y="1"/>
                  </a:moveTo>
                  <a:cubicBezTo>
                    <a:pt x="236" y="1623"/>
                    <a:pt x="629" y="3128"/>
                    <a:pt x="917" y="4619"/>
                  </a:cubicBezTo>
                  <a:cubicBezTo>
                    <a:pt x="511" y="3337"/>
                    <a:pt x="1" y="2081"/>
                    <a:pt x="27" y="589"/>
                  </a:cubicBezTo>
                  <a:cubicBezTo>
                    <a:pt x="27" y="328"/>
                    <a:pt x="184" y="53"/>
                    <a:pt x="406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3104575" y="2179225"/>
              <a:ext cx="47775" cy="110250"/>
            </a:xfrm>
            <a:custGeom>
              <a:avLst/>
              <a:gdLst/>
              <a:ahLst/>
              <a:cxnLst/>
              <a:rect l="l" t="t" r="r" b="b"/>
              <a:pathLst>
                <a:path w="1911" h="4410" extrusionOk="0">
                  <a:moveTo>
                    <a:pt x="1138" y="0"/>
                  </a:moveTo>
                  <a:cubicBezTo>
                    <a:pt x="0" y="1282"/>
                    <a:pt x="1034" y="2853"/>
                    <a:pt x="1910" y="4410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3035225" y="2142575"/>
              <a:ext cx="105675" cy="129575"/>
            </a:xfrm>
            <a:custGeom>
              <a:avLst/>
              <a:gdLst/>
              <a:ahLst/>
              <a:cxnLst/>
              <a:rect l="l" t="t" r="r" b="b"/>
              <a:pathLst>
                <a:path w="4227" h="5183" extrusionOk="0">
                  <a:moveTo>
                    <a:pt x="3834" y="4214"/>
                  </a:moveTo>
                  <a:cubicBezTo>
                    <a:pt x="3271" y="2905"/>
                    <a:pt x="2604" y="1623"/>
                    <a:pt x="1479" y="511"/>
                  </a:cubicBezTo>
                  <a:cubicBezTo>
                    <a:pt x="955" y="1"/>
                    <a:pt x="0" y="354"/>
                    <a:pt x="981" y="1270"/>
                  </a:cubicBezTo>
                  <a:cubicBezTo>
                    <a:pt x="2368" y="2591"/>
                    <a:pt x="3271" y="3874"/>
                    <a:pt x="4226" y="5169"/>
                  </a:cubicBezTo>
                  <a:cubicBezTo>
                    <a:pt x="4187" y="5182"/>
                    <a:pt x="4083" y="4776"/>
                    <a:pt x="3834" y="421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3052875" y="2147150"/>
              <a:ext cx="78875" cy="102750"/>
            </a:xfrm>
            <a:custGeom>
              <a:avLst/>
              <a:gdLst/>
              <a:ahLst/>
              <a:cxnLst/>
              <a:rect l="l" t="t" r="r" b="b"/>
              <a:pathLst>
                <a:path w="3155" h="4110" extrusionOk="0">
                  <a:moveTo>
                    <a:pt x="1" y="132"/>
                  </a:moveTo>
                  <a:cubicBezTo>
                    <a:pt x="1388" y="1257"/>
                    <a:pt x="2225" y="2735"/>
                    <a:pt x="3154" y="4109"/>
                  </a:cubicBezTo>
                  <a:cubicBezTo>
                    <a:pt x="2474" y="2801"/>
                    <a:pt x="1924" y="1440"/>
                    <a:pt x="760" y="302"/>
                  </a:cubicBezTo>
                  <a:cubicBezTo>
                    <a:pt x="563" y="92"/>
                    <a:pt x="223" y="1"/>
                    <a:pt x="1" y="13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3128775" y="2159925"/>
              <a:ext cx="31425" cy="146550"/>
            </a:xfrm>
            <a:custGeom>
              <a:avLst/>
              <a:gdLst/>
              <a:ahLst/>
              <a:cxnLst/>
              <a:rect l="l" t="t" r="r" b="b"/>
              <a:pathLst>
                <a:path w="1257" h="5862" extrusionOk="0">
                  <a:moveTo>
                    <a:pt x="851" y="4985"/>
                  </a:moveTo>
                  <a:cubicBezTo>
                    <a:pt x="393" y="3768"/>
                    <a:pt x="0" y="2499"/>
                    <a:pt x="27" y="1060"/>
                  </a:cubicBezTo>
                  <a:cubicBezTo>
                    <a:pt x="27" y="380"/>
                    <a:pt x="877" y="0"/>
                    <a:pt x="838" y="1217"/>
                  </a:cubicBezTo>
                  <a:cubicBezTo>
                    <a:pt x="772" y="2983"/>
                    <a:pt x="1008" y="4410"/>
                    <a:pt x="1217" y="5862"/>
                  </a:cubicBezTo>
                  <a:cubicBezTo>
                    <a:pt x="1256" y="5849"/>
                    <a:pt x="1060" y="5509"/>
                    <a:pt x="851" y="4985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6"/>
            <p:cNvSpPr/>
            <p:nvPr/>
          </p:nvSpPr>
          <p:spPr>
            <a:xfrm>
              <a:off x="3128450" y="2170700"/>
              <a:ext cx="22925" cy="115500"/>
            </a:xfrm>
            <a:custGeom>
              <a:avLst/>
              <a:gdLst/>
              <a:ahLst/>
              <a:cxnLst/>
              <a:rect l="l" t="t" r="r" b="b"/>
              <a:pathLst>
                <a:path w="917" h="4620" extrusionOk="0">
                  <a:moveTo>
                    <a:pt x="406" y="1"/>
                  </a:moveTo>
                  <a:cubicBezTo>
                    <a:pt x="223" y="1623"/>
                    <a:pt x="628" y="3128"/>
                    <a:pt x="916" y="4620"/>
                  </a:cubicBezTo>
                  <a:cubicBezTo>
                    <a:pt x="511" y="3337"/>
                    <a:pt x="0" y="2081"/>
                    <a:pt x="13" y="590"/>
                  </a:cubicBezTo>
                  <a:cubicBezTo>
                    <a:pt x="26" y="328"/>
                    <a:pt x="183" y="53"/>
                    <a:pt x="406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6"/>
            <p:cNvSpPr/>
            <p:nvPr/>
          </p:nvSpPr>
          <p:spPr>
            <a:xfrm>
              <a:off x="3050275" y="2084675"/>
              <a:ext cx="54325" cy="108300"/>
            </a:xfrm>
            <a:custGeom>
              <a:avLst/>
              <a:gdLst/>
              <a:ahLst/>
              <a:cxnLst/>
              <a:rect l="l" t="t" r="r" b="b"/>
              <a:pathLst>
                <a:path w="2173" h="4332" extrusionOk="0">
                  <a:moveTo>
                    <a:pt x="1008" y="1"/>
                  </a:moveTo>
                  <a:cubicBezTo>
                    <a:pt x="0" y="1375"/>
                    <a:pt x="1165" y="2853"/>
                    <a:pt x="2172" y="4332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6"/>
            <p:cNvSpPr/>
            <p:nvPr/>
          </p:nvSpPr>
          <p:spPr>
            <a:xfrm>
              <a:off x="2975675" y="2054575"/>
              <a:ext cx="115825" cy="122050"/>
            </a:xfrm>
            <a:custGeom>
              <a:avLst/>
              <a:gdLst/>
              <a:ahLst/>
              <a:cxnLst/>
              <a:rect l="l" t="t" r="r" b="b"/>
              <a:pathLst>
                <a:path w="4633" h="4882" extrusionOk="0">
                  <a:moveTo>
                    <a:pt x="4162" y="3939"/>
                  </a:moveTo>
                  <a:cubicBezTo>
                    <a:pt x="3481" y="2696"/>
                    <a:pt x="2696" y="1479"/>
                    <a:pt x="1492" y="472"/>
                  </a:cubicBezTo>
                  <a:cubicBezTo>
                    <a:pt x="917" y="1"/>
                    <a:pt x="1" y="433"/>
                    <a:pt x="1048" y="1270"/>
                  </a:cubicBezTo>
                  <a:cubicBezTo>
                    <a:pt x="2565" y="2461"/>
                    <a:pt x="3573" y="3665"/>
                    <a:pt x="4633" y="4868"/>
                  </a:cubicBezTo>
                  <a:cubicBezTo>
                    <a:pt x="4593" y="4881"/>
                    <a:pt x="4463" y="4489"/>
                    <a:pt x="4162" y="3939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6"/>
            <p:cNvSpPr/>
            <p:nvPr/>
          </p:nvSpPr>
          <p:spPr>
            <a:xfrm>
              <a:off x="2993350" y="2059500"/>
              <a:ext cx="87025" cy="95850"/>
            </a:xfrm>
            <a:custGeom>
              <a:avLst/>
              <a:gdLst/>
              <a:ahLst/>
              <a:cxnLst/>
              <a:rect l="l" t="t" r="r" b="b"/>
              <a:pathLst>
                <a:path w="3481" h="3834" extrusionOk="0">
                  <a:moveTo>
                    <a:pt x="0" y="144"/>
                  </a:moveTo>
                  <a:cubicBezTo>
                    <a:pt x="1479" y="1152"/>
                    <a:pt x="2447" y="2552"/>
                    <a:pt x="3481" y="3834"/>
                  </a:cubicBezTo>
                  <a:cubicBezTo>
                    <a:pt x="2696" y="2591"/>
                    <a:pt x="2028" y="1282"/>
                    <a:pt x="772" y="236"/>
                  </a:cubicBezTo>
                  <a:cubicBezTo>
                    <a:pt x="550" y="52"/>
                    <a:pt x="197" y="0"/>
                    <a:pt x="0" y="144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6"/>
            <p:cNvSpPr/>
            <p:nvPr/>
          </p:nvSpPr>
          <p:spPr>
            <a:xfrm>
              <a:off x="3071200" y="2063750"/>
              <a:ext cx="42550" cy="145250"/>
            </a:xfrm>
            <a:custGeom>
              <a:avLst/>
              <a:gdLst/>
              <a:ahLst/>
              <a:cxnLst/>
              <a:rect l="l" t="t" r="r" b="b"/>
              <a:pathLst>
                <a:path w="1702" h="5810" extrusionOk="0">
                  <a:moveTo>
                    <a:pt x="1230" y="4972"/>
                  </a:moveTo>
                  <a:cubicBezTo>
                    <a:pt x="655" y="3795"/>
                    <a:pt x="157" y="2578"/>
                    <a:pt x="53" y="1125"/>
                  </a:cubicBezTo>
                  <a:cubicBezTo>
                    <a:pt x="0" y="458"/>
                    <a:pt x="812" y="0"/>
                    <a:pt x="877" y="1230"/>
                  </a:cubicBezTo>
                  <a:cubicBezTo>
                    <a:pt x="969" y="2983"/>
                    <a:pt x="1335" y="4384"/>
                    <a:pt x="1675" y="5810"/>
                  </a:cubicBezTo>
                  <a:cubicBezTo>
                    <a:pt x="1701" y="5784"/>
                    <a:pt x="1479" y="5483"/>
                    <a:pt x="1230" y="497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3071525" y="2075525"/>
              <a:ext cx="31750" cy="114175"/>
            </a:xfrm>
            <a:custGeom>
              <a:avLst/>
              <a:gdLst/>
              <a:ahLst/>
              <a:cxnLst/>
              <a:rect l="l" t="t" r="r" b="b"/>
              <a:pathLst>
                <a:path w="1270" h="4567" extrusionOk="0">
                  <a:moveTo>
                    <a:pt x="354" y="0"/>
                  </a:moveTo>
                  <a:cubicBezTo>
                    <a:pt x="315" y="1636"/>
                    <a:pt x="851" y="3101"/>
                    <a:pt x="1270" y="4567"/>
                  </a:cubicBezTo>
                  <a:cubicBezTo>
                    <a:pt x="746" y="3311"/>
                    <a:pt x="131" y="2120"/>
                    <a:pt x="14" y="628"/>
                  </a:cubicBezTo>
                  <a:cubicBezTo>
                    <a:pt x="1" y="367"/>
                    <a:pt x="131" y="79"/>
                    <a:pt x="35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6"/>
            <p:cNvSpPr/>
            <p:nvPr/>
          </p:nvSpPr>
          <p:spPr>
            <a:xfrm>
              <a:off x="2934475" y="1952850"/>
              <a:ext cx="106325" cy="129225"/>
            </a:xfrm>
            <a:custGeom>
              <a:avLst/>
              <a:gdLst/>
              <a:ahLst/>
              <a:cxnLst/>
              <a:rect l="l" t="t" r="r" b="b"/>
              <a:pathLst>
                <a:path w="4253" h="5169" extrusionOk="0">
                  <a:moveTo>
                    <a:pt x="3860" y="4201"/>
                  </a:moveTo>
                  <a:cubicBezTo>
                    <a:pt x="3271" y="2892"/>
                    <a:pt x="2604" y="1623"/>
                    <a:pt x="1479" y="524"/>
                  </a:cubicBezTo>
                  <a:cubicBezTo>
                    <a:pt x="942" y="1"/>
                    <a:pt x="0" y="354"/>
                    <a:pt x="981" y="1270"/>
                  </a:cubicBezTo>
                  <a:cubicBezTo>
                    <a:pt x="2381" y="2578"/>
                    <a:pt x="3297" y="3860"/>
                    <a:pt x="4253" y="5156"/>
                  </a:cubicBezTo>
                  <a:cubicBezTo>
                    <a:pt x="4213" y="5169"/>
                    <a:pt x="4109" y="4763"/>
                    <a:pt x="3860" y="4201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6"/>
            <p:cNvSpPr/>
            <p:nvPr/>
          </p:nvSpPr>
          <p:spPr>
            <a:xfrm>
              <a:off x="2952125" y="1957750"/>
              <a:ext cx="79200" cy="102100"/>
            </a:xfrm>
            <a:custGeom>
              <a:avLst/>
              <a:gdLst/>
              <a:ahLst/>
              <a:cxnLst/>
              <a:rect l="l" t="t" r="r" b="b"/>
              <a:pathLst>
                <a:path w="3168" h="4084" extrusionOk="0">
                  <a:moveTo>
                    <a:pt x="1" y="132"/>
                  </a:moveTo>
                  <a:cubicBezTo>
                    <a:pt x="1388" y="1244"/>
                    <a:pt x="2238" y="2722"/>
                    <a:pt x="3167" y="4083"/>
                  </a:cubicBezTo>
                  <a:cubicBezTo>
                    <a:pt x="2487" y="2775"/>
                    <a:pt x="1924" y="1427"/>
                    <a:pt x="760" y="289"/>
                  </a:cubicBezTo>
                  <a:cubicBezTo>
                    <a:pt x="550" y="79"/>
                    <a:pt x="223" y="1"/>
                    <a:pt x="1" y="132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6"/>
            <p:cNvSpPr/>
            <p:nvPr/>
          </p:nvSpPr>
          <p:spPr>
            <a:xfrm>
              <a:off x="3016250" y="1974125"/>
              <a:ext cx="43850" cy="145250"/>
            </a:xfrm>
            <a:custGeom>
              <a:avLst/>
              <a:gdLst/>
              <a:ahLst/>
              <a:cxnLst/>
              <a:rect l="l" t="t" r="r" b="b"/>
              <a:pathLst>
                <a:path w="1754" h="5810" extrusionOk="0">
                  <a:moveTo>
                    <a:pt x="1269" y="4972"/>
                  </a:moveTo>
                  <a:cubicBezTo>
                    <a:pt x="694" y="3808"/>
                    <a:pt x="183" y="2591"/>
                    <a:pt x="53" y="1138"/>
                  </a:cubicBezTo>
                  <a:cubicBezTo>
                    <a:pt x="0" y="471"/>
                    <a:pt x="798" y="0"/>
                    <a:pt x="877" y="1230"/>
                  </a:cubicBezTo>
                  <a:cubicBezTo>
                    <a:pt x="995" y="2983"/>
                    <a:pt x="1374" y="4383"/>
                    <a:pt x="1727" y="5810"/>
                  </a:cubicBezTo>
                  <a:cubicBezTo>
                    <a:pt x="1754" y="5783"/>
                    <a:pt x="1531" y="5482"/>
                    <a:pt x="1269" y="497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16575" y="1986225"/>
              <a:ext cx="32725" cy="113850"/>
            </a:xfrm>
            <a:custGeom>
              <a:avLst/>
              <a:gdLst/>
              <a:ahLst/>
              <a:cxnLst/>
              <a:rect l="l" t="t" r="r" b="b"/>
              <a:pathLst>
                <a:path w="1309" h="4554" extrusionOk="0">
                  <a:moveTo>
                    <a:pt x="354" y="0"/>
                  </a:moveTo>
                  <a:cubicBezTo>
                    <a:pt x="341" y="1636"/>
                    <a:pt x="890" y="3101"/>
                    <a:pt x="1309" y="4554"/>
                  </a:cubicBezTo>
                  <a:cubicBezTo>
                    <a:pt x="785" y="3311"/>
                    <a:pt x="144" y="2120"/>
                    <a:pt x="26" y="628"/>
                  </a:cubicBezTo>
                  <a:cubicBezTo>
                    <a:pt x="0" y="367"/>
                    <a:pt x="131" y="79"/>
                    <a:pt x="35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2995625" y="1995375"/>
              <a:ext cx="55000" cy="107975"/>
            </a:xfrm>
            <a:custGeom>
              <a:avLst/>
              <a:gdLst/>
              <a:ahLst/>
              <a:cxnLst/>
              <a:rect l="l" t="t" r="r" b="b"/>
              <a:pathLst>
                <a:path w="2200" h="4319" extrusionOk="0">
                  <a:moveTo>
                    <a:pt x="1008" y="1"/>
                  </a:moveTo>
                  <a:cubicBezTo>
                    <a:pt x="1" y="1387"/>
                    <a:pt x="1179" y="2853"/>
                    <a:pt x="2199" y="431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3016250" y="1974125"/>
              <a:ext cx="43850" cy="145250"/>
            </a:xfrm>
            <a:custGeom>
              <a:avLst/>
              <a:gdLst/>
              <a:ahLst/>
              <a:cxnLst/>
              <a:rect l="l" t="t" r="r" b="b"/>
              <a:pathLst>
                <a:path w="1754" h="5810" extrusionOk="0">
                  <a:moveTo>
                    <a:pt x="1269" y="4972"/>
                  </a:moveTo>
                  <a:cubicBezTo>
                    <a:pt x="694" y="3808"/>
                    <a:pt x="183" y="2591"/>
                    <a:pt x="53" y="1138"/>
                  </a:cubicBezTo>
                  <a:cubicBezTo>
                    <a:pt x="0" y="471"/>
                    <a:pt x="798" y="0"/>
                    <a:pt x="877" y="1230"/>
                  </a:cubicBezTo>
                  <a:cubicBezTo>
                    <a:pt x="995" y="2983"/>
                    <a:pt x="1374" y="4383"/>
                    <a:pt x="1727" y="5810"/>
                  </a:cubicBezTo>
                  <a:cubicBezTo>
                    <a:pt x="1754" y="5783"/>
                    <a:pt x="1531" y="5482"/>
                    <a:pt x="1269" y="4972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3016575" y="1986225"/>
              <a:ext cx="32725" cy="113850"/>
            </a:xfrm>
            <a:custGeom>
              <a:avLst/>
              <a:gdLst/>
              <a:ahLst/>
              <a:cxnLst/>
              <a:rect l="l" t="t" r="r" b="b"/>
              <a:pathLst>
                <a:path w="1309" h="4554" extrusionOk="0">
                  <a:moveTo>
                    <a:pt x="354" y="0"/>
                  </a:moveTo>
                  <a:cubicBezTo>
                    <a:pt x="341" y="1636"/>
                    <a:pt x="890" y="3101"/>
                    <a:pt x="1309" y="4554"/>
                  </a:cubicBezTo>
                  <a:cubicBezTo>
                    <a:pt x="785" y="3311"/>
                    <a:pt x="144" y="2120"/>
                    <a:pt x="26" y="628"/>
                  </a:cubicBezTo>
                  <a:cubicBezTo>
                    <a:pt x="0" y="367"/>
                    <a:pt x="131" y="79"/>
                    <a:pt x="354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2956700" y="1908375"/>
              <a:ext cx="49425" cy="82450"/>
            </a:xfrm>
            <a:custGeom>
              <a:avLst/>
              <a:gdLst/>
              <a:ahLst/>
              <a:cxnLst/>
              <a:rect l="l" t="t" r="r" b="b"/>
              <a:pathLst>
                <a:path w="1977" h="3298" extrusionOk="0">
                  <a:moveTo>
                    <a:pt x="681" y="0"/>
                  </a:moveTo>
                  <a:cubicBezTo>
                    <a:pt x="1" y="1165"/>
                    <a:pt x="1048" y="2224"/>
                    <a:pt x="1977" y="3297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2969475" y="1890375"/>
              <a:ext cx="45475" cy="112225"/>
            </a:xfrm>
            <a:custGeom>
              <a:avLst/>
              <a:gdLst/>
              <a:ahLst/>
              <a:cxnLst/>
              <a:rect l="l" t="t" r="r" b="b"/>
              <a:pathLst>
                <a:path w="1819" h="4489" extrusionOk="0">
                  <a:moveTo>
                    <a:pt x="1374" y="3873"/>
                  </a:moveTo>
                  <a:cubicBezTo>
                    <a:pt x="811" y="2997"/>
                    <a:pt x="314" y="2081"/>
                    <a:pt x="105" y="956"/>
                  </a:cubicBezTo>
                  <a:cubicBezTo>
                    <a:pt x="0" y="432"/>
                    <a:pt x="589" y="0"/>
                    <a:pt x="759" y="956"/>
                  </a:cubicBezTo>
                  <a:cubicBezTo>
                    <a:pt x="981" y="2329"/>
                    <a:pt x="1400" y="3402"/>
                    <a:pt x="1793" y="4488"/>
                  </a:cubicBezTo>
                  <a:cubicBezTo>
                    <a:pt x="1819" y="4475"/>
                    <a:pt x="1610" y="4253"/>
                    <a:pt x="1374" y="3873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2970450" y="1900850"/>
              <a:ext cx="34375" cy="87350"/>
            </a:xfrm>
            <a:custGeom>
              <a:avLst/>
              <a:gdLst/>
              <a:ahLst/>
              <a:cxnLst/>
              <a:rect l="l" t="t" r="r" b="b"/>
              <a:pathLst>
                <a:path w="1375" h="3494" extrusionOk="0">
                  <a:moveTo>
                    <a:pt x="249" y="0"/>
                  </a:moveTo>
                  <a:cubicBezTo>
                    <a:pt x="367" y="1282"/>
                    <a:pt x="916" y="2395"/>
                    <a:pt x="1374" y="3494"/>
                  </a:cubicBezTo>
                  <a:cubicBezTo>
                    <a:pt x="864" y="2565"/>
                    <a:pt x="262" y="1675"/>
                    <a:pt x="40" y="523"/>
                  </a:cubicBezTo>
                  <a:cubicBezTo>
                    <a:pt x="0" y="314"/>
                    <a:pt x="79" y="79"/>
                    <a:pt x="249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2856950" y="1786675"/>
              <a:ext cx="98800" cy="107975"/>
            </a:xfrm>
            <a:custGeom>
              <a:avLst/>
              <a:gdLst/>
              <a:ahLst/>
              <a:cxnLst/>
              <a:rect l="l" t="t" r="r" b="b"/>
              <a:pathLst>
                <a:path w="3952" h="4319" extrusionOk="0">
                  <a:moveTo>
                    <a:pt x="3559" y="3494"/>
                  </a:moveTo>
                  <a:cubicBezTo>
                    <a:pt x="2983" y="2395"/>
                    <a:pt x="2329" y="1322"/>
                    <a:pt x="1282" y="419"/>
                  </a:cubicBezTo>
                  <a:cubicBezTo>
                    <a:pt x="798" y="1"/>
                    <a:pt x="0" y="367"/>
                    <a:pt x="890" y="1113"/>
                  </a:cubicBezTo>
                  <a:cubicBezTo>
                    <a:pt x="2185" y="2173"/>
                    <a:pt x="3049" y="3232"/>
                    <a:pt x="3952" y="4305"/>
                  </a:cubicBezTo>
                  <a:cubicBezTo>
                    <a:pt x="3925" y="4318"/>
                    <a:pt x="3808" y="3965"/>
                    <a:pt x="3559" y="3494"/>
                  </a:cubicBezTo>
                  <a:close/>
                </a:path>
              </a:pathLst>
            </a:custGeom>
            <a:solidFill>
              <a:srgbClr val="EBC94B"/>
            </a:solidFill>
            <a:ln w="650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2871975" y="1790925"/>
              <a:ext cx="74625" cy="84750"/>
            </a:xfrm>
            <a:custGeom>
              <a:avLst/>
              <a:gdLst/>
              <a:ahLst/>
              <a:cxnLst/>
              <a:rect l="l" t="t" r="r" b="b"/>
              <a:pathLst>
                <a:path w="2985" h="3390" extrusionOk="0">
                  <a:moveTo>
                    <a:pt x="1" y="131"/>
                  </a:moveTo>
                  <a:cubicBezTo>
                    <a:pt x="1283" y="1021"/>
                    <a:pt x="2094" y="2264"/>
                    <a:pt x="2984" y="3390"/>
                  </a:cubicBezTo>
                  <a:cubicBezTo>
                    <a:pt x="2317" y="2290"/>
                    <a:pt x="1754" y="1152"/>
                    <a:pt x="681" y="223"/>
                  </a:cubicBezTo>
                  <a:cubicBezTo>
                    <a:pt x="485" y="66"/>
                    <a:pt x="184" y="1"/>
                    <a:pt x="1" y="13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2921700" y="1815125"/>
              <a:ext cx="31425" cy="65450"/>
            </a:xfrm>
            <a:custGeom>
              <a:avLst/>
              <a:gdLst/>
              <a:ahLst/>
              <a:cxnLst/>
              <a:rect l="l" t="t" r="r" b="b"/>
              <a:pathLst>
                <a:path w="1257" h="2618" extrusionOk="0">
                  <a:moveTo>
                    <a:pt x="629" y="1"/>
                  </a:moveTo>
                  <a:cubicBezTo>
                    <a:pt x="1" y="812"/>
                    <a:pt x="668" y="1715"/>
                    <a:pt x="1257" y="2618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2934150" y="1798450"/>
              <a:ext cx="29775" cy="111575"/>
            </a:xfrm>
            <a:custGeom>
              <a:avLst/>
              <a:gdLst/>
              <a:ahLst/>
              <a:cxnLst/>
              <a:rect l="l" t="t" r="r" b="b"/>
              <a:pathLst>
                <a:path w="1191" h="4463" extrusionOk="0">
                  <a:moveTo>
                    <a:pt x="851" y="3808"/>
                  </a:moveTo>
                  <a:cubicBezTo>
                    <a:pt x="432" y="2905"/>
                    <a:pt x="79" y="1963"/>
                    <a:pt x="26" y="851"/>
                  </a:cubicBezTo>
                  <a:cubicBezTo>
                    <a:pt x="0" y="341"/>
                    <a:pt x="628" y="1"/>
                    <a:pt x="654" y="943"/>
                  </a:cubicBezTo>
                  <a:cubicBezTo>
                    <a:pt x="693" y="2290"/>
                    <a:pt x="942" y="3363"/>
                    <a:pt x="1165" y="4462"/>
                  </a:cubicBezTo>
                  <a:cubicBezTo>
                    <a:pt x="1191" y="4449"/>
                    <a:pt x="1034" y="4201"/>
                    <a:pt x="851" y="3808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2934150" y="1807275"/>
              <a:ext cx="22250" cy="87700"/>
            </a:xfrm>
            <a:custGeom>
              <a:avLst/>
              <a:gdLst/>
              <a:ahLst/>
              <a:cxnLst/>
              <a:rect l="l" t="t" r="r" b="b"/>
              <a:pathLst>
                <a:path w="890" h="3508" extrusionOk="0">
                  <a:moveTo>
                    <a:pt x="275" y="1"/>
                  </a:moveTo>
                  <a:cubicBezTo>
                    <a:pt x="222" y="1257"/>
                    <a:pt x="602" y="2382"/>
                    <a:pt x="890" y="3508"/>
                  </a:cubicBezTo>
                  <a:cubicBezTo>
                    <a:pt x="510" y="2552"/>
                    <a:pt x="65" y="1623"/>
                    <a:pt x="13" y="472"/>
                  </a:cubicBezTo>
                  <a:cubicBezTo>
                    <a:pt x="0" y="276"/>
                    <a:pt x="105" y="53"/>
                    <a:pt x="275" y="1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2844175" y="1699000"/>
              <a:ext cx="54325" cy="85400"/>
            </a:xfrm>
            <a:custGeom>
              <a:avLst/>
              <a:gdLst/>
              <a:ahLst/>
              <a:cxnLst/>
              <a:rect l="l" t="t" r="r" b="b"/>
              <a:pathLst>
                <a:path w="2173" h="3416" extrusionOk="0">
                  <a:moveTo>
                    <a:pt x="2016" y="2801"/>
                  </a:moveTo>
                  <a:cubicBezTo>
                    <a:pt x="1780" y="1964"/>
                    <a:pt x="1479" y="1126"/>
                    <a:pt x="877" y="367"/>
                  </a:cubicBezTo>
                  <a:cubicBezTo>
                    <a:pt x="603" y="1"/>
                    <a:pt x="1" y="145"/>
                    <a:pt x="511" y="786"/>
                  </a:cubicBezTo>
                  <a:cubicBezTo>
                    <a:pt x="1257" y="1689"/>
                    <a:pt x="1702" y="2552"/>
                    <a:pt x="2173" y="3416"/>
                  </a:cubicBezTo>
                  <a:cubicBezTo>
                    <a:pt x="2147" y="3416"/>
                    <a:pt x="2120" y="3167"/>
                    <a:pt x="2016" y="2801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2854975" y="1701950"/>
              <a:ext cx="39925" cy="68400"/>
            </a:xfrm>
            <a:custGeom>
              <a:avLst/>
              <a:gdLst/>
              <a:ahLst/>
              <a:cxnLst/>
              <a:rect l="l" t="t" r="r" b="b"/>
              <a:pathLst>
                <a:path w="1597" h="2736" extrusionOk="0">
                  <a:moveTo>
                    <a:pt x="1" y="66"/>
                  </a:moveTo>
                  <a:cubicBezTo>
                    <a:pt x="746" y="864"/>
                    <a:pt x="1139" y="1832"/>
                    <a:pt x="1597" y="2735"/>
                  </a:cubicBezTo>
                  <a:cubicBezTo>
                    <a:pt x="1283" y="1885"/>
                    <a:pt x="1060" y="1008"/>
                    <a:pt x="445" y="223"/>
                  </a:cubicBezTo>
                  <a:cubicBezTo>
                    <a:pt x="341" y="79"/>
                    <a:pt x="144" y="1"/>
                    <a:pt x="1" y="66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2879500" y="1736300"/>
              <a:ext cx="32425" cy="63475"/>
            </a:xfrm>
            <a:custGeom>
              <a:avLst/>
              <a:gdLst/>
              <a:ahLst/>
              <a:cxnLst/>
              <a:rect l="l" t="t" r="r" b="b"/>
              <a:pathLst>
                <a:path w="1297" h="2539" extrusionOk="0">
                  <a:moveTo>
                    <a:pt x="407" y="1"/>
                  </a:moveTo>
                  <a:cubicBezTo>
                    <a:pt x="1" y="786"/>
                    <a:pt x="681" y="1662"/>
                    <a:pt x="1296" y="2539"/>
                  </a:cubicBezTo>
                  <a:close/>
                </a:path>
              </a:pathLst>
            </a:custGeom>
            <a:solidFill>
              <a:srgbClr val="482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2885725" y="1718625"/>
              <a:ext cx="37975" cy="110275"/>
            </a:xfrm>
            <a:custGeom>
              <a:avLst/>
              <a:gdLst/>
              <a:ahLst/>
              <a:cxnLst/>
              <a:rect l="l" t="t" r="r" b="b"/>
              <a:pathLst>
                <a:path w="1519" h="4411" extrusionOk="0">
                  <a:moveTo>
                    <a:pt x="1126" y="3782"/>
                  </a:moveTo>
                  <a:cubicBezTo>
                    <a:pt x="642" y="2906"/>
                    <a:pt x="210" y="1990"/>
                    <a:pt x="66" y="904"/>
                  </a:cubicBezTo>
                  <a:cubicBezTo>
                    <a:pt x="0" y="380"/>
                    <a:pt x="602" y="1"/>
                    <a:pt x="707" y="943"/>
                  </a:cubicBezTo>
                  <a:cubicBezTo>
                    <a:pt x="838" y="2278"/>
                    <a:pt x="1178" y="3338"/>
                    <a:pt x="1492" y="4410"/>
                  </a:cubicBezTo>
                  <a:cubicBezTo>
                    <a:pt x="1518" y="4397"/>
                    <a:pt x="1335" y="4162"/>
                    <a:pt x="1126" y="3782"/>
                  </a:cubicBezTo>
                  <a:close/>
                </a:path>
              </a:pathLst>
            </a:custGeom>
            <a:solidFill>
              <a:srgbClr val="EBC94B"/>
            </a:solidFill>
            <a:ln w="325" cap="flat" cmpd="sng">
              <a:solidFill>
                <a:srgbClr val="A28A25"/>
              </a:solidFill>
              <a:prstDash val="solid"/>
              <a:miter lim="130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2886375" y="1728125"/>
              <a:ext cx="28500" cy="86375"/>
            </a:xfrm>
            <a:custGeom>
              <a:avLst/>
              <a:gdLst/>
              <a:ahLst/>
              <a:cxnLst/>
              <a:rect l="l" t="t" r="r" b="b"/>
              <a:pathLst>
                <a:path w="1140" h="3455" extrusionOk="0">
                  <a:moveTo>
                    <a:pt x="262" y="0"/>
                  </a:moveTo>
                  <a:cubicBezTo>
                    <a:pt x="302" y="1257"/>
                    <a:pt x="760" y="2356"/>
                    <a:pt x="1139" y="3455"/>
                  </a:cubicBezTo>
                  <a:cubicBezTo>
                    <a:pt x="694" y="2526"/>
                    <a:pt x="171" y="1636"/>
                    <a:pt x="27" y="498"/>
                  </a:cubicBezTo>
                  <a:cubicBezTo>
                    <a:pt x="1" y="301"/>
                    <a:pt x="92" y="79"/>
                    <a:pt x="262" y="0"/>
                  </a:cubicBezTo>
                  <a:close/>
                </a:path>
              </a:pathLst>
            </a:custGeom>
            <a:solidFill>
              <a:srgbClr val="9D7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16"/>
          <p:cNvSpPr txBox="1"/>
          <p:nvPr/>
        </p:nvSpPr>
        <p:spPr>
          <a:xfrm>
            <a:off x="6612625" y="2029525"/>
            <a:ext cx="2028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89D29"/>
                </a:solidFill>
                <a:latin typeface="Cambria"/>
                <a:ea typeface="Cambria"/>
                <a:cs typeface="Cambria"/>
                <a:sym typeface="Cambria"/>
              </a:rPr>
              <a:t>Wheat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has been selectively bred on a global scale for thousands of years.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Wheat has been bred to have high yields and be extremely tolerant to extremes in weather.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D406555-5EFE-47EF-7D89-585AD622167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791B9A0-70BE-759C-7C27-0F63304B722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31C0C-82C8-0B00-8901-7479C369F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6568A-13D2-3DA7-193F-BEA7D64C4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7"/>
          <p:cNvPicPr preferRelativeResize="0"/>
          <p:nvPr/>
        </p:nvPicPr>
        <p:blipFill rotWithShape="1">
          <a:blip r:embed="rId3">
            <a:alphaModFix/>
          </a:blip>
          <a:srcRect l="4193" r="6584"/>
          <a:stretch/>
        </p:blipFill>
        <p:spPr>
          <a:xfrm>
            <a:off x="100" y="686113"/>
            <a:ext cx="9144003" cy="445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4" name="Google Shape;1144;p17"/>
          <p:cNvSpPr txBox="1"/>
          <p:nvPr/>
        </p:nvSpPr>
        <p:spPr>
          <a:xfrm>
            <a:off x="426150" y="157725"/>
            <a:ext cx="829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Wheat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been selectively bred on a global scale for thousands of years.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45" name="Google Shape;1145;p17"/>
          <p:cNvCxnSpPr/>
          <p:nvPr/>
        </p:nvCxnSpPr>
        <p:spPr>
          <a:xfrm flipH="1">
            <a:off x="100" y="686125"/>
            <a:ext cx="9144000" cy="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F625FCF-190C-9006-ED71-5F27D9F80EE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B052B5-4D01-998B-1A55-C7348E56EDF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40FC2-0E59-E2C6-93AA-D87E9DC6C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EB66B-163F-9FBE-9D3B-48BB7FC61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Selective Breeding in Animals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1" name="Google Shape;115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4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5.11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selective breeding can develop animals with desired characteristics.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Selective breeding can also be carried out on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with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desired characteristics 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be mated together.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their offspring will also have </a:t>
            </a:r>
            <a:r>
              <a:rPr lang="en" sz="15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desired characteristics</a:t>
            </a: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this is repeated for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many generations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new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breed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form.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have been selectively bred by humans for thousands of years: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Cows have been selectively bred for high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meat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milk 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yields.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Chickens have been selectively bred to lay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large eggs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Dogs have been bred to be </a:t>
            </a:r>
            <a:r>
              <a:rPr lang="en" sz="11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placid</a:t>
            </a:r>
            <a:r>
              <a:rPr lang="en" sz="11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2100" baseline="-250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2" name="Google Shape;115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53" name="Google Shape;1153;p18"/>
          <p:cNvGrpSpPr/>
          <p:nvPr/>
        </p:nvGrpSpPr>
        <p:grpSpPr>
          <a:xfrm flipH="1">
            <a:off x="5875633" y="1883397"/>
            <a:ext cx="2439117" cy="1376693"/>
            <a:chOff x="354125" y="869200"/>
            <a:chExt cx="6949050" cy="4010175"/>
          </a:xfrm>
        </p:grpSpPr>
        <p:sp>
          <p:nvSpPr>
            <p:cNvPr id="1154" name="Google Shape;1154;p18"/>
            <p:cNvSpPr/>
            <p:nvPr/>
          </p:nvSpPr>
          <p:spPr>
            <a:xfrm>
              <a:off x="6792500" y="2091525"/>
              <a:ext cx="72525" cy="93675"/>
            </a:xfrm>
            <a:custGeom>
              <a:avLst/>
              <a:gdLst/>
              <a:ahLst/>
              <a:cxnLst/>
              <a:rect l="l" t="t" r="r" b="b"/>
              <a:pathLst>
                <a:path w="2901" h="3747" extrusionOk="0">
                  <a:moveTo>
                    <a:pt x="456" y="0"/>
                  </a:moveTo>
                  <a:cubicBezTo>
                    <a:pt x="291" y="0"/>
                    <a:pt x="166" y="83"/>
                    <a:pt x="84" y="290"/>
                  </a:cubicBezTo>
                  <a:cubicBezTo>
                    <a:pt x="42" y="332"/>
                    <a:pt x="42" y="332"/>
                    <a:pt x="42" y="415"/>
                  </a:cubicBezTo>
                  <a:cubicBezTo>
                    <a:pt x="1" y="580"/>
                    <a:pt x="84" y="746"/>
                    <a:pt x="208" y="912"/>
                  </a:cubicBezTo>
                  <a:cubicBezTo>
                    <a:pt x="374" y="1078"/>
                    <a:pt x="581" y="1243"/>
                    <a:pt x="705" y="1326"/>
                  </a:cubicBezTo>
                  <a:cubicBezTo>
                    <a:pt x="829" y="1450"/>
                    <a:pt x="912" y="1575"/>
                    <a:pt x="995" y="1658"/>
                  </a:cubicBezTo>
                  <a:cubicBezTo>
                    <a:pt x="995" y="1658"/>
                    <a:pt x="995" y="1658"/>
                    <a:pt x="995" y="1699"/>
                  </a:cubicBezTo>
                  <a:cubicBezTo>
                    <a:pt x="1037" y="1699"/>
                    <a:pt x="1078" y="1740"/>
                    <a:pt x="1078" y="1823"/>
                  </a:cubicBezTo>
                  <a:cubicBezTo>
                    <a:pt x="1244" y="2030"/>
                    <a:pt x="1368" y="2279"/>
                    <a:pt x="1492" y="2569"/>
                  </a:cubicBezTo>
                  <a:cubicBezTo>
                    <a:pt x="1575" y="2693"/>
                    <a:pt x="1617" y="2859"/>
                    <a:pt x="1658" y="3025"/>
                  </a:cubicBezTo>
                  <a:cubicBezTo>
                    <a:pt x="1782" y="3273"/>
                    <a:pt x="1948" y="3481"/>
                    <a:pt x="2072" y="3605"/>
                  </a:cubicBezTo>
                  <a:cubicBezTo>
                    <a:pt x="2114" y="3646"/>
                    <a:pt x="2155" y="3646"/>
                    <a:pt x="2197" y="3688"/>
                  </a:cubicBezTo>
                  <a:cubicBezTo>
                    <a:pt x="2314" y="3717"/>
                    <a:pt x="2410" y="3746"/>
                    <a:pt x="2501" y="3746"/>
                  </a:cubicBezTo>
                  <a:cubicBezTo>
                    <a:pt x="2538" y="3746"/>
                    <a:pt x="2574" y="3741"/>
                    <a:pt x="2611" y="3729"/>
                  </a:cubicBezTo>
                  <a:cubicBezTo>
                    <a:pt x="2694" y="3729"/>
                    <a:pt x="2777" y="3688"/>
                    <a:pt x="2859" y="3563"/>
                  </a:cubicBezTo>
                  <a:cubicBezTo>
                    <a:pt x="2859" y="3066"/>
                    <a:pt x="2859" y="2528"/>
                    <a:pt x="2901" y="2528"/>
                  </a:cubicBezTo>
                  <a:cubicBezTo>
                    <a:pt x="2735" y="2279"/>
                    <a:pt x="2197" y="1658"/>
                    <a:pt x="2197" y="1450"/>
                  </a:cubicBezTo>
                  <a:cubicBezTo>
                    <a:pt x="2197" y="1202"/>
                    <a:pt x="1948" y="912"/>
                    <a:pt x="1741" y="663"/>
                  </a:cubicBezTo>
                  <a:cubicBezTo>
                    <a:pt x="1575" y="498"/>
                    <a:pt x="1368" y="373"/>
                    <a:pt x="1161" y="249"/>
                  </a:cubicBezTo>
                  <a:cubicBezTo>
                    <a:pt x="954" y="125"/>
                    <a:pt x="664" y="0"/>
                    <a:pt x="456" y="0"/>
                  </a:cubicBezTo>
                  <a:close/>
                </a:path>
              </a:pathLst>
            </a:custGeom>
            <a:solidFill>
              <a:srgbClr val="CE6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8"/>
            <p:cNvSpPr/>
            <p:nvPr/>
          </p:nvSpPr>
          <p:spPr>
            <a:xfrm>
              <a:off x="6233175" y="2096700"/>
              <a:ext cx="176125" cy="163700"/>
            </a:xfrm>
            <a:custGeom>
              <a:avLst/>
              <a:gdLst/>
              <a:ahLst/>
              <a:cxnLst/>
              <a:rect l="l" t="t" r="r" b="b"/>
              <a:pathLst>
                <a:path w="7045" h="6548" extrusionOk="0">
                  <a:moveTo>
                    <a:pt x="1120" y="1"/>
                  </a:moveTo>
                  <a:cubicBezTo>
                    <a:pt x="747" y="42"/>
                    <a:pt x="291" y="291"/>
                    <a:pt x="84" y="581"/>
                  </a:cubicBezTo>
                  <a:cubicBezTo>
                    <a:pt x="42" y="581"/>
                    <a:pt x="42" y="622"/>
                    <a:pt x="1" y="663"/>
                  </a:cubicBezTo>
                  <a:cubicBezTo>
                    <a:pt x="84" y="1078"/>
                    <a:pt x="125" y="1492"/>
                    <a:pt x="167" y="1906"/>
                  </a:cubicBezTo>
                  <a:cubicBezTo>
                    <a:pt x="208" y="2279"/>
                    <a:pt x="1575" y="2818"/>
                    <a:pt x="1907" y="3066"/>
                  </a:cubicBezTo>
                  <a:cubicBezTo>
                    <a:pt x="2653" y="3522"/>
                    <a:pt x="3398" y="4019"/>
                    <a:pt x="4061" y="4599"/>
                  </a:cubicBezTo>
                  <a:cubicBezTo>
                    <a:pt x="4766" y="5179"/>
                    <a:pt x="5387" y="5801"/>
                    <a:pt x="6050" y="6422"/>
                  </a:cubicBezTo>
                  <a:cubicBezTo>
                    <a:pt x="6131" y="6513"/>
                    <a:pt x="6209" y="6547"/>
                    <a:pt x="6286" y="6547"/>
                  </a:cubicBezTo>
                  <a:cubicBezTo>
                    <a:pt x="6527" y="6547"/>
                    <a:pt x="6762" y="6215"/>
                    <a:pt x="7044" y="6215"/>
                  </a:cubicBezTo>
                  <a:cubicBezTo>
                    <a:pt x="7044" y="5925"/>
                    <a:pt x="6920" y="5635"/>
                    <a:pt x="6589" y="5469"/>
                  </a:cubicBezTo>
                  <a:cubicBezTo>
                    <a:pt x="6547" y="5428"/>
                    <a:pt x="6506" y="5428"/>
                    <a:pt x="6423" y="5387"/>
                  </a:cubicBezTo>
                  <a:cubicBezTo>
                    <a:pt x="6381" y="5387"/>
                    <a:pt x="6340" y="5345"/>
                    <a:pt x="6340" y="5304"/>
                  </a:cubicBezTo>
                  <a:cubicBezTo>
                    <a:pt x="6298" y="5304"/>
                    <a:pt x="6257" y="5304"/>
                    <a:pt x="6257" y="5262"/>
                  </a:cubicBezTo>
                  <a:cubicBezTo>
                    <a:pt x="5636" y="4807"/>
                    <a:pt x="5180" y="4102"/>
                    <a:pt x="4641" y="3564"/>
                  </a:cubicBezTo>
                  <a:cubicBezTo>
                    <a:pt x="4020" y="2942"/>
                    <a:pt x="3315" y="2404"/>
                    <a:pt x="2570" y="1948"/>
                  </a:cubicBezTo>
                  <a:cubicBezTo>
                    <a:pt x="2404" y="1865"/>
                    <a:pt x="1492" y="1492"/>
                    <a:pt x="1410" y="1326"/>
                  </a:cubicBezTo>
                  <a:cubicBezTo>
                    <a:pt x="1327" y="1078"/>
                    <a:pt x="1783" y="746"/>
                    <a:pt x="1617" y="373"/>
                  </a:cubicBezTo>
                  <a:cubicBezTo>
                    <a:pt x="1492" y="166"/>
                    <a:pt x="1327" y="42"/>
                    <a:pt x="1120" y="1"/>
                  </a:cubicBezTo>
                  <a:close/>
                </a:path>
              </a:pathLst>
            </a:custGeom>
            <a:solidFill>
              <a:srgbClr val="CE6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8"/>
            <p:cNvSpPr/>
            <p:nvPr/>
          </p:nvSpPr>
          <p:spPr>
            <a:xfrm>
              <a:off x="6820475" y="1556025"/>
              <a:ext cx="1050" cy="3125"/>
            </a:xfrm>
            <a:custGeom>
              <a:avLst/>
              <a:gdLst/>
              <a:ahLst/>
              <a:cxnLst/>
              <a:rect l="l" t="t" r="r" b="b"/>
              <a:pathLst>
                <a:path w="42" h="125" extrusionOk="0">
                  <a:moveTo>
                    <a:pt x="42" y="1"/>
                  </a:moveTo>
                  <a:cubicBezTo>
                    <a:pt x="42" y="22"/>
                    <a:pt x="31" y="43"/>
                    <a:pt x="21" y="64"/>
                  </a:cubicBezTo>
                  <a:lnTo>
                    <a:pt x="21" y="64"/>
                  </a:lnTo>
                  <a:cubicBezTo>
                    <a:pt x="26" y="58"/>
                    <a:pt x="33" y="51"/>
                    <a:pt x="42" y="42"/>
                  </a:cubicBezTo>
                  <a:cubicBezTo>
                    <a:pt x="42" y="42"/>
                    <a:pt x="42" y="1"/>
                    <a:pt x="42" y="1"/>
                  </a:cubicBezTo>
                  <a:close/>
                  <a:moveTo>
                    <a:pt x="21" y="64"/>
                  </a:moveTo>
                  <a:lnTo>
                    <a:pt x="21" y="64"/>
                  </a:lnTo>
                  <a:cubicBezTo>
                    <a:pt x="0" y="85"/>
                    <a:pt x="0" y="92"/>
                    <a:pt x="0" y="125"/>
                  </a:cubicBezTo>
                  <a:cubicBezTo>
                    <a:pt x="0" y="104"/>
                    <a:pt x="10" y="84"/>
                    <a:pt x="21" y="64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8"/>
            <p:cNvSpPr/>
            <p:nvPr/>
          </p:nvSpPr>
          <p:spPr>
            <a:xfrm>
              <a:off x="6197975" y="1002925"/>
              <a:ext cx="9350" cy="9350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373" y="1"/>
                  </a:moveTo>
                  <a:lnTo>
                    <a:pt x="373" y="1"/>
                  </a:lnTo>
                  <a:cubicBezTo>
                    <a:pt x="249" y="125"/>
                    <a:pt x="125" y="249"/>
                    <a:pt x="0" y="373"/>
                  </a:cubicBezTo>
                  <a:cubicBezTo>
                    <a:pt x="42" y="373"/>
                    <a:pt x="83" y="332"/>
                    <a:pt x="125" y="332"/>
                  </a:cubicBezTo>
                  <a:cubicBezTo>
                    <a:pt x="166" y="291"/>
                    <a:pt x="166" y="291"/>
                    <a:pt x="207" y="249"/>
                  </a:cubicBezTo>
                  <a:cubicBezTo>
                    <a:pt x="249" y="166"/>
                    <a:pt x="332" y="83"/>
                    <a:pt x="373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8"/>
            <p:cNvSpPr/>
            <p:nvPr/>
          </p:nvSpPr>
          <p:spPr>
            <a:xfrm>
              <a:off x="1431325" y="2344250"/>
              <a:ext cx="79775" cy="329675"/>
            </a:xfrm>
            <a:custGeom>
              <a:avLst/>
              <a:gdLst/>
              <a:ahLst/>
              <a:cxnLst/>
              <a:rect l="l" t="t" r="r" b="b"/>
              <a:pathLst>
                <a:path w="3191" h="13187" extrusionOk="0">
                  <a:moveTo>
                    <a:pt x="249" y="1"/>
                  </a:moveTo>
                  <a:cubicBezTo>
                    <a:pt x="249" y="4309"/>
                    <a:pt x="208" y="8660"/>
                    <a:pt x="1" y="12968"/>
                  </a:cubicBezTo>
                  <a:cubicBezTo>
                    <a:pt x="184" y="13122"/>
                    <a:pt x="337" y="13187"/>
                    <a:pt x="472" y="13187"/>
                  </a:cubicBezTo>
                  <a:cubicBezTo>
                    <a:pt x="915" y="13187"/>
                    <a:pt x="1142" y="12483"/>
                    <a:pt x="1492" y="11974"/>
                  </a:cubicBezTo>
                  <a:cubicBezTo>
                    <a:pt x="1534" y="11933"/>
                    <a:pt x="1534" y="11850"/>
                    <a:pt x="1575" y="11767"/>
                  </a:cubicBezTo>
                  <a:cubicBezTo>
                    <a:pt x="1658" y="11684"/>
                    <a:pt x="1699" y="11560"/>
                    <a:pt x="1741" y="11477"/>
                  </a:cubicBezTo>
                  <a:cubicBezTo>
                    <a:pt x="1782" y="11311"/>
                    <a:pt x="1865" y="11145"/>
                    <a:pt x="1906" y="10980"/>
                  </a:cubicBezTo>
                  <a:cubicBezTo>
                    <a:pt x="1906" y="10938"/>
                    <a:pt x="1906" y="10897"/>
                    <a:pt x="1948" y="10855"/>
                  </a:cubicBezTo>
                  <a:cubicBezTo>
                    <a:pt x="1948" y="10773"/>
                    <a:pt x="1989" y="10648"/>
                    <a:pt x="1989" y="10524"/>
                  </a:cubicBezTo>
                  <a:cubicBezTo>
                    <a:pt x="2031" y="10441"/>
                    <a:pt x="2031" y="10317"/>
                    <a:pt x="2031" y="10234"/>
                  </a:cubicBezTo>
                  <a:cubicBezTo>
                    <a:pt x="2072" y="10110"/>
                    <a:pt x="2072" y="10027"/>
                    <a:pt x="2072" y="9902"/>
                  </a:cubicBezTo>
                  <a:cubicBezTo>
                    <a:pt x="2072" y="9861"/>
                    <a:pt x="2072" y="9778"/>
                    <a:pt x="2114" y="9695"/>
                  </a:cubicBezTo>
                  <a:cubicBezTo>
                    <a:pt x="2114" y="9571"/>
                    <a:pt x="2114" y="9405"/>
                    <a:pt x="2114" y="9281"/>
                  </a:cubicBezTo>
                  <a:cubicBezTo>
                    <a:pt x="2238" y="9281"/>
                    <a:pt x="2569" y="9281"/>
                    <a:pt x="2818" y="9157"/>
                  </a:cubicBezTo>
                  <a:cubicBezTo>
                    <a:pt x="2859" y="9157"/>
                    <a:pt x="2901" y="9115"/>
                    <a:pt x="2942" y="9074"/>
                  </a:cubicBezTo>
                  <a:cubicBezTo>
                    <a:pt x="3149" y="8908"/>
                    <a:pt x="3191" y="8742"/>
                    <a:pt x="3149" y="8577"/>
                  </a:cubicBezTo>
                  <a:cubicBezTo>
                    <a:pt x="3066" y="8370"/>
                    <a:pt x="2984" y="8162"/>
                    <a:pt x="2901" y="7914"/>
                  </a:cubicBezTo>
                  <a:cubicBezTo>
                    <a:pt x="2901" y="7872"/>
                    <a:pt x="2859" y="7790"/>
                    <a:pt x="2818" y="7707"/>
                  </a:cubicBezTo>
                  <a:cubicBezTo>
                    <a:pt x="2486" y="6837"/>
                    <a:pt x="2196" y="5967"/>
                    <a:pt x="1906" y="5055"/>
                  </a:cubicBezTo>
                  <a:cubicBezTo>
                    <a:pt x="1865" y="4889"/>
                    <a:pt x="1824" y="4724"/>
                    <a:pt x="1741" y="4558"/>
                  </a:cubicBezTo>
                  <a:cubicBezTo>
                    <a:pt x="1699" y="4351"/>
                    <a:pt x="1616" y="4185"/>
                    <a:pt x="1575" y="3978"/>
                  </a:cubicBezTo>
                  <a:cubicBezTo>
                    <a:pt x="1451" y="3646"/>
                    <a:pt x="1409" y="3315"/>
                    <a:pt x="1368" y="2942"/>
                  </a:cubicBezTo>
                  <a:cubicBezTo>
                    <a:pt x="1285" y="2694"/>
                    <a:pt x="1244" y="2403"/>
                    <a:pt x="1244" y="2113"/>
                  </a:cubicBezTo>
                  <a:cubicBezTo>
                    <a:pt x="1244" y="2113"/>
                    <a:pt x="1202" y="2072"/>
                    <a:pt x="1202" y="2031"/>
                  </a:cubicBezTo>
                  <a:cubicBezTo>
                    <a:pt x="1202" y="1906"/>
                    <a:pt x="1161" y="1782"/>
                    <a:pt x="1161" y="1658"/>
                  </a:cubicBezTo>
                  <a:cubicBezTo>
                    <a:pt x="1119" y="1492"/>
                    <a:pt x="1078" y="1285"/>
                    <a:pt x="995" y="1119"/>
                  </a:cubicBezTo>
                  <a:cubicBezTo>
                    <a:pt x="912" y="871"/>
                    <a:pt x="788" y="622"/>
                    <a:pt x="622" y="415"/>
                  </a:cubicBezTo>
                  <a:cubicBezTo>
                    <a:pt x="581" y="332"/>
                    <a:pt x="373" y="42"/>
                    <a:pt x="249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8"/>
            <p:cNvSpPr/>
            <p:nvPr/>
          </p:nvSpPr>
          <p:spPr>
            <a:xfrm>
              <a:off x="4477550" y="884850"/>
              <a:ext cx="2809050" cy="2981100"/>
            </a:xfrm>
            <a:custGeom>
              <a:avLst/>
              <a:gdLst/>
              <a:ahLst/>
              <a:cxnLst/>
              <a:rect l="l" t="t" r="r" b="b"/>
              <a:pathLst>
                <a:path w="112362" h="119244" extrusionOk="0">
                  <a:moveTo>
                    <a:pt x="107946" y="10525"/>
                  </a:moveTo>
                  <a:cubicBezTo>
                    <a:pt x="108011" y="10530"/>
                    <a:pt x="108014" y="10565"/>
                    <a:pt x="108053" y="10565"/>
                  </a:cubicBezTo>
                  <a:lnTo>
                    <a:pt x="108094" y="10565"/>
                  </a:lnTo>
                  <a:cubicBezTo>
                    <a:pt x="108070" y="10614"/>
                    <a:pt x="108045" y="10634"/>
                    <a:pt x="108029" y="10634"/>
                  </a:cubicBezTo>
                  <a:cubicBezTo>
                    <a:pt x="108018" y="10634"/>
                    <a:pt x="108011" y="10624"/>
                    <a:pt x="108011" y="10607"/>
                  </a:cubicBezTo>
                  <a:cubicBezTo>
                    <a:pt x="108011" y="10607"/>
                    <a:pt x="108011" y="10607"/>
                    <a:pt x="108011" y="10648"/>
                  </a:cubicBezTo>
                  <a:cubicBezTo>
                    <a:pt x="108011" y="10607"/>
                    <a:pt x="108011" y="10565"/>
                    <a:pt x="107970" y="10565"/>
                  </a:cubicBezTo>
                  <a:cubicBezTo>
                    <a:pt x="107939" y="10534"/>
                    <a:pt x="107931" y="10527"/>
                    <a:pt x="107946" y="10525"/>
                  </a:cubicBezTo>
                  <a:close/>
                  <a:moveTo>
                    <a:pt x="105436" y="7756"/>
                  </a:moveTo>
                  <a:cubicBezTo>
                    <a:pt x="106481" y="7756"/>
                    <a:pt x="107467" y="8019"/>
                    <a:pt x="108218" y="8825"/>
                  </a:cubicBezTo>
                  <a:cubicBezTo>
                    <a:pt x="108177" y="8867"/>
                    <a:pt x="108135" y="8867"/>
                    <a:pt x="108094" y="8867"/>
                  </a:cubicBezTo>
                  <a:cubicBezTo>
                    <a:pt x="108094" y="8867"/>
                    <a:pt x="108135" y="8949"/>
                    <a:pt x="108135" y="8949"/>
                  </a:cubicBezTo>
                  <a:lnTo>
                    <a:pt x="107928" y="8949"/>
                  </a:lnTo>
                  <a:cubicBezTo>
                    <a:pt x="107555" y="8949"/>
                    <a:pt x="106934" y="8577"/>
                    <a:pt x="106602" y="8494"/>
                  </a:cubicBezTo>
                  <a:cubicBezTo>
                    <a:pt x="106064" y="8328"/>
                    <a:pt x="105442" y="8245"/>
                    <a:pt x="104862" y="8245"/>
                  </a:cubicBezTo>
                  <a:cubicBezTo>
                    <a:pt x="103619" y="8287"/>
                    <a:pt x="102459" y="8618"/>
                    <a:pt x="101299" y="8949"/>
                  </a:cubicBezTo>
                  <a:cubicBezTo>
                    <a:pt x="99103" y="9529"/>
                    <a:pt x="97198" y="10938"/>
                    <a:pt x="94960" y="11435"/>
                  </a:cubicBezTo>
                  <a:cubicBezTo>
                    <a:pt x="94877" y="11435"/>
                    <a:pt x="94795" y="11477"/>
                    <a:pt x="94753" y="11477"/>
                  </a:cubicBezTo>
                  <a:cubicBezTo>
                    <a:pt x="94753" y="11477"/>
                    <a:pt x="94795" y="11435"/>
                    <a:pt x="94836" y="11394"/>
                  </a:cubicBezTo>
                  <a:cubicBezTo>
                    <a:pt x="94919" y="11352"/>
                    <a:pt x="95043" y="11270"/>
                    <a:pt x="95126" y="11228"/>
                  </a:cubicBezTo>
                  <a:cubicBezTo>
                    <a:pt x="96120" y="10524"/>
                    <a:pt x="97239" y="9944"/>
                    <a:pt x="98399" y="9488"/>
                  </a:cubicBezTo>
                  <a:cubicBezTo>
                    <a:pt x="99393" y="9074"/>
                    <a:pt x="100429" y="8742"/>
                    <a:pt x="101548" y="8452"/>
                  </a:cubicBezTo>
                  <a:cubicBezTo>
                    <a:pt x="102703" y="8175"/>
                    <a:pt x="104117" y="7756"/>
                    <a:pt x="105436" y="7756"/>
                  </a:cubicBezTo>
                  <a:close/>
                  <a:moveTo>
                    <a:pt x="70847" y="12181"/>
                  </a:moveTo>
                  <a:cubicBezTo>
                    <a:pt x="70847" y="12181"/>
                    <a:pt x="70847" y="12222"/>
                    <a:pt x="70889" y="12222"/>
                  </a:cubicBezTo>
                  <a:lnTo>
                    <a:pt x="70847" y="12222"/>
                  </a:lnTo>
                  <a:cubicBezTo>
                    <a:pt x="70806" y="12222"/>
                    <a:pt x="70806" y="12222"/>
                    <a:pt x="70806" y="12181"/>
                  </a:cubicBezTo>
                  <a:close/>
                  <a:moveTo>
                    <a:pt x="44979" y="2117"/>
                  </a:moveTo>
                  <a:cubicBezTo>
                    <a:pt x="45872" y="2117"/>
                    <a:pt x="47149" y="2683"/>
                    <a:pt x="47729" y="2901"/>
                  </a:cubicBezTo>
                  <a:cubicBezTo>
                    <a:pt x="51002" y="4268"/>
                    <a:pt x="53861" y="6505"/>
                    <a:pt x="55891" y="9405"/>
                  </a:cubicBezTo>
                  <a:cubicBezTo>
                    <a:pt x="56595" y="10482"/>
                    <a:pt x="57465" y="11560"/>
                    <a:pt x="57092" y="12885"/>
                  </a:cubicBezTo>
                  <a:cubicBezTo>
                    <a:pt x="56927" y="13465"/>
                    <a:pt x="56554" y="13838"/>
                    <a:pt x="56139" y="14170"/>
                  </a:cubicBezTo>
                  <a:cubicBezTo>
                    <a:pt x="55849" y="14418"/>
                    <a:pt x="55518" y="14667"/>
                    <a:pt x="55104" y="14750"/>
                  </a:cubicBezTo>
                  <a:cubicBezTo>
                    <a:pt x="54814" y="14791"/>
                    <a:pt x="54565" y="14957"/>
                    <a:pt x="54275" y="15081"/>
                  </a:cubicBezTo>
                  <a:cubicBezTo>
                    <a:pt x="54234" y="15081"/>
                    <a:pt x="54151" y="15123"/>
                    <a:pt x="54109" y="15164"/>
                  </a:cubicBezTo>
                  <a:cubicBezTo>
                    <a:pt x="54109" y="15123"/>
                    <a:pt x="54109" y="15123"/>
                    <a:pt x="54109" y="15123"/>
                  </a:cubicBezTo>
                  <a:lnTo>
                    <a:pt x="54068" y="15123"/>
                  </a:lnTo>
                  <a:cubicBezTo>
                    <a:pt x="54109" y="15123"/>
                    <a:pt x="54109" y="15081"/>
                    <a:pt x="54151" y="15040"/>
                  </a:cubicBezTo>
                  <a:cubicBezTo>
                    <a:pt x="54358" y="14543"/>
                    <a:pt x="55394" y="14045"/>
                    <a:pt x="55808" y="13755"/>
                  </a:cubicBezTo>
                  <a:cubicBezTo>
                    <a:pt x="56015" y="13631"/>
                    <a:pt x="56181" y="13507"/>
                    <a:pt x="56305" y="13341"/>
                  </a:cubicBezTo>
                  <a:cubicBezTo>
                    <a:pt x="56471" y="13134"/>
                    <a:pt x="56637" y="12927"/>
                    <a:pt x="56719" y="12637"/>
                  </a:cubicBezTo>
                  <a:cubicBezTo>
                    <a:pt x="56719" y="12595"/>
                    <a:pt x="56719" y="12554"/>
                    <a:pt x="56719" y="12513"/>
                  </a:cubicBezTo>
                  <a:cubicBezTo>
                    <a:pt x="56761" y="12430"/>
                    <a:pt x="56761" y="12388"/>
                    <a:pt x="56761" y="12305"/>
                  </a:cubicBezTo>
                  <a:cubicBezTo>
                    <a:pt x="56761" y="12057"/>
                    <a:pt x="56719" y="11808"/>
                    <a:pt x="56637" y="11560"/>
                  </a:cubicBezTo>
                  <a:cubicBezTo>
                    <a:pt x="56512" y="11394"/>
                    <a:pt x="56388" y="11228"/>
                    <a:pt x="56388" y="11062"/>
                  </a:cubicBezTo>
                  <a:cubicBezTo>
                    <a:pt x="56388" y="10980"/>
                    <a:pt x="56388" y="10938"/>
                    <a:pt x="56347" y="10855"/>
                  </a:cubicBezTo>
                  <a:cubicBezTo>
                    <a:pt x="56139" y="10441"/>
                    <a:pt x="55891" y="10027"/>
                    <a:pt x="55601" y="9654"/>
                  </a:cubicBezTo>
                  <a:cubicBezTo>
                    <a:pt x="55394" y="9364"/>
                    <a:pt x="55186" y="9115"/>
                    <a:pt x="55021" y="8949"/>
                  </a:cubicBezTo>
                  <a:cubicBezTo>
                    <a:pt x="54896" y="8784"/>
                    <a:pt x="54731" y="8618"/>
                    <a:pt x="54565" y="8452"/>
                  </a:cubicBezTo>
                  <a:cubicBezTo>
                    <a:pt x="53861" y="7665"/>
                    <a:pt x="53115" y="6919"/>
                    <a:pt x="52328" y="6256"/>
                  </a:cubicBezTo>
                  <a:cubicBezTo>
                    <a:pt x="51706" y="5759"/>
                    <a:pt x="51085" y="5304"/>
                    <a:pt x="50463" y="4889"/>
                  </a:cubicBezTo>
                  <a:cubicBezTo>
                    <a:pt x="50339" y="4848"/>
                    <a:pt x="50215" y="4765"/>
                    <a:pt x="50132" y="4682"/>
                  </a:cubicBezTo>
                  <a:cubicBezTo>
                    <a:pt x="50008" y="4599"/>
                    <a:pt x="49842" y="4558"/>
                    <a:pt x="49718" y="4475"/>
                  </a:cubicBezTo>
                  <a:cubicBezTo>
                    <a:pt x="48640" y="3853"/>
                    <a:pt x="47480" y="3398"/>
                    <a:pt x="46279" y="2983"/>
                  </a:cubicBezTo>
                  <a:cubicBezTo>
                    <a:pt x="46113" y="2901"/>
                    <a:pt x="45284" y="2569"/>
                    <a:pt x="44829" y="2569"/>
                  </a:cubicBezTo>
                  <a:lnTo>
                    <a:pt x="44580" y="2569"/>
                  </a:lnTo>
                  <a:cubicBezTo>
                    <a:pt x="44580" y="2569"/>
                    <a:pt x="44539" y="2611"/>
                    <a:pt x="44539" y="2611"/>
                  </a:cubicBezTo>
                  <a:cubicBezTo>
                    <a:pt x="44497" y="2652"/>
                    <a:pt x="44456" y="2652"/>
                    <a:pt x="44456" y="2693"/>
                  </a:cubicBezTo>
                  <a:cubicBezTo>
                    <a:pt x="44249" y="3439"/>
                    <a:pt x="44456" y="4143"/>
                    <a:pt x="44704" y="4848"/>
                  </a:cubicBezTo>
                  <a:cubicBezTo>
                    <a:pt x="44663" y="4889"/>
                    <a:pt x="44663" y="4931"/>
                    <a:pt x="44622" y="4931"/>
                  </a:cubicBezTo>
                  <a:cubicBezTo>
                    <a:pt x="44600" y="4938"/>
                    <a:pt x="44580" y="4941"/>
                    <a:pt x="44561" y="4941"/>
                  </a:cubicBezTo>
                  <a:cubicBezTo>
                    <a:pt x="44469" y="4941"/>
                    <a:pt x="44400" y="4861"/>
                    <a:pt x="44332" y="4724"/>
                  </a:cubicBezTo>
                  <a:cubicBezTo>
                    <a:pt x="43959" y="4102"/>
                    <a:pt x="43710" y="2403"/>
                    <a:pt x="44539" y="2155"/>
                  </a:cubicBezTo>
                  <a:lnTo>
                    <a:pt x="44622" y="2155"/>
                  </a:lnTo>
                  <a:cubicBezTo>
                    <a:pt x="44731" y="2129"/>
                    <a:pt x="44851" y="2117"/>
                    <a:pt x="44979" y="2117"/>
                  </a:cubicBezTo>
                  <a:close/>
                  <a:moveTo>
                    <a:pt x="69853" y="14874"/>
                  </a:moveTo>
                  <a:lnTo>
                    <a:pt x="69853" y="14874"/>
                  </a:lnTo>
                  <a:cubicBezTo>
                    <a:pt x="70185" y="15288"/>
                    <a:pt x="70267" y="16158"/>
                    <a:pt x="70392" y="16697"/>
                  </a:cubicBezTo>
                  <a:cubicBezTo>
                    <a:pt x="70516" y="17236"/>
                    <a:pt x="70640" y="17816"/>
                    <a:pt x="70682" y="18396"/>
                  </a:cubicBezTo>
                  <a:cubicBezTo>
                    <a:pt x="70723" y="19224"/>
                    <a:pt x="70889" y="20550"/>
                    <a:pt x="69853" y="20592"/>
                  </a:cubicBezTo>
                  <a:lnTo>
                    <a:pt x="69480" y="20592"/>
                  </a:lnTo>
                  <a:cubicBezTo>
                    <a:pt x="69522" y="20550"/>
                    <a:pt x="69563" y="20509"/>
                    <a:pt x="69604" y="20509"/>
                  </a:cubicBezTo>
                  <a:lnTo>
                    <a:pt x="69563" y="20509"/>
                  </a:lnTo>
                  <a:cubicBezTo>
                    <a:pt x="69770" y="20384"/>
                    <a:pt x="70019" y="20302"/>
                    <a:pt x="70185" y="20177"/>
                  </a:cubicBezTo>
                  <a:cubicBezTo>
                    <a:pt x="70267" y="20053"/>
                    <a:pt x="70309" y="19887"/>
                    <a:pt x="70309" y="19597"/>
                  </a:cubicBezTo>
                  <a:lnTo>
                    <a:pt x="70309" y="19390"/>
                  </a:lnTo>
                  <a:cubicBezTo>
                    <a:pt x="70309" y="18934"/>
                    <a:pt x="70267" y="18437"/>
                    <a:pt x="70226" y="17981"/>
                  </a:cubicBezTo>
                  <a:cubicBezTo>
                    <a:pt x="70226" y="17816"/>
                    <a:pt x="70226" y="17691"/>
                    <a:pt x="70185" y="17567"/>
                  </a:cubicBezTo>
                  <a:cubicBezTo>
                    <a:pt x="70185" y="17484"/>
                    <a:pt x="70185" y="17443"/>
                    <a:pt x="70185" y="17360"/>
                  </a:cubicBezTo>
                  <a:cubicBezTo>
                    <a:pt x="70143" y="16904"/>
                    <a:pt x="70060" y="16448"/>
                    <a:pt x="69977" y="16034"/>
                  </a:cubicBezTo>
                  <a:cubicBezTo>
                    <a:pt x="69895" y="15661"/>
                    <a:pt x="69853" y="15330"/>
                    <a:pt x="69770" y="14998"/>
                  </a:cubicBezTo>
                  <a:lnTo>
                    <a:pt x="69770" y="14998"/>
                  </a:lnTo>
                  <a:cubicBezTo>
                    <a:pt x="69812" y="15081"/>
                    <a:pt x="69853" y="15206"/>
                    <a:pt x="69936" y="15371"/>
                  </a:cubicBezTo>
                  <a:cubicBezTo>
                    <a:pt x="69977" y="15454"/>
                    <a:pt x="69977" y="15537"/>
                    <a:pt x="70019" y="15620"/>
                  </a:cubicBezTo>
                  <a:cubicBezTo>
                    <a:pt x="69977" y="15371"/>
                    <a:pt x="69895" y="15123"/>
                    <a:pt x="69853" y="14874"/>
                  </a:cubicBezTo>
                  <a:close/>
                  <a:moveTo>
                    <a:pt x="67367" y="20923"/>
                  </a:moveTo>
                  <a:cubicBezTo>
                    <a:pt x="67616" y="21337"/>
                    <a:pt x="67533" y="21462"/>
                    <a:pt x="68030" y="21503"/>
                  </a:cubicBezTo>
                  <a:cubicBezTo>
                    <a:pt x="68444" y="21544"/>
                    <a:pt x="68776" y="21503"/>
                    <a:pt x="69107" y="21752"/>
                  </a:cubicBezTo>
                  <a:cubicBezTo>
                    <a:pt x="69604" y="22083"/>
                    <a:pt x="70226" y="22580"/>
                    <a:pt x="70433" y="23119"/>
                  </a:cubicBezTo>
                  <a:cubicBezTo>
                    <a:pt x="70350" y="23036"/>
                    <a:pt x="70226" y="22995"/>
                    <a:pt x="70185" y="22912"/>
                  </a:cubicBezTo>
                  <a:lnTo>
                    <a:pt x="70185" y="22912"/>
                  </a:lnTo>
                  <a:cubicBezTo>
                    <a:pt x="70226" y="22995"/>
                    <a:pt x="70267" y="23119"/>
                    <a:pt x="70350" y="23243"/>
                  </a:cubicBezTo>
                  <a:cubicBezTo>
                    <a:pt x="69895" y="22829"/>
                    <a:pt x="69480" y="22414"/>
                    <a:pt x="69024" y="22042"/>
                  </a:cubicBezTo>
                  <a:cubicBezTo>
                    <a:pt x="68776" y="21876"/>
                    <a:pt x="68486" y="21793"/>
                    <a:pt x="68196" y="21793"/>
                  </a:cubicBezTo>
                  <a:cubicBezTo>
                    <a:pt x="68030" y="21793"/>
                    <a:pt x="67864" y="21867"/>
                    <a:pt x="67711" y="21867"/>
                  </a:cubicBezTo>
                  <a:cubicBezTo>
                    <a:pt x="67634" y="21867"/>
                    <a:pt x="67561" y="21848"/>
                    <a:pt x="67492" y="21793"/>
                  </a:cubicBezTo>
                  <a:cubicBezTo>
                    <a:pt x="67409" y="21752"/>
                    <a:pt x="67367" y="21710"/>
                    <a:pt x="67367" y="21544"/>
                  </a:cubicBezTo>
                  <a:cubicBezTo>
                    <a:pt x="67119" y="21834"/>
                    <a:pt x="67201" y="22290"/>
                    <a:pt x="67036" y="22539"/>
                  </a:cubicBezTo>
                  <a:cubicBezTo>
                    <a:pt x="66994" y="22497"/>
                    <a:pt x="66953" y="22456"/>
                    <a:pt x="66953" y="22414"/>
                  </a:cubicBezTo>
                  <a:cubicBezTo>
                    <a:pt x="66870" y="22249"/>
                    <a:pt x="66870" y="22000"/>
                    <a:pt x="66911" y="21793"/>
                  </a:cubicBezTo>
                  <a:cubicBezTo>
                    <a:pt x="66911" y="21793"/>
                    <a:pt x="66911" y="21752"/>
                    <a:pt x="66911" y="21752"/>
                  </a:cubicBezTo>
                  <a:cubicBezTo>
                    <a:pt x="66953" y="21710"/>
                    <a:pt x="66953" y="21669"/>
                    <a:pt x="66953" y="21627"/>
                  </a:cubicBezTo>
                  <a:cubicBezTo>
                    <a:pt x="67036" y="21379"/>
                    <a:pt x="67160" y="21130"/>
                    <a:pt x="67243" y="21047"/>
                  </a:cubicBezTo>
                  <a:cubicBezTo>
                    <a:pt x="67284" y="21006"/>
                    <a:pt x="67326" y="20964"/>
                    <a:pt x="67367" y="20923"/>
                  </a:cubicBezTo>
                  <a:close/>
                  <a:moveTo>
                    <a:pt x="94505" y="24030"/>
                  </a:moveTo>
                  <a:lnTo>
                    <a:pt x="94505" y="24030"/>
                  </a:lnTo>
                  <a:cubicBezTo>
                    <a:pt x="94504" y="24034"/>
                    <a:pt x="94504" y="24038"/>
                    <a:pt x="94503" y="24041"/>
                  </a:cubicBezTo>
                  <a:lnTo>
                    <a:pt x="94503" y="24041"/>
                  </a:lnTo>
                  <a:cubicBezTo>
                    <a:pt x="94504" y="24038"/>
                    <a:pt x="94505" y="24034"/>
                    <a:pt x="94505" y="24030"/>
                  </a:cubicBezTo>
                  <a:close/>
                  <a:moveTo>
                    <a:pt x="68900" y="25190"/>
                  </a:moveTo>
                  <a:cubicBezTo>
                    <a:pt x="69107" y="26102"/>
                    <a:pt x="69853" y="26143"/>
                    <a:pt x="70682" y="26309"/>
                  </a:cubicBezTo>
                  <a:cubicBezTo>
                    <a:pt x="71096" y="26392"/>
                    <a:pt x="71469" y="26516"/>
                    <a:pt x="71883" y="26558"/>
                  </a:cubicBezTo>
                  <a:cubicBezTo>
                    <a:pt x="72132" y="26599"/>
                    <a:pt x="72463" y="26723"/>
                    <a:pt x="72712" y="26723"/>
                  </a:cubicBezTo>
                  <a:cubicBezTo>
                    <a:pt x="72670" y="26723"/>
                    <a:pt x="72629" y="26723"/>
                    <a:pt x="72629" y="26765"/>
                  </a:cubicBezTo>
                  <a:cubicBezTo>
                    <a:pt x="73126" y="26972"/>
                    <a:pt x="73043" y="28091"/>
                    <a:pt x="73085" y="28546"/>
                  </a:cubicBezTo>
                  <a:cubicBezTo>
                    <a:pt x="73126" y="28671"/>
                    <a:pt x="73126" y="28795"/>
                    <a:pt x="73085" y="28919"/>
                  </a:cubicBezTo>
                  <a:cubicBezTo>
                    <a:pt x="73085" y="28919"/>
                    <a:pt x="73085" y="28961"/>
                    <a:pt x="73085" y="28961"/>
                  </a:cubicBezTo>
                  <a:cubicBezTo>
                    <a:pt x="73053" y="29121"/>
                    <a:pt x="72946" y="29182"/>
                    <a:pt x="72822" y="29182"/>
                  </a:cubicBezTo>
                  <a:cubicBezTo>
                    <a:pt x="72786" y="29182"/>
                    <a:pt x="72749" y="29177"/>
                    <a:pt x="72712" y="29168"/>
                  </a:cubicBezTo>
                  <a:cubicBezTo>
                    <a:pt x="72629" y="29168"/>
                    <a:pt x="72588" y="29126"/>
                    <a:pt x="72463" y="29085"/>
                  </a:cubicBezTo>
                  <a:cubicBezTo>
                    <a:pt x="72298" y="28671"/>
                    <a:pt x="72629" y="28256"/>
                    <a:pt x="72546" y="27759"/>
                  </a:cubicBezTo>
                  <a:cubicBezTo>
                    <a:pt x="72546" y="27676"/>
                    <a:pt x="72505" y="27635"/>
                    <a:pt x="72505" y="27552"/>
                  </a:cubicBezTo>
                  <a:cubicBezTo>
                    <a:pt x="72422" y="27925"/>
                    <a:pt x="72215" y="28256"/>
                    <a:pt x="71966" y="28463"/>
                  </a:cubicBezTo>
                  <a:cubicBezTo>
                    <a:pt x="71925" y="28463"/>
                    <a:pt x="71925" y="28505"/>
                    <a:pt x="71883" y="28505"/>
                  </a:cubicBezTo>
                  <a:cubicBezTo>
                    <a:pt x="71623" y="28700"/>
                    <a:pt x="71286" y="28767"/>
                    <a:pt x="70953" y="28767"/>
                  </a:cubicBezTo>
                  <a:cubicBezTo>
                    <a:pt x="70862" y="28767"/>
                    <a:pt x="70771" y="28762"/>
                    <a:pt x="70682" y="28753"/>
                  </a:cubicBezTo>
                  <a:cubicBezTo>
                    <a:pt x="70309" y="28671"/>
                    <a:pt x="69977" y="28505"/>
                    <a:pt x="69687" y="28256"/>
                  </a:cubicBezTo>
                  <a:cubicBezTo>
                    <a:pt x="69646" y="28256"/>
                    <a:pt x="69646" y="28215"/>
                    <a:pt x="69646" y="28215"/>
                  </a:cubicBezTo>
                  <a:cubicBezTo>
                    <a:pt x="69522" y="28132"/>
                    <a:pt x="69439" y="28049"/>
                    <a:pt x="69356" y="27925"/>
                  </a:cubicBezTo>
                  <a:cubicBezTo>
                    <a:pt x="69356" y="27883"/>
                    <a:pt x="69314" y="27883"/>
                    <a:pt x="69314" y="27883"/>
                  </a:cubicBezTo>
                  <a:cubicBezTo>
                    <a:pt x="69232" y="27759"/>
                    <a:pt x="69149" y="27593"/>
                    <a:pt x="69066" y="27428"/>
                  </a:cubicBezTo>
                  <a:cubicBezTo>
                    <a:pt x="68983" y="27220"/>
                    <a:pt x="68900" y="27013"/>
                    <a:pt x="69024" y="26806"/>
                  </a:cubicBezTo>
                  <a:cubicBezTo>
                    <a:pt x="69107" y="26682"/>
                    <a:pt x="69232" y="26599"/>
                    <a:pt x="69480" y="26599"/>
                  </a:cubicBezTo>
                  <a:cubicBezTo>
                    <a:pt x="69190" y="26475"/>
                    <a:pt x="68196" y="26060"/>
                    <a:pt x="68486" y="25729"/>
                  </a:cubicBezTo>
                  <a:cubicBezTo>
                    <a:pt x="68527" y="25688"/>
                    <a:pt x="68527" y="25646"/>
                    <a:pt x="68569" y="25646"/>
                  </a:cubicBezTo>
                  <a:cubicBezTo>
                    <a:pt x="68569" y="25605"/>
                    <a:pt x="68569" y="25563"/>
                    <a:pt x="68610" y="25522"/>
                  </a:cubicBezTo>
                  <a:cubicBezTo>
                    <a:pt x="68693" y="25398"/>
                    <a:pt x="68776" y="25232"/>
                    <a:pt x="68900" y="25190"/>
                  </a:cubicBezTo>
                  <a:close/>
                  <a:moveTo>
                    <a:pt x="84359" y="3838"/>
                  </a:moveTo>
                  <a:cubicBezTo>
                    <a:pt x="84445" y="3838"/>
                    <a:pt x="84530" y="3885"/>
                    <a:pt x="84685" y="3978"/>
                  </a:cubicBezTo>
                  <a:cubicBezTo>
                    <a:pt x="84727" y="4019"/>
                    <a:pt x="84768" y="4019"/>
                    <a:pt x="84810" y="4061"/>
                  </a:cubicBezTo>
                  <a:cubicBezTo>
                    <a:pt x="85100" y="4268"/>
                    <a:pt x="85390" y="4558"/>
                    <a:pt x="85555" y="4889"/>
                  </a:cubicBezTo>
                  <a:cubicBezTo>
                    <a:pt x="85721" y="5221"/>
                    <a:pt x="85887" y="5304"/>
                    <a:pt x="86135" y="5594"/>
                  </a:cubicBezTo>
                  <a:cubicBezTo>
                    <a:pt x="86177" y="5635"/>
                    <a:pt x="86218" y="5676"/>
                    <a:pt x="86260" y="5718"/>
                  </a:cubicBezTo>
                  <a:cubicBezTo>
                    <a:pt x="86260" y="5759"/>
                    <a:pt x="86260" y="5759"/>
                    <a:pt x="86260" y="5759"/>
                  </a:cubicBezTo>
                  <a:cubicBezTo>
                    <a:pt x="86384" y="5925"/>
                    <a:pt x="86384" y="6091"/>
                    <a:pt x="86467" y="6339"/>
                  </a:cubicBezTo>
                  <a:cubicBezTo>
                    <a:pt x="86508" y="6422"/>
                    <a:pt x="86550" y="6505"/>
                    <a:pt x="86591" y="6546"/>
                  </a:cubicBezTo>
                  <a:cubicBezTo>
                    <a:pt x="86757" y="6836"/>
                    <a:pt x="87006" y="7126"/>
                    <a:pt x="86716" y="7334"/>
                  </a:cubicBezTo>
                  <a:cubicBezTo>
                    <a:pt x="86716" y="7334"/>
                    <a:pt x="86674" y="7334"/>
                    <a:pt x="86633" y="7375"/>
                  </a:cubicBezTo>
                  <a:cubicBezTo>
                    <a:pt x="86550" y="7499"/>
                    <a:pt x="86467" y="7624"/>
                    <a:pt x="86384" y="7748"/>
                  </a:cubicBezTo>
                  <a:cubicBezTo>
                    <a:pt x="86301" y="7831"/>
                    <a:pt x="86426" y="7914"/>
                    <a:pt x="86301" y="7997"/>
                  </a:cubicBezTo>
                  <a:cubicBezTo>
                    <a:pt x="86218" y="8038"/>
                    <a:pt x="86135" y="8079"/>
                    <a:pt x="86053" y="8162"/>
                  </a:cubicBezTo>
                  <a:cubicBezTo>
                    <a:pt x="86011" y="8245"/>
                    <a:pt x="85970" y="8328"/>
                    <a:pt x="85970" y="8369"/>
                  </a:cubicBezTo>
                  <a:cubicBezTo>
                    <a:pt x="85970" y="8411"/>
                    <a:pt x="85970" y="8411"/>
                    <a:pt x="85970" y="8411"/>
                  </a:cubicBezTo>
                  <a:cubicBezTo>
                    <a:pt x="85928" y="8452"/>
                    <a:pt x="85928" y="8494"/>
                    <a:pt x="85970" y="8535"/>
                  </a:cubicBezTo>
                  <a:cubicBezTo>
                    <a:pt x="85970" y="8535"/>
                    <a:pt x="85970" y="8577"/>
                    <a:pt x="85970" y="8577"/>
                  </a:cubicBezTo>
                  <a:cubicBezTo>
                    <a:pt x="85970" y="8618"/>
                    <a:pt x="86011" y="8659"/>
                    <a:pt x="86053" y="8701"/>
                  </a:cubicBezTo>
                  <a:cubicBezTo>
                    <a:pt x="86053" y="8701"/>
                    <a:pt x="86053" y="8701"/>
                    <a:pt x="86094" y="8742"/>
                  </a:cubicBezTo>
                  <a:cubicBezTo>
                    <a:pt x="86135" y="8784"/>
                    <a:pt x="86177" y="8825"/>
                    <a:pt x="86218" y="8867"/>
                  </a:cubicBezTo>
                  <a:cubicBezTo>
                    <a:pt x="86508" y="9157"/>
                    <a:pt x="86757" y="9364"/>
                    <a:pt x="86798" y="9778"/>
                  </a:cubicBezTo>
                  <a:cubicBezTo>
                    <a:pt x="86840" y="10151"/>
                    <a:pt x="86798" y="10524"/>
                    <a:pt x="86757" y="10938"/>
                  </a:cubicBezTo>
                  <a:cubicBezTo>
                    <a:pt x="86716" y="10938"/>
                    <a:pt x="86716" y="10980"/>
                    <a:pt x="86716" y="11021"/>
                  </a:cubicBezTo>
                  <a:cubicBezTo>
                    <a:pt x="86716" y="11228"/>
                    <a:pt x="86716" y="11394"/>
                    <a:pt x="86757" y="11518"/>
                  </a:cubicBezTo>
                  <a:cubicBezTo>
                    <a:pt x="86798" y="11642"/>
                    <a:pt x="86881" y="11767"/>
                    <a:pt x="87006" y="11974"/>
                  </a:cubicBezTo>
                  <a:cubicBezTo>
                    <a:pt x="87088" y="12098"/>
                    <a:pt x="87171" y="12222"/>
                    <a:pt x="87213" y="12347"/>
                  </a:cubicBezTo>
                  <a:cubicBezTo>
                    <a:pt x="87254" y="12388"/>
                    <a:pt x="87254" y="12430"/>
                    <a:pt x="87296" y="12471"/>
                  </a:cubicBezTo>
                  <a:cubicBezTo>
                    <a:pt x="87337" y="12595"/>
                    <a:pt x="87378" y="12720"/>
                    <a:pt x="87420" y="12844"/>
                  </a:cubicBezTo>
                  <a:cubicBezTo>
                    <a:pt x="87420" y="12844"/>
                    <a:pt x="87420" y="12885"/>
                    <a:pt x="87420" y="12885"/>
                  </a:cubicBezTo>
                  <a:cubicBezTo>
                    <a:pt x="87420" y="12927"/>
                    <a:pt x="87420" y="12927"/>
                    <a:pt x="87420" y="12968"/>
                  </a:cubicBezTo>
                  <a:cubicBezTo>
                    <a:pt x="87420" y="12968"/>
                    <a:pt x="87461" y="13010"/>
                    <a:pt x="87461" y="13010"/>
                  </a:cubicBezTo>
                  <a:cubicBezTo>
                    <a:pt x="87586" y="13673"/>
                    <a:pt x="87461" y="14460"/>
                    <a:pt x="87337" y="15081"/>
                  </a:cubicBezTo>
                  <a:cubicBezTo>
                    <a:pt x="87337" y="15081"/>
                    <a:pt x="87337" y="15123"/>
                    <a:pt x="87337" y="15123"/>
                  </a:cubicBezTo>
                  <a:cubicBezTo>
                    <a:pt x="87296" y="15786"/>
                    <a:pt x="86798" y="16366"/>
                    <a:pt x="86508" y="16946"/>
                  </a:cubicBezTo>
                  <a:cubicBezTo>
                    <a:pt x="86467" y="17070"/>
                    <a:pt x="86467" y="17153"/>
                    <a:pt x="86467" y="17236"/>
                  </a:cubicBezTo>
                  <a:cubicBezTo>
                    <a:pt x="86467" y="17277"/>
                    <a:pt x="86508" y="17277"/>
                    <a:pt x="86508" y="17318"/>
                  </a:cubicBezTo>
                  <a:cubicBezTo>
                    <a:pt x="86508" y="17318"/>
                    <a:pt x="86550" y="17360"/>
                    <a:pt x="86550" y="17401"/>
                  </a:cubicBezTo>
                  <a:lnTo>
                    <a:pt x="86591" y="17401"/>
                  </a:lnTo>
                  <a:cubicBezTo>
                    <a:pt x="86591" y="17443"/>
                    <a:pt x="86633" y="17443"/>
                    <a:pt x="86674" y="17443"/>
                  </a:cubicBezTo>
                  <a:lnTo>
                    <a:pt x="86716" y="17443"/>
                  </a:lnTo>
                  <a:cubicBezTo>
                    <a:pt x="86747" y="17453"/>
                    <a:pt x="86783" y="17456"/>
                    <a:pt x="86822" y="17456"/>
                  </a:cubicBezTo>
                  <a:cubicBezTo>
                    <a:pt x="86861" y="17456"/>
                    <a:pt x="86902" y="17453"/>
                    <a:pt x="86943" y="17453"/>
                  </a:cubicBezTo>
                  <a:cubicBezTo>
                    <a:pt x="87026" y="17453"/>
                    <a:pt x="87109" y="17464"/>
                    <a:pt x="87171" y="17526"/>
                  </a:cubicBezTo>
                  <a:cubicBezTo>
                    <a:pt x="87420" y="17691"/>
                    <a:pt x="87378" y="18313"/>
                    <a:pt x="87337" y="18561"/>
                  </a:cubicBezTo>
                  <a:cubicBezTo>
                    <a:pt x="87337" y="18644"/>
                    <a:pt x="87337" y="18686"/>
                    <a:pt x="87337" y="18727"/>
                  </a:cubicBezTo>
                  <a:cubicBezTo>
                    <a:pt x="87337" y="18769"/>
                    <a:pt x="87337" y="18810"/>
                    <a:pt x="87337" y="18810"/>
                  </a:cubicBezTo>
                  <a:cubicBezTo>
                    <a:pt x="87296" y="19224"/>
                    <a:pt x="87296" y="19597"/>
                    <a:pt x="87171" y="19970"/>
                  </a:cubicBezTo>
                  <a:cubicBezTo>
                    <a:pt x="87047" y="20177"/>
                    <a:pt x="86923" y="20343"/>
                    <a:pt x="86840" y="20550"/>
                  </a:cubicBezTo>
                  <a:cubicBezTo>
                    <a:pt x="86508" y="21213"/>
                    <a:pt x="86798" y="21752"/>
                    <a:pt x="86757" y="22332"/>
                  </a:cubicBezTo>
                  <a:cubicBezTo>
                    <a:pt x="86716" y="22414"/>
                    <a:pt x="86716" y="22539"/>
                    <a:pt x="86674" y="22663"/>
                  </a:cubicBezTo>
                  <a:cubicBezTo>
                    <a:pt x="86674" y="22663"/>
                    <a:pt x="86633" y="22705"/>
                    <a:pt x="86633" y="22746"/>
                  </a:cubicBezTo>
                  <a:cubicBezTo>
                    <a:pt x="86633" y="22787"/>
                    <a:pt x="86591" y="22829"/>
                    <a:pt x="86591" y="22870"/>
                  </a:cubicBezTo>
                  <a:cubicBezTo>
                    <a:pt x="86508" y="23202"/>
                    <a:pt x="86384" y="23616"/>
                    <a:pt x="86301" y="24030"/>
                  </a:cubicBezTo>
                  <a:cubicBezTo>
                    <a:pt x="86260" y="24403"/>
                    <a:pt x="86260" y="24817"/>
                    <a:pt x="86384" y="25149"/>
                  </a:cubicBezTo>
                  <a:cubicBezTo>
                    <a:pt x="86384" y="25190"/>
                    <a:pt x="86426" y="25232"/>
                    <a:pt x="86467" y="25315"/>
                  </a:cubicBezTo>
                  <a:cubicBezTo>
                    <a:pt x="86508" y="25398"/>
                    <a:pt x="86591" y="25522"/>
                    <a:pt x="86716" y="25605"/>
                  </a:cubicBezTo>
                  <a:cubicBezTo>
                    <a:pt x="86881" y="25729"/>
                    <a:pt x="86757" y="26102"/>
                    <a:pt x="86757" y="26309"/>
                  </a:cubicBezTo>
                  <a:cubicBezTo>
                    <a:pt x="86757" y="26392"/>
                    <a:pt x="86757" y="26516"/>
                    <a:pt x="86757" y="26640"/>
                  </a:cubicBezTo>
                  <a:cubicBezTo>
                    <a:pt x="86757" y="26972"/>
                    <a:pt x="86798" y="27345"/>
                    <a:pt x="86798" y="27718"/>
                  </a:cubicBezTo>
                  <a:cubicBezTo>
                    <a:pt x="86840" y="28091"/>
                    <a:pt x="86840" y="28463"/>
                    <a:pt x="86881" y="28836"/>
                  </a:cubicBezTo>
                  <a:cubicBezTo>
                    <a:pt x="86923" y="28961"/>
                    <a:pt x="86840" y="29085"/>
                    <a:pt x="86798" y="29209"/>
                  </a:cubicBezTo>
                  <a:cubicBezTo>
                    <a:pt x="86798" y="29292"/>
                    <a:pt x="86840" y="29375"/>
                    <a:pt x="86840" y="29458"/>
                  </a:cubicBezTo>
                  <a:cubicBezTo>
                    <a:pt x="86881" y="29623"/>
                    <a:pt x="86964" y="29748"/>
                    <a:pt x="87006" y="29872"/>
                  </a:cubicBezTo>
                  <a:cubicBezTo>
                    <a:pt x="87006" y="29913"/>
                    <a:pt x="86923" y="29996"/>
                    <a:pt x="86881" y="30079"/>
                  </a:cubicBezTo>
                  <a:cubicBezTo>
                    <a:pt x="86840" y="30162"/>
                    <a:pt x="86840" y="30245"/>
                    <a:pt x="86840" y="30328"/>
                  </a:cubicBezTo>
                  <a:cubicBezTo>
                    <a:pt x="86881" y="30452"/>
                    <a:pt x="86964" y="30535"/>
                    <a:pt x="86964" y="30618"/>
                  </a:cubicBezTo>
                  <a:cubicBezTo>
                    <a:pt x="87006" y="31032"/>
                    <a:pt x="86881" y="31405"/>
                    <a:pt x="86923" y="31819"/>
                  </a:cubicBezTo>
                  <a:cubicBezTo>
                    <a:pt x="87006" y="32814"/>
                    <a:pt x="87171" y="33725"/>
                    <a:pt x="87503" y="34678"/>
                  </a:cubicBezTo>
                  <a:lnTo>
                    <a:pt x="87171" y="34678"/>
                  </a:lnTo>
                  <a:cubicBezTo>
                    <a:pt x="87171" y="34678"/>
                    <a:pt x="87130" y="34719"/>
                    <a:pt x="87130" y="34719"/>
                  </a:cubicBezTo>
                  <a:lnTo>
                    <a:pt x="87047" y="34719"/>
                  </a:lnTo>
                  <a:cubicBezTo>
                    <a:pt x="87047" y="34761"/>
                    <a:pt x="87006" y="34761"/>
                    <a:pt x="87006" y="34761"/>
                  </a:cubicBezTo>
                  <a:cubicBezTo>
                    <a:pt x="86964" y="34802"/>
                    <a:pt x="86964" y="34802"/>
                    <a:pt x="86923" y="34802"/>
                  </a:cubicBezTo>
                  <a:cubicBezTo>
                    <a:pt x="86923" y="34802"/>
                    <a:pt x="86923" y="34844"/>
                    <a:pt x="86881" y="34844"/>
                  </a:cubicBezTo>
                  <a:cubicBezTo>
                    <a:pt x="86881" y="34885"/>
                    <a:pt x="86881" y="34885"/>
                    <a:pt x="86840" y="34885"/>
                  </a:cubicBezTo>
                  <a:cubicBezTo>
                    <a:pt x="86840" y="34927"/>
                    <a:pt x="86840" y="34968"/>
                    <a:pt x="86798" y="34968"/>
                  </a:cubicBezTo>
                  <a:cubicBezTo>
                    <a:pt x="86798" y="35009"/>
                    <a:pt x="86798" y="35009"/>
                    <a:pt x="86798" y="35009"/>
                  </a:cubicBezTo>
                  <a:cubicBezTo>
                    <a:pt x="86798" y="35051"/>
                    <a:pt x="86798" y="35092"/>
                    <a:pt x="86798" y="35134"/>
                  </a:cubicBezTo>
                  <a:cubicBezTo>
                    <a:pt x="86757" y="35175"/>
                    <a:pt x="86798" y="35217"/>
                    <a:pt x="86798" y="35299"/>
                  </a:cubicBezTo>
                  <a:cubicBezTo>
                    <a:pt x="86840" y="35631"/>
                    <a:pt x="87337" y="35797"/>
                    <a:pt x="87378" y="36045"/>
                  </a:cubicBezTo>
                  <a:cubicBezTo>
                    <a:pt x="87378" y="36087"/>
                    <a:pt x="87378" y="36087"/>
                    <a:pt x="87378" y="36128"/>
                  </a:cubicBezTo>
                  <a:cubicBezTo>
                    <a:pt x="87461" y="36294"/>
                    <a:pt x="87461" y="36501"/>
                    <a:pt x="87420" y="36667"/>
                  </a:cubicBezTo>
                  <a:cubicBezTo>
                    <a:pt x="87378" y="37205"/>
                    <a:pt x="87254" y="37744"/>
                    <a:pt x="87130" y="38241"/>
                  </a:cubicBezTo>
                  <a:cubicBezTo>
                    <a:pt x="87033" y="38193"/>
                    <a:pt x="86921" y="38172"/>
                    <a:pt x="86813" y="38172"/>
                  </a:cubicBezTo>
                  <a:cubicBezTo>
                    <a:pt x="86736" y="38172"/>
                    <a:pt x="86660" y="38182"/>
                    <a:pt x="86591" y="38200"/>
                  </a:cubicBezTo>
                  <a:cubicBezTo>
                    <a:pt x="86591" y="37537"/>
                    <a:pt x="86633" y="36791"/>
                    <a:pt x="86467" y="36170"/>
                  </a:cubicBezTo>
                  <a:cubicBezTo>
                    <a:pt x="86384" y="35880"/>
                    <a:pt x="85928" y="35590"/>
                    <a:pt x="85928" y="35382"/>
                  </a:cubicBezTo>
                  <a:cubicBezTo>
                    <a:pt x="85804" y="35092"/>
                    <a:pt x="85804" y="34761"/>
                    <a:pt x="85555" y="34554"/>
                  </a:cubicBezTo>
                  <a:cubicBezTo>
                    <a:pt x="85224" y="34264"/>
                    <a:pt x="84851" y="34139"/>
                    <a:pt x="84478" y="33891"/>
                  </a:cubicBezTo>
                  <a:cubicBezTo>
                    <a:pt x="84230" y="33767"/>
                    <a:pt x="84023" y="33559"/>
                    <a:pt x="83857" y="33394"/>
                  </a:cubicBezTo>
                  <a:cubicBezTo>
                    <a:pt x="83691" y="33228"/>
                    <a:pt x="83525" y="33062"/>
                    <a:pt x="83442" y="32897"/>
                  </a:cubicBezTo>
                  <a:cubicBezTo>
                    <a:pt x="83318" y="32689"/>
                    <a:pt x="83277" y="32565"/>
                    <a:pt x="83277" y="32399"/>
                  </a:cubicBezTo>
                  <a:cubicBezTo>
                    <a:pt x="83235" y="32275"/>
                    <a:pt x="83235" y="32192"/>
                    <a:pt x="83235" y="32068"/>
                  </a:cubicBezTo>
                  <a:cubicBezTo>
                    <a:pt x="83235" y="32026"/>
                    <a:pt x="83235" y="31944"/>
                    <a:pt x="83235" y="31902"/>
                  </a:cubicBezTo>
                  <a:cubicBezTo>
                    <a:pt x="83194" y="31032"/>
                    <a:pt x="82614" y="30784"/>
                    <a:pt x="82117" y="30411"/>
                  </a:cubicBezTo>
                  <a:cubicBezTo>
                    <a:pt x="81661" y="30162"/>
                    <a:pt x="81371" y="29623"/>
                    <a:pt x="81205" y="29126"/>
                  </a:cubicBezTo>
                  <a:cubicBezTo>
                    <a:pt x="80998" y="28588"/>
                    <a:pt x="80957" y="28049"/>
                    <a:pt x="80749" y="27510"/>
                  </a:cubicBezTo>
                  <a:cubicBezTo>
                    <a:pt x="80708" y="27428"/>
                    <a:pt x="80667" y="27345"/>
                    <a:pt x="80625" y="27262"/>
                  </a:cubicBezTo>
                  <a:cubicBezTo>
                    <a:pt x="80501" y="27055"/>
                    <a:pt x="80377" y="26889"/>
                    <a:pt x="80211" y="26682"/>
                  </a:cubicBezTo>
                  <a:cubicBezTo>
                    <a:pt x="80087" y="26599"/>
                    <a:pt x="79879" y="26433"/>
                    <a:pt x="79879" y="26350"/>
                  </a:cubicBezTo>
                  <a:cubicBezTo>
                    <a:pt x="79838" y="26268"/>
                    <a:pt x="79879" y="26143"/>
                    <a:pt x="79921" y="26060"/>
                  </a:cubicBezTo>
                  <a:cubicBezTo>
                    <a:pt x="79921" y="26019"/>
                    <a:pt x="79921" y="25978"/>
                    <a:pt x="79962" y="25895"/>
                  </a:cubicBezTo>
                  <a:cubicBezTo>
                    <a:pt x="79962" y="25853"/>
                    <a:pt x="79962" y="25812"/>
                    <a:pt x="79962" y="25812"/>
                  </a:cubicBezTo>
                  <a:cubicBezTo>
                    <a:pt x="79921" y="25398"/>
                    <a:pt x="79879" y="25025"/>
                    <a:pt x="79672" y="24652"/>
                  </a:cubicBezTo>
                  <a:cubicBezTo>
                    <a:pt x="79507" y="24445"/>
                    <a:pt x="79134" y="24196"/>
                    <a:pt x="79009" y="23989"/>
                  </a:cubicBezTo>
                  <a:cubicBezTo>
                    <a:pt x="78968" y="23947"/>
                    <a:pt x="78968" y="23906"/>
                    <a:pt x="78968" y="23906"/>
                  </a:cubicBezTo>
                  <a:cubicBezTo>
                    <a:pt x="78719" y="23077"/>
                    <a:pt x="78512" y="22207"/>
                    <a:pt x="78181" y="21420"/>
                  </a:cubicBezTo>
                  <a:cubicBezTo>
                    <a:pt x="77518" y="19929"/>
                    <a:pt x="76399" y="18147"/>
                    <a:pt x="74991" y="17277"/>
                  </a:cubicBezTo>
                  <a:cubicBezTo>
                    <a:pt x="74742" y="17111"/>
                    <a:pt x="74659" y="16987"/>
                    <a:pt x="74618" y="16863"/>
                  </a:cubicBezTo>
                  <a:cubicBezTo>
                    <a:pt x="74535" y="16656"/>
                    <a:pt x="74535" y="16448"/>
                    <a:pt x="74493" y="16158"/>
                  </a:cubicBezTo>
                  <a:cubicBezTo>
                    <a:pt x="74493" y="15951"/>
                    <a:pt x="74452" y="15786"/>
                    <a:pt x="74452" y="15620"/>
                  </a:cubicBezTo>
                  <a:cubicBezTo>
                    <a:pt x="74452" y="15578"/>
                    <a:pt x="74452" y="15537"/>
                    <a:pt x="74411" y="15496"/>
                  </a:cubicBezTo>
                  <a:cubicBezTo>
                    <a:pt x="74411" y="15454"/>
                    <a:pt x="74411" y="15413"/>
                    <a:pt x="74411" y="15371"/>
                  </a:cubicBezTo>
                  <a:cubicBezTo>
                    <a:pt x="74411" y="15288"/>
                    <a:pt x="74369" y="15247"/>
                    <a:pt x="74369" y="15164"/>
                  </a:cubicBezTo>
                  <a:cubicBezTo>
                    <a:pt x="74328" y="15123"/>
                    <a:pt x="74328" y="15081"/>
                    <a:pt x="74328" y="15040"/>
                  </a:cubicBezTo>
                  <a:cubicBezTo>
                    <a:pt x="74286" y="14874"/>
                    <a:pt x="74203" y="14708"/>
                    <a:pt x="74120" y="14584"/>
                  </a:cubicBezTo>
                  <a:cubicBezTo>
                    <a:pt x="74120" y="14543"/>
                    <a:pt x="74079" y="14543"/>
                    <a:pt x="74079" y="14501"/>
                  </a:cubicBezTo>
                  <a:cubicBezTo>
                    <a:pt x="73996" y="14335"/>
                    <a:pt x="73872" y="14211"/>
                    <a:pt x="73748" y="14045"/>
                  </a:cubicBezTo>
                  <a:cubicBezTo>
                    <a:pt x="73748" y="14045"/>
                    <a:pt x="73706" y="14004"/>
                    <a:pt x="73706" y="14004"/>
                  </a:cubicBezTo>
                  <a:cubicBezTo>
                    <a:pt x="73499" y="13838"/>
                    <a:pt x="73043" y="13631"/>
                    <a:pt x="73002" y="13424"/>
                  </a:cubicBezTo>
                  <a:cubicBezTo>
                    <a:pt x="73002" y="13424"/>
                    <a:pt x="73002" y="13383"/>
                    <a:pt x="73002" y="13383"/>
                  </a:cubicBezTo>
                  <a:cubicBezTo>
                    <a:pt x="72878" y="13051"/>
                    <a:pt x="73002" y="12761"/>
                    <a:pt x="72795" y="12430"/>
                  </a:cubicBezTo>
                  <a:cubicBezTo>
                    <a:pt x="72629" y="12140"/>
                    <a:pt x="72339" y="11974"/>
                    <a:pt x="72132" y="11684"/>
                  </a:cubicBezTo>
                  <a:cubicBezTo>
                    <a:pt x="72090" y="11642"/>
                    <a:pt x="72049" y="11601"/>
                    <a:pt x="71966" y="11518"/>
                  </a:cubicBezTo>
                  <a:cubicBezTo>
                    <a:pt x="71800" y="11352"/>
                    <a:pt x="71552" y="11104"/>
                    <a:pt x="71303" y="10897"/>
                  </a:cubicBezTo>
                  <a:lnTo>
                    <a:pt x="71262" y="10897"/>
                  </a:lnTo>
                  <a:cubicBezTo>
                    <a:pt x="71262" y="10855"/>
                    <a:pt x="71220" y="10855"/>
                    <a:pt x="71179" y="10814"/>
                  </a:cubicBezTo>
                  <a:cubicBezTo>
                    <a:pt x="71137" y="10814"/>
                    <a:pt x="71137" y="10772"/>
                    <a:pt x="71096" y="10772"/>
                  </a:cubicBezTo>
                  <a:lnTo>
                    <a:pt x="71055" y="10772"/>
                  </a:lnTo>
                  <a:cubicBezTo>
                    <a:pt x="70948" y="10701"/>
                    <a:pt x="70848" y="10660"/>
                    <a:pt x="70763" y="10660"/>
                  </a:cubicBezTo>
                  <a:cubicBezTo>
                    <a:pt x="70651" y="10660"/>
                    <a:pt x="70563" y="10732"/>
                    <a:pt x="70516" y="10897"/>
                  </a:cubicBezTo>
                  <a:cubicBezTo>
                    <a:pt x="70475" y="10897"/>
                    <a:pt x="70433" y="10855"/>
                    <a:pt x="70392" y="10814"/>
                  </a:cubicBezTo>
                  <a:cubicBezTo>
                    <a:pt x="70267" y="10690"/>
                    <a:pt x="70226" y="10565"/>
                    <a:pt x="70226" y="10441"/>
                  </a:cubicBezTo>
                  <a:lnTo>
                    <a:pt x="70226" y="10400"/>
                  </a:lnTo>
                  <a:cubicBezTo>
                    <a:pt x="70226" y="10400"/>
                    <a:pt x="70226" y="10358"/>
                    <a:pt x="70226" y="10317"/>
                  </a:cubicBezTo>
                  <a:cubicBezTo>
                    <a:pt x="70267" y="9944"/>
                    <a:pt x="70599" y="9488"/>
                    <a:pt x="70599" y="9157"/>
                  </a:cubicBezTo>
                  <a:cubicBezTo>
                    <a:pt x="70599" y="9157"/>
                    <a:pt x="70599" y="9115"/>
                    <a:pt x="70557" y="9074"/>
                  </a:cubicBezTo>
                  <a:cubicBezTo>
                    <a:pt x="70392" y="8825"/>
                    <a:pt x="70350" y="8535"/>
                    <a:pt x="70392" y="8245"/>
                  </a:cubicBezTo>
                  <a:cubicBezTo>
                    <a:pt x="70350" y="8162"/>
                    <a:pt x="70350" y="8079"/>
                    <a:pt x="70392" y="7997"/>
                  </a:cubicBezTo>
                  <a:cubicBezTo>
                    <a:pt x="70433" y="7624"/>
                    <a:pt x="70640" y="7251"/>
                    <a:pt x="70847" y="6919"/>
                  </a:cubicBezTo>
                  <a:cubicBezTo>
                    <a:pt x="70847" y="6878"/>
                    <a:pt x="70889" y="6878"/>
                    <a:pt x="70889" y="6836"/>
                  </a:cubicBezTo>
                  <a:cubicBezTo>
                    <a:pt x="70930" y="6774"/>
                    <a:pt x="71106" y="6764"/>
                    <a:pt x="71293" y="6764"/>
                  </a:cubicBezTo>
                  <a:cubicBezTo>
                    <a:pt x="71386" y="6764"/>
                    <a:pt x="71482" y="6767"/>
                    <a:pt x="71565" y="6767"/>
                  </a:cubicBezTo>
                  <a:cubicBezTo>
                    <a:pt x="71648" y="6767"/>
                    <a:pt x="71717" y="6764"/>
                    <a:pt x="71759" y="6754"/>
                  </a:cubicBezTo>
                  <a:cubicBezTo>
                    <a:pt x="71842" y="6754"/>
                    <a:pt x="71925" y="6712"/>
                    <a:pt x="72008" y="6671"/>
                  </a:cubicBezTo>
                  <a:cubicBezTo>
                    <a:pt x="72215" y="6588"/>
                    <a:pt x="72422" y="6422"/>
                    <a:pt x="72588" y="6256"/>
                  </a:cubicBezTo>
                  <a:cubicBezTo>
                    <a:pt x="72795" y="6091"/>
                    <a:pt x="73043" y="5676"/>
                    <a:pt x="73292" y="5469"/>
                  </a:cubicBezTo>
                  <a:cubicBezTo>
                    <a:pt x="73333" y="5469"/>
                    <a:pt x="73375" y="5428"/>
                    <a:pt x="73416" y="5428"/>
                  </a:cubicBezTo>
                  <a:cubicBezTo>
                    <a:pt x="73458" y="5428"/>
                    <a:pt x="73499" y="5386"/>
                    <a:pt x="73540" y="5386"/>
                  </a:cubicBezTo>
                  <a:cubicBezTo>
                    <a:pt x="73789" y="5386"/>
                    <a:pt x="73996" y="5428"/>
                    <a:pt x="74203" y="5428"/>
                  </a:cubicBezTo>
                  <a:cubicBezTo>
                    <a:pt x="74245" y="5428"/>
                    <a:pt x="74328" y="5469"/>
                    <a:pt x="74369" y="5469"/>
                  </a:cubicBezTo>
                  <a:cubicBezTo>
                    <a:pt x="74535" y="5469"/>
                    <a:pt x="74659" y="5511"/>
                    <a:pt x="74825" y="5511"/>
                  </a:cubicBezTo>
                  <a:cubicBezTo>
                    <a:pt x="74949" y="5552"/>
                    <a:pt x="75073" y="5552"/>
                    <a:pt x="75198" y="5552"/>
                  </a:cubicBezTo>
                  <a:lnTo>
                    <a:pt x="75653" y="5552"/>
                  </a:lnTo>
                  <a:cubicBezTo>
                    <a:pt x="76192" y="5552"/>
                    <a:pt x="76731" y="5428"/>
                    <a:pt x="77269" y="5262"/>
                  </a:cubicBezTo>
                  <a:cubicBezTo>
                    <a:pt x="77504" y="5195"/>
                    <a:pt x="78254" y="5074"/>
                    <a:pt x="78795" y="5074"/>
                  </a:cubicBezTo>
                  <a:cubicBezTo>
                    <a:pt x="78923" y="5074"/>
                    <a:pt x="79039" y="5081"/>
                    <a:pt x="79134" y="5096"/>
                  </a:cubicBezTo>
                  <a:cubicBezTo>
                    <a:pt x="79341" y="5096"/>
                    <a:pt x="79465" y="5096"/>
                    <a:pt x="79465" y="5179"/>
                  </a:cubicBezTo>
                  <a:cubicBezTo>
                    <a:pt x="79465" y="5179"/>
                    <a:pt x="79465" y="5179"/>
                    <a:pt x="79424" y="5221"/>
                  </a:cubicBezTo>
                  <a:lnTo>
                    <a:pt x="79465" y="5221"/>
                  </a:lnTo>
                  <a:cubicBezTo>
                    <a:pt x="79465" y="5345"/>
                    <a:pt x="79382" y="5469"/>
                    <a:pt x="79299" y="5552"/>
                  </a:cubicBezTo>
                  <a:cubicBezTo>
                    <a:pt x="79217" y="5718"/>
                    <a:pt x="79134" y="5884"/>
                    <a:pt x="79134" y="6049"/>
                  </a:cubicBezTo>
                  <a:cubicBezTo>
                    <a:pt x="79175" y="6215"/>
                    <a:pt x="79341" y="6298"/>
                    <a:pt x="79507" y="6298"/>
                  </a:cubicBezTo>
                  <a:cubicBezTo>
                    <a:pt x="79921" y="6215"/>
                    <a:pt x="80169" y="5676"/>
                    <a:pt x="80542" y="5552"/>
                  </a:cubicBezTo>
                  <a:cubicBezTo>
                    <a:pt x="80602" y="5535"/>
                    <a:pt x="80668" y="5529"/>
                    <a:pt x="80739" y="5529"/>
                  </a:cubicBezTo>
                  <a:cubicBezTo>
                    <a:pt x="80975" y="5529"/>
                    <a:pt x="81259" y="5600"/>
                    <a:pt x="81501" y="5600"/>
                  </a:cubicBezTo>
                  <a:cubicBezTo>
                    <a:pt x="81542" y="5600"/>
                    <a:pt x="81582" y="5598"/>
                    <a:pt x="81620" y="5594"/>
                  </a:cubicBezTo>
                  <a:cubicBezTo>
                    <a:pt x="82200" y="5428"/>
                    <a:pt x="82614" y="4765"/>
                    <a:pt x="82987" y="4309"/>
                  </a:cubicBezTo>
                  <a:cubicBezTo>
                    <a:pt x="82987" y="4309"/>
                    <a:pt x="82987" y="4309"/>
                    <a:pt x="83028" y="4268"/>
                  </a:cubicBezTo>
                  <a:cubicBezTo>
                    <a:pt x="83194" y="4061"/>
                    <a:pt x="83235" y="4019"/>
                    <a:pt x="83442" y="3978"/>
                  </a:cubicBezTo>
                  <a:cubicBezTo>
                    <a:pt x="83461" y="3972"/>
                    <a:pt x="83481" y="3969"/>
                    <a:pt x="83501" y="3969"/>
                  </a:cubicBezTo>
                  <a:cubicBezTo>
                    <a:pt x="83581" y="3969"/>
                    <a:pt x="83673" y="4007"/>
                    <a:pt x="83769" y="4007"/>
                  </a:cubicBezTo>
                  <a:cubicBezTo>
                    <a:pt x="83812" y="4007"/>
                    <a:pt x="83855" y="3999"/>
                    <a:pt x="83898" y="3978"/>
                  </a:cubicBezTo>
                  <a:cubicBezTo>
                    <a:pt x="84105" y="3936"/>
                    <a:pt x="84188" y="3853"/>
                    <a:pt x="84271" y="3853"/>
                  </a:cubicBezTo>
                  <a:cubicBezTo>
                    <a:pt x="84302" y="3843"/>
                    <a:pt x="84331" y="3838"/>
                    <a:pt x="84359" y="3838"/>
                  </a:cubicBezTo>
                  <a:close/>
                  <a:moveTo>
                    <a:pt x="50753" y="25770"/>
                  </a:moveTo>
                  <a:cubicBezTo>
                    <a:pt x="50836" y="30203"/>
                    <a:pt x="51748" y="34471"/>
                    <a:pt x="53198" y="38697"/>
                  </a:cubicBezTo>
                  <a:cubicBezTo>
                    <a:pt x="53405" y="39235"/>
                    <a:pt x="53571" y="39774"/>
                    <a:pt x="53778" y="40271"/>
                  </a:cubicBezTo>
                  <a:cubicBezTo>
                    <a:pt x="53902" y="40644"/>
                    <a:pt x="54275" y="41307"/>
                    <a:pt x="54192" y="41638"/>
                  </a:cubicBezTo>
                  <a:cubicBezTo>
                    <a:pt x="54151" y="41556"/>
                    <a:pt x="54109" y="41473"/>
                    <a:pt x="54109" y="41390"/>
                  </a:cubicBezTo>
                  <a:cubicBezTo>
                    <a:pt x="54109" y="41514"/>
                    <a:pt x="54109" y="41638"/>
                    <a:pt x="54109" y="41721"/>
                  </a:cubicBezTo>
                  <a:cubicBezTo>
                    <a:pt x="53115" y="39235"/>
                    <a:pt x="52038" y="36667"/>
                    <a:pt x="51499" y="34015"/>
                  </a:cubicBezTo>
                  <a:cubicBezTo>
                    <a:pt x="51416" y="33684"/>
                    <a:pt x="51333" y="33311"/>
                    <a:pt x="51292" y="32938"/>
                  </a:cubicBezTo>
                  <a:cubicBezTo>
                    <a:pt x="50795" y="30618"/>
                    <a:pt x="50463" y="28173"/>
                    <a:pt x="50671" y="25853"/>
                  </a:cubicBezTo>
                  <a:lnTo>
                    <a:pt x="50671" y="25853"/>
                  </a:lnTo>
                  <a:cubicBezTo>
                    <a:pt x="50671" y="26019"/>
                    <a:pt x="50712" y="26185"/>
                    <a:pt x="50712" y="26350"/>
                  </a:cubicBezTo>
                  <a:cubicBezTo>
                    <a:pt x="50712" y="26143"/>
                    <a:pt x="50753" y="25936"/>
                    <a:pt x="50753" y="25770"/>
                  </a:cubicBezTo>
                  <a:close/>
                  <a:moveTo>
                    <a:pt x="86172" y="41827"/>
                  </a:moveTo>
                  <a:cubicBezTo>
                    <a:pt x="86177" y="41827"/>
                    <a:pt x="86191" y="41832"/>
                    <a:pt x="86218" y="41846"/>
                  </a:cubicBezTo>
                  <a:cubicBezTo>
                    <a:pt x="86191" y="41846"/>
                    <a:pt x="86163" y="41827"/>
                    <a:pt x="86172" y="41827"/>
                  </a:cubicBezTo>
                  <a:close/>
                  <a:moveTo>
                    <a:pt x="48500" y="27830"/>
                  </a:moveTo>
                  <a:cubicBezTo>
                    <a:pt x="48566" y="27830"/>
                    <a:pt x="48612" y="27951"/>
                    <a:pt x="48640" y="28091"/>
                  </a:cubicBezTo>
                  <a:cubicBezTo>
                    <a:pt x="48806" y="29126"/>
                    <a:pt x="49013" y="30203"/>
                    <a:pt x="49220" y="31239"/>
                  </a:cubicBezTo>
                  <a:cubicBezTo>
                    <a:pt x="49552" y="32979"/>
                    <a:pt x="49883" y="34719"/>
                    <a:pt x="50298" y="36418"/>
                  </a:cubicBezTo>
                  <a:cubicBezTo>
                    <a:pt x="51209" y="39898"/>
                    <a:pt x="52576" y="43130"/>
                    <a:pt x="54234" y="46320"/>
                  </a:cubicBezTo>
                  <a:cubicBezTo>
                    <a:pt x="54068" y="46072"/>
                    <a:pt x="53902" y="45782"/>
                    <a:pt x="53736" y="45533"/>
                  </a:cubicBezTo>
                  <a:cubicBezTo>
                    <a:pt x="53654" y="45367"/>
                    <a:pt x="53529" y="45201"/>
                    <a:pt x="53446" y="45036"/>
                  </a:cubicBezTo>
                  <a:lnTo>
                    <a:pt x="53446" y="45036"/>
                  </a:lnTo>
                  <a:cubicBezTo>
                    <a:pt x="53654" y="45491"/>
                    <a:pt x="53902" y="45947"/>
                    <a:pt x="54151" y="46403"/>
                  </a:cubicBezTo>
                  <a:cubicBezTo>
                    <a:pt x="53985" y="46154"/>
                    <a:pt x="53819" y="45864"/>
                    <a:pt x="53654" y="45616"/>
                  </a:cubicBezTo>
                  <a:cubicBezTo>
                    <a:pt x="52328" y="43254"/>
                    <a:pt x="51333" y="40810"/>
                    <a:pt x="50546" y="38241"/>
                  </a:cubicBezTo>
                  <a:cubicBezTo>
                    <a:pt x="50505" y="38158"/>
                    <a:pt x="50505" y="38117"/>
                    <a:pt x="50463" y="38034"/>
                  </a:cubicBezTo>
                  <a:cubicBezTo>
                    <a:pt x="50215" y="37288"/>
                    <a:pt x="50008" y="36501"/>
                    <a:pt x="49842" y="35755"/>
                  </a:cubicBezTo>
                  <a:cubicBezTo>
                    <a:pt x="49842" y="35755"/>
                    <a:pt x="49842" y="35714"/>
                    <a:pt x="49842" y="35714"/>
                  </a:cubicBezTo>
                  <a:cubicBezTo>
                    <a:pt x="49510" y="34429"/>
                    <a:pt x="49303" y="33104"/>
                    <a:pt x="49055" y="31778"/>
                  </a:cubicBezTo>
                  <a:cubicBezTo>
                    <a:pt x="48930" y="30949"/>
                    <a:pt x="48765" y="30121"/>
                    <a:pt x="48640" y="29292"/>
                  </a:cubicBezTo>
                  <a:cubicBezTo>
                    <a:pt x="48599" y="29126"/>
                    <a:pt x="48516" y="28836"/>
                    <a:pt x="48433" y="28588"/>
                  </a:cubicBezTo>
                  <a:cubicBezTo>
                    <a:pt x="48392" y="28339"/>
                    <a:pt x="48309" y="28049"/>
                    <a:pt x="48392" y="27925"/>
                  </a:cubicBezTo>
                  <a:cubicBezTo>
                    <a:pt x="48432" y="27858"/>
                    <a:pt x="48468" y="27830"/>
                    <a:pt x="48500" y="27830"/>
                  </a:cubicBezTo>
                  <a:close/>
                  <a:moveTo>
                    <a:pt x="81951" y="41348"/>
                  </a:moveTo>
                  <a:cubicBezTo>
                    <a:pt x="82158" y="41431"/>
                    <a:pt x="82448" y="42426"/>
                    <a:pt x="82531" y="42633"/>
                  </a:cubicBezTo>
                  <a:cubicBezTo>
                    <a:pt x="82697" y="43047"/>
                    <a:pt x="82821" y="43420"/>
                    <a:pt x="82945" y="43834"/>
                  </a:cubicBezTo>
                  <a:cubicBezTo>
                    <a:pt x="83070" y="44249"/>
                    <a:pt x="83194" y="44663"/>
                    <a:pt x="83277" y="45077"/>
                  </a:cubicBezTo>
                  <a:cubicBezTo>
                    <a:pt x="83360" y="45450"/>
                    <a:pt x="83567" y="45657"/>
                    <a:pt x="83525" y="45947"/>
                  </a:cubicBezTo>
                  <a:cubicBezTo>
                    <a:pt x="83484" y="46776"/>
                    <a:pt x="83567" y="47646"/>
                    <a:pt x="83691" y="48475"/>
                  </a:cubicBezTo>
                  <a:cubicBezTo>
                    <a:pt x="83774" y="48972"/>
                    <a:pt x="83898" y="49469"/>
                    <a:pt x="84023" y="49966"/>
                  </a:cubicBezTo>
                  <a:cubicBezTo>
                    <a:pt x="84064" y="50215"/>
                    <a:pt x="84271" y="50505"/>
                    <a:pt x="84313" y="50753"/>
                  </a:cubicBezTo>
                  <a:cubicBezTo>
                    <a:pt x="84313" y="51292"/>
                    <a:pt x="83484" y="51623"/>
                    <a:pt x="83070" y="51872"/>
                  </a:cubicBezTo>
                  <a:cubicBezTo>
                    <a:pt x="83277" y="51623"/>
                    <a:pt x="83525" y="51458"/>
                    <a:pt x="83774" y="51209"/>
                  </a:cubicBezTo>
                  <a:cubicBezTo>
                    <a:pt x="83898" y="51126"/>
                    <a:pt x="83898" y="51002"/>
                    <a:pt x="83857" y="50836"/>
                  </a:cubicBezTo>
                  <a:cubicBezTo>
                    <a:pt x="83815" y="50795"/>
                    <a:pt x="83815" y="50753"/>
                    <a:pt x="83774" y="50712"/>
                  </a:cubicBezTo>
                  <a:cubicBezTo>
                    <a:pt x="83691" y="50546"/>
                    <a:pt x="83608" y="50380"/>
                    <a:pt x="83567" y="50173"/>
                  </a:cubicBezTo>
                  <a:cubicBezTo>
                    <a:pt x="83484" y="50090"/>
                    <a:pt x="83442" y="50007"/>
                    <a:pt x="83442" y="49925"/>
                  </a:cubicBezTo>
                  <a:cubicBezTo>
                    <a:pt x="83318" y="49510"/>
                    <a:pt x="83235" y="49096"/>
                    <a:pt x="83235" y="48640"/>
                  </a:cubicBezTo>
                  <a:cubicBezTo>
                    <a:pt x="83235" y="48102"/>
                    <a:pt x="83318" y="47480"/>
                    <a:pt x="83318" y="46859"/>
                  </a:cubicBezTo>
                  <a:cubicBezTo>
                    <a:pt x="83277" y="46444"/>
                    <a:pt x="83235" y="46072"/>
                    <a:pt x="83111" y="45657"/>
                  </a:cubicBezTo>
                  <a:cubicBezTo>
                    <a:pt x="82821" y="44746"/>
                    <a:pt x="82572" y="43876"/>
                    <a:pt x="82282" y="43006"/>
                  </a:cubicBezTo>
                  <a:cubicBezTo>
                    <a:pt x="82117" y="42550"/>
                    <a:pt x="81992" y="42094"/>
                    <a:pt x="81827" y="41638"/>
                  </a:cubicBezTo>
                  <a:cubicBezTo>
                    <a:pt x="81827" y="41597"/>
                    <a:pt x="81827" y="41597"/>
                    <a:pt x="81785" y="41597"/>
                  </a:cubicBezTo>
                  <a:cubicBezTo>
                    <a:pt x="81785" y="41536"/>
                    <a:pt x="81785" y="41498"/>
                    <a:pt x="81801" y="41498"/>
                  </a:cubicBezTo>
                  <a:cubicBezTo>
                    <a:pt x="81807" y="41498"/>
                    <a:pt x="81816" y="41503"/>
                    <a:pt x="81827" y="41514"/>
                  </a:cubicBezTo>
                  <a:cubicBezTo>
                    <a:pt x="81827" y="41431"/>
                    <a:pt x="81868" y="41348"/>
                    <a:pt x="81951" y="41348"/>
                  </a:cubicBezTo>
                  <a:close/>
                  <a:moveTo>
                    <a:pt x="54979" y="28961"/>
                  </a:moveTo>
                  <a:lnTo>
                    <a:pt x="54979" y="28961"/>
                  </a:lnTo>
                  <a:cubicBezTo>
                    <a:pt x="54896" y="30576"/>
                    <a:pt x="54938" y="32192"/>
                    <a:pt x="55186" y="33767"/>
                  </a:cubicBezTo>
                  <a:cubicBezTo>
                    <a:pt x="56098" y="40520"/>
                    <a:pt x="59081" y="47894"/>
                    <a:pt x="64301" y="52410"/>
                  </a:cubicBezTo>
                  <a:cubicBezTo>
                    <a:pt x="64384" y="52410"/>
                    <a:pt x="64426" y="52452"/>
                    <a:pt x="64467" y="52493"/>
                  </a:cubicBezTo>
                  <a:cubicBezTo>
                    <a:pt x="64426" y="52535"/>
                    <a:pt x="64384" y="52576"/>
                    <a:pt x="64301" y="52618"/>
                  </a:cubicBezTo>
                  <a:cubicBezTo>
                    <a:pt x="64301" y="52618"/>
                    <a:pt x="64301" y="52659"/>
                    <a:pt x="64260" y="52659"/>
                  </a:cubicBezTo>
                  <a:lnTo>
                    <a:pt x="64094" y="52659"/>
                  </a:lnTo>
                  <a:cubicBezTo>
                    <a:pt x="64053" y="52659"/>
                    <a:pt x="64011" y="52618"/>
                    <a:pt x="63970" y="52618"/>
                  </a:cubicBezTo>
                  <a:cubicBezTo>
                    <a:pt x="63928" y="52742"/>
                    <a:pt x="63887" y="52825"/>
                    <a:pt x="63804" y="52825"/>
                  </a:cubicBezTo>
                  <a:cubicBezTo>
                    <a:pt x="63763" y="52866"/>
                    <a:pt x="63711" y="52887"/>
                    <a:pt x="63659" y="52887"/>
                  </a:cubicBezTo>
                  <a:cubicBezTo>
                    <a:pt x="63607" y="52887"/>
                    <a:pt x="63556" y="52866"/>
                    <a:pt x="63514" y="52825"/>
                  </a:cubicBezTo>
                  <a:cubicBezTo>
                    <a:pt x="63431" y="52742"/>
                    <a:pt x="63390" y="52700"/>
                    <a:pt x="63307" y="52659"/>
                  </a:cubicBezTo>
                  <a:cubicBezTo>
                    <a:pt x="63100" y="52410"/>
                    <a:pt x="62851" y="52203"/>
                    <a:pt x="62561" y="52038"/>
                  </a:cubicBezTo>
                  <a:cubicBezTo>
                    <a:pt x="62354" y="51830"/>
                    <a:pt x="62105" y="51706"/>
                    <a:pt x="61857" y="51540"/>
                  </a:cubicBezTo>
                  <a:cubicBezTo>
                    <a:pt x="61277" y="51209"/>
                    <a:pt x="60697" y="50960"/>
                    <a:pt x="60075" y="50712"/>
                  </a:cubicBezTo>
                  <a:cubicBezTo>
                    <a:pt x="59578" y="50546"/>
                    <a:pt x="58791" y="50505"/>
                    <a:pt x="58418" y="50173"/>
                  </a:cubicBezTo>
                  <a:lnTo>
                    <a:pt x="58625" y="50173"/>
                  </a:lnTo>
                  <a:cubicBezTo>
                    <a:pt x="58584" y="50132"/>
                    <a:pt x="58542" y="50132"/>
                    <a:pt x="58501" y="50090"/>
                  </a:cubicBezTo>
                  <a:lnTo>
                    <a:pt x="58501" y="50090"/>
                  </a:lnTo>
                  <a:cubicBezTo>
                    <a:pt x="59205" y="50132"/>
                    <a:pt x="59785" y="50132"/>
                    <a:pt x="60490" y="50339"/>
                  </a:cubicBezTo>
                  <a:cubicBezTo>
                    <a:pt x="61111" y="50505"/>
                    <a:pt x="61691" y="50795"/>
                    <a:pt x="62230" y="51085"/>
                  </a:cubicBezTo>
                  <a:cubicBezTo>
                    <a:pt x="61567" y="50297"/>
                    <a:pt x="60904" y="49427"/>
                    <a:pt x="60324" y="48557"/>
                  </a:cubicBezTo>
                  <a:cubicBezTo>
                    <a:pt x="59247" y="46983"/>
                    <a:pt x="58335" y="45243"/>
                    <a:pt x="57548" y="43461"/>
                  </a:cubicBezTo>
                  <a:cubicBezTo>
                    <a:pt x="56057" y="40147"/>
                    <a:pt x="55104" y="36625"/>
                    <a:pt x="54855" y="33021"/>
                  </a:cubicBezTo>
                  <a:cubicBezTo>
                    <a:pt x="54855" y="33021"/>
                    <a:pt x="54855" y="32979"/>
                    <a:pt x="54855" y="32938"/>
                  </a:cubicBezTo>
                  <a:cubicBezTo>
                    <a:pt x="54814" y="32772"/>
                    <a:pt x="54814" y="32606"/>
                    <a:pt x="54814" y="32441"/>
                  </a:cubicBezTo>
                  <a:cubicBezTo>
                    <a:pt x="54772" y="31778"/>
                    <a:pt x="54772" y="31115"/>
                    <a:pt x="54772" y="30452"/>
                  </a:cubicBezTo>
                  <a:cubicBezTo>
                    <a:pt x="54772" y="30369"/>
                    <a:pt x="54772" y="30328"/>
                    <a:pt x="54772" y="30245"/>
                  </a:cubicBezTo>
                  <a:cubicBezTo>
                    <a:pt x="54810" y="29867"/>
                    <a:pt x="54848" y="29523"/>
                    <a:pt x="54886" y="29150"/>
                  </a:cubicBezTo>
                  <a:lnTo>
                    <a:pt x="54886" y="29150"/>
                  </a:lnTo>
                  <a:cubicBezTo>
                    <a:pt x="54855" y="29488"/>
                    <a:pt x="54855" y="29825"/>
                    <a:pt x="54855" y="30162"/>
                  </a:cubicBezTo>
                  <a:cubicBezTo>
                    <a:pt x="54896" y="29748"/>
                    <a:pt x="54938" y="29333"/>
                    <a:pt x="54979" y="28961"/>
                  </a:cubicBezTo>
                  <a:close/>
                  <a:moveTo>
                    <a:pt x="94990" y="54595"/>
                  </a:moveTo>
                  <a:cubicBezTo>
                    <a:pt x="95379" y="54595"/>
                    <a:pt x="95563" y="55674"/>
                    <a:pt x="95748" y="55932"/>
                  </a:cubicBezTo>
                  <a:cubicBezTo>
                    <a:pt x="95789" y="56015"/>
                    <a:pt x="95748" y="56554"/>
                    <a:pt x="95748" y="56595"/>
                  </a:cubicBezTo>
                  <a:cubicBezTo>
                    <a:pt x="95748" y="56719"/>
                    <a:pt x="95872" y="56844"/>
                    <a:pt x="95789" y="56968"/>
                  </a:cubicBezTo>
                  <a:cubicBezTo>
                    <a:pt x="95706" y="57175"/>
                    <a:pt x="95665" y="57341"/>
                    <a:pt x="95665" y="57548"/>
                  </a:cubicBezTo>
                  <a:cubicBezTo>
                    <a:pt x="95665" y="58004"/>
                    <a:pt x="95830" y="58086"/>
                    <a:pt x="95540" y="58459"/>
                  </a:cubicBezTo>
                  <a:cubicBezTo>
                    <a:pt x="95457" y="58584"/>
                    <a:pt x="95292" y="58749"/>
                    <a:pt x="95209" y="58832"/>
                  </a:cubicBezTo>
                  <a:cubicBezTo>
                    <a:pt x="95043" y="58915"/>
                    <a:pt x="94877" y="59039"/>
                    <a:pt x="94753" y="59081"/>
                  </a:cubicBezTo>
                  <a:cubicBezTo>
                    <a:pt x="94587" y="59122"/>
                    <a:pt x="94463" y="59164"/>
                    <a:pt x="94339" y="59164"/>
                  </a:cubicBezTo>
                  <a:cubicBezTo>
                    <a:pt x="94173" y="59205"/>
                    <a:pt x="94049" y="59247"/>
                    <a:pt x="93925" y="59288"/>
                  </a:cubicBezTo>
                  <a:cubicBezTo>
                    <a:pt x="93842" y="59329"/>
                    <a:pt x="93635" y="59412"/>
                    <a:pt x="93427" y="59454"/>
                  </a:cubicBezTo>
                  <a:cubicBezTo>
                    <a:pt x="93386" y="59495"/>
                    <a:pt x="93303" y="59537"/>
                    <a:pt x="93220" y="59537"/>
                  </a:cubicBezTo>
                  <a:cubicBezTo>
                    <a:pt x="93220" y="59537"/>
                    <a:pt x="93179" y="59537"/>
                    <a:pt x="93179" y="59495"/>
                  </a:cubicBezTo>
                  <a:cubicBezTo>
                    <a:pt x="93137" y="59505"/>
                    <a:pt x="93099" y="59511"/>
                    <a:pt x="93062" y="59511"/>
                  </a:cubicBezTo>
                  <a:cubicBezTo>
                    <a:pt x="92953" y="59511"/>
                    <a:pt x="92868" y="59464"/>
                    <a:pt x="92806" y="59371"/>
                  </a:cubicBezTo>
                  <a:cubicBezTo>
                    <a:pt x="92764" y="59329"/>
                    <a:pt x="92723" y="59247"/>
                    <a:pt x="92847" y="59164"/>
                  </a:cubicBezTo>
                  <a:cubicBezTo>
                    <a:pt x="92889" y="59164"/>
                    <a:pt x="92930" y="59164"/>
                    <a:pt x="92930" y="59122"/>
                  </a:cubicBezTo>
                  <a:lnTo>
                    <a:pt x="92972" y="59122"/>
                  </a:lnTo>
                  <a:cubicBezTo>
                    <a:pt x="93386" y="58874"/>
                    <a:pt x="93800" y="58667"/>
                    <a:pt x="94173" y="58252"/>
                  </a:cubicBezTo>
                  <a:cubicBezTo>
                    <a:pt x="94422" y="57962"/>
                    <a:pt x="94629" y="57631"/>
                    <a:pt x="94753" y="57258"/>
                  </a:cubicBezTo>
                  <a:cubicBezTo>
                    <a:pt x="94753" y="57258"/>
                    <a:pt x="94753" y="57216"/>
                    <a:pt x="94753" y="57216"/>
                  </a:cubicBezTo>
                  <a:cubicBezTo>
                    <a:pt x="94795" y="57092"/>
                    <a:pt x="94836" y="57009"/>
                    <a:pt x="94836" y="56885"/>
                  </a:cubicBezTo>
                  <a:cubicBezTo>
                    <a:pt x="94877" y="56844"/>
                    <a:pt x="94877" y="56802"/>
                    <a:pt x="94877" y="56761"/>
                  </a:cubicBezTo>
                  <a:cubicBezTo>
                    <a:pt x="94919" y="56429"/>
                    <a:pt x="94960" y="56098"/>
                    <a:pt x="94919" y="55766"/>
                  </a:cubicBezTo>
                  <a:cubicBezTo>
                    <a:pt x="94919" y="55766"/>
                    <a:pt x="94919" y="55725"/>
                    <a:pt x="94919" y="55725"/>
                  </a:cubicBezTo>
                  <a:cubicBezTo>
                    <a:pt x="94877" y="55476"/>
                    <a:pt x="94670" y="55021"/>
                    <a:pt x="94712" y="54813"/>
                  </a:cubicBezTo>
                  <a:cubicBezTo>
                    <a:pt x="94712" y="54772"/>
                    <a:pt x="94712" y="54772"/>
                    <a:pt x="94753" y="54772"/>
                  </a:cubicBezTo>
                  <a:cubicBezTo>
                    <a:pt x="94753" y="54731"/>
                    <a:pt x="94795" y="54689"/>
                    <a:pt x="94836" y="54648"/>
                  </a:cubicBezTo>
                  <a:cubicBezTo>
                    <a:pt x="94891" y="54611"/>
                    <a:pt x="94942" y="54595"/>
                    <a:pt x="94990" y="54595"/>
                  </a:cubicBezTo>
                  <a:close/>
                  <a:moveTo>
                    <a:pt x="83592" y="54527"/>
                  </a:moveTo>
                  <a:cubicBezTo>
                    <a:pt x="83749" y="54527"/>
                    <a:pt x="83923" y="54624"/>
                    <a:pt x="83981" y="54855"/>
                  </a:cubicBezTo>
                  <a:cubicBezTo>
                    <a:pt x="84478" y="56471"/>
                    <a:pt x="84520" y="58128"/>
                    <a:pt x="86135" y="59081"/>
                  </a:cubicBezTo>
                  <a:cubicBezTo>
                    <a:pt x="86674" y="59412"/>
                    <a:pt x="87710" y="59454"/>
                    <a:pt x="87834" y="60158"/>
                  </a:cubicBezTo>
                  <a:cubicBezTo>
                    <a:pt x="87876" y="60448"/>
                    <a:pt x="87751" y="60614"/>
                    <a:pt x="87586" y="60821"/>
                  </a:cubicBezTo>
                  <a:cubicBezTo>
                    <a:pt x="87554" y="60863"/>
                    <a:pt x="87509" y="60881"/>
                    <a:pt x="87460" y="60881"/>
                  </a:cubicBezTo>
                  <a:cubicBezTo>
                    <a:pt x="87317" y="60881"/>
                    <a:pt x="87140" y="60727"/>
                    <a:pt x="87171" y="60572"/>
                  </a:cubicBezTo>
                  <a:cubicBezTo>
                    <a:pt x="87213" y="60531"/>
                    <a:pt x="87254" y="60531"/>
                    <a:pt x="87254" y="60489"/>
                  </a:cubicBezTo>
                  <a:cubicBezTo>
                    <a:pt x="87254" y="60448"/>
                    <a:pt x="87254" y="60407"/>
                    <a:pt x="87296" y="60324"/>
                  </a:cubicBezTo>
                  <a:lnTo>
                    <a:pt x="87296" y="60324"/>
                  </a:lnTo>
                  <a:cubicBezTo>
                    <a:pt x="87130" y="60365"/>
                    <a:pt x="86954" y="60386"/>
                    <a:pt x="86778" y="60386"/>
                  </a:cubicBezTo>
                  <a:cubicBezTo>
                    <a:pt x="86602" y="60386"/>
                    <a:pt x="86426" y="60365"/>
                    <a:pt x="86260" y="60324"/>
                  </a:cubicBezTo>
                  <a:cubicBezTo>
                    <a:pt x="85928" y="60282"/>
                    <a:pt x="85597" y="60158"/>
                    <a:pt x="85473" y="59868"/>
                  </a:cubicBezTo>
                  <a:cubicBezTo>
                    <a:pt x="85473" y="59868"/>
                    <a:pt x="85431" y="59827"/>
                    <a:pt x="85431" y="59827"/>
                  </a:cubicBezTo>
                  <a:cubicBezTo>
                    <a:pt x="85307" y="59661"/>
                    <a:pt x="85514" y="59661"/>
                    <a:pt x="85307" y="59495"/>
                  </a:cubicBezTo>
                  <a:cubicBezTo>
                    <a:pt x="85141" y="59412"/>
                    <a:pt x="84975" y="59288"/>
                    <a:pt x="84810" y="59205"/>
                  </a:cubicBezTo>
                  <a:cubicBezTo>
                    <a:pt x="84748" y="59184"/>
                    <a:pt x="84685" y="59174"/>
                    <a:pt x="84639" y="59174"/>
                  </a:cubicBezTo>
                  <a:cubicBezTo>
                    <a:pt x="84592" y="59174"/>
                    <a:pt x="84561" y="59184"/>
                    <a:pt x="84561" y="59205"/>
                  </a:cubicBezTo>
                  <a:cubicBezTo>
                    <a:pt x="84495" y="59271"/>
                    <a:pt x="84442" y="59298"/>
                    <a:pt x="84397" y="59298"/>
                  </a:cubicBezTo>
                  <a:cubicBezTo>
                    <a:pt x="84329" y="59298"/>
                    <a:pt x="84279" y="59238"/>
                    <a:pt x="84230" y="59164"/>
                  </a:cubicBezTo>
                  <a:cubicBezTo>
                    <a:pt x="84188" y="59122"/>
                    <a:pt x="84147" y="59081"/>
                    <a:pt x="84105" y="58998"/>
                  </a:cubicBezTo>
                  <a:cubicBezTo>
                    <a:pt x="84023" y="58791"/>
                    <a:pt x="83940" y="58584"/>
                    <a:pt x="83898" y="58377"/>
                  </a:cubicBezTo>
                  <a:cubicBezTo>
                    <a:pt x="83732" y="57879"/>
                    <a:pt x="83650" y="57299"/>
                    <a:pt x="83650" y="56802"/>
                  </a:cubicBezTo>
                  <a:cubicBezTo>
                    <a:pt x="83650" y="56678"/>
                    <a:pt x="83650" y="56554"/>
                    <a:pt x="83650" y="56429"/>
                  </a:cubicBezTo>
                  <a:cubicBezTo>
                    <a:pt x="83608" y="55974"/>
                    <a:pt x="83567" y="55518"/>
                    <a:pt x="83401" y="55062"/>
                  </a:cubicBezTo>
                  <a:cubicBezTo>
                    <a:pt x="83401" y="55021"/>
                    <a:pt x="83401" y="54979"/>
                    <a:pt x="83360" y="54979"/>
                  </a:cubicBezTo>
                  <a:cubicBezTo>
                    <a:pt x="83360" y="54938"/>
                    <a:pt x="83360" y="54896"/>
                    <a:pt x="83318" y="54855"/>
                  </a:cubicBezTo>
                  <a:cubicBezTo>
                    <a:pt x="83252" y="54655"/>
                    <a:pt x="83411" y="54527"/>
                    <a:pt x="83592" y="54527"/>
                  </a:cubicBezTo>
                  <a:close/>
                  <a:moveTo>
                    <a:pt x="8287" y="82365"/>
                  </a:moveTo>
                  <a:cubicBezTo>
                    <a:pt x="8369" y="82365"/>
                    <a:pt x="8287" y="82365"/>
                    <a:pt x="8245" y="82406"/>
                  </a:cubicBezTo>
                  <a:cubicBezTo>
                    <a:pt x="8245" y="82406"/>
                    <a:pt x="8245" y="82448"/>
                    <a:pt x="8204" y="82489"/>
                  </a:cubicBezTo>
                  <a:cubicBezTo>
                    <a:pt x="8204" y="82489"/>
                    <a:pt x="8204" y="82448"/>
                    <a:pt x="8204" y="82448"/>
                  </a:cubicBezTo>
                  <a:cubicBezTo>
                    <a:pt x="8204" y="82406"/>
                    <a:pt x="8245" y="82406"/>
                    <a:pt x="8245" y="82365"/>
                  </a:cubicBezTo>
                  <a:close/>
                  <a:moveTo>
                    <a:pt x="81454" y="0"/>
                  </a:moveTo>
                  <a:cubicBezTo>
                    <a:pt x="81164" y="0"/>
                    <a:pt x="80832" y="42"/>
                    <a:pt x="80749" y="83"/>
                  </a:cubicBezTo>
                  <a:cubicBezTo>
                    <a:pt x="80542" y="125"/>
                    <a:pt x="80294" y="208"/>
                    <a:pt x="80087" y="249"/>
                  </a:cubicBezTo>
                  <a:cubicBezTo>
                    <a:pt x="79797" y="332"/>
                    <a:pt x="79548" y="373"/>
                    <a:pt x="79258" y="498"/>
                  </a:cubicBezTo>
                  <a:cubicBezTo>
                    <a:pt x="80045" y="746"/>
                    <a:pt x="80791" y="995"/>
                    <a:pt x="81578" y="1243"/>
                  </a:cubicBezTo>
                  <a:cubicBezTo>
                    <a:pt x="81495" y="1243"/>
                    <a:pt x="81412" y="1262"/>
                    <a:pt x="81342" y="1262"/>
                  </a:cubicBezTo>
                  <a:cubicBezTo>
                    <a:pt x="81306" y="1262"/>
                    <a:pt x="81274" y="1257"/>
                    <a:pt x="81247" y="1243"/>
                  </a:cubicBezTo>
                  <a:lnTo>
                    <a:pt x="81247" y="1243"/>
                  </a:lnTo>
                  <a:cubicBezTo>
                    <a:pt x="81330" y="1285"/>
                    <a:pt x="81412" y="1326"/>
                    <a:pt x="81495" y="1326"/>
                  </a:cubicBezTo>
                  <a:cubicBezTo>
                    <a:pt x="80004" y="1326"/>
                    <a:pt x="78595" y="1078"/>
                    <a:pt x="77104" y="1036"/>
                  </a:cubicBezTo>
                  <a:cubicBezTo>
                    <a:pt x="76803" y="1015"/>
                    <a:pt x="76500" y="1003"/>
                    <a:pt x="76197" y="1003"/>
                  </a:cubicBezTo>
                  <a:cubicBezTo>
                    <a:pt x="74742" y="1003"/>
                    <a:pt x="73269" y="1269"/>
                    <a:pt x="71966" y="1989"/>
                  </a:cubicBezTo>
                  <a:cubicBezTo>
                    <a:pt x="71800" y="2113"/>
                    <a:pt x="71676" y="2279"/>
                    <a:pt x="71552" y="2445"/>
                  </a:cubicBezTo>
                  <a:cubicBezTo>
                    <a:pt x="71303" y="2735"/>
                    <a:pt x="70599" y="4061"/>
                    <a:pt x="69853" y="4972"/>
                  </a:cubicBezTo>
                  <a:cubicBezTo>
                    <a:pt x="69729" y="5221"/>
                    <a:pt x="69563" y="5386"/>
                    <a:pt x="69397" y="5511"/>
                  </a:cubicBezTo>
                  <a:cubicBezTo>
                    <a:pt x="69132" y="5814"/>
                    <a:pt x="68867" y="6013"/>
                    <a:pt x="68665" y="6013"/>
                  </a:cubicBezTo>
                  <a:cubicBezTo>
                    <a:pt x="68646" y="6013"/>
                    <a:pt x="68628" y="6011"/>
                    <a:pt x="68610" y="6008"/>
                  </a:cubicBezTo>
                  <a:lnTo>
                    <a:pt x="68527" y="6008"/>
                  </a:lnTo>
                  <a:cubicBezTo>
                    <a:pt x="68444" y="5966"/>
                    <a:pt x="68320" y="5966"/>
                    <a:pt x="68237" y="5966"/>
                  </a:cubicBezTo>
                  <a:cubicBezTo>
                    <a:pt x="67906" y="6091"/>
                    <a:pt x="67574" y="6215"/>
                    <a:pt x="67284" y="6381"/>
                  </a:cubicBezTo>
                  <a:cubicBezTo>
                    <a:pt x="66373" y="6919"/>
                    <a:pt x="66331" y="7665"/>
                    <a:pt x="66290" y="8659"/>
                  </a:cubicBezTo>
                  <a:cubicBezTo>
                    <a:pt x="66249" y="8991"/>
                    <a:pt x="66041" y="9239"/>
                    <a:pt x="66124" y="9612"/>
                  </a:cubicBezTo>
                  <a:cubicBezTo>
                    <a:pt x="66166" y="9902"/>
                    <a:pt x="66290" y="10192"/>
                    <a:pt x="66373" y="10482"/>
                  </a:cubicBezTo>
                  <a:cubicBezTo>
                    <a:pt x="66621" y="11311"/>
                    <a:pt x="67326" y="11767"/>
                    <a:pt x="67989" y="12222"/>
                  </a:cubicBezTo>
                  <a:lnTo>
                    <a:pt x="67782" y="12222"/>
                  </a:lnTo>
                  <a:cubicBezTo>
                    <a:pt x="67823" y="12264"/>
                    <a:pt x="67864" y="12264"/>
                    <a:pt x="67864" y="12305"/>
                  </a:cubicBezTo>
                  <a:cubicBezTo>
                    <a:pt x="67769" y="12323"/>
                    <a:pt x="67680" y="12331"/>
                    <a:pt x="67594" y="12331"/>
                  </a:cubicBezTo>
                  <a:cubicBezTo>
                    <a:pt x="67270" y="12331"/>
                    <a:pt x="67008" y="12212"/>
                    <a:pt x="66746" y="12015"/>
                  </a:cubicBezTo>
                  <a:cubicBezTo>
                    <a:pt x="66331" y="11767"/>
                    <a:pt x="66000" y="11394"/>
                    <a:pt x="65793" y="10980"/>
                  </a:cubicBezTo>
                  <a:cubicBezTo>
                    <a:pt x="65793" y="10897"/>
                    <a:pt x="65751" y="10814"/>
                    <a:pt x="65710" y="10772"/>
                  </a:cubicBezTo>
                  <a:cubicBezTo>
                    <a:pt x="65669" y="10648"/>
                    <a:pt x="65669" y="10482"/>
                    <a:pt x="65669" y="10317"/>
                  </a:cubicBezTo>
                  <a:cubicBezTo>
                    <a:pt x="65669" y="10275"/>
                    <a:pt x="65627" y="10234"/>
                    <a:pt x="65627" y="10192"/>
                  </a:cubicBezTo>
                  <a:cubicBezTo>
                    <a:pt x="65627" y="10151"/>
                    <a:pt x="65627" y="10151"/>
                    <a:pt x="65586" y="10110"/>
                  </a:cubicBezTo>
                  <a:cubicBezTo>
                    <a:pt x="65544" y="10027"/>
                    <a:pt x="65544" y="9944"/>
                    <a:pt x="65503" y="9861"/>
                  </a:cubicBezTo>
                  <a:cubicBezTo>
                    <a:pt x="65503" y="9820"/>
                    <a:pt x="65503" y="9820"/>
                    <a:pt x="65503" y="9778"/>
                  </a:cubicBezTo>
                  <a:cubicBezTo>
                    <a:pt x="65461" y="9778"/>
                    <a:pt x="65461" y="9737"/>
                    <a:pt x="65461" y="9695"/>
                  </a:cubicBezTo>
                  <a:cubicBezTo>
                    <a:pt x="65461" y="9695"/>
                    <a:pt x="65461" y="9654"/>
                    <a:pt x="65461" y="9612"/>
                  </a:cubicBezTo>
                  <a:cubicBezTo>
                    <a:pt x="65461" y="9612"/>
                    <a:pt x="65461" y="9571"/>
                    <a:pt x="65461" y="9571"/>
                  </a:cubicBezTo>
                  <a:cubicBezTo>
                    <a:pt x="65461" y="9529"/>
                    <a:pt x="65461" y="9488"/>
                    <a:pt x="65461" y="9488"/>
                  </a:cubicBezTo>
                  <a:cubicBezTo>
                    <a:pt x="65461" y="9157"/>
                    <a:pt x="65503" y="8825"/>
                    <a:pt x="65503" y="8494"/>
                  </a:cubicBezTo>
                  <a:cubicBezTo>
                    <a:pt x="65544" y="8287"/>
                    <a:pt x="65544" y="8121"/>
                    <a:pt x="65586" y="7955"/>
                  </a:cubicBezTo>
                  <a:cubicBezTo>
                    <a:pt x="65586" y="7955"/>
                    <a:pt x="65586" y="7914"/>
                    <a:pt x="65586" y="7872"/>
                  </a:cubicBezTo>
                  <a:cubicBezTo>
                    <a:pt x="65627" y="7748"/>
                    <a:pt x="65627" y="7665"/>
                    <a:pt x="65669" y="7541"/>
                  </a:cubicBezTo>
                  <a:cubicBezTo>
                    <a:pt x="65669" y="7499"/>
                    <a:pt x="65669" y="7499"/>
                    <a:pt x="65710" y="7458"/>
                  </a:cubicBezTo>
                  <a:cubicBezTo>
                    <a:pt x="65710" y="7334"/>
                    <a:pt x="65751" y="7251"/>
                    <a:pt x="65834" y="7126"/>
                  </a:cubicBezTo>
                  <a:cubicBezTo>
                    <a:pt x="65834" y="7126"/>
                    <a:pt x="65834" y="7085"/>
                    <a:pt x="65834" y="7085"/>
                  </a:cubicBezTo>
                  <a:cubicBezTo>
                    <a:pt x="65917" y="6961"/>
                    <a:pt x="66000" y="6836"/>
                    <a:pt x="66083" y="6712"/>
                  </a:cubicBezTo>
                  <a:lnTo>
                    <a:pt x="66083" y="6712"/>
                  </a:lnTo>
                  <a:cubicBezTo>
                    <a:pt x="65669" y="6836"/>
                    <a:pt x="65254" y="7002"/>
                    <a:pt x="64840" y="7126"/>
                  </a:cubicBezTo>
                  <a:cubicBezTo>
                    <a:pt x="63846" y="7458"/>
                    <a:pt x="62851" y="7789"/>
                    <a:pt x="61815" y="7914"/>
                  </a:cubicBezTo>
                  <a:cubicBezTo>
                    <a:pt x="61774" y="7955"/>
                    <a:pt x="61691" y="7955"/>
                    <a:pt x="61608" y="7997"/>
                  </a:cubicBezTo>
                  <a:lnTo>
                    <a:pt x="61650" y="7997"/>
                  </a:lnTo>
                  <a:cubicBezTo>
                    <a:pt x="61567" y="7997"/>
                    <a:pt x="61525" y="8038"/>
                    <a:pt x="61484" y="8079"/>
                  </a:cubicBezTo>
                  <a:cubicBezTo>
                    <a:pt x="61153" y="8411"/>
                    <a:pt x="60780" y="8577"/>
                    <a:pt x="60365" y="8618"/>
                  </a:cubicBezTo>
                  <a:cubicBezTo>
                    <a:pt x="60220" y="8667"/>
                    <a:pt x="60074" y="8687"/>
                    <a:pt x="59929" y="8687"/>
                  </a:cubicBezTo>
                  <a:cubicBezTo>
                    <a:pt x="59826" y="8687"/>
                    <a:pt x="59723" y="8677"/>
                    <a:pt x="59620" y="8659"/>
                  </a:cubicBezTo>
                  <a:cubicBezTo>
                    <a:pt x="59247" y="8577"/>
                    <a:pt x="58957" y="8411"/>
                    <a:pt x="58708" y="8204"/>
                  </a:cubicBezTo>
                  <a:cubicBezTo>
                    <a:pt x="58542" y="8079"/>
                    <a:pt x="58418" y="7955"/>
                    <a:pt x="58294" y="7831"/>
                  </a:cubicBezTo>
                  <a:cubicBezTo>
                    <a:pt x="57258" y="6712"/>
                    <a:pt x="55974" y="5884"/>
                    <a:pt x="54689" y="5096"/>
                  </a:cubicBezTo>
                  <a:cubicBezTo>
                    <a:pt x="54441" y="4931"/>
                    <a:pt x="54151" y="4765"/>
                    <a:pt x="53902" y="4599"/>
                  </a:cubicBezTo>
                  <a:cubicBezTo>
                    <a:pt x="53902" y="4599"/>
                    <a:pt x="53861" y="4599"/>
                    <a:pt x="53819" y="4558"/>
                  </a:cubicBezTo>
                  <a:cubicBezTo>
                    <a:pt x="53198" y="4226"/>
                    <a:pt x="52535" y="3853"/>
                    <a:pt x="51872" y="3522"/>
                  </a:cubicBezTo>
                  <a:cubicBezTo>
                    <a:pt x="51292" y="3232"/>
                    <a:pt x="50712" y="2942"/>
                    <a:pt x="50132" y="2652"/>
                  </a:cubicBezTo>
                  <a:cubicBezTo>
                    <a:pt x="50090" y="2611"/>
                    <a:pt x="50049" y="2611"/>
                    <a:pt x="50008" y="2569"/>
                  </a:cubicBezTo>
                  <a:cubicBezTo>
                    <a:pt x="49676" y="2445"/>
                    <a:pt x="49386" y="2279"/>
                    <a:pt x="49055" y="2113"/>
                  </a:cubicBezTo>
                  <a:cubicBezTo>
                    <a:pt x="48558" y="1865"/>
                    <a:pt x="48060" y="1699"/>
                    <a:pt x="47480" y="1575"/>
                  </a:cubicBezTo>
                  <a:cubicBezTo>
                    <a:pt x="46817" y="1409"/>
                    <a:pt x="46113" y="1326"/>
                    <a:pt x="45409" y="1243"/>
                  </a:cubicBezTo>
                  <a:lnTo>
                    <a:pt x="44290" y="1243"/>
                  </a:lnTo>
                  <a:cubicBezTo>
                    <a:pt x="43876" y="1243"/>
                    <a:pt x="43586" y="1450"/>
                    <a:pt x="43420" y="1740"/>
                  </a:cubicBezTo>
                  <a:cubicBezTo>
                    <a:pt x="43420" y="1782"/>
                    <a:pt x="43420" y="1823"/>
                    <a:pt x="43420" y="1906"/>
                  </a:cubicBezTo>
                  <a:cubicBezTo>
                    <a:pt x="43379" y="2776"/>
                    <a:pt x="43379" y="3646"/>
                    <a:pt x="43544" y="4516"/>
                  </a:cubicBezTo>
                  <a:cubicBezTo>
                    <a:pt x="43834" y="6215"/>
                    <a:pt x="44290" y="7872"/>
                    <a:pt x="45077" y="9405"/>
                  </a:cubicBezTo>
                  <a:cubicBezTo>
                    <a:pt x="46569" y="12305"/>
                    <a:pt x="48060" y="16241"/>
                    <a:pt x="51831" y="16573"/>
                  </a:cubicBezTo>
                  <a:cubicBezTo>
                    <a:pt x="52019" y="16591"/>
                    <a:pt x="52205" y="16599"/>
                    <a:pt x="52390" y="16599"/>
                  </a:cubicBezTo>
                  <a:cubicBezTo>
                    <a:pt x="53913" y="16599"/>
                    <a:pt x="55329" y="16040"/>
                    <a:pt x="56844" y="15744"/>
                  </a:cubicBezTo>
                  <a:cubicBezTo>
                    <a:pt x="57755" y="15578"/>
                    <a:pt x="58667" y="15413"/>
                    <a:pt x="59578" y="15413"/>
                  </a:cubicBezTo>
                  <a:cubicBezTo>
                    <a:pt x="60117" y="15413"/>
                    <a:pt x="60573" y="15413"/>
                    <a:pt x="61111" y="15454"/>
                  </a:cubicBezTo>
                  <a:cubicBezTo>
                    <a:pt x="61484" y="15496"/>
                    <a:pt x="61691" y="15661"/>
                    <a:pt x="62064" y="15827"/>
                  </a:cubicBezTo>
                  <a:cubicBezTo>
                    <a:pt x="61981" y="15827"/>
                    <a:pt x="61898" y="15868"/>
                    <a:pt x="61815" y="15868"/>
                  </a:cubicBezTo>
                  <a:cubicBezTo>
                    <a:pt x="61857" y="15868"/>
                    <a:pt x="61898" y="15910"/>
                    <a:pt x="61940" y="15951"/>
                  </a:cubicBezTo>
                  <a:cubicBezTo>
                    <a:pt x="60117" y="16034"/>
                    <a:pt x="58294" y="16200"/>
                    <a:pt x="56429" y="16490"/>
                  </a:cubicBezTo>
                  <a:cubicBezTo>
                    <a:pt x="55684" y="16614"/>
                    <a:pt x="54938" y="16821"/>
                    <a:pt x="54151" y="16987"/>
                  </a:cubicBezTo>
                  <a:cubicBezTo>
                    <a:pt x="53488" y="17153"/>
                    <a:pt x="52783" y="17277"/>
                    <a:pt x="52121" y="17318"/>
                  </a:cubicBezTo>
                  <a:lnTo>
                    <a:pt x="51375" y="17318"/>
                  </a:lnTo>
                  <a:cubicBezTo>
                    <a:pt x="50588" y="17277"/>
                    <a:pt x="49883" y="17070"/>
                    <a:pt x="49303" y="16573"/>
                  </a:cubicBezTo>
                  <a:cubicBezTo>
                    <a:pt x="49262" y="16573"/>
                    <a:pt x="49220" y="16531"/>
                    <a:pt x="49220" y="16531"/>
                  </a:cubicBezTo>
                  <a:cubicBezTo>
                    <a:pt x="48599" y="16076"/>
                    <a:pt x="48185" y="15578"/>
                    <a:pt x="47687" y="15040"/>
                  </a:cubicBezTo>
                  <a:cubicBezTo>
                    <a:pt x="47646" y="14998"/>
                    <a:pt x="47605" y="14957"/>
                    <a:pt x="47563" y="14916"/>
                  </a:cubicBezTo>
                  <a:cubicBezTo>
                    <a:pt x="47066" y="14377"/>
                    <a:pt x="46610" y="13797"/>
                    <a:pt x="46196" y="13175"/>
                  </a:cubicBezTo>
                  <a:cubicBezTo>
                    <a:pt x="46155" y="13051"/>
                    <a:pt x="46072" y="12968"/>
                    <a:pt x="46030" y="12885"/>
                  </a:cubicBezTo>
                  <a:cubicBezTo>
                    <a:pt x="45989" y="12844"/>
                    <a:pt x="45989" y="12803"/>
                    <a:pt x="45989" y="12803"/>
                  </a:cubicBezTo>
                  <a:cubicBezTo>
                    <a:pt x="45533" y="12098"/>
                    <a:pt x="45202" y="11394"/>
                    <a:pt x="44953" y="10648"/>
                  </a:cubicBezTo>
                  <a:cubicBezTo>
                    <a:pt x="44746" y="10151"/>
                    <a:pt x="44539" y="9695"/>
                    <a:pt x="44290" y="9198"/>
                  </a:cubicBezTo>
                  <a:cubicBezTo>
                    <a:pt x="44207" y="9115"/>
                    <a:pt x="44166" y="8949"/>
                    <a:pt x="44124" y="8784"/>
                  </a:cubicBezTo>
                  <a:cubicBezTo>
                    <a:pt x="44042" y="8618"/>
                    <a:pt x="44000" y="8494"/>
                    <a:pt x="43917" y="8328"/>
                  </a:cubicBezTo>
                  <a:cubicBezTo>
                    <a:pt x="43876" y="8287"/>
                    <a:pt x="43834" y="8245"/>
                    <a:pt x="43834" y="8204"/>
                  </a:cubicBezTo>
                  <a:cubicBezTo>
                    <a:pt x="43762" y="8301"/>
                    <a:pt x="43689" y="8341"/>
                    <a:pt x="43616" y="8341"/>
                  </a:cubicBezTo>
                  <a:cubicBezTo>
                    <a:pt x="43564" y="8341"/>
                    <a:pt x="43513" y="8321"/>
                    <a:pt x="43462" y="8287"/>
                  </a:cubicBezTo>
                  <a:cubicBezTo>
                    <a:pt x="43337" y="8204"/>
                    <a:pt x="43254" y="8121"/>
                    <a:pt x="43171" y="8038"/>
                  </a:cubicBezTo>
                  <a:cubicBezTo>
                    <a:pt x="43089" y="7955"/>
                    <a:pt x="43006" y="7789"/>
                    <a:pt x="42964" y="7665"/>
                  </a:cubicBezTo>
                  <a:cubicBezTo>
                    <a:pt x="42840" y="7499"/>
                    <a:pt x="42716" y="7334"/>
                    <a:pt x="42674" y="7251"/>
                  </a:cubicBezTo>
                  <a:cubicBezTo>
                    <a:pt x="42591" y="7168"/>
                    <a:pt x="42467" y="7126"/>
                    <a:pt x="42384" y="7044"/>
                  </a:cubicBezTo>
                  <a:cubicBezTo>
                    <a:pt x="42260" y="7002"/>
                    <a:pt x="42136" y="7002"/>
                    <a:pt x="42053" y="6961"/>
                  </a:cubicBezTo>
                  <a:cubicBezTo>
                    <a:pt x="41970" y="6919"/>
                    <a:pt x="41929" y="6836"/>
                    <a:pt x="41846" y="6795"/>
                  </a:cubicBezTo>
                  <a:cubicBezTo>
                    <a:pt x="41514" y="6671"/>
                    <a:pt x="41183" y="6629"/>
                    <a:pt x="40851" y="6546"/>
                  </a:cubicBezTo>
                  <a:cubicBezTo>
                    <a:pt x="40768" y="6546"/>
                    <a:pt x="40686" y="6546"/>
                    <a:pt x="40603" y="6505"/>
                  </a:cubicBezTo>
                  <a:cubicBezTo>
                    <a:pt x="39526" y="6381"/>
                    <a:pt x="38448" y="6215"/>
                    <a:pt x="37413" y="6049"/>
                  </a:cubicBezTo>
                  <a:lnTo>
                    <a:pt x="37164" y="6049"/>
                  </a:lnTo>
                  <a:cubicBezTo>
                    <a:pt x="36584" y="6339"/>
                    <a:pt x="36004" y="6671"/>
                    <a:pt x="35465" y="7044"/>
                  </a:cubicBezTo>
                  <a:cubicBezTo>
                    <a:pt x="35424" y="7085"/>
                    <a:pt x="35424" y="7085"/>
                    <a:pt x="35382" y="7126"/>
                  </a:cubicBezTo>
                  <a:cubicBezTo>
                    <a:pt x="34761" y="7541"/>
                    <a:pt x="34181" y="8121"/>
                    <a:pt x="33684" y="8701"/>
                  </a:cubicBezTo>
                  <a:cubicBezTo>
                    <a:pt x="33228" y="9281"/>
                    <a:pt x="32855" y="9820"/>
                    <a:pt x="32482" y="10482"/>
                  </a:cubicBezTo>
                  <a:cubicBezTo>
                    <a:pt x="32482" y="10482"/>
                    <a:pt x="32482" y="10524"/>
                    <a:pt x="32441" y="10565"/>
                  </a:cubicBezTo>
                  <a:cubicBezTo>
                    <a:pt x="32441" y="10579"/>
                    <a:pt x="32432" y="10584"/>
                    <a:pt x="32416" y="10584"/>
                  </a:cubicBezTo>
                  <a:cubicBezTo>
                    <a:pt x="32386" y="10584"/>
                    <a:pt x="32330" y="10565"/>
                    <a:pt x="32275" y="10565"/>
                  </a:cubicBezTo>
                  <a:cubicBezTo>
                    <a:pt x="32192" y="10565"/>
                    <a:pt x="32027" y="10482"/>
                    <a:pt x="31902" y="10441"/>
                  </a:cubicBezTo>
                  <a:cubicBezTo>
                    <a:pt x="31737" y="10400"/>
                    <a:pt x="31571" y="10400"/>
                    <a:pt x="31405" y="10400"/>
                  </a:cubicBezTo>
                  <a:lnTo>
                    <a:pt x="31364" y="10400"/>
                  </a:lnTo>
                  <a:cubicBezTo>
                    <a:pt x="31281" y="10441"/>
                    <a:pt x="31239" y="10441"/>
                    <a:pt x="31156" y="10482"/>
                  </a:cubicBezTo>
                  <a:lnTo>
                    <a:pt x="31074" y="10482"/>
                  </a:lnTo>
                  <a:cubicBezTo>
                    <a:pt x="30991" y="10524"/>
                    <a:pt x="30908" y="10565"/>
                    <a:pt x="30825" y="10607"/>
                  </a:cubicBezTo>
                  <a:cubicBezTo>
                    <a:pt x="30784" y="10648"/>
                    <a:pt x="30701" y="10690"/>
                    <a:pt x="30659" y="10690"/>
                  </a:cubicBezTo>
                  <a:cubicBezTo>
                    <a:pt x="30618" y="10731"/>
                    <a:pt x="30618" y="10731"/>
                    <a:pt x="30576" y="10731"/>
                  </a:cubicBezTo>
                  <a:cubicBezTo>
                    <a:pt x="30162" y="10855"/>
                    <a:pt x="29665" y="10772"/>
                    <a:pt x="29209" y="11021"/>
                  </a:cubicBezTo>
                  <a:cubicBezTo>
                    <a:pt x="28836" y="11270"/>
                    <a:pt x="28671" y="11725"/>
                    <a:pt x="28463" y="12181"/>
                  </a:cubicBezTo>
                  <a:cubicBezTo>
                    <a:pt x="28422" y="12305"/>
                    <a:pt x="28381" y="12388"/>
                    <a:pt x="28339" y="12471"/>
                  </a:cubicBezTo>
                  <a:cubicBezTo>
                    <a:pt x="28008" y="13217"/>
                    <a:pt x="27593" y="13838"/>
                    <a:pt x="27345" y="14625"/>
                  </a:cubicBezTo>
                  <a:cubicBezTo>
                    <a:pt x="27303" y="14708"/>
                    <a:pt x="27303" y="14791"/>
                    <a:pt x="27262" y="14874"/>
                  </a:cubicBezTo>
                  <a:cubicBezTo>
                    <a:pt x="27221" y="15081"/>
                    <a:pt x="27221" y="15330"/>
                    <a:pt x="27138" y="15496"/>
                  </a:cubicBezTo>
                  <a:cubicBezTo>
                    <a:pt x="27138" y="15537"/>
                    <a:pt x="27138" y="15578"/>
                    <a:pt x="27096" y="15578"/>
                  </a:cubicBezTo>
                  <a:cubicBezTo>
                    <a:pt x="27096" y="15661"/>
                    <a:pt x="26723" y="15868"/>
                    <a:pt x="26516" y="15993"/>
                  </a:cubicBezTo>
                  <a:cubicBezTo>
                    <a:pt x="26433" y="16200"/>
                    <a:pt x="26392" y="16448"/>
                    <a:pt x="26392" y="16738"/>
                  </a:cubicBezTo>
                  <a:cubicBezTo>
                    <a:pt x="26309" y="18106"/>
                    <a:pt x="25895" y="19514"/>
                    <a:pt x="25563" y="20840"/>
                  </a:cubicBezTo>
                  <a:cubicBezTo>
                    <a:pt x="25480" y="21089"/>
                    <a:pt x="25439" y="21420"/>
                    <a:pt x="25315" y="21627"/>
                  </a:cubicBezTo>
                  <a:cubicBezTo>
                    <a:pt x="25315" y="21669"/>
                    <a:pt x="25315" y="21669"/>
                    <a:pt x="25273" y="21710"/>
                  </a:cubicBezTo>
                  <a:cubicBezTo>
                    <a:pt x="25273" y="21710"/>
                    <a:pt x="25273" y="21752"/>
                    <a:pt x="25232" y="21752"/>
                  </a:cubicBezTo>
                  <a:cubicBezTo>
                    <a:pt x="25108" y="21876"/>
                    <a:pt x="24942" y="21917"/>
                    <a:pt x="24735" y="21959"/>
                  </a:cubicBezTo>
                  <a:cubicBezTo>
                    <a:pt x="24569" y="22042"/>
                    <a:pt x="24445" y="22083"/>
                    <a:pt x="24362" y="22207"/>
                  </a:cubicBezTo>
                  <a:cubicBezTo>
                    <a:pt x="24279" y="22290"/>
                    <a:pt x="24237" y="22414"/>
                    <a:pt x="24196" y="22539"/>
                  </a:cubicBezTo>
                  <a:cubicBezTo>
                    <a:pt x="24196" y="22580"/>
                    <a:pt x="24196" y="22622"/>
                    <a:pt x="24196" y="22705"/>
                  </a:cubicBezTo>
                  <a:cubicBezTo>
                    <a:pt x="24237" y="23285"/>
                    <a:pt x="24362" y="23947"/>
                    <a:pt x="24362" y="24569"/>
                  </a:cubicBezTo>
                  <a:cubicBezTo>
                    <a:pt x="24403" y="24983"/>
                    <a:pt x="24279" y="25480"/>
                    <a:pt x="24113" y="25936"/>
                  </a:cubicBezTo>
                  <a:cubicBezTo>
                    <a:pt x="23989" y="26350"/>
                    <a:pt x="23865" y="26765"/>
                    <a:pt x="23782" y="27220"/>
                  </a:cubicBezTo>
                  <a:cubicBezTo>
                    <a:pt x="23782" y="27428"/>
                    <a:pt x="23740" y="27593"/>
                    <a:pt x="23740" y="27759"/>
                  </a:cubicBezTo>
                  <a:cubicBezTo>
                    <a:pt x="23740" y="27801"/>
                    <a:pt x="23740" y="27842"/>
                    <a:pt x="23740" y="27925"/>
                  </a:cubicBezTo>
                  <a:cubicBezTo>
                    <a:pt x="23740" y="27966"/>
                    <a:pt x="23740" y="28008"/>
                    <a:pt x="23740" y="28049"/>
                  </a:cubicBezTo>
                  <a:cubicBezTo>
                    <a:pt x="23699" y="28629"/>
                    <a:pt x="23782" y="29168"/>
                    <a:pt x="23865" y="29748"/>
                  </a:cubicBezTo>
                  <a:cubicBezTo>
                    <a:pt x="23947" y="29996"/>
                    <a:pt x="23989" y="30245"/>
                    <a:pt x="24072" y="30494"/>
                  </a:cubicBezTo>
                  <a:cubicBezTo>
                    <a:pt x="24196" y="30949"/>
                    <a:pt x="24279" y="31405"/>
                    <a:pt x="24320" y="31861"/>
                  </a:cubicBezTo>
                  <a:cubicBezTo>
                    <a:pt x="24320" y="32026"/>
                    <a:pt x="24362" y="32192"/>
                    <a:pt x="24279" y="32358"/>
                  </a:cubicBezTo>
                  <a:cubicBezTo>
                    <a:pt x="24155" y="32938"/>
                    <a:pt x="23782" y="33601"/>
                    <a:pt x="23699" y="34222"/>
                  </a:cubicBezTo>
                  <a:cubicBezTo>
                    <a:pt x="23699" y="34347"/>
                    <a:pt x="23699" y="34512"/>
                    <a:pt x="23657" y="34637"/>
                  </a:cubicBezTo>
                  <a:cubicBezTo>
                    <a:pt x="23657" y="34761"/>
                    <a:pt x="23657" y="34844"/>
                    <a:pt x="23657" y="34968"/>
                  </a:cubicBezTo>
                  <a:cubicBezTo>
                    <a:pt x="23657" y="34968"/>
                    <a:pt x="23657" y="35009"/>
                    <a:pt x="23657" y="35051"/>
                  </a:cubicBezTo>
                  <a:cubicBezTo>
                    <a:pt x="23782" y="36294"/>
                    <a:pt x="24362" y="37495"/>
                    <a:pt x="24776" y="38697"/>
                  </a:cubicBezTo>
                  <a:cubicBezTo>
                    <a:pt x="25356" y="40313"/>
                    <a:pt x="25688" y="42053"/>
                    <a:pt x="25853" y="43793"/>
                  </a:cubicBezTo>
                  <a:cubicBezTo>
                    <a:pt x="26019" y="45533"/>
                    <a:pt x="26060" y="47273"/>
                    <a:pt x="25978" y="49013"/>
                  </a:cubicBezTo>
                  <a:cubicBezTo>
                    <a:pt x="25936" y="49137"/>
                    <a:pt x="25936" y="49220"/>
                    <a:pt x="25936" y="49345"/>
                  </a:cubicBezTo>
                  <a:cubicBezTo>
                    <a:pt x="25936" y="49386"/>
                    <a:pt x="25936" y="49427"/>
                    <a:pt x="25936" y="49469"/>
                  </a:cubicBezTo>
                  <a:cubicBezTo>
                    <a:pt x="25895" y="50670"/>
                    <a:pt x="25729" y="51748"/>
                    <a:pt x="25315" y="52825"/>
                  </a:cubicBezTo>
                  <a:cubicBezTo>
                    <a:pt x="25315" y="52825"/>
                    <a:pt x="25315" y="52866"/>
                    <a:pt x="25273" y="52866"/>
                  </a:cubicBezTo>
                  <a:cubicBezTo>
                    <a:pt x="25232" y="53073"/>
                    <a:pt x="25149" y="53239"/>
                    <a:pt x="25066" y="53405"/>
                  </a:cubicBezTo>
                  <a:cubicBezTo>
                    <a:pt x="24735" y="52203"/>
                    <a:pt x="24445" y="51043"/>
                    <a:pt x="24155" y="49842"/>
                  </a:cubicBezTo>
                  <a:cubicBezTo>
                    <a:pt x="24155" y="49842"/>
                    <a:pt x="24155" y="49800"/>
                    <a:pt x="24155" y="49800"/>
                  </a:cubicBezTo>
                  <a:cubicBezTo>
                    <a:pt x="24030" y="49593"/>
                    <a:pt x="23865" y="49469"/>
                    <a:pt x="23699" y="49386"/>
                  </a:cubicBezTo>
                  <a:cubicBezTo>
                    <a:pt x="23643" y="49375"/>
                    <a:pt x="23588" y="49370"/>
                    <a:pt x="23533" y="49370"/>
                  </a:cubicBezTo>
                  <a:cubicBezTo>
                    <a:pt x="23384" y="49370"/>
                    <a:pt x="23240" y="49408"/>
                    <a:pt x="23119" y="49469"/>
                  </a:cubicBezTo>
                  <a:cubicBezTo>
                    <a:pt x="22912" y="49593"/>
                    <a:pt x="22787" y="49800"/>
                    <a:pt x="22622" y="49925"/>
                  </a:cubicBezTo>
                  <a:cubicBezTo>
                    <a:pt x="22539" y="50007"/>
                    <a:pt x="22456" y="50049"/>
                    <a:pt x="22290" y="50049"/>
                  </a:cubicBezTo>
                  <a:cubicBezTo>
                    <a:pt x="22249" y="50049"/>
                    <a:pt x="22249" y="50007"/>
                    <a:pt x="22249" y="50007"/>
                  </a:cubicBezTo>
                  <a:cubicBezTo>
                    <a:pt x="22207" y="50007"/>
                    <a:pt x="22166" y="50007"/>
                    <a:pt x="22125" y="49966"/>
                  </a:cubicBezTo>
                  <a:cubicBezTo>
                    <a:pt x="22042" y="49925"/>
                    <a:pt x="22042" y="49800"/>
                    <a:pt x="22000" y="49717"/>
                  </a:cubicBezTo>
                  <a:cubicBezTo>
                    <a:pt x="21959" y="49386"/>
                    <a:pt x="22000" y="48972"/>
                    <a:pt x="22000" y="48723"/>
                  </a:cubicBezTo>
                  <a:cubicBezTo>
                    <a:pt x="21959" y="48433"/>
                    <a:pt x="21917" y="48309"/>
                    <a:pt x="21752" y="48143"/>
                  </a:cubicBezTo>
                  <a:cubicBezTo>
                    <a:pt x="21669" y="48060"/>
                    <a:pt x="21586" y="48019"/>
                    <a:pt x="21544" y="47936"/>
                  </a:cubicBezTo>
                  <a:cubicBezTo>
                    <a:pt x="21462" y="47853"/>
                    <a:pt x="21462" y="47729"/>
                    <a:pt x="21462" y="47563"/>
                  </a:cubicBezTo>
                  <a:cubicBezTo>
                    <a:pt x="21462" y="47563"/>
                    <a:pt x="21462" y="47563"/>
                    <a:pt x="21462" y="47522"/>
                  </a:cubicBezTo>
                  <a:cubicBezTo>
                    <a:pt x="21462" y="47522"/>
                    <a:pt x="21462" y="47480"/>
                    <a:pt x="21462" y="47439"/>
                  </a:cubicBezTo>
                  <a:cubicBezTo>
                    <a:pt x="21462" y="47273"/>
                    <a:pt x="21503" y="47024"/>
                    <a:pt x="21462" y="46817"/>
                  </a:cubicBezTo>
                  <a:cubicBezTo>
                    <a:pt x="21462" y="46817"/>
                    <a:pt x="21462" y="46776"/>
                    <a:pt x="21462" y="46776"/>
                  </a:cubicBezTo>
                  <a:cubicBezTo>
                    <a:pt x="21462" y="46776"/>
                    <a:pt x="21462" y="46776"/>
                    <a:pt x="21462" y="46734"/>
                  </a:cubicBezTo>
                  <a:cubicBezTo>
                    <a:pt x="21379" y="46652"/>
                    <a:pt x="21296" y="46569"/>
                    <a:pt x="21089" y="46569"/>
                  </a:cubicBezTo>
                  <a:cubicBezTo>
                    <a:pt x="21089" y="46569"/>
                    <a:pt x="21047" y="46569"/>
                    <a:pt x="21047" y="46610"/>
                  </a:cubicBezTo>
                  <a:cubicBezTo>
                    <a:pt x="20509" y="46817"/>
                    <a:pt x="20012" y="46983"/>
                    <a:pt x="19473" y="47107"/>
                  </a:cubicBezTo>
                  <a:cubicBezTo>
                    <a:pt x="19556" y="46817"/>
                    <a:pt x="19680" y="46569"/>
                    <a:pt x="19680" y="46237"/>
                  </a:cubicBezTo>
                  <a:cubicBezTo>
                    <a:pt x="19680" y="46072"/>
                    <a:pt x="19597" y="45864"/>
                    <a:pt x="19473" y="45740"/>
                  </a:cubicBezTo>
                  <a:cubicBezTo>
                    <a:pt x="19371" y="45638"/>
                    <a:pt x="19268" y="45564"/>
                    <a:pt x="19143" y="45564"/>
                  </a:cubicBezTo>
                  <a:cubicBezTo>
                    <a:pt x="19116" y="45564"/>
                    <a:pt x="19088" y="45567"/>
                    <a:pt x="19059" y="45574"/>
                  </a:cubicBezTo>
                  <a:cubicBezTo>
                    <a:pt x="19017" y="45616"/>
                    <a:pt x="18976" y="45616"/>
                    <a:pt x="18934" y="45657"/>
                  </a:cubicBezTo>
                  <a:lnTo>
                    <a:pt x="18893" y="45657"/>
                  </a:lnTo>
                  <a:cubicBezTo>
                    <a:pt x="18686" y="45823"/>
                    <a:pt x="18561" y="45947"/>
                    <a:pt x="18396" y="46113"/>
                  </a:cubicBezTo>
                  <a:lnTo>
                    <a:pt x="18313" y="46113"/>
                  </a:lnTo>
                  <a:cubicBezTo>
                    <a:pt x="18271" y="46113"/>
                    <a:pt x="18230" y="46113"/>
                    <a:pt x="18147" y="46072"/>
                  </a:cubicBezTo>
                  <a:cubicBezTo>
                    <a:pt x="17940" y="46030"/>
                    <a:pt x="17733" y="45947"/>
                    <a:pt x="17609" y="45947"/>
                  </a:cubicBezTo>
                  <a:cubicBezTo>
                    <a:pt x="17567" y="45947"/>
                    <a:pt x="17526" y="45989"/>
                    <a:pt x="17443" y="45989"/>
                  </a:cubicBezTo>
                  <a:cubicBezTo>
                    <a:pt x="17194" y="46072"/>
                    <a:pt x="16987" y="46362"/>
                    <a:pt x="16780" y="46403"/>
                  </a:cubicBezTo>
                  <a:cubicBezTo>
                    <a:pt x="16697" y="46424"/>
                    <a:pt x="16604" y="46434"/>
                    <a:pt x="16511" y="46434"/>
                  </a:cubicBezTo>
                  <a:cubicBezTo>
                    <a:pt x="16417" y="46434"/>
                    <a:pt x="16324" y="46424"/>
                    <a:pt x="16241" y="46403"/>
                  </a:cubicBezTo>
                  <a:lnTo>
                    <a:pt x="15744" y="46403"/>
                  </a:lnTo>
                  <a:cubicBezTo>
                    <a:pt x="15620" y="46444"/>
                    <a:pt x="15496" y="46486"/>
                    <a:pt x="15371" y="46527"/>
                  </a:cubicBezTo>
                  <a:cubicBezTo>
                    <a:pt x="15288" y="46527"/>
                    <a:pt x="15247" y="46569"/>
                    <a:pt x="15164" y="46610"/>
                  </a:cubicBezTo>
                  <a:cubicBezTo>
                    <a:pt x="14750" y="46817"/>
                    <a:pt x="14418" y="47149"/>
                    <a:pt x="14128" y="47563"/>
                  </a:cubicBezTo>
                  <a:cubicBezTo>
                    <a:pt x="14128" y="47604"/>
                    <a:pt x="14128" y="47604"/>
                    <a:pt x="14087" y="47646"/>
                  </a:cubicBezTo>
                  <a:cubicBezTo>
                    <a:pt x="14045" y="47770"/>
                    <a:pt x="14004" y="48019"/>
                    <a:pt x="13880" y="48102"/>
                  </a:cubicBezTo>
                  <a:cubicBezTo>
                    <a:pt x="13880" y="48143"/>
                    <a:pt x="13797" y="48143"/>
                    <a:pt x="13755" y="48185"/>
                  </a:cubicBezTo>
                  <a:cubicBezTo>
                    <a:pt x="13507" y="48350"/>
                    <a:pt x="13010" y="48557"/>
                    <a:pt x="12844" y="48640"/>
                  </a:cubicBezTo>
                  <a:cubicBezTo>
                    <a:pt x="12181" y="49055"/>
                    <a:pt x="11560" y="49552"/>
                    <a:pt x="10980" y="50090"/>
                  </a:cubicBezTo>
                  <a:cubicBezTo>
                    <a:pt x="10814" y="50297"/>
                    <a:pt x="10441" y="50878"/>
                    <a:pt x="10234" y="50960"/>
                  </a:cubicBezTo>
                  <a:cubicBezTo>
                    <a:pt x="9944" y="51043"/>
                    <a:pt x="9654" y="51168"/>
                    <a:pt x="9405" y="51333"/>
                  </a:cubicBezTo>
                  <a:cubicBezTo>
                    <a:pt x="9281" y="51416"/>
                    <a:pt x="9157" y="51499"/>
                    <a:pt x="9032" y="51623"/>
                  </a:cubicBezTo>
                  <a:cubicBezTo>
                    <a:pt x="8991" y="51665"/>
                    <a:pt x="8949" y="51706"/>
                    <a:pt x="8908" y="51748"/>
                  </a:cubicBezTo>
                  <a:cubicBezTo>
                    <a:pt x="8908" y="51789"/>
                    <a:pt x="8908" y="51789"/>
                    <a:pt x="8908" y="51830"/>
                  </a:cubicBezTo>
                  <a:cubicBezTo>
                    <a:pt x="8867" y="51872"/>
                    <a:pt x="8825" y="51913"/>
                    <a:pt x="8784" y="51955"/>
                  </a:cubicBezTo>
                  <a:cubicBezTo>
                    <a:pt x="8659" y="52245"/>
                    <a:pt x="8535" y="52535"/>
                    <a:pt x="8452" y="52866"/>
                  </a:cubicBezTo>
                  <a:cubicBezTo>
                    <a:pt x="8369" y="53198"/>
                    <a:pt x="8328" y="53571"/>
                    <a:pt x="8204" y="53902"/>
                  </a:cubicBezTo>
                  <a:cubicBezTo>
                    <a:pt x="8204" y="54026"/>
                    <a:pt x="8162" y="54151"/>
                    <a:pt x="8121" y="54275"/>
                  </a:cubicBezTo>
                  <a:cubicBezTo>
                    <a:pt x="8121" y="54316"/>
                    <a:pt x="8079" y="54358"/>
                    <a:pt x="8079" y="54399"/>
                  </a:cubicBezTo>
                  <a:cubicBezTo>
                    <a:pt x="7872" y="55228"/>
                    <a:pt x="7541" y="56015"/>
                    <a:pt x="7209" y="56761"/>
                  </a:cubicBezTo>
                  <a:cubicBezTo>
                    <a:pt x="6836" y="57465"/>
                    <a:pt x="6505" y="58377"/>
                    <a:pt x="5966" y="58998"/>
                  </a:cubicBezTo>
                  <a:cubicBezTo>
                    <a:pt x="5676" y="59371"/>
                    <a:pt x="5386" y="59702"/>
                    <a:pt x="5138" y="60075"/>
                  </a:cubicBezTo>
                  <a:cubicBezTo>
                    <a:pt x="4972" y="60282"/>
                    <a:pt x="4848" y="60489"/>
                    <a:pt x="4682" y="60697"/>
                  </a:cubicBezTo>
                  <a:cubicBezTo>
                    <a:pt x="4558" y="60821"/>
                    <a:pt x="4475" y="60945"/>
                    <a:pt x="4392" y="61070"/>
                  </a:cubicBezTo>
                  <a:cubicBezTo>
                    <a:pt x="4185" y="61277"/>
                    <a:pt x="4019" y="61525"/>
                    <a:pt x="3853" y="61732"/>
                  </a:cubicBezTo>
                  <a:cubicBezTo>
                    <a:pt x="3729" y="61898"/>
                    <a:pt x="3646" y="62064"/>
                    <a:pt x="3605" y="62271"/>
                  </a:cubicBezTo>
                  <a:cubicBezTo>
                    <a:pt x="3563" y="62312"/>
                    <a:pt x="3605" y="62395"/>
                    <a:pt x="3605" y="62437"/>
                  </a:cubicBezTo>
                  <a:cubicBezTo>
                    <a:pt x="3605" y="62685"/>
                    <a:pt x="3646" y="62892"/>
                    <a:pt x="3688" y="63100"/>
                  </a:cubicBezTo>
                  <a:cubicBezTo>
                    <a:pt x="3688" y="63141"/>
                    <a:pt x="3688" y="63182"/>
                    <a:pt x="3688" y="63224"/>
                  </a:cubicBezTo>
                  <a:cubicBezTo>
                    <a:pt x="3729" y="63265"/>
                    <a:pt x="3729" y="63348"/>
                    <a:pt x="3729" y="63431"/>
                  </a:cubicBezTo>
                  <a:cubicBezTo>
                    <a:pt x="3771" y="63514"/>
                    <a:pt x="3771" y="63597"/>
                    <a:pt x="3771" y="63721"/>
                  </a:cubicBezTo>
                  <a:cubicBezTo>
                    <a:pt x="3812" y="63887"/>
                    <a:pt x="3812" y="64053"/>
                    <a:pt x="3853" y="64218"/>
                  </a:cubicBezTo>
                  <a:cubicBezTo>
                    <a:pt x="3853" y="64260"/>
                    <a:pt x="3853" y="64301"/>
                    <a:pt x="3853" y="64343"/>
                  </a:cubicBezTo>
                  <a:cubicBezTo>
                    <a:pt x="3853" y="64384"/>
                    <a:pt x="3853" y="64425"/>
                    <a:pt x="3812" y="64467"/>
                  </a:cubicBezTo>
                  <a:cubicBezTo>
                    <a:pt x="3812" y="64674"/>
                    <a:pt x="3812" y="64881"/>
                    <a:pt x="3729" y="65005"/>
                  </a:cubicBezTo>
                  <a:cubicBezTo>
                    <a:pt x="3522" y="65420"/>
                    <a:pt x="3025" y="65710"/>
                    <a:pt x="2693" y="66000"/>
                  </a:cubicBezTo>
                  <a:cubicBezTo>
                    <a:pt x="2569" y="66124"/>
                    <a:pt x="2445" y="66248"/>
                    <a:pt x="2320" y="66373"/>
                  </a:cubicBezTo>
                  <a:cubicBezTo>
                    <a:pt x="2155" y="66580"/>
                    <a:pt x="2030" y="66746"/>
                    <a:pt x="1865" y="66911"/>
                  </a:cubicBezTo>
                  <a:cubicBezTo>
                    <a:pt x="1368" y="67657"/>
                    <a:pt x="953" y="68444"/>
                    <a:pt x="622" y="69273"/>
                  </a:cubicBezTo>
                  <a:cubicBezTo>
                    <a:pt x="497" y="69770"/>
                    <a:pt x="415" y="70309"/>
                    <a:pt x="207" y="70723"/>
                  </a:cubicBezTo>
                  <a:cubicBezTo>
                    <a:pt x="166" y="70806"/>
                    <a:pt x="125" y="70889"/>
                    <a:pt x="83" y="70971"/>
                  </a:cubicBezTo>
                  <a:cubicBezTo>
                    <a:pt x="0" y="71427"/>
                    <a:pt x="0" y="71924"/>
                    <a:pt x="83" y="72339"/>
                  </a:cubicBezTo>
                  <a:cubicBezTo>
                    <a:pt x="471" y="73386"/>
                    <a:pt x="1113" y="74215"/>
                    <a:pt x="2247" y="74215"/>
                  </a:cubicBezTo>
                  <a:cubicBezTo>
                    <a:pt x="2324" y="74215"/>
                    <a:pt x="2404" y="74211"/>
                    <a:pt x="2486" y="74203"/>
                  </a:cubicBezTo>
                  <a:cubicBezTo>
                    <a:pt x="2486" y="74990"/>
                    <a:pt x="2528" y="75736"/>
                    <a:pt x="2693" y="76482"/>
                  </a:cubicBezTo>
                  <a:cubicBezTo>
                    <a:pt x="2776" y="76772"/>
                    <a:pt x="2818" y="77062"/>
                    <a:pt x="2900" y="77352"/>
                  </a:cubicBezTo>
                  <a:cubicBezTo>
                    <a:pt x="2942" y="77683"/>
                    <a:pt x="3025" y="77973"/>
                    <a:pt x="3108" y="78263"/>
                  </a:cubicBezTo>
                  <a:cubicBezTo>
                    <a:pt x="3108" y="78346"/>
                    <a:pt x="3108" y="78429"/>
                    <a:pt x="3149" y="78512"/>
                  </a:cubicBezTo>
                  <a:cubicBezTo>
                    <a:pt x="3149" y="78595"/>
                    <a:pt x="3191" y="78678"/>
                    <a:pt x="3191" y="78760"/>
                  </a:cubicBezTo>
                  <a:cubicBezTo>
                    <a:pt x="3191" y="78760"/>
                    <a:pt x="3191" y="78760"/>
                    <a:pt x="3191" y="78802"/>
                  </a:cubicBezTo>
                  <a:cubicBezTo>
                    <a:pt x="3149" y="78843"/>
                    <a:pt x="3066" y="78926"/>
                    <a:pt x="3025" y="78968"/>
                  </a:cubicBezTo>
                  <a:cubicBezTo>
                    <a:pt x="2983" y="79175"/>
                    <a:pt x="3108" y="79341"/>
                    <a:pt x="3149" y="79548"/>
                  </a:cubicBezTo>
                  <a:cubicBezTo>
                    <a:pt x="3149" y="79548"/>
                    <a:pt x="3149" y="79548"/>
                    <a:pt x="3149" y="79589"/>
                  </a:cubicBezTo>
                  <a:cubicBezTo>
                    <a:pt x="3273" y="80045"/>
                    <a:pt x="3273" y="80583"/>
                    <a:pt x="3315" y="81039"/>
                  </a:cubicBezTo>
                  <a:cubicBezTo>
                    <a:pt x="3315" y="81246"/>
                    <a:pt x="3356" y="81371"/>
                    <a:pt x="3356" y="81454"/>
                  </a:cubicBezTo>
                  <a:cubicBezTo>
                    <a:pt x="3356" y="81495"/>
                    <a:pt x="3356" y="81578"/>
                    <a:pt x="3356" y="81619"/>
                  </a:cubicBezTo>
                  <a:cubicBezTo>
                    <a:pt x="3356" y="81785"/>
                    <a:pt x="3066" y="81785"/>
                    <a:pt x="2942" y="81826"/>
                  </a:cubicBezTo>
                  <a:cubicBezTo>
                    <a:pt x="2942" y="81826"/>
                    <a:pt x="2942" y="81868"/>
                    <a:pt x="2900" y="81868"/>
                  </a:cubicBezTo>
                  <a:cubicBezTo>
                    <a:pt x="2528" y="82075"/>
                    <a:pt x="2196" y="82324"/>
                    <a:pt x="1823" y="82531"/>
                  </a:cubicBezTo>
                  <a:cubicBezTo>
                    <a:pt x="1823" y="82448"/>
                    <a:pt x="1823" y="82365"/>
                    <a:pt x="1823" y="82282"/>
                  </a:cubicBezTo>
                  <a:cubicBezTo>
                    <a:pt x="1782" y="82034"/>
                    <a:pt x="1740" y="81785"/>
                    <a:pt x="1533" y="81619"/>
                  </a:cubicBezTo>
                  <a:cubicBezTo>
                    <a:pt x="1533" y="81578"/>
                    <a:pt x="1492" y="81578"/>
                    <a:pt x="1492" y="81578"/>
                  </a:cubicBezTo>
                  <a:cubicBezTo>
                    <a:pt x="1409" y="81578"/>
                    <a:pt x="1326" y="81578"/>
                    <a:pt x="1285" y="81619"/>
                  </a:cubicBezTo>
                  <a:cubicBezTo>
                    <a:pt x="1078" y="81785"/>
                    <a:pt x="912" y="82158"/>
                    <a:pt x="912" y="82282"/>
                  </a:cubicBezTo>
                  <a:cubicBezTo>
                    <a:pt x="788" y="82986"/>
                    <a:pt x="1160" y="83815"/>
                    <a:pt x="1243" y="84478"/>
                  </a:cubicBezTo>
                  <a:cubicBezTo>
                    <a:pt x="1368" y="85265"/>
                    <a:pt x="1533" y="85969"/>
                    <a:pt x="1948" y="86674"/>
                  </a:cubicBezTo>
                  <a:cubicBezTo>
                    <a:pt x="2072" y="86840"/>
                    <a:pt x="2196" y="87005"/>
                    <a:pt x="2320" y="87171"/>
                  </a:cubicBezTo>
                  <a:cubicBezTo>
                    <a:pt x="2320" y="87212"/>
                    <a:pt x="2362" y="87212"/>
                    <a:pt x="2403" y="87254"/>
                  </a:cubicBezTo>
                  <a:cubicBezTo>
                    <a:pt x="2486" y="87378"/>
                    <a:pt x="2610" y="87502"/>
                    <a:pt x="2735" y="87668"/>
                  </a:cubicBezTo>
                  <a:cubicBezTo>
                    <a:pt x="2900" y="87834"/>
                    <a:pt x="2900" y="88165"/>
                    <a:pt x="2859" y="88497"/>
                  </a:cubicBezTo>
                  <a:cubicBezTo>
                    <a:pt x="3025" y="88911"/>
                    <a:pt x="3149" y="89367"/>
                    <a:pt x="3232" y="89781"/>
                  </a:cubicBezTo>
                  <a:cubicBezTo>
                    <a:pt x="4475" y="94297"/>
                    <a:pt x="4931" y="98937"/>
                    <a:pt x="4931" y="103578"/>
                  </a:cubicBezTo>
                  <a:cubicBezTo>
                    <a:pt x="4972" y="103743"/>
                    <a:pt x="4972" y="103909"/>
                    <a:pt x="4931" y="104033"/>
                  </a:cubicBezTo>
                  <a:cubicBezTo>
                    <a:pt x="4931" y="106229"/>
                    <a:pt x="4848" y="108384"/>
                    <a:pt x="4682" y="110538"/>
                  </a:cubicBezTo>
                  <a:cubicBezTo>
                    <a:pt x="4641" y="111367"/>
                    <a:pt x="4516" y="112154"/>
                    <a:pt x="4475" y="112982"/>
                  </a:cubicBezTo>
                  <a:cubicBezTo>
                    <a:pt x="4475" y="113107"/>
                    <a:pt x="4475" y="113231"/>
                    <a:pt x="4475" y="113355"/>
                  </a:cubicBezTo>
                  <a:cubicBezTo>
                    <a:pt x="4516" y="113728"/>
                    <a:pt x="4641" y="114101"/>
                    <a:pt x="4765" y="114432"/>
                  </a:cubicBezTo>
                  <a:cubicBezTo>
                    <a:pt x="5138" y="115137"/>
                    <a:pt x="5842" y="115593"/>
                    <a:pt x="6091" y="116255"/>
                  </a:cubicBezTo>
                  <a:cubicBezTo>
                    <a:pt x="6339" y="116918"/>
                    <a:pt x="6091" y="117291"/>
                    <a:pt x="6671" y="117747"/>
                  </a:cubicBezTo>
                  <a:cubicBezTo>
                    <a:pt x="7168" y="118120"/>
                    <a:pt x="7789" y="118368"/>
                    <a:pt x="8328" y="118783"/>
                  </a:cubicBezTo>
                  <a:cubicBezTo>
                    <a:pt x="8707" y="119048"/>
                    <a:pt x="8982" y="119244"/>
                    <a:pt x="9343" y="119244"/>
                  </a:cubicBezTo>
                  <a:cubicBezTo>
                    <a:pt x="9376" y="119244"/>
                    <a:pt x="9411" y="119242"/>
                    <a:pt x="9447" y="119238"/>
                  </a:cubicBezTo>
                  <a:cubicBezTo>
                    <a:pt x="9778" y="119197"/>
                    <a:pt x="10068" y="119031"/>
                    <a:pt x="10400" y="118948"/>
                  </a:cubicBezTo>
                  <a:cubicBezTo>
                    <a:pt x="10482" y="118907"/>
                    <a:pt x="10524" y="118907"/>
                    <a:pt x="10607" y="118907"/>
                  </a:cubicBezTo>
                  <a:lnTo>
                    <a:pt x="10938" y="118907"/>
                  </a:lnTo>
                  <a:cubicBezTo>
                    <a:pt x="11062" y="118948"/>
                    <a:pt x="11145" y="118990"/>
                    <a:pt x="11228" y="119031"/>
                  </a:cubicBezTo>
                  <a:lnTo>
                    <a:pt x="11352" y="119031"/>
                  </a:lnTo>
                  <a:cubicBezTo>
                    <a:pt x="11394" y="118990"/>
                    <a:pt x="11435" y="118948"/>
                    <a:pt x="11477" y="118907"/>
                  </a:cubicBezTo>
                  <a:cubicBezTo>
                    <a:pt x="11518" y="118866"/>
                    <a:pt x="11518" y="118824"/>
                    <a:pt x="11518" y="118824"/>
                  </a:cubicBezTo>
                  <a:cubicBezTo>
                    <a:pt x="11518" y="118783"/>
                    <a:pt x="11560" y="118741"/>
                    <a:pt x="11560" y="118741"/>
                  </a:cubicBezTo>
                  <a:cubicBezTo>
                    <a:pt x="11560" y="118576"/>
                    <a:pt x="11477" y="118410"/>
                    <a:pt x="11477" y="118244"/>
                  </a:cubicBezTo>
                  <a:cubicBezTo>
                    <a:pt x="11477" y="118161"/>
                    <a:pt x="11477" y="118120"/>
                    <a:pt x="11518" y="118037"/>
                  </a:cubicBezTo>
                  <a:cubicBezTo>
                    <a:pt x="11518" y="117996"/>
                    <a:pt x="11518" y="117996"/>
                    <a:pt x="11518" y="117954"/>
                  </a:cubicBezTo>
                  <a:cubicBezTo>
                    <a:pt x="11642" y="117540"/>
                    <a:pt x="11932" y="117125"/>
                    <a:pt x="11974" y="116670"/>
                  </a:cubicBezTo>
                  <a:cubicBezTo>
                    <a:pt x="12057" y="116794"/>
                    <a:pt x="12181" y="116835"/>
                    <a:pt x="12264" y="116877"/>
                  </a:cubicBezTo>
                  <a:cubicBezTo>
                    <a:pt x="12347" y="116877"/>
                    <a:pt x="12430" y="116835"/>
                    <a:pt x="12513" y="116753"/>
                  </a:cubicBezTo>
                  <a:cubicBezTo>
                    <a:pt x="12720" y="116545"/>
                    <a:pt x="12595" y="116297"/>
                    <a:pt x="12513" y="116048"/>
                  </a:cubicBezTo>
                  <a:cubicBezTo>
                    <a:pt x="12471" y="115883"/>
                    <a:pt x="12430" y="115717"/>
                    <a:pt x="12430" y="115551"/>
                  </a:cubicBezTo>
                  <a:cubicBezTo>
                    <a:pt x="12513" y="115385"/>
                    <a:pt x="12637" y="115178"/>
                    <a:pt x="12803" y="114971"/>
                  </a:cubicBezTo>
                  <a:cubicBezTo>
                    <a:pt x="13051" y="114557"/>
                    <a:pt x="13383" y="114142"/>
                    <a:pt x="13548" y="113728"/>
                  </a:cubicBezTo>
                  <a:cubicBezTo>
                    <a:pt x="13590" y="113604"/>
                    <a:pt x="13631" y="113480"/>
                    <a:pt x="13673" y="113355"/>
                  </a:cubicBezTo>
                  <a:cubicBezTo>
                    <a:pt x="13673" y="113272"/>
                    <a:pt x="13714" y="113231"/>
                    <a:pt x="13714" y="113148"/>
                  </a:cubicBezTo>
                  <a:cubicBezTo>
                    <a:pt x="13755" y="113024"/>
                    <a:pt x="13755" y="112900"/>
                    <a:pt x="13797" y="112775"/>
                  </a:cubicBezTo>
                  <a:cubicBezTo>
                    <a:pt x="13880" y="112320"/>
                    <a:pt x="13921" y="111822"/>
                    <a:pt x="13921" y="111367"/>
                  </a:cubicBezTo>
                  <a:cubicBezTo>
                    <a:pt x="13921" y="111325"/>
                    <a:pt x="13921" y="111284"/>
                    <a:pt x="13921" y="111284"/>
                  </a:cubicBezTo>
                  <a:cubicBezTo>
                    <a:pt x="13880" y="111159"/>
                    <a:pt x="13880" y="111035"/>
                    <a:pt x="13880" y="110911"/>
                  </a:cubicBezTo>
                  <a:cubicBezTo>
                    <a:pt x="13880" y="110745"/>
                    <a:pt x="13880" y="110621"/>
                    <a:pt x="13838" y="110455"/>
                  </a:cubicBezTo>
                  <a:cubicBezTo>
                    <a:pt x="13838" y="110455"/>
                    <a:pt x="13838" y="110455"/>
                    <a:pt x="13838" y="110414"/>
                  </a:cubicBezTo>
                  <a:cubicBezTo>
                    <a:pt x="13755" y="109502"/>
                    <a:pt x="13590" y="108591"/>
                    <a:pt x="13465" y="107721"/>
                  </a:cubicBezTo>
                  <a:cubicBezTo>
                    <a:pt x="13424" y="107348"/>
                    <a:pt x="13714" y="107058"/>
                    <a:pt x="13838" y="106768"/>
                  </a:cubicBezTo>
                  <a:cubicBezTo>
                    <a:pt x="14294" y="105856"/>
                    <a:pt x="13797" y="105939"/>
                    <a:pt x="13217" y="105442"/>
                  </a:cubicBezTo>
                  <a:cubicBezTo>
                    <a:pt x="13051" y="105318"/>
                    <a:pt x="12927" y="105111"/>
                    <a:pt x="12844" y="104945"/>
                  </a:cubicBezTo>
                  <a:cubicBezTo>
                    <a:pt x="12844" y="104903"/>
                    <a:pt x="12803" y="104903"/>
                    <a:pt x="12803" y="104903"/>
                  </a:cubicBezTo>
                  <a:cubicBezTo>
                    <a:pt x="12761" y="104821"/>
                    <a:pt x="12720" y="104738"/>
                    <a:pt x="12720" y="104655"/>
                  </a:cubicBezTo>
                  <a:cubicBezTo>
                    <a:pt x="12595" y="104158"/>
                    <a:pt x="12927" y="104158"/>
                    <a:pt x="13010" y="103785"/>
                  </a:cubicBezTo>
                  <a:cubicBezTo>
                    <a:pt x="13053" y="103590"/>
                    <a:pt x="12949" y="103531"/>
                    <a:pt x="12798" y="103531"/>
                  </a:cubicBezTo>
                  <a:cubicBezTo>
                    <a:pt x="12661" y="103531"/>
                    <a:pt x="12485" y="103580"/>
                    <a:pt x="12347" y="103619"/>
                  </a:cubicBezTo>
                  <a:cubicBezTo>
                    <a:pt x="12181" y="103660"/>
                    <a:pt x="12264" y="103785"/>
                    <a:pt x="12057" y="103785"/>
                  </a:cubicBezTo>
                  <a:cubicBezTo>
                    <a:pt x="11995" y="103764"/>
                    <a:pt x="11943" y="103764"/>
                    <a:pt x="11896" y="103764"/>
                  </a:cubicBezTo>
                  <a:cubicBezTo>
                    <a:pt x="11850" y="103764"/>
                    <a:pt x="11808" y="103764"/>
                    <a:pt x="11767" y="103743"/>
                  </a:cubicBezTo>
                  <a:cubicBezTo>
                    <a:pt x="11684" y="103743"/>
                    <a:pt x="11601" y="103743"/>
                    <a:pt x="11560" y="103702"/>
                  </a:cubicBezTo>
                  <a:cubicBezTo>
                    <a:pt x="11518" y="103702"/>
                    <a:pt x="11477" y="103660"/>
                    <a:pt x="11435" y="103660"/>
                  </a:cubicBezTo>
                  <a:cubicBezTo>
                    <a:pt x="11394" y="103619"/>
                    <a:pt x="11394" y="103578"/>
                    <a:pt x="11394" y="103536"/>
                  </a:cubicBezTo>
                  <a:cubicBezTo>
                    <a:pt x="11394" y="103453"/>
                    <a:pt x="11477" y="103412"/>
                    <a:pt x="11560" y="103370"/>
                  </a:cubicBezTo>
                  <a:cubicBezTo>
                    <a:pt x="11642" y="103288"/>
                    <a:pt x="11767" y="103205"/>
                    <a:pt x="11808" y="103163"/>
                  </a:cubicBezTo>
                  <a:cubicBezTo>
                    <a:pt x="11808" y="103163"/>
                    <a:pt x="11808" y="103122"/>
                    <a:pt x="11808" y="103122"/>
                  </a:cubicBezTo>
                  <a:cubicBezTo>
                    <a:pt x="11850" y="103122"/>
                    <a:pt x="11850" y="103080"/>
                    <a:pt x="11850" y="103080"/>
                  </a:cubicBezTo>
                  <a:cubicBezTo>
                    <a:pt x="11891" y="102873"/>
                    <a:pt x="12098" y="102790"/>
                    <a:pt x="12264" y="102625"/>
                  </a:cubicBezTo>
                  <a:cubicBezTo>
                    <a:pt x="12347" y="102500"/>
                    <a:pt x="12430" y="102293"/>
                    <a:pt x="12430" y="102128"/>
                  </a:cubicBezTo>
                  <a:cubicBezTo>
                    <a:pt x="12388" y="101920"/>
                    <a:pt x="12222" y="101796"/>
                    <a:pt x="12098" y="101630"/>
                  </a:cubicBezTo>
                  <a:cubicBezTo>
                    <a:pt x="12015" y="101589"/>
                    <a:pt x="11974" y="101547"/>
                    <a:pt x="11932" y="101465"/>
                  </a:cubicBezTo>
                  <a:cubicBezTo>
                    <a:pt x="11891" y="101382"/>
                    <a:pt x="11891" y="101299"/>
                    <a:pt x="11891" y="101257"/>
                  </a:cubicBezTo>
                  <a:cubicBezTo>
                    <a:pt x="11891" y="101257"/>
                    <a:pt x="11891" y="101216"/>
                    <a:pt x="11891" y="101216"/>
                  </a:cubicBezTo>
                  <a:cubicBezTo>
                    <a:pt x="11932" y="101133"/>
                    <a:pt x="12140" y="100885"/>
                    <a:pt x="12222" y="100802"/>
                  </a:cubicBezTo>
                  <a:cubicBezTo>
                    <a:pt x="12305" y="100595"/>
                    <a:pt x="12388" y="100387"/>
                    <a:pt x="12471" y="100180"/>
                  </a:cubicBezTo>
                  <a:cubicBezTo>
                    <a:pt x="12471" y="100139"/>
                    <a:pt x="12513" y="100097"/>
                    <a:pt x="12513" y="100097"/>
                  </a:cubicBezTo>
                  <a:cubicBezTo>
                    <a:pt x="12513" y="99973"/>
                    <a:pt x="12471" y="99849"/>
                    <a:pt x="12347" y="99766"/>
                  </a:cubicBezTo>
                  <a:cubicBezTo>
                    <a:pt x="12270" y="99711"/>
                    <a:pt x="12203" y="99691"/>
                    <a:pt x="12140" y="99691"/>
                  </a:cubicBezTo>
                  <a:cubicBezTo>
                    <a:pt x="11964" y="99691"/>
                    <a:pt x="11826" y="99849"/>
                    <a:pt x="11642" y="99849"/>
                  </a:cubicBezTo>
                  <a:cubicBezTo>
                    <a:pt x="11477" y="99849"/>
                    <a:pt x="11311" y="99766"/>
                    <a:pt x="11104" y="99642"/>
                  </a:cubicBezTo>
                  <a:cubicBezTo>
                    <a:pt x="10482" y="99352"/>
                    <a:pt x="9612" y="98772"/>
                    <a:pt x="9322" y="98606"/>
                  </a:cubicBezTo>
                  <a:cubicBezTo>
                    <a:pt x="9488" y="98357"/>
                    <a:pt x="10027" y="97694"/>
                    <a:pt x="10027" y="97446"/>
                  </a:cubicBezTo>
                  <a:cubicBezTo>
                    <a:pt x="10027" y="97077"/>
                    <a:pt x="9607" y="97010"/>
                    <a:pt x="9206" y="97010"/>
                  </a:cubicBezTo>
                  <a:cubicBezTo>
                    <a:pt x="8977" y="97010"/>
                    <a:pt x="8754" y="97032"/>
                    <a:pt x="8618" y="97032"/>
                  </a:cubicBezTo>
                  <a:cubicBezTo>
                    <a:pt x="9115" y="96493"/>
                    <a:pt x="9612" y="96037"/>
                    <a:pt x="9695" y="95250"/>
                  </a:cubicBezTo>
                  <a:cubicBezTo>
                    <a:pt x="9737" y="94546"/>
                    <a:pt x="9447" y="93717"/>
                    <a:pt x="9861" y="93054"/>
                  </a:cubicBezTo>
                  <a:cubicBezTo>
                    <a:pt x="10441" y="92226"/>
                    <a:pt x="9737" y="92350"/>
                    <a:pt x="9364" y="91687"/>
                  </a:cubicBezTo>
                  <a:cubicBezTo>
                    <a:pt x="9239" y="91438"/>
                    <a:pt x="9322" y="91273"/>
                    <a:pt x="9405" y="91148"/>
                  </a:cubicBezTo>
                  <a:cubicBezTo>
                    <a:pt x="9447" y="90900"/>
                    <a:pt x="9488" y="90651"/>
                    <a:pt x="9447" y="90485"/>
                  </a:cubicBezTo>
                  <a:cubicBezTo>
                    <a:pt x="9353" y="90392"/>
                    <a:pt x="9214" y="90346"/>
                    <a:pt x="9080" y="90346"/>
                  </a:cubicBezTo>
                  <a:cubicBezTo>
                    <a:pt x="9035" y="90346"/>
                    <a:pt x="8991" y="90351"/>
                    <a:pt x="8949" y="90361"/>
                  </a:cubicBezTo>
                  <a:cubicBezTo>
                    <a:pt x="8577" y="90527"/>
                    <a:pt x="8535" y="90900"/>
                    <a:pt x="8204" y="90983"/>
                  </a:cubicBezTo>
                  <a:cubicBezTo>
                    <a:pt x="8121" y="91024"/>
                    <a:pt x="7997" y="91024"/>
                    <a:pt x="7914" y="91024"/>
                  </a:cubicBezTo>
                  <a:cubicBezTo>
                    <a:pt x="7707" y="91024"/>
                    <a:pt x="7541" y="91024"/>
                    <a:pt x="7416" y="90941"/>
                  </a:cubicBezTo>
                  <a:cubicBezTo>
                    <a:pt x="6795" y="90527"/>
                    <a:pt x="7748" y="89740"/>
                    <a:pt x="8079" y="89408"/>
                  </a:cubicBezTo>
                  <a:cubicBezTo>
                    <a:pt x="8121" y="89325"/>
                    <a:pt x="8411" y="89035"/>
                    <a:pt x="8577" y="88787"/>
                  </a:cubicBezTo>
                  <a:cubicBezTo>
                    <a:pt x="8618" y="88745"/>
                    <a:pt x="8659" y="88704"/>
                    <a:pt x="8659" y="88704"/>
                  </a:cubicBezTo>
                  <a:cubicBezTo>
                    <a:pt x="8659" y="88662"/>
                    <a:pt x="8701" y="88662"/>
                    <a:pt x="8701" y="88662"/>
                  </a:cubicBezTo>
                  <a:cubicBezTo>
                    <a:pt x="8701" y="88621"/>
                    <a:pt x="8742" y="88580"/>
                    <a:pt x="8742" y="88538"/>
                  </a:cubicBezTo>
                  <a:cubicBezTo>
                    <a:pt x="8742" y="88497"/>
                    <a:pt x="8742" y="88497"/>
                    <a:pt x="8742" y="88455"/>
                  </a:cubicBezTo>
                  <a:cubicBezTo>
                    <a:pt x="8411" y="88082"/>
                    <a:pt x="8287" y="87958"/>
                    <a:pt x="8452" y="87461"/>
                  </a:cubicBezTo>
                  <a:cubicBezTo>
                    <a:pt x="8452" y="87420"/>
                    <a:pt x="8494" y="87378"/>
                    <a:pt x="8494" y="87337"/>
                  </a:cubicBezTo>
                  <a:cubicBezTo>
                    <a:pt x="8494" y="87295"/>
                    <a:pt x="8494" y="87295"/>
                    <a:pt x="8494" y="87254"/>
                  </a:cubicBezTo>
                  <a:cubicBezTo>
                    <a:pt x="8784" y="86508"/>
                    <a:pt x="8991" y="85597"/>
                    <a:pt x="9405" y="84892"/>
                  </a:cubicBezTo>
                  <a:cubicBezTo>
                    <a:pt x="9405" y="84851"/>
                    <a:pt x="9447" y="84809"/>
                    <a:pt x="9447" y="84809"/>
                  </a:cubicBezTo>
                  <a:cubicBezTo>
                    <a:pt x="9447" y="84809"/>
                    <a:pt x="9447" y="84768"/>
                    <a:pt x="9488" y="84768"/>
                  </a:cubicBezTo>
                  <a:cubicBezTo>
                    <a:pt x="9861" y="84064"/>
                    <a:pt x="10482" y="83442"/>
                    <a:pt x="11104" y="82945"/>
                  </a:cubicBezTo>
                  <a:cubicBezTo>
                    <a:pt x="11725" y="82489"/>
                    <a:pt x="12595" y="82282"/>
                    <a:pt x="12968" y="81619"/>
                  </a:cubicBezTo>
                  <a:cubicBezTo>
                    <a:pt x="13341" y="80998"/>
                    <a:pt x="13341" y="80128"/>
                    <a:pt x="13548" y="79423"/>
                  </a:cubicBezTo>
                  <a:cubicBezTo>
                    <a:pt x="13755" y="78553"/>
                    <a:pt x="14045" y="77683"/>
                    <a:pt x="14294" y="76772"/>
                  </a:cubicBezTo>
                  <a:cubicBezTo>
                    <a:pt x="14466" y="76909"/>
                    <a:pt x="15035" y="76990"/>
                    <a:pt x="15603" y="76990"/>
                  </a:cubicBezTo>
                  <a:cubicBezTo>
                    <a:pt x="15720" y="76990"/>
                    <a:pt x="15838" y="76986"/>
                    <a:pt x="15951" y="76979"/>
                  </a:cubicBezTo>
                  <a:cubicBezTo>
                    <a:pt x="16531" y="76938"/>
                    <a:pt x="17070" y="76772"/>
                    <a:pt x="17194" y="76523"/>
                  </a:cubicBezTo>
                  <a:cubicBezTo>
                    <a:pt x="17526" y="75902"/>
                    <a:pt x="17940" y="75322"/>
                    <a:pt x="18479" y="74866"/>
                  </a:cubicBezTo>
                  <a:cubicBezTo>
                    <a:pt x="18479" y="74866"/>
                    <a:pt x="18479" y="74825"/>
                    <a:pt x="18479" y="74825"/>
                  </a:cubicBezTo>
                  <a:cubicBezTo>
                    <a:pt x="18686" y="74659"/>
                    <a:pt x="18893" y="74493"/>
                    <a:pt x="19100" y="74369"/>
                  </a:cubicBezTo>
                  <a:cubicBezTo>
                    <a:pt x="19100" y="74410"/>
                    <a:pt x="19100" y="74493"/>
                    <a:pt x="19100" y="74535"/>
                  </a:cubicBezTo>
                  <a:cubicBezTo>
                    <a:pt x="19100" y="74535"/>
                    <a:pt x="19100" y="74535"/>
                    <a:pt x="19100" y="74576"/>
                  </a:cubicBezTo>
                  <a:cubicBezTo>
                    <a:pt x="19141" y="74825"/>
                    <a:pt x="19141" y="75073"/>
                    <a:pt x="19224" y="75197"/>
                  </a:cubicBezTo>
                  <a:cubicBezTo>
                    <a:pt x="19266" y="75239"/>
                    <a:pt x="19349" y="75280"/>
                    <a:pt x="19514" y="75280"/>
                  </a:cubicBezTo>
                  <a:cubicBezTo>
                    <a:pt x="19514" y="75280"/>
                    <a:pt x="19556" y="75239"/>
                    <a:pt x="19597" y="75239"/>
                  </a:cubicBezTo>
                  <a:cubicBezTo>
                    <a:pt x="19639" y="75239"/>
                    <a:pt x="19680" y="75197"/>
                    <a:pt x="19722" y="75197"/>
                  </a:cubicBezTo>
                  <a:cubicBezTo>
                    <a:pt x="19763" y="75156"/>
                    <a:pt x="19804" y="75156"/>
                    <a:pt x="19804" y="75115"/>
                  </a:cubicBezTo>
                  <a:cubicBezTo>
                    <a:pt x="19846" y="75115"/>
                    <a:pt x="19846" y="75073"/>
                    <a:pt x="19846" y="75073"/>
                  </a:cubicBezTo>
                  <a:cubicBezTo>
                    <a:pt x="19970" y="74907"/>
                    <a:pt x="20053" y="74617"/>
                    <a:pt x="20136" y="74452"/>
                  </a:cubicBezTo>
                  <a:cubicBezTo>
                    <a:pt x="20302" y="74162"/>
                    <a:pt x="20384" y="73872"/>
                    <a:pt x="20509" y="73582"/>
                  </a:cubicBezTo>
                  <a:cubicBezTo>
                    <a:pt x="20674" y="73167"/>
                    <a:pt x="21172" y="72836"/>
                    <a:pt x="21462" y="72463"/>
                  </a:cubicBezTo>
                  <a:cubicBezTo>
                    <a:pt x="21876" y="71883"/>
                    <a:pt x="22083" y="71303"/>
                    <a:pt x="22290" y="70681"/>
                  </a:cubicBezTo>
                  <a:cubicBezTo>
                    <a:pt x="22290" y="70640"/>
                    <a:pt x="22332" y="70557"/>
                    <a:pt x="22332" y="70516"/>
                  </a:cubicBezTo>
                  <a:cubicBezTo>
                    <a:pt x="22373" y="70433"/>
                    <a:pt x="22373" y="70391"/>
                    <a:pt x="22415" y="70309"/>
                  </a:cubicBezTo>
                  <a:cubicBezTo>
                    <a:pt x="22539" y="69977"/>
                    <a:pt x="22787" y="69646"/>
                    <a:pt x="22995" y="69397"/>
                  </a:cubicBezTo>
                  <a:cubicBezTo>
                    <a:pt x="23246" y="69038"/>
                    <a:pt x="23529" y="68710"/>
                    <a:pt x="23707" y="68710"/>
                  </a:cubicBezTo>
                  <a:cubicBezTo>
                    <a:pt x="23735" y="68710"/>
                    <a:pt x="23760" y="68718"/>
                    <a:pt x="23782" y="68734"/>
                  </a:cubicBezTo>
                  <a:cubicBezTo>
                    <a:pt x="23823" y="68776"/>
                    <a:pt x="23865" y="68817"/>
                    <a:pt x="23947" y="68859"/>
                  </a:cubicBezTo>
                  <a:cubicBezTo>
                    <a:pt x="23947" y="68859"/>
                    <a:pt x="23989" y="68859"/>
                    <a:pt x="23989" y="68900"/>
                  </a:cubicBezTo>
                  <a:cubicBezTo>
                    <a:pt x="24113" y="68983"/>
                    <a:pt x="24237" y="69107"/>
                    <a:pt x="24362" y="69273"/>
                  </a:cubicBezTo>
                  <a:cubicBezTo>
                    <a:pt x="24569" y="69480"/>
                    <a:pt x="24735" y="69729"/>
                    <a:pt x="24776" y="70019"/>
                  </a:cubicBezTo>
                  <a:cubicBezTo>
                    <a:pt x="24776" y="70184"/>
                    <a:pt x="24735" y="70350"/>
                    <a:pt x="24776" y="70516"/>
                  </a:cubicBezTo>
                  <a:cubicBezTo>
                    <a:pt x="24776" y="70557"/>
                    <a:pt x="24776" y="70557"/>
                    <a:pt x="24776" y="70557"/>
                  </a:cubicBezTo>
                  <a:cubicBezTo>
                    <a:pt x="24859" y="70930"/>
                    <a:pt x="25190" y="71054"/>
                    <a:pt x="25273" y="71427"/>
                  </a:cubicBezTo>
                  <a:cubicBezTo>
                    <a:pt x="25356" y="71634"/>
                    <a:pt x="25398" y="71800"/>
                    <a:pt x="25480" y="72007"/>
                  </a:cubicBezTo>
                  <a:lnTo>
                    <a:pt x="25522" y="72007"/>
                  </a:lnTo>
                  <a:cubicBezTo>
                    <a:pt x="25563" y="72090"/>
                    <a:pt x="25563" y="72173"/>
                    <a:pt x="25605" y="72256"/>
                  </a:cubicBezTo>
                  <a:cubicBezTo>
                    <a:pt x="25688" y="72422"/>
                    <a:pt x="25563" y="72504"/>
                    <a:pt x="25522" y="72712"/>
                  </a:cubicBezTo>
                  <a:cubicBezTo>
                    <a:pt x="25522" y="72960"/>
                    <a:pt x="25563" y="73209"/>
                    <a:pt x="25646" y="73457"/>
                  </a:cubicBezTo>
                  <a:cubicBezTo>
                    <a:pt x="25688" y="73582"/>
                    <a:pt x="25729" y="73664"/>
                    <a:pt x="25770" y="73747"/>
                  </a:cubicBezTo>
                  <a:cubicBezTo>
                    <a:pt x="25936" y="74079"/>
                    <a:pt x="26765" y="75570"/>
                    <a:pt x="26682" y="76026"/>
                  </a:cubicBezTo>
                  <a:cubicBezTo>
                    <a:pt x="27055" y="75736"/>
                    <a:pt x="27469" y="75529"/>
                    <a:pt x="27883" y="75405"/>
                  </a:cubicBezTo>
                  <a:lnTo>
                    <a:pt x="27883" y="75405"/>
                  </a:lnTo>
                  <a:cubicBezTo>
                    <a:pt x="27883" y="75446"/>
                    <a:pt x="27842" y="75487"/>
                    <a:pt x="27801" y="75529"/>
                  </a:cubicBezTo>
                  <a:cubicBezTo>
                    <a:pt x="27552" y="75777"/>
                    <a:pt x="27345" y="76026"/>
                    <a:pt x="27096" y="76275"/>
                  </a:cubicBezTo>
                  <a:cubicBezTo>
                    <a:pt x="26723" y="76565"/>
                    <a:pt x="26682" y="76730"/>
                    <a:pt x="27013" y="77103"/>
                  </a:cubicBezTo>
                  <a:cubicBezTo>
                    <a:pt x="27179" y="77310"/>
                    <a:pt x="27386" y="77683"/>
                    <a:pt x="27676" y="77932"/>
                  </a:cubicBezTo>
                  <a:cubicBezTo>
                    <a:pt x="27867" y="78046"/>
                    <a:pt x="28057" y="78125"/>
                    <a:pt x="28227" y="78125"/>
                  </a:cubicBezTo>
                  <a:cubicBezTo>
                    <a:pt x="28428" y="78125"/>
                    <a:pt x="28600" y="78016"/>
                    <a:pt x="28712" y="77725"/>
                  </a:cubicBezTo>
                  <a:cubicBezTo>
                    <a:pt x="28731" y="77677"/>
                    <a:pt x="28773" y="77658"/>
                    <a:pt x="28829" y="77658"/>
                  </a:cubicBezTo>
                  <a:cubicBezTo>
                    <a:pt x="29016" y="77658"/>
                    <a:pt x="29369" y="77868"/>
                    <a:pt x="29624" y="77932"/>
                  </a:cubicBezTo>
                  <a:cubicBezTo>
                    <a:pt x="29831" y="77932"/>
                    <a:pt x="30038" y="77890"/>
                    <a:pt x="30121" y="77642"/>
                  </a:cubicBezTo>
                  <a:cubicBezTo>
                    <a:pt x="30162" y="77518"/>
                    <a:pt x="30079" y="77269"/>
                    <a:pt x="30162" y="77228"/>
                  </a:cubicBezTo>
                  <a:cubicBezTo>
                    <a:pt x="30245" y="77062"/>
                    <a:pt x="31074" y="77020"/>
                    <a:pt x="31239" y="77020"/>
                  </a:cubicBezTo>
                  <a:cubicBezTo>
                    <a:pt x="31364" y="76979"/>
                    <a:pt x="31446" y="76938"/>
                    <a:pt x="31529" y="76938"/>
                  </a:cubicBezTo>
                  <a:cubicBezTo>
                    <a:pt x="31737" y="76855"/>
                    <a:pt x="31944" y="76813"/>
                    <a:pt x="32151" y="76730"/>
                  </a:cubicBezTo>
                  <a:cubicBezTo>
                    <a:pt x="32689" y="76565"/>
                    <a:pt x="32938" y="76358"/>
                    <a:pt x="33352" y="75985"/>
                  </a:cubicBezTo>
                  <a:cubicBezTo>
                    <a:pt x="34347" y="75032"/>
                    <a:pt x="35714" y="74286"/>
                    <a:pt x="36915" y="73623"/>
                  </a:cubicBezTo>
                  <a:lnTo>
                    <a:pt x="36915" y="73623"/>
                  </a:lnTo>
                  <a:cubicBezTo>
                    <a:pt x="36874" y="73664"/>
                    <a:pt x="36874" y="73747"/>
                    <a:pt x="36874" y="73789"/>
                  </a:cubicBezTo>
                  <a:cubicBezTo>
                    <a:pt x="36874" y="73955"/>
                    <a:pt x="36915" y="74120"/>
                    <a:pt x="36998" y="74245"/>
                  </a:cubicBezTo>
                  <a:cubicBezTo>
                    <a:pt x="36998" y="74245"/>
                    <a:pt x="37040" y="74286"/>
                    <a:pt x="37040" y="74286"/>
                  </a:cubicBezTo>
                  <a:cubicBezTo>
                    <a:pt x="37040" y="74286"/>
                    <a:pt x="37081" y="74327"/>
                    <a:pt x="37081" y="74327"/>
                  </a:cubicBezTo>
                  <a:cubicBezTo>
                    <a:pt x="37205" y="74410"/>
                    <a:pt x="37371" y="74493"/>
                    <a:pt x="37537" y="74493"/>
                  </a:cubicBezTo>
                  <a:lnTo>
                    <a:pt x="37578" y="74493"/>
                  </a:lnTo>
                  <a:cubicBezTo>
                    <a:pt x="37620" y="74452"/>
                    <a:pt x="37661" y="74452"/>
                    <a:pt x="37703" y="74452"/>
                  </a:cubicBezTo>
                  <a:cubicBezTo>
                    <a:pt x="37744" y="74452"/>
                    <a:pt x="37785" y="74410"/>
                    <a:pt x="37868" y="74369"/>
                  </a:cubicBezTo>
                  <a:cubicBezTo>
                    <a:pt x="38117" y="74245"/>
                    <a:pt x="38407" y="74037"/>
                    <a:pt x="38656" y="73789"/>
                  </a:cubicBezTo>
                  <a:cubicBezTo>
                    <a:pt x="38697" y="73747"/>
                    <a:pt x="38738" y="73706"/>
                    <a:pt x="38780" y="73664"/>
                  </a:cubicBezTo>
                  <a:cubicBezTo>
                    <a:pt x="38946" y="73540"/>
                    <a:pt x="39028" y="73416"/>
                    <a:pt x="39153" y="73292"/>
                  </a:cubicBezTo>
                  <a:cubicBezTo>
                    <a:pt x="40230" y="72380"/>
                    <a:pt x="41307" y="71510"/>
                    <a:pt x="42426" y="70640"/>
                  </a:cubicBezTo>
                  <a:lnTo>
                    <a:pt x="42426" y="70640"/>
                  </a:lnTo>
                  <a:cubicBezTo>
                    <a:pt x="42136" y="71013"/>
                    <a:pt x="42011" y="71593"/>
                    <a:pt x="41804" y="72007"/>
                  </a:cubicBezTo>
                  <a:cubicBezTo>
                    <a:pt x="41597" y="72422"/>
                    <a:pt x="41141" y="72380"/>
                    <a:pt x="40768" y="72587"/>
                  </a:cubicBezTo>
                  <a:cubicBezTo>
                    <a:pt x="40230" y="73002"/>
                    <a:pt x="40313" y="73333"/>
                    <a:pt x="40230" y="73913"/>
                  </a:cubicBezTo>
                  <a:cubicBezTo>
                    <a:pt x="40106" y="74493"/>
                    <a:pt x="39940" y="74907"/>
                    <a:pt x="40023" y="75570"/>
                  </a:cubicBezTo>
                  <a:cubicBezTo>
                    <a:pt x="40188" y="76606"/>
                    <a:pt x="40644" y="77932"/>
                    <a:pt x="41473" y="78636"/>
                  </a:cubicBezTo>
                  <a:cubicBezTo>
                    <a:pt x="41640" y="78775"/>
                    <a:pt x="42105" y="79026"/>
                    <a:pt x="42443" y="79026"/>
                  </a:cubicBezTo>
                  <a:cubicBezTo>
                    <a:pt x="42609" y="79026"/>
                    <a:pt x="42744" y="78966"/>
                    <a:pt x="42799" y="78802"/>
                  </a:cubicBezTo>
                  <a:cubicBezTo>
                    <a:pt x="42923" y="78470"/>
                    <a:pt x="43006" y="78180"/>
                    <a:pt x="43006" y="77849"/>
                  </a:cubicBezTo>
                  <a:cubicBezTo>
                    <a:pt x="43254" y="77890"/>
                    <a:pt x="43503" y="77932"/>
                    <a:pt x="43752" y="77973"/>
                  </a:cubicBezTo>
                  <a:cubicBezTo>
                    <a:pt x="43917" y="78015"/>
                    <a:pt x="44083" y="78056"/>
                    <a:pt x="44249" y="78056"/>
                  </a:cubicBezTo>
                  <a:cubicBezTo>
                    <a:pt x="44456" y="78056"/>
                    <a:pt x="44539" y="78015"/>
                    <a:pt x="44622" y="77932"/>
                  </a:cubicBezTo>
                  <a:cubicBezTo>
                    <a:pt x="44581" y="77645"/>
                    <a:pt x="44580" y="77398"/>
                    <a:pt x="44540" y="77112"/>
                  </a:cubicBezTo>
                  <a:lnTo>
                    <a:pt x="44540" y="77112"/>
                  </a:lnTo>
                  <a:cubicBezTo>
                    <a:pt x="44551" y="77151"/>
                    <a:pt x="44625" y="77186"/>
                    <a:pt x="44663" y="77186"/>
                  </a:cubicBezTo>
                  <a:cubicBezTo>
                    <a:pt x="44622" y="77145"/>
                    <a:pt x="44622" y="77103"/>
                    <a:pt x="44622" y="77020"/>
                  </a:cubicBezTo>
                  <a:lnTo>
                    <a:pt x="44622" y="77020"/>
                  </a:lnTo>
                  <a:cubicBezTo>
                    <a:pt x="44870" y="77186"/>
                    <a:pt x="44994" y="77435"/>
                    <a:pt x="45077" y="77766"/>
                  </a:cubicBezTo>
                  <a:lnTo>
                    <a:pt x="45202" y="77766"/>
                  </a:lnTo>
                  <a:cubicBezTo>
                    <a:pt x="45379" y="77766"/>
                    <a:pt x="45587" y="77857"/>
                    <a:pt x="45773" y="77857"/>
                  </a:cubicBezTo>
                  <a:cubicBezTo>
                    <a:pt x="45804" y="77857"/>
                    <a:pt x="45835" y="77855"/>
                    <a:pt x="45865" y="77849"/>
                  </a:cubicBezTo>
                  <a:cubicBezTo>
                    <a:pt x="45947" y="77849"/>
                    <a:pt x="45989" y="77808"/>
                    <a:pt x="46072" y="77808"/>
                  </a:cubicBezTo>
                  <a:cubicBezTo>
                    <a:pt x="46196" y="77725"/>
                    <a:pt x="46279" y="77683"/>
                    <a:pt x="46403" y="77600"/>
                  </a:cubicBezTo>
                  <a:cubicBezTo>
                    <a:pt x="46527" y="77476"/>
                    <a:pt x="46652" y="77393"/>
                    <a:pt x="46776" y="77269"/>
                  </a:cubicBezTo>
                  <a:cubicBezTo>
                    <a:pt x="47190" y="76896"/>
                    <a:pt x="47439" y="76482"/>
                    <a:pt x="47646" y="75985"/>
                  </a:cubicBezTo>
                  <a:cubicBezTo>
                    <a:pt x="47812" y="75570"/>
                    <a:pt x="47812" y="75073"/>
                    <a:pt x="48060" y="74700"/>
                  </a:cubicBezTo>
                  <a:cubicBezTo>
                    <a:pt x="48102" y="74617"/>
                    <a:pt x="48143" y="74535"/>
                    <a:pt x="48185" y="74452"/>
                  </a:cubicBezTo>
                  <a:cubicBezTo>
                    <a:pt x="48350" y="74120"/>
                    <a:pt x="48558" y="73830"/>
                    <a:pt x="48723" y="73499"/>
                  </a:cubicBezTo>
                  <a:cubicBezTo>
                    <a:pt x="49138" y="73872"/>
                    <a:pt x="49428" y="74452"/>
                    <a:pt x="49925" y="74617"/>
                  </a:cubicBezTo>
                  <a:cubicBezTo>
                    <a:pt x="49966" y="74617"/>
                    <a:pt x="50008" y="74659"/>
                    <a:pt x="50008" y="74659"/>
                  </a:cubicBezTo>
                  <a:lnTo>
                    <a:pt x="50090" y="74659"/>
                  </a:lnTo>
                  <a:cubicBezTo>
                    <a:pt x="50157" y="74670"/>
                    <a:pt x="50221" y="74675"/>
                    <a:pt x="50282" y="74675"/>
                  </a:cubicBezTo>
                  <a:cubicBezTo>
                    <a:pt x="50450" y="74675"/>
                    <a:pt x="50602" y="74637"/>
                    <a:pt x="50753" y="74576"/>
                  </a:cubicBezTo>
                  <a:cubicBezTo>
                    <a:pt x="50960" y="74438"/>
                    <a:pt x="51138" y="74214"/>
                    <a:pt x="51383" y="74214"/>
                  </a:cubicBezTo>
                  <a:cubicBezTo>
                    <a:pt x="51432" y="74214"/>
                    <a:pt x="51485" y="74224"/>
                    <a:pt x="51541" y="74245"/>
                  </a:cubicBezTo>
                  <a:cubicBezTo>
                    <a:pt x="51541" y="74245"/>
                    <a:pt x="51582" y="74245"/>
                    <a:pt x="51623" y="74286"/>
                  </a:cubicBezTo>
                  <a:lnTo>
                    <a:pt x="51748" y="74286"/>
                  </a:lnTo>
                  <a:cubicBezTo>
                    <a:pt x="51789" y="74286"/>
                    <a:pt x="51831" y="74245"/>
                    <a:pt x="51872" y="74245"/>
                  </a:cubicBezTo>
                  <a:cubicBezTo>
                    <a:pt x="52452" y="73664"/>
                    <a:pt x="52991" y="73084"/>
                    <a:pt x="53529" y="72504"/>
                  </a:cubicBezTo>
                  <a:cubicBezTo>
                    <a:pt x="53778" y="72173"/>
                    <a:pt x="54068" y="71842"/>
                    <a:pt x="54316" y="71510"/>
                  </a:cubicBezTo>
                  <a:cubicBezTo>
                    <a:pt x="54855" y="70847"/>
                    <a:pt x="55352" y="70143"/>
                    <a:pt x="55849" y="69480"/>
                  </a:cubicBezTo>
                  <a:cubicBezTo>
                    <a:pt x="55974" y="69273"/>
                    <a:pt x="56098" y="69107"/>
                    <a:pt x="56222" y="68900"/>
                  </a:cubicBezTo>
                  <a:cubicBezTo>
                    <a:pt x="57341" y="67201"/>
                    <a:pt x="58335" y="65420"/>
                    <a:pt x="59288" y="63638"/>
                  </a:cubicBezTo>
                  <a:cubicBezTo>
                    <a:pt x="59412" y="63390"/>
                    <a:pt x="59578" y="63141"/>
                    <a:pt x="59661" y="62851"/>
                  </a:cubicBezTo>
                  <a:cubicBezTo>
                    <a:pt x="59702" y="62685"/>
                    <a:pt x="59785" y="62520"/>
                    <a:pt x="59910" y="62395"/>
                  </a:cubicBezTo>
                  <a:cubicBezTo>
                    <a:pt x="59992" y="62188"/>
                    <a:pt x="60117" y="61940"/>
                    <a:pt x="60200" y="61691"/>
                  </a:cubicBezTo>
                  <a:cubicBezTo>
                    <a:pt x="60241" y="61650"/>
                    <a:pt x="60283" y="61567"/>
                    <a:pt x="60324" y="61525"/>
                  </a:cubicBezTo>
                  <a:cubicBezTo>
                    <a:pt x="60448" y="61111"/>
                    <a:pt x="60697" y="60738"/>
                    <a:pt x="60945" y="60365"/>
                  </a:cubicBezTo>
                  <a:cubicBezTo>
                    <a:pt x="61070" y="60158"/>
                    <a:pt x="61194" y="59951"/>
                    <a:pt x="61318" y="59744"/>
                  </a:cubicBezTo>
                  <a:cubicBezTo>
                    <a:pt x="61360" y="59619"/>
                    <a:pt x="61443" y="59537"/>
                    <a:pt x="61484" y="59412"/>
                  </a:cubicBezTo>
                  <a:cubicBezTo>
                    <a:pt x="61525" y="59329"/>
                    <a:pt x="61525" y="59205"/>
                    <a:pt x="61567" y="59122"/>
                  </a:cubicBezTo>
                  <a:cubicBezTo>
                    <a:pt x="61650" y="58915"/>
                    <a:pt x="61774" y="58791"/>
                    <a:pt x="61857" y="58584"/>
                  </a:cubicBezTo>
                  <a:cubicBezTo>
                    <a:pt x="61857" y="58542"/>
                    <a:pt x="61857" y="58501"/>
                    <a:pt x="61898" y="58501"/>
                  </a:cubicBezTo>
                  <a:cubicBezTo>
                    <a:pt x="61981" y="58169"/>
                    <a:pt x="62064" y="57796"/>
                    <a:pt x="62230" y="57465"/>
                  </a:cubicBezTo>
                  <a:cubicBezTo>
                    <a:pt x="62271" y="57299"/>
                    <a:pt x="62313" y="57175"/>
                    <a:pt x="62354" y="57051"/>
                  </a:cubicBezTo>
                  <a:cubicBezTo>
                    <a:pt x="62395" y="56844"/>
                    <a:pt x="62395" y="56678"/>
                    <a:pt x="62603" y="56471"/>
                  </a:cubicBezTo>
                  <a:cubicBezTo>
                    <a:pt x="62768" y="56346"/>
                    <a:pt x="62934" y="56222"/>
                    <a:pt x="63141" y="56098"/>
                  </a:cubicBezTo>
                  <a:cubicBezTo>
                    <a:pt x="63183" y="56098"/>
                    <a:pt x="63183" y="56056"/>
                    <a:pt x="63224" y="56056"/>
                  </a:cubicBezTo>
                  <a:cubicBezTo>
                    <a:pt x="63721" y="55725"/>
                    <a:pt x="64177" y="55311"/>
                    <a:pt x="64550" y="54855"/>
                  </a:cubicBezTo>
                  <a:cubicBezTo>
                    <a:pt x="64591" y="54772"/>
                    <a:pt x="64674" y="54731"/>
                    <a:pt x="64757" y="54648"/>
                  </a:cubicBezTo>
                  <a:cubicBezTo>
                    <a:pt x="64798" y="54565"/>
                    <a:pt x="64840" y="54523"/>
                    <a:pt x="64923" y="54441"/>
                  </a:cubicBezTo>
                  <a:cubicBezTo>
                    <a:pt x="64923" y="54399"/>
                    <a:pt x="64964" y="54358"/>
                    <a:pt x="64964" y="54316"/>
                  </a:cubicBezTo>
                  <a:cubicBezTo>
                    <a:pt x="64964" y="54192"/>
                    <a:pt x="65130" y="54109"/>
                    <a:pt x="65171" y="53985"/>
                  </a:cubicBezTo>
                  <a:cubicBezTo>
                    <a:pt x="65296" y="53819"/>
                    <a:pt x="65296" y="53736"/>
                    <a:pt x="65379" y="53571"/>
                  </a:cubicBezTo>
                  <a:cubicBezTo>
                    <a:pt x="65379" y="53571"/>
                    <a:pt x="65420" y="53571"/>
                    <a:pt x="65420" y="53529"/>
                  </a:cubicBezTo>
                  <a:cubicBezTo>
                    <a:pt x="65503" y="53239"/>
                    <a:pt x="65751" y="52908"/>
                    <a:pt x="65959" y="52700"/>
                  </a:cubicBezTo>
                  <a:cubicBezTo>
                    <a:pt x="66041" y="52618"/>
                    <a:pt x="66124" y="52535"/>
                    <a:pt x="66249" y="52410"/>
                  </a:cubicBezTo>
                  <a:cubicBezTo>
                    <a:pt x="66911" y="51706"/>
                    <a:pt x="67823" y="51043"/>
                    <a:pt x="68693" y="50795"/>
                  </a:cubicBezTo>
                  <a:cubicBezTo>
                    <a:pt x="68734" y="50753"/>
                    <a:pt x="68734" y="50712"/>
                    <a:pt x="68776" y="50712"/>
                  </a:cubicBezTo>
                  <a:cubicBezTo>
                    <a:pt x="68776" y="50670"/>
                    <a:pt x="68817" y="50629"/>
                    <a:pt x="68859" y="50629"/>
                  </a:cubicBezTo>
                  <a:cubicBezTo>
                    <a:pt x="68983" y="50463"/>
                    <a:pt x="68983" y="50256"/>
                    <a:pt x="68859" y="50049"/>
                  </a:cubicBezTo>
                  <a:cubicBezTo>
                    <a:pt x="68776" y="49883"/>
                    <a:pt x="68776" y="49717"/>
                    <a:pt x="68776" y="49552"/>
                  </a:cubicBezTo>
                  <a:cubicBezTo>
                    <a:pt x="68734" y="49469"/>
                    <a:pt x="68734" y="49345"/>
                    <a:pt x="68734" y="49303"/>
                  </a:cubicBezTo>
                  <a:cubicBezTo>
                    <a:pt x="68734" y="49220"/>
                    <a:pt x="68734" y="49137"/>
                    <a:pt x="68734" y="49055"/>
                  </a:cubicBezTo>
                  <a:cubicBezTo>
                    <a:pt x="68734" y="49013"/>
                    <a:pt x="68734" y="48972"/>
                    <a:pt x="68734" y="48972"/>
                  </a:cubicBezTo>
                  <a:cubicBezTo>
                    <a:pt x="68610" y="48433"/>
                    <a:pt x="68527" y="47936"/>
                    <a:pt x="68403" y="47439"/>
                  </a:cubicBezTo>
                  <a:cubicBezTo>
                    <a:pt x="68403" y="47356"/>
                    <a:pt x="68362" y="47232"/>
                    <a:pt x="68320" y="47149"/>
                  </a:cubicBezTo>
                  <a:cubicBezTo>
                    <a:pt x="68279" y="46983"/>
                    <a:pt x="68237" y="46859"/>
                    <a:pt x="68196" y="46734"/>
                  </a:cubicBezTo>
                  <a:cubicBezTo>
                    <a:pt x="67989" y="46279"/>
                    <a:pt x="67823" y="45864"/>
                    <a:pt x="67616" y="45367"/>
                  </a:cubicBezTo>
                  <a:cubicBezTo>
                    <a:pt x="67450" y="44870"/>
                    <a:pt x="67243" y="44746"/>
                    <a:pt x="66829" y="44414"/>
                  </a:cubicBezTo>
                  <a:cubicBezTo>
                    <a:pt x="66746" y="44373"/>
                    <a:pt x="66704" y="44331"/>
                    <a:pt x="66663" y="44249"/>
                  </a:cubicBezTo>
                  <a:cubicBezTo>
                    <a:pt x="66621" y="44249"/>
                    <a:pt x="66621" y="44249"/>
                    <a:pt x="66580" y="44207"/>
                  </a:cubicBezTo>
                  <a:cubicBezTo>
                    <a:pt x="66414" y="44083"/>
                    <a:pt x="66207" y="43917"/>
                    <a:pt x="66041" y="43751"/>
                  </a:cubicBezTo>
                  <a:cubicBezTo>
                    <a:pt x="65917" y="43669"/>
                    <a:pt x="65834" y="43586"/>
                    <a:pt x="65751" y="43503"/>
                  </a:cubicBezTo>
                  <a:cubicBezTo>
                    <a:pt x="65710" y="43420"/>
                    <a:pt x="65627" y="43379"/>
                    <a:pt x="65586" y="43296"/>
                  </a:cubicBezTo>
                  <a:cubicBezTo>
                    <a:pt x="65420" y="43171"/>
                    <a:pt x="65296" y="43006"/>
                    <a:pt x="65171" y="42881"/>
                  </a:cubicBezTo>
                  <a:cubicBezTo>
                    <a:pt x="65130" y="42798"/>
                    <a:pt x="65089" y="42757"/>
                    <a:pt x="65006" y="42716"/>
                  </a:cubicBezTo>
                  <a:cubicBezTo>
                    <a:pt x="65006" y="42674"/>
                    <a:pt x="65006" y="42674"/>
                    <a:pt x="64964" y="42633"/>
                  </a:cubicBezTo>
                  <a:cubicBezTo>
                    <a:pt x="64011" y="41556"/>
                    <a:pt x="63224" y="40313"/>
                    <a:pt x="62644" y="38987"/>
                  </a:cubicBezTo>
                  <a:cubicBezTo>
                    <a:pt x="61981" y="37537"/>
                    <a:pt x="61401" y="35838"/>
                    <a:pt x="61318" y="34222"/>
                  </a:cubicBezTo>
                  <a:cubicBezTo>
                    <a:pt x="61318" y="34098"/>
                    <a:pt x="61318" y="33974"/>
                    <a:pt x="61318" y="33808"/>
                  </a:cubicBezTo>
                  <a:cubicBezTo>
                    <a:pt x="61318" y="33684"/>
                    <a:pt x="61277" y="33559"/>
                    <a:pt x="61277" y="33394"/>
                  </a:cubicBezTo>
                  <a:cubicBezTo>
                    <a:pt x="61153" y="31861"/>
                    <a:pt x="61277" y="30328"/>
                    <a:pt x="61401" y="28753"/>
                  </a:cubicBezTo>
                  <a:cubicBezTo>
                    <a:pt x="61443" y="27966"/>
                    <a:pt x="61484" y="27138"/>
                    <a:pt x="61443" y="26350"/>
                  </a:cubicBezTo>
                  <a:cubicBezTo>
                    <a:pt x="61443" y="26102"/>
                    <a:pt x="61443" y="25853"/>
                    <a:pt x="61443" y="25605"/>
                  </a:cubicBezTo>
                  <a:cubicBezTo>
                    <a:pt x="61401" y="25480"/>
                    <a:pt x="61401" y="25356"/>
                    <a:pt x="61401" y="25232"/>
                  </a:cubicBezTo>
                  <a:cubicBezTo>
                    <a:pt x="61360" y="25025"/>
                    <a:pt x="61360" y="24817"/>
                    <a:pt x="61277" y="24610"/>
                  </a:cubicBezTo>
                  <a:cubicBezTo>
                    <a:pt x="61235" y="24445"/>
                    <a:pt x="61153" y="24279"/>
                    <a:pt x="61070" y="24072"/>
                  </a:cubicBezTo>
                  <a:cubicBezTo>
                    <a:pt x="60987" y="23947"/>
                    <a:pt x="60904" y="23782"/>
                    <a:pt x="61028" y="23616"/>
                  </a:cubicBezTo>
                  <a:cubicBezTo>
                    <a:pt x="61102" y="23477"/>
                    <a:pt x="61174" y="23420"/>
                    <a:pt x="61242" y="23420"/>
                  </a:cubicBezTo>
                  <a:cubicBezTo>
                    <a:pt x="61521" y="23420"/>
                    <a:pt x="61741" y="24361"/>
                    <a:pt x="61774" y="24527"/>
                  </a:cubicBezTo>
                  <a:cubicBezTo>
                    <a:pt x="61940" y="25439"/>
                    <a:pt x="62023" y="26309"/>
                    <a:pt x="61981" y="27220"/>
                  </a:cubicBezTo>
                  <a:cubicBezTo>
                    <a:pt x="61940" y="29002"/>
                    <a:pt x="61650" y="30784"/>
                    <a:pt x="61733" y="32565"/>
                  </a:cubicBezTo>
                  <a:cubicBezTo>
                    <a:pt x="61815" y="36004"/>
                    <a:pt x="63058" y="39401"/>
                    <a:pt x="65213" y="42094"/>
                  </a:cubicBezTo>
                  <a:cubicBezTo>
                    <a:pt x="66331" y="43379"/>
                    <a:pt x="67616" y="44539"/>
                    <a:pt x="68776" y="45782"/>
                  </a:cubicBezTo>
                  <a:cubicBezTo>
                    <a:pt x="69646" y="46693"/>
                    <a:pt x="70019" y="47894"/>
                    <a:pt x="70226" y="49137"/>
                  </a:cubicBezTo>
                  <a:cubicBezTo>
                    <a:pt x="70267" y="49096"/>
                    <a:pt x="70267" y="49055"/>
                    <a:pt x="70309" y="49013"/>
                  </a:cubicBezTo>
                  <a:cubicBezTo>
                    <a:pt x="70501" y="48706"/>
                    <a:pt x="70906" y="48470"/>
                    <a:pt x="71261" y="48470"/>
                  </a:cubicBezTo>
                  <a:cubicBezTo>
                    <a:pt x="71289" y="48470"/>
                    <a:pt x="71317" y="48471"/>
                    <a:pt x="71345" y="48475"/>
                  </a:cubicBezTo>
                  <a:cubicBezTo>
                    <a:pt x="71552" y="48516"/>
                    <a:pt x="71717" y="48599"/>
                    <a:pt x="71842" y="48847"/>
                  </a:cubicBezTo>
                  <a:cubicBezTo>
                    <a:pt x="72008" y="49220"/>
                    <a:pt x="71552" y="49552"/>
                    <a:pt x="71635" y="49800"/>
                  </a:cubicBezTo>
                  <a:cubicBezTo>
                    <a:pt x="71717" y="49925"/>
                    <a:pt x="72629" y="50339"/>
                    <a:pt x="72795" y="50422"/>
                  </a:cubicBezTo>
                  <a:cubicBezTo>
                    <a:pt x="73540" y="50878"/>
                    <a:pt x="74245" y="51416"/>
                    <a:pt x="74866" y="52038"/>
                  </a:cubicBezTo>
                  <a:cubicBezTo>
                    <a:pt x="75405" y="52576"/>
                    <a:pt x="75861" y="53281"/>
                    <a:pt x="76482" y="53736"/>
                  </a:cubicBezTo>
                  <a:cubicBezTo>
                    <a:pt x="76482" y="53736"/>
                    <a:pt x="76523" y="53778"/>
                    <a:pt x="76565" y="53778"/>
                  </a:cubicBezTo>
                  <a:cubicBezTo>
                    <a:pt x="76648" y="53819"/>
                    <a:pt x="76731" y="53902"/>
                    <a:pt x="76814" y="53943"/>
                  </a:cubicBezTo>
                  <a:lnTo>
                    <a:pt x="76855" y="53943"/>
                  </a:lnTo>
                  <a:cubicBezTo>
                    <a:pt x="77021" y="54026"/>
                    <a:pt x="77186" y="54151"/>
                    <a:pt x="77269" y="54316"/>
                  </a:cubicBezTo>
                  <a:cubicBezTo>
                    <a:pt x="77311" y="54441"/>
                    <a:pt x="77269" y="54565"/>
                    <a:pt x="77311" y="54689"/>
                  </a:cubicBezTo>
                  <a:cubicBezTo>
                    <a:pt x="77394" y="54689"/>
                    <a:pt x="77476" y="54731"/>
                    <a:pt x="77601" y="54813"/>
                  </a:cubicBezTo>
                  <a:cubicBezTo>
                    <a:pt x="78015" y="55269"/>
                    <a:pt x="77766" y="56554"/>
                    <a:pt x="77642" y="57092"/>
                  </a:cubicBezTo>
                  <a:cubicBezTo>
                    <a:pt x="77435" y="57838"/>
                    <a:pt x="77394" y="58542"/>
                    <a:pt x="77476" y="59329"/>
                  </a:cubicBezTo>
                  <a:cubicBezTo>
                    <a:pt x="77518" y="59702"/>
                    <a:pt x="77518" y="60158"/>
                    <a:pt x="77642" y="60489"/>
                  </a:cubicBezTo>
                  <a:cubicBezTo>
                    <a:pt x="77725" y="60779"/>
                    <a:pt x="78305" y="61070"/>
                    <a:pt x="78554" y="61235"/>
                  </a:cubicBezTo>
                  <a:cubicBezTo>
                    <a:pt x="78844" y="61442"/>
                    <a:pt x="79548" y="61442"/>
                    <a:pt x="79879" y="61484"/>
                  </a:cubicBezTo>
                  <a:cubicBezTo>
                    <a:pt x="80252" y="61567"/>
                    <a:pt x="80625" y="61650"/>
                    <a:pt x="80998" y="61732"/>
                  </a:cubicBezTo>
                  <a:cubicBezTo>
                    <a:pt x="80418" y="61318"/>
                    <a:pt x="79755" y="60821"/>
                    <a:pt x="79341" y="60241"/>
                  </a:cubicBezTo>
                  <a:cubicBezTo>
                    <a:pt x="79341" y="60241"/>
                    <a:pt x="79341" y="60241"/>
                    <a:pt x="79341" y="60199"/>
                  </a:cubicBezTo>
                  <a:cubicBezTo>
                    <a:pt x="79299" y="60199"/>
                    <a:pt x="79299" y="60199"/>
                    <a:pt x="79299" y="60158"/>
                  </a:cubicBezTo>
                  <a:cubicBezTo>
                    <a:pt x="79217" y="60034"/>
                    <a:pt x="79092" y="59868"/>
                    <a:pt x="79051" y="59702"/>
                  </a:cubicBezTo>
                  <a:cubicBezTo>
                    <a:pt x="78968" y="59495"/>
                    <a:pt x="78885" y="59329"/>
                    <a:pt x="78802" y="59164"/>
                  </a:cubicBezTo>
                  <a:cubicBezTo>
                    <a:pt x="78761" y="59039"/>
                    <a:pt x="78719" y="58915"/>
                    <a:pt x="78719" y="58791"/>
                  </a:cubicBezTo>
                  <a:cubicBezTo>
                    <a:pt x="78719" y="58667"/>
                    <a:pt x="78678" y="58542"/>
                    <a:pt x="78719" y="58377"/>
                  </a:cubicBezTo>
                  <a:cubicBezTo>
                    <a:pt x="78761" y="58004"/>
                    <a:pt x="78802" y="57465"/>
                    <a:pt x="78885" y="57009"/>
                  </a:cubicBezTo>
                  <a:cubicBezTo>
                    <a:pt x="78926" y="56761"/>
                    <a:pt x="78968" y="56512"/>
                    <a:pt x="79051" y="56264"/>
                  </a:cubicBezTo>
                  <a:cubicBezTo>
                    <a:pt x="79092" y="56139"/>
                    <a:pt x="79134" y="56015"/>
                    <a:pt x="79175" y="55891"/>
                  </a:cubicBezTo>
                  <a:cubicBezTo>
                    <a:pt x="79175" y="55849"/>
                    <a:pt x="79175" y="55808"/>
                    <a:pt x="79175" y="55766"/>
                  </a:cubicBezTo>
                  <a:cubicBezTo>
                    <a:pt x="79175" y="55766"/>
                    <a:pt x="79217" y="55766"/>
                    <a:pt x="79217" y="55725"/>
                  </a:cubicBezTo>
                  <a:cubicBezTo>
                    <a:pt x="79258" y="55559"/>
                    <a:pt x="79299" y="55435"/>
                    <a:pt x="79258" y="55228"/>
                  </a:cubicBezTo>
                  <a:cubicBezTo>
                    <a:pt x="79258" y="55228"/>
                    <a:pt x="79258" y="55186"/>
                    <a:pt x="79217" y="55186"/>
                  </a:cubicBezTo>
                  <a:cubicBezTo>
                    <a:pt x="79175" y="55103"/>
                    <a:pt x="79134" y="55062"/>
                    <a:pt x="79134" y="54979"/>
                  </a:cubicBezTo>
                  <a:cubicBezTo>
                    <a:pt x="79092" y="54772"/>
                    <a:pt x="79009" y="54606"/>
                    <a:pt x="78885" y="54441"/>
                  </a:cubicBezTo>
                  <a:cubicBezTo>
                    <a:pt x="78885" y="54399"/>
                    <a:pt x="78844" y="54399"/>
                    <a:pt x="78844" y="54358"/>
                  </a:cubicBezTo>
                  <a:cubicBezTo>
                    <a:pt x="78761" y="54275"/>
                    <a:pt x="78678" y="54151"/>
                    <a:pt x="78595" y="54068"/>
                  </a:cubicBezTo>
                  <a:cubicBezTo>
                    <a:pt x="78471" y="53943"/>
                    <a:pt x="78346" y="53819"/>
                    <a:pt x="78181" y="53695"/>
                  </a:cubicBezTo>
                  <a:cubicBezTo>
                    <a:pt x="78015" y="53529"/>
                    <a:pt x="77766" y="53322"/>
                    <a:pt x="77766" y="53239"/>
                  </a:cubicBezTo>
                  <a:cubicBezTo>
                    <a:pt x="77766" y="53198"/>
                    <a:pt x="77766" y="53156"/>
                    <a:pt x="77808" y="53156"/>
                  </a:cubicBezTo>
                  <a:cubicBezTo>
                    <a:pt x="77766" y="53115"/>
                    <a:pt x="77808" y="53115"/>
                    <a:pt x="77808" y="53073"/>
                  </a:cubicBezTo>
                  <a:cubicBezTo>
                    <a:pt x="77829" y="52935"/>
                    <a:pt x="77894" y="52882"/>
                    <a:pt x="77983" y="52882"/>
                  </a:cubicBezTo>
                  <a:cubicBezTo>
                    <a:pt x="78240" y="52882"/>
                    <a:pt x="78700" y="53334"/>
                    <a:pt x="78885" y="53488"/>
                  </a:cubicBezTo>
                  <a:cubicBezTo>
                    <a:pt x="79258" y="53778"/>
                    <a:pt x="79465" y="54192"/>
                    <a:pt x="79672" y="54606"/>
                  </a:cubicBezTo>
                  <a:cubicBezTo>
                    <a:pt x="79755" y="54772"/>
                    <a:pt x="79879" y="55062"/>
                    <a:pt x="79921" y="55269"/>
                  </a:cubicBezTo>
                  <a:cubicBezTo>
                    <a:pt x="79921" y="55518"/>
                    <a:pt x="79838" y="55601"/>
                    <a:pt x="79755" y="55725"/>
                  </a:cubicBezTo>
                  <a:cubicBezTo>
                    <a:pt x="79755" y="55725"/>
                    <a:pt x="79755" y="55766"/>
                    <a:pt x="79755" y="55766"/>
                  </a:cubicBezTo>
                  <a:cubicBezTo>
                    <a:pt x="79714" y="55891"/>
                    <a:pt x="79672" y="56015"/>
                    <a:pt x="79631" y="56098"/>
                  </a:cubicBezTo>
                  <a:cubicBezTo>
                    <a:pt x="79548" y="56471"/>
                    <a:pt x="79548" y="56844"/>
                    <a:pt x="79465" y="57216"/>
                  </a:cubicBezTo>
                  <a:cubicBezTo>
                    <a:pt x="79424" y="57589"/>
                    <a:pt x="79341" y="58045"/>
                    <a:pt x="79299" y="58377"/>
                  </a:cubicBezTo>
                  <a:cubicBezTo>
                    <a:pt x="79258" y="58749"/>
                    <a:pt x="79299" y="58874"/>
                    <a:pt x="79548" y="59247"/>
                  </a:cubicBezTo>
                  <a:cubicBezTo>
                    <a:pt x="79714" y="59578"/>
                    <a:pt x="79797" y="59868"/>
                    <a:pt x="80045" y="60158"/>
                  </a:cubicBezTo>
                  <a:cubicBezTo>
                    <a:pt x="80335" y="60489"/>
                    <a:pt x="80584" y="60779"/>
                    <a:pt x="80915" y="61070"/>
                  </a:cubicBezTo>
                  <a:cubicBezTo>
                    <a:pt x="81288" y="61401"/>
                    <a:pt x="81495" y="61567"/>
                    <a:pt x="81951" y="61691"/>
                  </a:cubicBezTo>
                  <a:cubicBezTo>
                    <a:pt x="82324" y="61774"/>
                    <a:pt x="82614" y="62064"/>
                    <a:pt x="82987" y="62105"/>
                  </a:cubicBezTo>
                  <a:cubicBezTo>
                    <a:pt x="83401" y="62105"/>
                    <a:pt x="83857" y="62230"/>
                    <a:pt x="84188" y="62478"/>
                  </a:cubicBezTo>
                  <a:cubicBezTo>
                    <a:pt x="84282" y="62545"/>
                    <a:pt x="84397" y="62569"/>
                    <a:pt x="84522" y="62569"/>
                  </a:cubicBezTo>
                  <a:cubicBezTo>
                    <a:pt x="84782" y="62569"/>
                    <a:pt x="85083" y="62465"/>
                    <a:pt x="85307" y="62437"/>
                  </a:cubicBezTo>
                  <a:cubicBezTo>
                    <a:pt x="86218" y="62354"/>
                    <a:pt x="87130" y="62230"/>
                    <a:pt x="88000" y="62105"/>
                  </a:cubicBezTo>
                  <a:cubicBezTo>
                    <a:pt x="88497" y="62058"/>
                    <a:pt x="88981" y="62055"/>
                    <a:pt x="89456" y="62055"/>
                  </a:cubicBezTo>
                  <a:cubicBezTo>
                    <a:pt x="89535" y="62055"/>
                    <a:pt x="89614" y="62055"/>
                    <a:pt x="89692" y="62055"/>
                  </a:cubicBezTo>
                  <a:cubicBezTo>
                    <a:pt x="90794" y="62055"/>
                    <a:pt x="91853" y="62036"/>
                    <a:pt x="92930" y="61484"/>
                  </a:cubicBezTo>
                  <a:cubicBezTo>
                    <a:pt x="93469" y="61235"/>
                    <a:pt x="94215" y="60904"/>
                    <a:pt x="94877" y="60531"/>
                  </a:cubicBezTo>
                  <a:cubicBezTo>
                    <a:pt x="95085" y="60365"/>
                    <a:pt x="95250" y="60199"/>
                    <a:pt x="95457" y="60034"/>
                  </a:cubicBezTo>
                  <a:cubicBezTo>
                    <a:pt x="96120" y="59412"/>
                    <a:pt x="96535" y="58625"/>
                    <a:pt x="96700" y="57796"/>
                  </a:cubicBezTo>
                  <a:cubicBezTo>
                    <a:pt x="96742" y="57424"/>
                    <a:pt x="96742" y="57051"/>
                    <a:pt x="96742" y="56678"/>
                  </a:cubicBezTo>
                  <a:cubicBezTo>
                    <a:pt x="96700" y="56098"/>
                    <a:pt x="96535" y="55601"/>
                    <a:pt x="96328" y="55062"/>
                  </a:cubicBezTo>
                  <a:cubicBezTo>
                    <a:pt x="96245" y="54855"/>
                    <a:pt x="96162" y="54689"/>
                    <a:pt x="96079" y="54482"/>
                  </a:cubicBezTo>
                  <a:cubicBezTo>
                    <a:pt x="95913" y="54151"/>
                    <a:pt x="95748" y="53819"/>
                    <a:pt x="95623" y="53488"/>
                  </a:cubicBezTo>
                  <a:cubicBezTo>
                    <a:pt x="95540" y="53363"/>
                    <a:pt x="95499" y="53281"/>
                    <a:pt x="95499" y="53156"/>
                  </a:cubicBezTo>
                  <a:cubicBezTo>
                    <a:pt x="95416" y="52825"/>
                    <a:pt x="95457" y="52369"/>
                    <a:pt x="95457" y="51996"/>
                  </a:cubicBezTo>
                  <a:cubicBezTo>
                    <a:pt x="95457" y="51955"/>
                    <a:pt x="95457" y="51872"/>
                    <a:pt x="95457" y="51830"/>
                  </a:cubicBezTo>
                  <a:cubicBezTo>
                    <a:pt x="95375" y="51913"/>
                    <a:pt x="95292" y="51996"/>
                    <a:pt x="95209" y="51996"/>
                  </a:cubicBezTo>
                  <a:cubicBezTo>
                    <a:pt x="95151" y="52019"/>
                    <a:pt x="95096" y="52029"/>
                    <a:pt x="95045" y="52029"/>
                  </a:cubicBezTo>
                  <a:cubicBezTo>
                    <a:pt x="94912" y="52029"/>
                    <a:pt x="94801" y="51961"/>
                    <a:pt x="94712" y="51872"/>
                  </a:cubicBezTo>
                  <a:cubicBezTo>
                    <a:pt x="94546" y="51748"/>
                    <a:pt x="94380" y="51499"/>
                    <a:pt x="94256" y="51292"/>
                  </a:cubicBezTo>
                  <a:cubicBezTo>
                    <a:pt x="94049" y="50836"/>
                    <a:pt x="93842" y="50339"/>
                    <a:pt x="93676" y="50049"/>
                  </a:cubicBezTo>
                  <a:cubicBezTo>
                    <a:pt x="93676" y="50007"/>
                    <a:pt x="93635" y="49966"/>
                    <a:pt x="93593" y="49925"/>
                  </a:cubicBezTo>
                  <a:cubicBezTo>
                    <a:pt x="93427" y="49717"/>
                    <a:pt x="93054" y="49427"/>
                    <a:pt x="92847" y="49179"/>
                  </a:cubicBezTo>
                  <a:cubicBezTo>
                    <a:pt x="92682" y="49013"/>
                    <a:pt x="92599" y="48847"/>
                    <a:pt x="92640" y="48682"/>
                  </a:cubicBezTo>
                  <a:cubicBezTo>
                    <a:pt x="92640" y="48599"/>
                    <a:pt x="92682" y="48557"/>
                    <a:pt x="92682" y="48516"/>
                  </a:cubicBezTo>
                  <a:cubicBezTo>
                    <a:pt x="92723" y="48350"/>
                    <a:pt x="92889" y="48267"/>
                    <a:pt x="93054" y="48267"/>
                  </a:cubicBezTo>
                  <a:cubicBezTo>
                    <a:pt x="93262" y="48267"/>
                    <a:pt x="93552" y="48392"/>
                    <a:pt x="93759" y="48475"/>
                  </a:cubicBezTo>
                  <a:cubicBezTo>
                    <a:pt x="93800" y="48516"/>
                    <a:pt x="93883" y="48557"/>
                    <a:pt x="93925" y="48599"/>
                  </a:cubicBezTo>
                  <a:cubicBezTo>
                    <a:pt x="93220" y="46942"/>
                    <a:pt x="92433" y="45326"/>
                    <a:pt x="92060" y="43586"/>
                  </a:cubicBezTo>
                  <a:cubicBezTo>
                    <a:pt x="91894" y="42840"/>
                    <a:pt x="91770" y="41928"/>
                    <a:pt x="91894" y="41141"/>
                  </a:cubicBezTo>
                  <a:cubicBezTo>
                    <a:pt x="91894" y="41017"/>
                    <a:pt x="91936" y="40893"/>
                    <a:pt x="91936" y="40810"/>
                  </a:cubicBezTo>
                  <a:cubicBezTo>
                    <a:pt x="91977" y="40686"/>
                    <a:pt x="91977" y="40561"/>
                    <a:pt x="91977" y="40437"/>
                  </a:cubicBezTo>
                  <a:cubicBezTo>
                    <a:pt x="92102" y="39650"/>
                    <a:pt x="92309" y="38904"/>
                    <a:pt x="92433" y="38117"/>
                  </a:cubicBezTo>
                  <a:cubicBezTo>
                    <a:pt x="92474" y="37868"/>
                    <a:pt x="92599" y="37620"/>
                    <a:pt x="92682" y="37371"/>
                  </a:cubicBezTo>
                  <a:cubicBezTo>
                    <a:pt x="92806" y="37122"/>
                    <a:pt x="92930" y="36874"/>
                    <a:pt x="93013" y="36625"/>
                  </a:cubicBezTo>
                  <a:cubicBezTo>
                    <a:pt x="93096" y="36418"/>
                    <a:pt x="93137" y="36170"/>
                    <a:pt x="93179" y="35880"/>
                  </a:cubicBezTo>
                  <a:cubicBezTo>
                    <a:pt x="93220" y="35755"/>
                    <a:pt x="93262" y="35755"/>
                    <a:pt x="93262" y="35714"/>
                  </a:cubicBezTo>
                  <a:cubicBezTo>
                    <a:pt x="93262" y="35590"/>
                    <a:pt x="93262" y="35465"/>
                    <a:pt x="93262" y="35341"/>
                  </a:cubicBezTo>
                  <a:cubicBezTo>
                    <a:pt x="93220" y="35092"/>
                    <a:pt x="93137" y="34885"/>
                    <a:pt x="93096" y="34637"/>
                  </a:cubicBezTo>
                  <a:cubicBezTo>
                    <a:pt x="93013" y="34264"/>
                    <a:pt x="92930" y="33891"/>
                    <a:pt x="92847" y="33477"/>
                  </a:cubicBezTo>
                  <a:cubicBezTo>
                    <a:pt x="92723" y="32938"/>
                    <a:pt x="92640" y="32358"/>
                    <a:pt x="92516" y="31819"/>
                  </a:cubicBezTo>
                  <a:cubicBezTo>
                    <a:pt x="92474" y="31654"/>
                    <a:pt x="92474" y="31529"/>
                    <a:pt x="92433" y="31364"/>
                  </a:cubicBezTo>
                  <a:cubicBezTo>
                    <a:pt x="92392" y="31156"/>
                    <a:pt x="92350" y="30949"/>
                    <a:pt x="92309" y="30701"/>
                  </a:cubicBezTo>
                  <a:cubicBezTo>
                    <a:pt x="92309" y="30452"/>
                    <a:pt x="92267" y="30203"/>
                    <a:pt x="92309" y="29913"/>
                  </a:cubicBezTo>
                  <a:cubicBezTo>
                    <a:pt x="92309" y="29831"/>
                    <a:pt x="92309" y="29748"/>
                    <a:pt x="92309" y="29665"/>
                  </a:cubicBezTo>
                  <a:cubicBezTo>
                    <a:pt x="92309" y="29582"/>
                    <a:pt x="92309" y="29541"/>
                    <a:pt x="92309" y="29541"/>
                  </a:cubicBezTo>
                  <a:cubicBezTo>
                    <a:pt x="92392" y="28878"/>
                    <a:pt x="92599" y="28256"/>
                    <a:pt x="92847" y="27635"/>
                  </a:cubicBezTo>
                  <a:cubicBezTo>
                    <a:pt x="92847" y="27635"/>
                    <a:pt x="92889" y="27593"/>
                    <a:pt x="92889" y="27552"/>
                  </a:cubicBezTo>
                  <a:cubicBezTo>
                    <a:pt x="92889" y="27469"/>
                    <a:pt x="92930" y="27428"/>
                    <a:pt x="92972" y="27428"/>
                  </a:cubicBezTo>
                  <a:cubicBezTo>
                    <a:pt x="92972" y="27386"/>
                    <a:pt x="92972" y="27345"/>
                    <a:pt x="93013" y="27303"/>
                  </a:cubicBezTo>
                  <a:cubicBezTo>
                    <a:pt x="93054" y="27179"/>
                    <a:pt x="93137" y="27013"/>
                    <a:pt x="93220" y="26889"/>
                  </a:cubicBezTo>
                  <a:cubicBezTo>
                    <a:pt x="93262" y="26765"/>
                    <a:pt x="93262" y="26640"/>
                    <a:pt x="93469" y="26475"/>
                  </a:cubicBezTo>
                  <a:cubicBezTo>
                    <a:pt x="93717" y="26226"/>
                    <a:pt x="93966" y="26102"/>
                    <a:pt x="94173" y="25729"/>
                  </a:cubicBezTo>
                  <a:cubicBezTo>
                    <a:pt x="94173" y="25729"/>
                    <a:pt x="94173" y="25688"/>
                    <a:pt x="94215" y="25646"/>
                  </a:cubicBezTo>
                  <a:cubicBezTo>
                    <a:pt x="94256" y="25563"/>
                    <a:pt x="94297" y="25439"/>
                    <a:pt x="94297" y="25315"/>
                  </a:cubicBezTo>
                  <a:lnTo>
                    <a:pt x="94339" y="25315"/>
                  </a:lnTo>
                  <a:cubicBezTo>
                    <a:pt x="94421" y="24904"/>
                    <a:pt x="94462" y="24453"/>
                    <a:pt x="94503" y="24041"/>
                  </a:cubicBezTo>
                  <a:lnTo>
                    <a:pt x="94503" y="24041"/>
                  </a:lnTo>
                  <a:cubicBezTo>
                    <a:pt x="94497" y="24072"/>
                    <a:pt x="94463" y="24076"/>
                    <a:pt x="94463" y="24113"/>
                  </a:cubicBezTo>
                  <a:cubicBezTo>
                    <a:pt x="94380" y="23616"/>
                    <a:pt x="94546" y="23160"/>
                    <a:pt x="94629" y="22705"/>
                  </a:cubicBezTo>
                  <a:cubicBezTo>
                    <a:pt x="94629" y="22580"/>
                    <a:pt x="94629" y="22497"/>
                    <a:pt x="94670" y="22373"/>
                  </a:cubicBezTo>
                  <a:cubicBezTo>
                    <a:pt x="94670" y="22166"/>
                    <a:pt x="94670" y="21917"/>
                    <a:pt x="94546" y="21669"/>
                  </a:cubicBezTo>
                  <a:cubicBezTo>
                    <a:pt x="94422" y="21296"/>
                    <a:pt x="94173" y="20923"/>
                    <a:pt x="94049" y="20550"/>
                  </a:cubicBezTo>
                  <a:cubicBezTo>
                    <a:pt x="93883" y="20260"/>
                    <a:pt x="93842" y="19929"/>
                    <a:pt x="93759" y="19597"/>
                  </a:cubicBezTo>
                  <a:cubicBezTo>
                    <a:pt x="93676" y="19266"/>
                    <a:pt x="93593" y="18934"/>
                    <a:pt x="93510" y="18644"/>
                  </a:cubicBezTo>
                  <a:cubicBezTo>
                    <a:pt x="93386" y="18271"/>
                    <a:pt x="93220" y="17981"/>
                    <a:pt x="93137" y="17567"/>
                  </a:cubicBezTo>
                  <a:cubicBezTo>
                    <a:pt x="93096" y="17526"/>
                    <a:pt x="93096" y="17526"/>
                    <a:pt x="93054" y="17484"/>
                  </a:cubicBezTo>
                  <a:cubicBezTo>
                    <a:pt x="92972" y="17318"/>
                    <a:pt x="92972" y="16904"/>
                    <a:pt x="92889" y="16656"/>
                  </a:cubicBezTo>
                  <a:cubicBezTo>
                    <a:pt x="92723" y="16034"/>
                    <a:pt x="92682" y="15413"/>
                    <a:pt x="92599" y="14791"/>
                  </a:cubicBezTo>
                  <a:cubicBezTo>
                    <a:pt x="92557" y="14584"/>
                    <a:pt x="92557" y="14335"/>
                    <a:pt x="92516" y="14128"/>
                  </a:cubicBezTo>
                  <a:cubicBezTo>
                    <a:pt x="92516" y="14128"/>
                    <a:pt x="92516" y="14087"/>
                    <a:pt x="92516" y="14087"/>
                  </a:cubicBezTo>
                  <a:cubicBezTo>
                    <a:pt x="92474" y="13590"/>
                    <a:pt x="92350" y="12844"/>
                    <a:pt x="92557" y="12388"/>
                  </a:cubicBezTo>
                  <a:cubicBezTo>
                    <a:pt x="92557" y="12388"/>
                    <a:pt x="92599" y="12388"/>
                    <a:pt x="92599" y="12347"/>
                  </a:cubicBezTo>
                  <a:cubicBezTo>
                    <a:pt x="92599" y="12347"/>
                    <a:pt x="92599" y="12305"/>
                    <a:pt x="92640" y="12305"/>
                  </a:cubicBezTo>
                  <a:cubicBezTo>
                    <a:pt x="92761" y="12093"/>
                    <a:pt x="93149" y="11792"/>
                    <a:pt x="93462" y="11792"/>
                  </a:cubicBezTo>
                  <a:cubicBezTo>
                    <a:pt x="93576" y="11792"/>
                    <a:pt x="93681" y="11832"/>
                    <a:pt x="93759" y="11932"/>
                  </a:cubicBezTo>
                  <a:cubicBezTo>
                    <a:pt x="93717" y="11932"/>
                    <a:pt x="93676" y="11974"/>
                    <a:pt x="93635" y="11974"/>
                  </a:cubicBezTo>
                  <a:cubicBezTo>
                    <a:pt x="93635" y="12015"/>
                    <a:pt x="93635" y="12015"/>
                    <a:pt x="93676" y="12015"/>
                  </a:cubicBezTo>
                  <a:cubicBezTo>
                    <a:pt x="93552" y="12098"/>
                    <a:pt x="93386" y="12222"/>
                    <a:pt x="93262" y="12347"/>
                  </a:cubicBezTo>
                  <a:cubicBezTo>
                    <a:pt x="93220" y="12388"/>
                    <a:pt x="93179" y="12430"/>
                    <a:pt x="93179" y="12471"/>
                  </a:cubicBezTo>
                  <a:cubicBezTo>
                    <a:pt x="92972" y="12803"/>
                    <a:pt x="93054" y="13341"/>
                    <a:pt x="93054" y="13755"/>
                  </a:cubicBezTo>
                  <a:cubicBezTo>
                    <a:pt x="93096" y="14543"/>
                    <a:pt x="93179" y="15371"/>
                    <a:pt x="93386" y="16158"/>
                  </a:cubicBezTo>
                  <a:cubicBezTo>
                    <a:pt x="93510" y="16697"/>
                    <a:pt x="93469" y="16987"/>
                    <a:pt x="94007" y="17153"/>
                  </a:cubicBezTo>
                  <a:cubicBezTo>
                    <a:pt x="94380" y="17236"/>
                    <a:pt x="94629" y="17443"/>
                    <a:pt x="94919" y="17650"/>
                  </a:cubicBezTo>
                  <a:cubicBezTo>
                    <a:pt x="96203" y="18479"/>
                    <a:pt x="98275" y="18644"/>
                    <a:pt x="99766" y="18727"/>
                  </a:cubicBezTo>
                  <a:cubicBezTo>
                    <a:pt x="100000" y="18738"/>
                    <a:pt x="100233" y="18744"/>
                    <a:pt x="100464" y="18744"/>
                  </a:cubicBezTo>
                  <a:cubicBezTo>
                    <a:pt x="103679" y="18744"/>
                    <a:pt x="106665" y="17679"/>
                    <a:pt x="109254" y="15786"/>
                  </a:cubicBezTo>
                  <a:cubicBezTo>
                    <a:pt x="109337" y="15661"/>
                    <a:pt x="109461" y="15578"/>
                    <a:pt x="109585" y="15454"/>
                  </a:cubicBezTo>
                  <a:cubicBezTo>
                    <a:pt x="109834" y="15164"/>
                    <a:pt x="110083" y="14833"/>
                    <a:pt x="110373" y="14584"/>
                  </a:cubicBezTo>
                  <a:cubicBezTo>
                    <a:pt x="110373" y="14584"/>
                    <a:pt x="110414" y="14584"/>
                    <a:pt x="110414" y="14543"/>
                  </a:cubicBezTo>
                  <a:cubicBezTo>
                    <a:pt x="110828" y="14045"/>
                    <a:pt x="111201" y="13548"/>
                    <a:pt x="111491" y="12968"/>
                  </a:cubicBezTo>
                  <a:cubicBezTo>
                    <a:pt x="111491" y="12968"/>
                    <a:pt x="111491" y="12927"/>
                    <a:pt x="111491" y="12885"/>
                  </a:cubicBezTo>
                  <a:cubicBezTo>
                    <a:pt x="111616" y="12637"/>
                    <a:pt x="111823" y="12264"/>
                    <a:pt x="112030" y="11850"/>
                  </a:cubicBezTo>
                  <a:cubicBezTo>
                    <a:pt x="112196" y="11435"/>
                    <a:pt x="112361" y="10980"/>
                    <a:pt x="112196" y="10772"/>
                  </a:cubicBezTo>
                  <a:cubicBezTo>
                    <a:pt x="112196" y="10731"/>
                    <a:pt x="112196" y="10731"/>
                    <a:pt x="112196" y="10731"/>
                  </a:cubicBezTo>
                  <a:cubicBezTo>
                    <a:pt x="112113" y="10607"/>
                    <a:pt x="112030" y="10524"/>
                    <a:pt x="111906" y="10441"/>
                  </a:cubicBezTo>
                  <a:cubicBezTo>
                    <a:pt x="111781" y="10400"/>
                    <a:pt x="111657" y="10358"/>
                    <a:pt x="111491" y="10275"/>
                  </a:cubicBezTo>
                  <a:cubicBezTo>
                    <a:pt x="111408" y="10234"/>
                    <a:pt x="111243" y="10192"/>
                    <a:pt x="111118" y="10110"/>
                  </a:cubicBezTo>
                  <a:cubicBezTo>
                    <a:pt x="110994" y="9985"/>
                    <a:pt x="110870" y="9695"/>
                    <a:pt x="110746" y="9654"/>
                  </a:cubicBezTo>
                  <a:cubicBezTo>
                    <a:pt x="109958" y="9157"/>
                    <a:pt x="109130" y="8701"/>
                    <a:pt x="108260" y="8287"/>
                  </a:cubicBezTo>
                  <a:cubicBezTo>
                    <a:pt x="107472" y="7872"/>
                    <a:pt x="106727" y="7707"/>
                    <a:pt x="105857" y="7541"/>
                  </a:cubicBezTo>
                  <a:cubicBezTo>
                    <a:pt x="105220" y="7480"/>
                    <a:pt x="104605" y="7442"/>
                    <a:pt x="103980" y="7442"/>
                  </a:cubicBezTo>
                  <a:cubicBezTo>
                    <a:pt x="103751" y="7442"/>
                    <a:pt x="103521" y="7447"/>
                    <a:pt x="103288" y="7458"/>
                  </a:cubicBezTo>
                  <a:cubicBezTo>
                    <a:pt x="101506" y="7582"/>
                    <a:pt x="99766" y="8079"/>
                    <a:pt x="98068" y="8535"/>
                  </a:cubicBezTo>
                  <a:cubicBezTo>
                    <a:pt x="97322" y="8742"/>
                    <a:pt x="96576" y="8991"/>
                    <a:pt x="95789" y="9115"/>
                  </a:cubicBezTo>
                  <a:cubicBezTo>
                    <a:pt x="94960" y="9281"/>
                    <a:pt x="94132" y="9322"/>
                    <a:pt x="93303" y="9322"/>
                  </a:cubicBezTo>
                  <a:cubicBezTo>
                    <a:pt x="93154" y="9322"/>
                    <a:pt x="92992" y="9329"/>
                    <a:pt x="92826" y="9329"/>
                  </a:cubicBezTo>
                  <a:cubicBezTo>
                    <a:pt x="92579" y="9329"/>
                    <a:pt x="92325" y="9314"/>
                    <a:pt x="92102" y="9239"/>
                  </a:cubicBezTo>
                  <a:cubicBezTo>
                    <a:pt x="91977" y="9239"/>
                    <a:pt x="91853" y="9157"/>
                    <a:pt x="91770" y="9115"/>
                  </a:cubicBezTo>
                  <a:cubicBezTo>
                    <a:pt x="91687" y="9115"/>
                    <a:pt x="91646" y="9032"/>
                    <a:pt x="91604" y="8991"/>
                  </a:cubicBezTo>
                  <a:cubicBezTo>
                    <a:pt x="91356" y="8908"/>
                    <a:pt x="91149" y="8784"/>
                    <a:pt x="90900" y="8618"/>
                  </a:cubicBezTo>
                  <a:cubicBezTo>
                    <a:pt x="90734" y="8535"/>
                    <a:pt x="90610" y="8452"/>
                    <a:pt x="90486" y="8328"/>
                  </a:cubicBezTo>
                  <a:cubicBezTo>
                    <a:pt x="90486" y="8287"/>
                    <a:pt x="90444" y="8287"/>
                    <a:pt x="90444" y="8287"/>
                  </a:cubicBezTo>
                  <a:cubicBezTo>
                    <a:pt x="90237" y="8038"/>
                    <a:pt x="90030" y="7955"/>
                    <a:pt x="89781" y="7789"/>
                  </a:cubicBezTo>
                  <a:cubicBezTo>
                    <a:pt x="89740" y="7789"/>
                    <a:pt x="89699" y="7748"/>
                    <a:pt x="89657" y="7707"/>
                  </a:cubicBezTo>
                  <a:cubicBezTo>
                    <a:pt x="89491" y="7624"/>
                    <a:pt x="89367" y="7499"/>
                    <a:pt x="89450" y="7251"/>
                  </a:cubicBezTo>
                  <a:cubicBezTo>
                    <a:pt x="89450" y="7209"/>
                    <a:pt x="89491" y="7168"/>
                    <a:pt x="89533" y="7126"/>
                  </a:cubicBezTo>
                  <a:cubicBezTo>
                    <a:pt x="89574" y="7085"/>
                    <a:pt x="89574" y="7002"/>
                    <a:pt x="89616" y="6961"/>
                  </a:cubicBezTo>
                  <a:cubicBezTo>
                    <a:pt x="89616" y="6961"/>
                    <a:pt x="89616" y="6919"/>
                    <a:pt x="89616" y="6919"/>
                  </a:cubicBezTo>
                  <a:cubicBezTo>
                    <a:pt x="89616" y="6878"/>
                    <a:pt x="89616" y="6836"/>
                    <a:pt x="89616" y="6795"/>
                  </a:cubicBezTo>
                  <a:cubicBezTo>
                    <a:pt x="89616" y="6588"/>
                    <a:pt x="89533" y="6422"/>
                    <a:pt x="89491" y="6174"/>
                  </a:cubicBezTo>
                  <a:cubicBezTo>
                    <a:pt x="89409" y="5966"/>
                    <a:pt x="89409" y="5759"/>
                    <a:pt x="89326" y="5552"/>
                  </a:cubicBezTo>
                  <a:cubicBezTo>
                    <a:pt x="89077" y="4931"/>
                    <a:pt x="88580" y="4433"/>
                    <a:pt x="88000" y="4102"/>
                  </a:cubicBezTo>
                  <a:cubicBezTo>
                    <a:pt x="87958" y="4061"/>
                    <a:pt x="87958" y="4061"/>
                    <a:pt x="87917" y="4061"/>
                  </a:cubicBezTo>
                  <a:cubicBezTo>
                    <a:pt x="87793" y="3978"/>
                    <a:pt x="87668" y="3936"/>
                    <a:pt x="87544" y="3895"/>
                  </a:cubicBezTo>
                  <a:cubicBezTo>
                    <a:pt x="87503" y="3853"/>
                    <a:pt x="87461" y="3853"/>
                    <a:pt x="87378" y="3853"/>
                  </a:cubicBezTo>
                  <a:cubicBezTo>
                    <a:pt x="87047" y="3729"/>
                    <a:pt x="86716" y="3646"/>
                    <a:pt x="86301" y="3646"/>
                  </a:cubicBezTo>
                  <a:cubicBezTo>
                    <a:pt x="86633" y="4185"/>
                    <a:pt x="87047" y="4724"/>
                    <a:pt x="87171" y="5304"/>
                  </a:cubicBezTo>
                  <a:cubicBezTo>
                    <a:pt x="87213" y="5469"/>
                    <a:pt x="87213" y="5594"/>
                    <a:pt x="87130" y="5635"/>
                  </a:cubicBezTo>
                  <a:cubicBezTo>
                    <a:pt x="87130" y="5676"/>
                    <a:pt x="87130" y="5676"/>
                    <a:pt x="87088" y="5676"/>
                  </a:cubicBezTo>
                  <a:lnTo>
                    <a:pt x="87047" y="5676"/>
                  </a:lnTo>
                  <a:cubicBezTo>
                    <a:pt x="87010" y="5692"/>
                    <a:pt x="86976" y="5699"/>
                    <a:pt x="86943" y="5699"/>
                  </a:cubicBezTo>
                  <a:cubicBezTo>
                    <a:pt x="86716" y="5699"/>
                    <a:pt x="86576" y="5360"/>
                    <a:pt x="86467" y="5179"/>
                  </a:cubicBezTo>
                  <a:cubicBezTo>
                    <a:pt x="86135" y="4599"/>
                    <a:pt x="85763" y="4102"/>
                    <a:pt x="85348" y="3563"/>
                  </a:cubicBezTo>
                  <a:cubicBezTo>
                    <a:pt x="85348" y="3563"/>
                    <a:pt x="85348" y="3522"/>
                    <a:pt x="85307" y="3522"/>
                  </a:cubicBezTo>
                  <a:cubicBezTo>
                    <a:pt x="85017" y="3149"/>
                    <a:pt x="84685" y="2776"/>
                    <a:pt x="84354" y="2403"/>
                  </a:cubicBezTo>
                  <a:cubicBezTo>
                    <a:pt x="84313" y="2362"/>
                    <a:pt x="84271" y="2362"/>
                    <a:pt x="84230" y="2321"/>
                  </a:cubicBezTo>
                  <a:cubicBezTo>
                    <a:pt x="83898" y="2113"/>
                    <a:pt x="83484" y="1989"/>
                    <a:pt x="83111" y="1782"/>
                  </a:cubicBezTo>
                  <a:cubicBezTo>
                    <a:pt x="83111" y="1782"/>
                    <a:pt x="83070" y="1782"/>
                    <a:pt x="83028" y="1740"/>
                  </a:cubicBezTo>
                  <a:cubicBezTo>
                    <a:pt x="83028" y="1740"/>
                    <a:pt x="82987" y="1699"/>
                    <a:pt x="82945" y="1699"/>
                  </a:cubicBezTo>
                  <a:cubicBezTo>
                    <a:pt x="82904" y="1658"/>
                    <a:pt x="82862" y="1616"/>
                    <a:pt x="82862" y="1575"/>
                  </a:cubicBezTo>
                  <a:cubicBezTo>
                    <a:pt x="82821" y="1575"/>
                    <a:pt x="82780" y="1533"/>
                    <a:pt x="82780" y="1533"/>
                  </a:cubicBezTo>
                  <a:cubicBezTo>
                    <a:pt x="82780" y="1492"/>
                    <a:pt x="82738" y="1492"/>
                    <a:pt x="82738" y="1450"/>
                  </a:cubicBezTo>
                  <a:cubicBezTo>
                    <a:pt x="82572" y="1243"/>
                    <a:pt x="82448" y="995"/>
                    <a:pt x="82282" y="788"/>
                  </a:cubicBezTo>
                  <a:cubicBezTo>
                    <a:pt x="82158" y="705"/>
                    <a:pt x="82200" y="498"/>
                    <a:pt x="82117" y="332"/>
                  </a:cubicBezTo>
                  <a:cubicBezTo>
                    <a:pt x="82075" y="290"/>
                    <a:pt x="82075" y="249"/>
                    <a:pt x="82034" y="208"/>
                  </a:cubicBezTo>
                  <a:cubicBezTo>
                    <a:pt x="81951" y="125"/>
                    <a:pt x="81702" y="42"/>
                    <a:pt x="81454" y="0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8"/>
            <p:cNvSpPr/>
            <p:nvPr/>
          </p:nvSpPr>
          <p:spPr>
            <a:xfrm>
              <a:off x="6290150" y="15542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18" y="1"/>
                  </a:moveTo>
                  <a:cubicBezTo>
                    <a:pt x="17" y="1"/>
                    <a:pt x="12" y="8"/>
                    <a:pt x="1" y="30"/>
                  </a:cubicBezTo>
                  <a:cubicBezTo>
                    <a:pt x="1" y="36"/>
                    <a:pt x="2" y="39"/>
                    <a:pt x="3" y="39"/>
                  </a:cubicBezTo>
                  <a:cubicBezTo>
                    <a:pt x="9" y="39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8"/>
            <p:cNvSpPr/>
            <p:nvPr/>
          </p:nvSpPr>
          <p:spPr>
            <a:xfrm>
              <a:off x="1060525" y="914600"/>
              <a:ext cx="3400475" cy="1933050"/>
            </a:xfrm>
            <a:custGeom>
              <a:avLst/>
              <a:gdLst/>
              <a:ahLst/>
              <a:cxnLst/>
              <a:rect l="l" t="t" r="r" b="b"/>
              <a:pathLst>
                <a:path w="136019" h="77322" extrusionOk="0">
                  <a:moveTo>
                    <a:pt x="73582" y="7511"/>
                  </a:moveTo>
                  <a:cubicBezTo>
                    <a:pt x="73706" y="7511"/>
                    <a:pt x="73706" y="7511"/>
                    <a:pt x="73748" y="7552"/>
                  </a:cubicBezTo>
                  <a:cubicBezTo>
                    <a:pt x="73789" y="7552"/>
                    <a:pt x="73789" y="7594"/>
                    <a:pt x="73789" y="7594"/>
                  </a:cubicBezTo>
                  <a:cubicBezTo>
                    <a:pt x="73789" y="7635"/>
                    <a:pt x="73789" y="7635"/>
                    <a:pt x="73830" y="7635"/>
                  </a:cubicBezTo>
                  <a:lnTo>
                    <a:pt x="73789" y="7635"/>
                  </a:lnTo>
                  <a:cubicBezTo>
                    <a:pt x="73748" y="7677"/>
                    <a:pt x="73748" y="7677"/>
                    <a:pt x="73748" y="7677"/>
                  </a:cubicBezTo>
                  <a:cubicBezTo>
                    <a:pt x="73748" y="7677"/>
                    <a:pt x="73706" y="7635"/>
                    <a:pt x="73706" y="7635"/>
                  </a:cubicBezTo>
                  <a:cubicBezTo>
                    <a:pt x="73665" y="7635"/>
                    <a:pt x="73623" y="7594"/>
                    <a:pt x="73582" y="7511"/>
                  </a:cubicBezTo>
                  <a:close/>
                  <a:moveTo>
                    <a:pt x="116049" y="10452"/>
                  </a:moveTo>
                  <a:cubicBezTo>
                    <a:pt x="116090" y="10452"/>
                    <a:pt x="116090" y="10494"/>
                    <a:pt x="116090" y="10494"/>
                  </a:cubicBezTo>
                  <a:cubicBezTo>
                    <a:pt x="116090" y="10494"/>
                    <a:pt x="116132" y="10535"/>
                    <a:pt x="116132" y="10535"/>
                  </a:cubicBezTo>
                  <a:lnTo>
                    <a:pt x="116090" y="10535"/>
                  </a:lnTo>
                  <a:cubicBezTo>
                    <a:pt x="116090" y="10494"/>
                    <a:pt x="116049" y="10494"/>
                    <a:pt x="116049" y="10452"/>
                  </a:cubicBezTo>
                  <a:close/>
                  <a:moveTo>
                    <a:pt x="55186" y="22882"/>
                  </a:moveTo>
                  <a:cubicBezTo>
                    <a:pt x="55186" y="22887"/>
                    <a:pt x="55187" y="22893"/>
                    <a:pt x="55188" y="22898"/>
                  </a:cubicBezTo>
                  <a:lnTo>
                    <a:pt x="55188" y="22898"/>
                  </a:lnTo>
                  <a:cubicBezTo>
                    <a:pt x="55188" y="22893"/>
                    <a:pt x="55187" y="22887"/>
                    <a:pt x="55186" y="22882"/>
                  </a:cubicBezTo>
                  <a:close/>
                  <a:moveTo>
                    <a:pt x="61484" y="23793"/>
                  </a:moveTo>
                  <a:cubicBezTo>
                    <a:pt x="61525" y="23793"/>
                    <a:pt x="61567" y="23835"/>
                    <a:pt x="61608" y="23876"/>
                  </a:cubicBezTo>
                  <a:cubicBezTo>
                    <a:pt x="61567" y="23917"/>
                    <a:pt x="61525" y="23959"/>
                    <a:pt x="61484" y="24000"/>
                  </a:cubicBezTo>
                  <a:lnTo>
                    <a:pt x="61484" y="23793"/>
                  </a:lnTo>
                  <a:close/>
                  <a:moveTo>
                    <a:pt x="52286" y="7718"/>
                  </a:moveTo>
                  <a:lnTo>
                    <a:pt x="52286" y="7718"/>
                  </a:lnTo>
                  <a:cubicBezTo>
                    <a:pt x="52825" y="7884"/>
                    <a:pt x="53239" y="8920"/>
                    <a:pt x="53322" y="9417"/>
                  </a:cubicBezTo>
                  <a:cubicBezTo>
                    <a:pt x="53488" y="10162"/>
                    <a:pt x="53281" y="10950"/>
                    <a:pt x="53322" y="11737"/>
                  </a:cubicBezTo>
                  <a:cubicBezTo>
                    <a:pt x="53488" y="13187"/>
                    <a:pt x="53819" y="14678"/>
                    <a:pt x="54068" y="16128"/>
                  </a:cubicBezTo>
                  <a:cubicBezTo>
                    <a:pt x="54358" y="17910"/>
                    <a:pt x="54689" y="19692"/>
                    <a:pt x="55062" y="21432"/>
                  </a:cubicBezTo>
                  <a:cubicBezTo>
                    <a:pt x="55145" y="21929"/>
                    <a:pt x="55186" y="22509"/>
                    <a:pt x="55311" y="22965"/>
                  </a:cubicBezTo>
                  <a:cubicBezTo>
                    <a:pt x="55518" y="23586"/>
                    <a:pt x="55808" y="24332"/>
                    <a:pt x="55849" y="24995"/>
                  </a:cubicBezTo>
                  <a:cubicBezTo>
                    <a:pt x="55601" y="24332"/>
                    <a:pt x="55435" y="23669"/>
                    <a:pt x="55228" y="23006"/>
                  </a:cubicBezTo>
                  <a:cubicBezTo>
                    <a:pt x="55228" y="22970"/>
                    <a:pt x="55197" y="22934"/>
                    <a:pt x="55188" y="22898"/>
                  </a:cubicBezTo>
                  <a:lnTo>
                    <a:pt x="55188" y="22898"/>
                  </a:lnTo>
                  <a:cubicBezTo>
                    <a:pt x="55276" y="23598"/>
                    <a:pt x="55725" y="24338"/>
                    <a:pt x="55725" y="25078"/>
                  </a:cubicBezTo>
                  <a:cubicBezTo>
                    <a:pt x="54772" y="22136"/>
                    <a:pt x="54275" y="19070"/>
                    <a:pt x="53695" y="16046"/>
                  </a:cubicBezTo>
                  <a:cubicBezTo>
                    <a:pt x="53446" y="14678"/>
                    <a:pt x="53156" y="13311"/>
                    <a:pt x="53073" y="11944"/>
                  </a:cubicBezTo>
                  <a:cubicBezTo>
                    <a:pt x="53032" y="11695"/>
                    <a:pt x="53032" y="11488"/>
                    <a:pt x="52991" y="11240"/>
                  </a:cubicBezTo>
                  <a:cubicBezTo>
                    <a:pt x="52991" y="11198"/>
                    <a:pt x="52991" y="11157"/>
                    <a:pt x="52991" y="11157"/>
                  </a:cubicBezTo>
                  <a:cubicBezTo>
                    <a:pt x="52991" y="10991"/>
                    <a:pt x="52949" y="10867"/>
                    <a:pt x="52949" y="10742"/>
                  </a:cubicBezTo>
                  <a:cubicBezTo>
                    <a:pt x="52949" y="10701"/>
                    <a:pt x="52949" y="10660"/>
                    <a:pt x="52949" y="10660"/>
                  </a:cubicBezTo>
                  <a:cubicBezTo>
                    <a:pt x="52949" y="10618"/>
                    <a:pt x="52949" y="10577"/>
                    <a:pt x="52949" y="10535"/>
                  </a:cubicBezTo>
                  <a:cubicBezTo>
                    <a:pt x="52949" y="10245"/>
                    <a:pt x="53073" y="9914"/>
                    <a:pt x="53032" y="9624"/>
                  </a:cubicBezTo>
                  <a:cubicBezTo>
                    <a:pt x="52908" y="8878"/>
                    <a:pt x="52535" y="8422"/>
                    <a:pt x="52162" y="7801"/>
                  </a:cubicBezTo>
                  <a:lnTo>
                    <a:pt x="52162" y="7801"/>
                  </a:lnTo>
                  <a:cubicBezTo>
                    <a:pt x="52286" y="7842"/>
                    <a:pt x="52369" y="7884"/>
                    <a:pt x="52452" y="7967"/>
                  </a:cubicBezTo>
                  <a:cubicBezTo>
                    <a:pt x="52369" y="7884"/>
                    <a:pt x="52328" y="7801"/>
                    <a:pt x="52286" y="7718"/>
                  </a:cubicBezTo>
                  <a:close/>
                  <a:moveTo>
                    <a:pt x="62768" y="29966"/>
                  </a:moveTo>
                  <a:cubicBezTo>
                    <a:pt x="62768" y="30008"/>
                    <a:pt x="62727" y="30049"/>
                    <a:pt x="62727" y="30049"/>
                  </a:cubicBezTo>
                  <a:cubicBezTo>
                    <a:pt x="62727" y="30132"/>
                    <a:pt x="62727" y="30174"/>
                    <a:pt x="62727" y="30215"/>
                  </a:cubicBezTo>
                  <a:cubicBezTo>
                    <a:pt x="62727" y="30298"/>
                    <a:pt x="62685" y="30422"/>
                    <a:pt x="62685" y="30505"/>
                  </a:cubicBezTo>
                  <a:cubicBezTo>
                    <a:pt x="62685" y="30339"/>
                    <a:pt x="62685" y="30132"/>
                    <a:pt x="62727" y="30049"/>
                  </a:cubicBezTo>
                  <a:cubicBezTo>
                    <a:pt x="62727" y="30035"/>
                    <a:pt x="62727" y="30022"/>
                    <a:pt x="62727" y="30008"/>
                  </a:cubicBezTo>
                  <a:cubicBezTo>
                    <a:pt x="62727" y="30008"/>
                    <a:pt x="62768" y="29966"/>
                    <a:pt x="62768" y="29966"/>
                  </a:cubicBezTo>
                  <a:close/>
                  <a:moveTo>
                    <a:pt x="71345" y="16957"/>
                  </a:moveTo>
                  <a:cubicBezTo>
                    <a:pt x="71345" y="16999"/>
                    <a:pt x="71345" y="17081"/>
                    <a:pt x="71345" y="17164"/>
                  </a:cubicBezTo>
                  <a:cubicBezTo>
                    <a:pt x="71345" y="17537"/>
                    <a:pt x="71262" y="17993"/>
                    <a:pt x="71345" y="18324"/>
                  </a:cubicBezTo>
                  <a:cubicBezTo>
                    <a:pt x="71345" y="18366"/>
                    <a:pt x="71345" y="18407"/>
                    <a:pt x="71386" y="18449"/>
                  </a:cubicBezTo>
                  <a:cubicBezTo>
                    <a:pt x="71635" y="18863"/>
                    <a:pt x="71883" y="19319"/>
                    <a:pt x="72090" y="19774"/>
                  </a:cubicBezTo>
                  <a:cubicBezTo>
                    <a:pt x="72505" y="20686"/>
                    <a:pt x="73375" y="22053"/>
                    <a:pt x="73168" y="23047"/>
                  </a:cubicBezTo>
                  <a:cubicBezTo>
                    <a:pt x="73043" y="23503"/>
                    <a:pt x="72836" y="23959"/>
                    <a:pt x="72753" y="24415"/>
                  </a:cubicBezTo>
                  <a:cubicBezTo>
                    <a:pt x="72712" y="24456"/>
                    <a:pt x="72712" y="24539"/>
                    <a:pt x="72712" y="24622"/>
                  </a:cubicBezTo>
                  <a:cubicBezTo>
                    <a:pt x="72670" y="24912"/>
                    <a:pt x="72670" y="25243"/>
                    <a:pt x="72670" y="25533"/>
                  </a:cubicBezTo>
                  <a:cubicBezTo>
                    <a:pt x="72670" y="25699"/>
                    <a:pt x="72670" y="25865"/>
                    <a:pt x="72670" y="26030"/>
                  </a:cubicBezTo>
                  <a:cubicBezTo>
                    <a:pt x="72670" y="26030"/>
                    <a:pt x="72670" y="26072"/>
                    <a:pt x="72670" y="26072"/>
                  </a:cubicBezTo>
                  <a:cubicBezTo>
                    <a:pt x="72670" y="26113"/>
                    <a:pt x="72670" y="26113"/>
                    <a:pt x="72629" y="26155"/>
                  </a:cubicBezTo>
                  <a:cubicBezTo>
                    <a:pt x="72546" y="27149"/>
                    <a:pt x="72297" y="28061"/>
                    <a:pt x="72049" y="29055"/>
                  </a:cubicBezTo>
                  <a:cubicBezTo>
                    <a:pt x="71457" y="28676"/>
                    <a:pt x="70743" y="28433"/>
                    <a:pt x="70055" y="28433"/>
                  </a:cubicBezTo>
                  <a:cubicBezTo>
                    <a:pt x="69538" y="28433"/>
                    <a:pt x="69036" y="28570"/>
                    <a:pt x="68610" y="28889"/>
                  </a:cubicBezTo>
                  <a:cubicBezTo>
                    <a:pt x="67657" y="29635"/>
                    <a:pt x="67243" y="31375"/>
                    <a:pt x="66829" y="32452"/>
                  </a:cubicBezTo>
                  <a:cubicBezTo>
                    <a:pt x="66746" y="32328"/>
                    <a:pt x="66663" y="32245"/>
                    <a:pt x="66539" y="32162"/>
                  </a:cubicBezTo>
                  <a:cubicBezTo>
                    <a:pt x="66497" y="32121"/>
                    <a:pt x="66414" y="32038"/>
                    <a:pt x="66373" y="31997"/>
                  </a:cubicBezTo>
                  <a:lnTo>
                    <a:pt x="66331" y="31997"/>
                  </a:lnTo>
                  <a:cubicBezTo>
                    <a:pt x="65959" y="31665"/>
                    <a:pt x="65544" y="31458"/>
                    <a:pt x="65088" y="31334"/>
                  </a:cubicBezTo>
                  <a:cubicBezTo>
                    <a:pt x="64923" y="31334"/>
                    <a:pt x="64798" y="31292"/>
                    <a:pt x="64633" y="31292"/>
                  </a:cubicBezTo>
                  <a:cubicBezTo>
                    <a:pt x="64757" y="30961"/>
                    <a:pt x="64881" y="30629"/>
                    <a:pt x="64964" y="30298"/>
                  </a:cubicBezTo>
                  <a:cubicBezTo>
                    <a:pt x="65006" y="30049"/>
                    <a:pt x="65047" y="29842"/>
                    <a:pt x="65047" y="29635"/>
                  </a:cubicBezTo>
                  <a:cubicBezTo>
                    <a:pt x="65088" y="29511"/>
                    <a:pt x="65130" y="29469"/>
                    <a:pt x="65213" y="29469"/>
                  </a:cubicBezTo>
                  <a:cubicBezTo>
                    <a:pt x="65213" y="29428"/>
                    <a:pt x="65213" y="29428"/>
                    <a:pt x="65213" y="29428"/>
                  </a:cubicBezTo>
                  <a:lnTo>
                    <a:pt x="65337" y="29428"/>
                  </a:lnTo>
                  <a:cubicBezTo>
                    <a:pt x="65337" y="29428"/>
                    <a:pt x="65378" y="29386"/>
                    <a:pt x="65378" y="29386"/>
                  </a:cubicBezTo>
                  <a:cubicBezTo>
                    <a:pt x="65420" y="29386"/>
                    <a:pt x="65420" y="29386"/>
                    <a:pt x="65461" y="29345"/>
                  </a:cubicBezTo>
                  <a:cubicBezTo>
                    <a:pt x="65917" y="29013"/>
                    <a:pt x="66207" y="28765"/>
                    <a:pt x="66373" y="28185"/>
                  </a:cubicBezTo>
                  <a:cubicBezTo>
                    <a:pt x="66497" y="27812"/>
                    <a:pt x="66580" y="27481"/>
                    <a:pt x="66580" y="27108"/>
                  </a:cubicBezTo>
                  <a:cubicBezTo>
                    <a:pt x="66580" y="26611"/>
                    <a:pt x="67036" y="26528"/>
                    <a:pt x="67326" y="26155"/>
                  </a:cubicBezTo>
                  <a:cubicBezTo>
                    <a:pt x="67450" y="25989"/>
                    <a:pt x="67574" y="25782"/>
                    <a:pt x="67616" y="25575"/>
                  </a:cubicBezTo>
                  <a:cubicBezTo>
                    <a:pt x="67657" y="25243"/>
                    <a:pt x="67533" y="24995"/>
                    <a:pt x="67533" y="24705"/>
                  </a:cubicBezTo>
                  <a:cubicBezTo>
                    <a:pt x="67574" y="24498"/>
                    <a:pt x="67864" y="24166"/>
                    <a:pt x="67989" y="24042"/>
                  </a:cubicBezTo>
                  <a:cubicBezTo>
                    <a:pt x="67989" y="24000"/>
                    <a:pt x="67989" y="24000"/>
                    <a:pt x="67989" y="24000"/>
                  </a:cubicBezTo>
                  <a:cubicBezTo>
                    <a:pt x="68279" y="23627"/>
                    <a:pt x="68569" y="23255"/>
                    <a:pt x="68817" y="22840"/>
                  </a:cubicBezTo>
                  <a:cubicBezTo>
                    <a:pt x="69107" y="22219"/>
                    <a:pt x="69480" y="21597"/>
                    <a:pt x="69604" y="20893"/>
                  </a:cubicBezTo>
                  <a:cubicBezTo>
                    <a:pt x="69687" y="20313"/>
                    <a:pt x="69522" y="19526"/>
                    <a:pt x="69687" y="18946"/>
                  </a:cubicBezTo>
                  <a:cubicBezTo>
                    <a:pt x="69770" y="18614"/>
                    <a:pt x="69894" y="18283"/>
                    <a:pt x="69977" y="17993"/>
                  </a:cubicBezTo>
                  <a:cubicBezTo>
                    <a:pt x="69977" y="17910"/>
                    <a:pt x="69977" y="17869"/>
                    <a:pt x="70019" y="17786"/>
                  </a:cubicBezTo>
                  <a:cubicBezTo>
                    <a:pt x="70060" y="17620"/>
                    <a:pt x="70640" y="17537"/>
                    <a:pt x="70847" y="17413"/>
                  </a:cubicBezTo>
                  <a:cubicBezTo>
                    <a:pt x="70847" y="17413"/>
                    <a:pt x="70889" y="17371"/>
                    <a:pt x="70889" y="17371"/>
                  </a:cubicBezTo>
                  <a:cubicBezTo>
                    <a:pt x="71055" y="17247"/>
                    <a:pt x="71179" y="17123"/>
                    <a:pt x="71345" y="16957"/>
                  </a:cubicBezTo>
                  <a:close/>
                  <a:moveTo>
                    <a:pt x="127276" y="26486"/>
                  </a:moveTo>
                  <a:cubicBezTo>
                    <a:pt x="127276" y="27812"/>
                    <a:pt x="126986" y="29013"/>
                    <a:pt x="126696" y="30256"/>
                  </a:cubicBezTo>
                  <a:cubicBezTo>
                    <a:pt x="126572" y="30919"/>
                    <a:pt x="126448" y="31624"/>
                    <a:pt x="126324" y="32328"/>
                  </a:cubicBezTo>
                  <a:cubicBezTo>
                    <a:pt x="126241" y="32908"/>
                    <a:pt x="126158" y="33488"/>
                    <a:pt x="126075" y="34068"/>
                  </a:cubicBezTo>
                  <a:cubicBezTo>
                    <a:pt x="125702" y="36595"/>
                    <a:pt x="125619" y="39164"/>
                    <a:pt x="125495" y="41733"/>
                  </a:cubicBezTo>
                  <a:cubicBezTo>
                    <a:pt x="125454" y="42603"/>
                    <a:pt x="125412" y="43431"/>
                    <a:pt x="125371" y="44301"/>
                  </a:cubicBezTo>
                  <a:cubicBezTo>
                    <a:pt x="125288" y="44923"/>
                    <a:pt x="125536" y="45793"/>
                    <a:pt x="125371" y="46373"/>
                  </a:cubicBezTo>
                  <a:cubicBezTo>
                    <a:pt x="125371" y="46249"/>
                    <a:pt x="125371" y="46166"/>
                    <a:pt x="125329" y="46083"/>
                  </a:cubicBezTo>
                  <a:cubicBezTo>
                    <a:pt x="125329" y="46207"/>
                    <a:pt x="125329" y="46332"/>
                    <a:pt x="125288" y="46456"/>
                  </a:cubicBezTo>
                  <a:cubicBezTo>
                    <a:pt x="125205" y="45917"/>
                    <a:pt x="124998" y="45296"/>
                    <a:pt x="125039" y="44799"/>
                  </a:cubicBezTo>
                  <a:cubicBezTo>
                    <a:pt x="125081" y="43680"/>
                    <a:pt x="125122" y="42520"/>
                    <a:pt x="125163" y="41401"/>
                  </a:cubicBezTo>
                  <a:lnTo>
                    <a:pt x="125163" y="41277"/>
                  </a:lnTo>
                  <a:cubicBezTo>
                    <a:pt x="125205" y="39661"/>
                    <a:pt x="125329" y="38045"/>
                    <a:pt x="125454" y="36430"/>
                  </a:cubicBezTo>
                  <a:cubicBezTo>
                    <a:pt x="125740" y="33201"/>
                    <a:pt x="126187" y="29810"/>
                    <a:pt x="127154" y="26736"/>
                  </a:cubicBezTo>
                  <a:lnTo>
                    <a:pt x="127154" y="26736"/>
                  </a:lnTo>
                  <a:cubicBezTo>
                    <a:pt x="127152" y="26762"/>
                    <a:pt x="127152" y="26790"/>
                    <a:pt x="127152" y="26818"/>
                  </a:cubicBezTo>
                  <a:cubicBezTo>
                    <a:pt x="127194" y="26693"/>
                    <a:pt x="127235" y="26611"/>
                    <a:pt x="127276" y="26486"/>
                  </a:cubicBezTo>
                  <a:close/>
                  <a:moveTo>
                    <a:pt x="22497" y="65141"/>
                  </a:moveTo>
                  <a:cubicBezTo>
                    <a:pt x="22456" y="65183"/>
                    <a:pt x="22456" y="65224"/>
                    <a:pt x="22456" y="65266"/>
                  </a:cubicBezTo>
                  <a:cubicBezTo>
                    <a:pt x="22456" y="65266"/>
                    <a:pt x="22456" y="65307"/>
                    <a:pt x="22456" y="65307"/>
                  </a:cubicBezTo>
                  <a:cubicBezTo>
                    <a:pt x="22414" y="65266"/>
                    <a:pt x="22414" y="65224"/>
                    <a:pt x="22373" y="65183"/>
                  </a:cubicBezTo>
                  <a:cubicBezTo>
                    <a:pt x="22456" y="65141"/>
                    <a:pt x="22456" y="65141"/>
                    <a:pt x="22456" y="65141"/>
                  </a:cubicBezTo>
                  <a:close/>
                  <a:moveTo>
                    <a:pt x="52645" y="1"/>
                  </a:moveTo>
                  <a:cubicBezTo>
                    <a:pt x="52219" y="1"/>
                    <a:pt x="51811" y="61"/>
                    <a:pt x="51375" y="95"/>
                  </a:cubicBezTo>
                  <a:cubicBezTo>
                    <a:pt x="51375" y="136"/>
                    <a:pt x="51333" y="136"/>
                    <a:pt x="51333" y="136"/>
                  </a:cubicBezTo>
                  <a:lnTo>
                    <a:pt x="51375" y="136"/>
                  </a:lnTo>
                  <a:cubicBezTo>
                    <a:pt x="51292" y="136"/>
                    <a:pt x="51209" y="178"/>
                    <a:pt x="51168" y="219"/>
                  </a:cubicBezTo>
                  <a:cubicBezTo>
                    <a:pt x="50960" y="343"/>
                    <a:pt x="50795" y="468"/>
                    <a:pt x="50629" y="633"/>
                  </a:cubicBezTo>
                  <a:cubicBezTo>
                    <a:pt x="50256" y="1089"/>
                    <a:pt x="50090" y="1545"/>
                    <a:pt x="49925" y="2083"/>
                  </a:cubicBezTo>
                  <a:cubicBezTo>
                    <a:pt x="49635" y="3119"/>
                    <a:pt x="49386" y="4155"/>
                    <a:pt x="49179" y="5232"/>
                  </a:cubicBezTo>
                  <a:cubicBezTo>
                    <a:pt x="49137" y="5398"/>
                    <a:pt x="49096" y="5564"/>
                    <a:pt x="49096" y="5729"/>
                  </a:cubicBezTo>
                  <a:cubicBezTo>
                    <a:pt x="48930" y="6517"/>
                    <a:pt x="48806" y="7345"/>
                    <a:pt x="48723" y="8132"/>
                  </a:cubicBezTo>
                  <a:cubicBezTo>
                    <a:pt x="48723" y="8132"/>
                    <a:pt x="48723" y="8132"/>
                    <a:pt x="48723" y="8174"/>
                  </a:cubicBezTo>
                  <a:cubicBezTo>
                    <a:pt x="48640" y="8588"/>
                    <a:pt x="48599" y="8878"/>
                    <a:pt x="48350" y="9251"/>
                  </a:cubicBezTo>
                  <a:cubicBezTo>
                    <a:pt x="48102" y="9665"/>
                    <a:pt x="47853" y="10080"/>
                    <a:pt x="47605" y="10535"/>
                  </a:cubicBezTo>
                  <a:cubicBezTo>
                    <a:pt x="47729" y="8795"/>
                    <a:pt x="47977" y="6972"/>
                    <a:pt x="48309" y="5274"/>
                  </a:cubicBezTo>
                  <a:cubicBezTo>
                    <a:pt x="48373" y="4891"/>
                    <a:pt x="47970" y="4189"/>
                    <a:pt x="47592" y="4189"/>
                  </a:cubicBezTo>
                  <a:cubicBezTo>
                    <a:pt x="47479" y="4189"/>
                    <a:pt x="47368" y="4251"/>
                    <a:pt x="47273" y="4404"/>
                  </a:cubicBezTo>
                  <a:cubicBezTo>
                    <a:pt x="47066" y="4735"/>
                    <a:pt x="47025" y="5315"/>
                    <a:pt x="46817" y="5564"/>
                  </a:cubicBezTo>
                  <a:cubicBezTo>
                    <a:pt x="46817" y="5564"/>
                    <a:pt x="46817" y="5605"/>
                    <a:pt x="46817" y="5605"/>
                  </a:cubicBezTo>
                  <a:cubicBezTo>
                    <a:pt x="46734" y="5688"/>
                    <a:pt x="46693" y="5729"/>
                    <a:pt x="46610" y="5729"/>
                  </a:cubicBezTo>
                  <a:cubicBezTo>
                    <a:pt x="46548" y="5750"/>
                    <a:pt x="46486" y="5760"/>
                    <a:pt x="46424" y="5760"/>
                  </a:cubicBezTo>
                  <a:cubicBezTo>
                    <a:pt x="46362" y="5760"/>
                    <a:pt x="46299" y="5750"/>
                    <a:pt x="46237" y="5729"/>
                  </a:cubicBezTo>
                  <a:cubicBezTo>
                    <a:pt x="46196" y="5688"/>
                    <a:pt x="46154" y="5398"/>
                    <a:pt x="46072" y="5315"/>
                  </a:cubicBezTo>
                  <a:cubicBezTo>
                    <a:pt x="45923" y="5152"/>
                    <a:pt x="45679" y="5095"/>
                    <a:pt x="45401" y="5095"/>
                  </a:cubicBezTo>
                  <a:cubicBezTo>
                    <a:pt x="44905" y="5095"/>
                    <a:pt x="44304" y="5277"/>
                    <a:pt x="43959" y="5356"/>
                  </a:cubicBezTo>
                  <a:cubicBezTo>
                    <a:pt x="43213" y="5522"/>
                    <a:pt x="42343" y="6019"/>
                    <a:pt x="41721" y="6392"/>
                  </a:cubicBezTo>
                  <a:cubicBezTo>
                    <a:pt x="40934" y="6889"/>
                    <a:pt x="40147" y="7345"/>
                    <a:pt x="39360" y="7842"/>
                  </a:cubicBezTo>
                  <a:cubicBezTo>
                    <a:pt x="39153" y="8008"/>
                    <a:pt x="38945" y="8049"/>
                    <a:pt x="38945" y="8298"/>
                  </a:cubicBezTo>
                  <a:cubicBezTo>
                    <a:pt x="38945" y="8464"/>
                    <a:pt x="38945" y="8630"/>
                    <a:pt x="38904" y="8712"/>
                  </a:cubicBezTo>
                  <a:cubicBezTo>
                    <a:pt x="38780" y="8920"/>
                    <a:pt x="38117" y="9085"/>
                    <a:pt x="37868" y="9210"/>
                  </a:cubicBezTo>
                  <a:cubicBezTo>
                    <a:pt x="37247" y="9541"/>
                    <a:pt x="37040" y="10204"/>
                    <a:pt x="36418" y="10370"/>
                  </a:cubicBezTo>
                  <a:cubicBezTo>
                    <a:pt x="35631" y="10535"/>
                    <a:pt x="34885" y="11115"/>
                    <a:pt x="34554" y="11820"/>
                  </a:cubicBezTo>
                  <a:cubicBezTo>
                    <a:pt x="34512" y="11903"/>
                    <a:pt x="34471" y="12027"/>
                    <a:pt x="34429" y="12110"/>
                  </a:cubicBezTo>
                  <a:cubicBezTo>
                    <a:pt x="34388" y="12193"/>
                    <a:pt x="34388" y="12275"/>
                    <a:pt x="34347" y="12358"/>
                  </a:cubicBezTo>
                  <a:cubicBezTo>
                    <a:pt x="34347" y="12400"/>
                    <a:pt x="34347" y="12400"/>
                    <a:pt x="34347" y="12400"/>
                  </a:cubicBezTo>
                  <a:cubicBezTo>
                    <a:pt x="34305" y="12483"/>
                    <a:pt x="34264" y="12565"/>
                    <a:pt x="34181" y="12648"/>
                  </a:cubicBezTo>
                  <a:cubicBezTo>
                    <a:pt x="34098" y="12731"/>
                    <a:pt x="34015" y="12855"/>
                    <a:pt x="33891" y="12897"/>
                  </a:cubicBezTo>
                  <a:cubicBezTo>
                    <a:pt x="33849" y="12938"/>
                    <a:pt x="33767" y="12980"/>
                    <a:pt x="33684" y="13021"/>
                  </a:cubicBezTo>
                  <a:cubicBezTo>
                    <a:pt x="33532" y="13082"/>
                    <a:pt x="33358" y="13120"/>
                    <a:pt x="33227" y="13120"/>
                  </a:cubicBezTo>
                  <a:cubicBezTo>
                    <a:pt x="33179" y="13120"/>
                    <a:pt x="33137" y="13115"/>
                    <a:pt x="33104" y="13104"/>
                  </a:cubicBezTo>
                  <a:cubicBezTo>
                    <a:pt x="33062" y="13063"/>
                    <a:pt x="33062" y="13063"/>
                    <a:pt x="33021" y="13021"/>
                  </a:cubicBezTo>
                  <a:cubicBezTo>
                    <a:pt x="32979" y="12897"/>
                    <a:pt x="33352" y="12441"/>
                    <a:pt x="33435" y="12234"/>
                  </a:cubicBezTo>
                  <a:cubicBezTo>
                    <a:pt x="33435" y="12234"/>
                    <a:pt x="33435" y="12193"/>
                    <a:pt x="33435" y="12151"/>
                  </a:cubicBezTo>
                  <a:cubicBezTo>
                    <a:pt x="33518" y="11778"/>
                    <a:pt x="33352" y="11530"/>
                    <a:pt x="33104" y="11198"/>
                  </a:cubicBezTo>
                  <a:cubicBezTo>
                    <a:pt x="32938" y="10908"/>
                    <a:pt x="32731" y="10660"/>
                    <a:pt x="32524" y="10452"/>
                  </a:cubicBezTo>
                  <a:cubicBezTo>
                    <a:pt x="32441" y="10370"/>
                    <a:pt x="32399" y="10245"/>
                    <a:pt x="32316" y="10162"/>
                  </a:cubicBezTo>
                  <a:lnTo>
                    <a:pt x="32275" y="10162"/>
                  </a:lnTo>
                  <a:cubicBezTo>
                    <a:pt x="32151" y="10038"/>
                    <a:pt x="31944" y="9872"/>
                    <a:pt x="31861" y="9748"/>
                  </a:cubicBezTo>
                  <a:cubicBezTo>
                    <a:pt x="31778" y="9624"/>
                    <a:pt x="31819" y="9417"/>
                    <a:pt x="31736" y="9292"/>
                  </a:cubicBezTo>
                  <a:cubicBezTo>
                    <a:pt x="31695" y="9210"/>
                    <a:pt x="31654" y="9168"/>
                    <a:pt x="31612" y="9127"/>
                  </a:cubicBezTo>
                  <a:cubicBezTo>
                    <a:pt x="31571" y="9127"/>
                    <a:pt x="31529" y="9085"/>
                    <a:pt x="31529" y="9085"/>
                  </a:cubicBezTo>
                  <a:cubicBezTo>
                    <a:pt x="31488" y="9044"/>
                    <a:pt x="31446" y="9044"/>
                    <a:pt x="31405" y="9002"/>
                  </a:cubicBezTo>
                  <a:lnTo>
                    <a:pt x="31364" y="9002"/>
                  </a:lnTo>
                  <a:cubicBezTo>
                    <a:pt x="31239" y="9002"/>
                    <a:pt x="31115" y="9002"/>
                    <a:pt x="30991" y="9044"/>
                  </a:cubicBezTo>
                  <a:cubicBezTo>
                    <a:pt x="30857" y="9111"/>
                    <a:pt x="30641" y="9232"/>
                    <a:pt x="30520" y="9232"/>
                  </a:cubicBezTo>
                  <a:cubicBezTo>
                    <a:pt x="30491" y="9232"/>
                    <a:pt x="30468" y="9225"/>
                    <a:pt x="30452" y="9210"/>
                  </a:cubicBezTo>
                  <a:cubicBezTo>
                    <a:pt x="30411" y="9168"/>
                    <a:pt x="30369" y="9127"/>
                    <a:pt x="30328" y="9085"/>
                  </a:cubicBezTo>
                  <a:cubicBezTo>
                    <a:pt x="30204" y="9044"/>
                    <a:pt x="30079" y="8878"/>
                    <a:pt x="29872" y="8712"/>
                  </a:cubicBezTo>
                  <a:cubicBezTo>
                    <a:pt x="29789" y="8630"/>
                    <a:pt x="29706" y="8547"/>
                    <a:pt x="29623" y="8464"/>
                  </a:cubicBezTo>
                  <a:cubicBezTo>
                    <a:pt x="29458" y="8298"/>
                    <a:pt x="29333" y="8091"/>
                    <a:pt x="29292" y="7801"/>
                  </a:cubicBezTo>
                  <a:cubicBezTo>
                    <a:pt x="29292" y="7718"/>
                    <a:pt x="29292" y="7677"/>
                    <a:pt x="29292" y="7594"/>
                  </a:cubicBezTo>
                  <a:cubicBezTo>
                    <a:pt x="29292" y="7552"/>
                    <a:pt x="29292" y="7511"/>
                    <a:pt x="29292" y="7469"/>
                  </a:cubicBezTo>
                  <a:cubicBezTo>
                    <a:pt x="29292" y="7428"/>
                    <a:pt x="29251" y="7345"/>
                    <a:pt x="29251" y="7304"/>
                  </a:cubicBezTo>
                  <a:cubicBezTo>
                    <a:pt x="29251" y="7262"/>
                    <a:pt x="29251" y="7221"/>
                    <a:pt x="29251" y="7179"/>
                  </a:cubicBezTo>
                  <a:cubicBezTo>
                    <a:pt x="29251" y="7097"/>
                    <a:pt x="29209" y="7055"/>
                    <a:pt x="29209" y="7014"/>
                  </a:cubicBezTo>
                  <a:cubicBezTo>
                    <a:pt x="29209" y="6972"/>
                    <a:pt x="29209" y="6931"/>
                    <a:pt x="29168" y="6889"/>
                  </a:cubicBezTo>
                  <a:cubicBezTo>
                    <a:pt x="29168" y="6807"/>
                    <a:pt x="29126" y="6724"/>
                    <a:pt x="29085" y="6641"/>
                  </a:cubicBezTo>
                  <a:cubicBezTo>
                    <a:pt x="28946" y="6395"/>
                    <a:pt x="28762" y="6297"/>
                    <a:pt x="28566" y="6297"/>
                  </a:cubicBezTo>
                  <a:cubicBezTo>
                    <a:pt x="28235" y="6297"/>
                    <a:pt x="27869" y="6577"/>
                    <a:pt x="27635" y="6889"/>
                  </a:cubicBezTo>
                  <a:cubicBezTo>
                    <a:pt x="27593" y="6599"/>
                    <a:pt x="27469" y="6351"/>
                    <a:pt x="27262" y="6185"/>
                  </a:cubicBezTo>
                  <a:cubicBezTo>
                    <a:pt x="27220" y="6185"/>
                    <a:pt x="27220" y="6144"/>
                    <a:pt x="27179" y="6144"/>
                  </a:cubicBezTo>
                  <a:cubicBezTo>
                    <a:pt x="27138" y="6144"/>
                    <a:pt x="27138" y="6102"/>
                    <a:pt x="27096" y="6102"/>
                  </a:cubicBezTo>
                  <a:cubicBezTo>
                    <a:pt x="26848" y="5936"/>
                    <a:pt x="26516" y="5854"/>
                    <a:pt x="26185" y="5771"/>
                  </a:cubicBezTo>
                  <a:cubicBezTo>
                    <a:pt x="26102" y="5729"/>
                    <a:pt x="25812" y="5688"/>
                    <a:pt x="25522" y="5688"/>
                  </a:cubicBezTo>
                  <a:cubicBezTo>
                    <a:pt x="25356" y="5688"/>
                    <a:pt x="25232" y="5688"/>
                    <a:pt x="25149" y="5605"/>
                  </a:cubicBezTo>
                  <a:cubicBezTo>
                    <a:pt x="25066" y="5605"/>
                    <a:pt x="24983" y="5605"/>
                    <a:pt x="24983" y="5564"/>
                  </a:cubicBezTo>
                  <a:cubicBezTo>
                    <a:pt x="24983" y="5481"/>
                    <a:pt x="24942" y="5356"/>
                    <a:pt x="24942" y="5274"/>
                  </a:cubicBezTo>
                  <a:cubicBezTo>
                    <a:pt x="24942" y="5108"/>
                    <a:pt x="24900" y="4984"/>
                    <a:pt x="24900" y="4859"/>
                  </a:cubicBezTo>
                  <a:cubicBezTo>
                    <a:pt x="24900" y="4776"/>
                    <a:pt x="24859" y="4694"/>
                    <a:pt x="24859" y="4611"/>
                  </a:cubicBezTo>
                  <a:cubicBezTo>
                    <a:pt x="24817" y="4445"/>
                    <a:pt x="24817" y="4279"/>
                    <a:pt x="24776" y="4155"/>
                  </a:cubicBezTo>
                  <a:cubicBezTo>
                    <a:pt x="24527" y="3368"/>
                    <a:pt x="24072" y="3285"/>
                    <a:pt x="23243" y="3119"/>
                  </a:cubicBezTo>
                  <a:cubicBezTo>
                    <a:pt x="22870" y="3036"/>
                    <a:pt x="22539" y="2995"/>
                    <a:pt x="22166" y="2953"/>
                  </a:cubicBezTo>
                  <a:cubicBezTo>
                    <a:pt x="22124" y="2953"/>
                    <a:pt x="22083" y="2912"/>
                    <a:pt x="22042" y="2912"/>
                  </a:cubicBezTo>
                  <a:cubicBezTo>
                    <a:pt x="21669" y="2871"/>
                    <a:pt x="21296" y="2829"/>
                    <a:pt x="20923" y="2788"/>
                  </a:cubicBezTo>
                  <a:cubicBezTo>
                    <a:pt x="20509" y="2746"/>
                    <a:pt x="20094" y="2746"/>
                    <a:pt x="19680" y="2746"/>
                  </a:cubicBezTo>
                  <a:lnTo>
                    <a:pt x="19597" y="2746"/>
                  </a:lnTo>
                  <a:cubicBezTo>
                    <a:pt x="19556" y="2746"/>
                    <a:pt x="19514" y="2788"/>
                    <a:pt x="19473" y="2788"/>
                  </a:cubicBezTo>
                  <a:cubicBezTo>
                    <a:pt x="17898" y="2912"/>
                    <a:pt x="16573" y="3534"/>
                    <a:pt x="15081" y="4238"/>
                  </a:cubicBezTo>
                  <a:cubicBezTo>
                    <a:pt x="14335" y="4569"/>
                    <a:pt x="13507" y="4528"/>
                    <a:pt x="12761" y="4818"/>
                  </a:cubicBezTo>
                  <a:cubicBezTo>
                    <a:pt x="12098" y="5108"/>
                    <a:pt x="11601" y="5481"/>
                    <a:pt x="11062" y="5936"/>
                  </a:cubicBezTo>
                  <a:cubicBezTo>
                    <a:pt x="9944" y="7014"/>
                    <a:pt x="8908" y="8174"/>
                    <a:pt x="7914" y="9417"/>
                  </a:cubicBezTo>
                  <a:cubicBezTo>
                    <a:pt x="7872" y="9458"/>
                    <a:pt x="7831" y="9500"/>
                    <a:pt x="7789" y="9541"/>
                  </a:cubicBezTo>
                  <a:cubicBezTo>
                    <a:pt x="7706" y="9665"/>
                    <a:pt x="7582" y="9831"/>
                    <a:pt x="7458" y="9955"/>
                  </a:cubicBezTo>
                  <a:cubicBezTo>
                    <a:pt x="6961" y="10701"/>
                    <a:pt x="6422" y="11405"/>
                    <a:pt x="5966" y="12193"/>
                  </a:cubicBezTo>
                  <a:cubicBezTo>
                    <a:pt x="5883" y="12317"/>
                    <a:pt x="5801" y="12483"/>
                    <a:pt x="5718" y="12648"/>
                  </a:cubicBezTo>
                  <a:cubicBezTo>
                    <a:pt x="5593" y="13021"/>
                    <a:pt x="5469" y="13394"/>
                    <a:pt x="5428" y="13808"/>
                  </a:cubicBezTo>
                  <a:cubicBezTo>
                    <a:pt x="5096" y="14347"/>
                    <a:pt x="4806" y="14886"/>
                    <a:pt x="4516" y="15424"/>
                  </a:cubicBezTo>
                  <a:cubicBezTo>
                    <a:pt x="4268" y="15838"/>
                    <a:pt x="4061" y="16294"/>
                    <a:pt x="3853" y="16791"/>
                  </a:cubicBezTo>
                  <a:cubicBezTo>
                    <a:pt x="3812" y="16833"/>
                    <a:pt x="3812" y="16916"/>
                    <a:pt x="3770" y="16999"/>
                  </a:cubicBezTo>
                  <a:cubicBezTo>
                    <a:pt x="2693" y="20396"/>
                    <a:pt x="1616" y="23876"/>
                    <a:pt x="912" y="27398"/>
                  </a:cubicBezTo>
                  <a:cubicBezTo>
                    <a:pt x="290" y="30339"/>
                    <a:pt x="125" y="33364"/>
                    <a:pt x="0" y="36347"/>
                  </a:cubicBezTo>
                  <a:cubicBezTo>
                    <a:pt x="42" y="36347"/>
                    <a:pt x="83" y="36388"/>
                    <a:pt x="125" y="36430"/>
                  </a:cubicBezTo>
                  <a:cubicBezTo>
                    <a:pt x="415" y="36471"/>
                    <a:pt x="995" y="36512"/>
                    <a:pt x="1036" y="36595"/>
                  </a:cubicBezTo>
                  <a:cubicBezTo>
                    <a:pt x="1036" y="36595"/>
                    <a:pt x="1077" y="36637"/>
                    <a:pt x="1077" y="36678"/>
                  </a:cubicBezTo>
                  <a:cubicBezTo>
                    <a:pt x="1119" y="36720"/>
                    <a:pt x="1119" y="36761"/>
                    <a:pt x="1160" y="36844"/>
                  </a:cubicBezTo>
                  <a:cubicBezTo>
                    <a:pt x="1160" y="36885"/>
                    <a:pt x="1160" y="36885"/>
                    <a:pt x="1160" y="36927"/>
                  </a:cubicBezTo>
                  <a:cubicBezTo>
                    <a:pt x="1243" y="37175"/>
                    <a:pt x="1285" y="37465"/>
                    <a:pt x="1326" y="37755"/>
                  </a:cubicBezTo>
                  <a:cubicBezTo>
                    <a:pt x="1367" y="37921"/>
                    <a:pt x="1367" y="38045"/>
                    <a:pt x="1409" y="38170"/>
                  </a:cubicBezTo>
                  <a:cubicBezTo>
                    <a:pt x="1409" y="38294"/>
                    <a:pt x="1450" y="38460"/>
                    <a:pt x="1450" y="38584"/>
                  </a:cubicBezTo>
                  <a:cubicBezTo>
                    <a:pt x="1492" y="38915"/>
                    <a:pt x="1533" y="39247"/>
                    <a:pt x="1616" y="39537"/>
                  </a:cubicBezTo>
                  <a:cubicBezTo>
                    <a:pt x="1699" y="39620"/>
                    <a:pt x="1740" y="39744"/>
                    <a:pt x="1823" y="39868"/>
                  </a:cubicBezTo>
                  <a:cubicBezTo>
                    <a:pt x="1948" y="39993"/>
                    <a:pt x="2113" y="40117"/>
                    <a:pt x="2320" y="40158"/>
                  </a:cubicBezTo>
                  <a:cubicBezTo>
                    <a:pt x="2362" y="40117"/>
                    <a:pt x="2403" y="40117"/>
                    <a:pt x="2445" y="40076"/>
                  </a:cubicBezTo>
                  <a:cubicBezTo>
                    <a:pt x="2610" y="37051"/>
                    <a:pt x="2652" y="33985"/>
                    <a:pt x="3149" y="31044"/>
                  </a:cubicBezTo>
                  <a:cubicBezTo>
                    <a:pt x="3273" y="30298"/>
                    <a:pt x="3439" y="29552"/>
                    <a:pt x="3605" y="28806"/>
                  </a:cubicBezTo>
                  <a:cubicBezTo>
                    <a:pt x="3853" y="27812"/>
                    <a:pt x="4143" y="26818"/>
                    <a:pt x="4516" y="25823"/>
                  </a:cubicBezTo>
                  <a:cubicBezTo>
                    <a:pt x="4516" y="25782"/>
                    <a:pt x="4516" y="25740"/>
                    <a:pt x="4516" y="25740"/>
                  </a:cubicBezTo>
                  <a:cubicBezTo>
                    <a:pt x="4599" y="25575"/>
                    <a:pt x="4599" y="25492"/>
                    <a:pt x="4641" y="25368"/>
                  </a:cubicBezTo>
                  <a:cubicBezTo>
                    <a:pt x="4641" y="25202"/>
                    <a:pt x="4599" y="24995"/>
                    <a:pt x="4806" y="24912"/>
                  </a:cubicBezTo>
                  <a:cubicBezTo>
                    <a:pt x="4931" y="24746"/>
                    <a:pt x="5055" y="24622"/>
                    <a:pt x="5179" y="24456"/>
                  </a:cubicBezTo>
                  <a:cubicBezTo>
                    <a:pt x="5386" y="24208"/>
                    <a:pt x="5593" y="23876"/>
                    <a:pt x="5842" y="23586"/>
                  </a:cubicBezTo>
                  <a:cubicBezTo>
                    <a:pt x="5842" y="23545"/>
                    <a:pt x="5883" y="23545"/>
                    <a:pt x="5883" y="23503"/>
                  </a:cubicBezTo>
                  <a:cubicBezTo>
                    <a:pt x="5883" y="23503"/>
                    <a:pt x="5966" y="23462"/>
                    <a:pt x="6008" y="23420"/>
                  </a:cubicBezTo>
                  <a:cubicBezTo>
                    <a:pt x="6049" y="23379"/>
                    <a:pt x="6091" y="23337"/>
                    <a:pt x="6132" y="23296"/>
                  </a:cubicBezTo>
                  <a:cubicBezTo>
                    <a:pt x="6215" y="23213"/>
                    <a:pt x="6215" y="23006"/>
                    <a:pt x="6173" y="22799"/>
                  </a:cubicBezTo>
                  <a:cubicBezTo>
                    <a:pt x="6132" y="22675"/>
                    <a:pt x="6091" y="22550"/>
                    <a:pt x="6049" y="22509"/>
                  </a:cubicBezTo>
                  <a:cubicBezTo>
                    <a:pt x="5925" y="22136"/>
                    <a:pt x="5801" y="21722"/>
                    <a:pt x="5676" y="21307"/>
                  </a:cubicBezTo>
                  <a:cubicBezTo>
                    <a:pt x="5676" y="21224"/>
                    <a:pt x="5635" y="21142"/>
                    <a:pt x="5635" y="21100"/>
                  </a:cubicBezTo>
                  <a:cubicBezTo>
                    <a:pt x="5428" y="20313"/>
                    <a:pt x="5345" y="19526"/>
                    <a:pt x="5262" y="18697"/>
                  </a:cubicBezTo>
                  <a:cubicBezTo>
                    <a:pt x="5262" y="18407"/>
                    <a:pt x="5262" y="18076"/>
                    <a:pt x="5303" y="17744"/>
                  </a:cubicBezTo>
                  <a:cubicBezTo>
                    <a:pt x="5303" y="17703"/>
                    <a:pt x="5303" y="17661"/>
                    <a:pt x="5303" y="17620"/>
                  </a:cubicBezTo>
                  <a:cubicBezTo>
                    <a:pt x="5303" y="17620"/>
                    <a:pt x="5303" y="17579"/>
                    <a:pt x="5303" y="17537"/>
                  </a:cubicBezTo>
                  <a:cubicBezTo>
                    <a:pt x="5303" y="17206"/>
                    <a:pt x="5386" y="16916"/>
                    <a:pt x="5428" y="16584"/>
                  </a:cubicBezTo>
                  <a:cubicBezTo>
                    <a:pt x="5469" y="16543"/>
                    <a:pt x="5469" y="16501"/>
                    <a:pt x="5469" y="16460"/>
                  </a:cubicBezTo>
                  <a:cubicBezTo>
                    <a:pt x="5593" y="15714"/>
                    <a:pt x="6049" y="15093"/>
                    <a:pt x="6505" y="14513"/>
                  </a:cubicBezTo>
                  <a:cubicBezTo>
                    <a:pt x="6546" y="14471"/>
                    <a:pt x="6588" y="14388"/>
                    <a:pt x="6629" y="14347"/>
                  </a:cubicBezTo>
                  <a:cubicBezTo>
                    <a:pt x="6671" y="14306"/>
                    <a:pt x="6712" y="14223"/>
                    <a:pt x="6795" y="14140"/>
                  </a:cubicBezTo>
                  <a:cubicBezTo>
                    <a:pt x="7209" y="13601"/>
                    <a:pt x="7665" y="13187"/>
                    <a:pt x="8162" y="12773"/>
                  </a:cubicBezTo>
                  <a:cubicBezTo>
                    <a:pt x="8867" y="12151"/>
                    <a:pt x="9861" y="11364"/>
                    <a:pt x="10482" y="10991"/>
                  </a:cubicBezTo>
                  <a:cubicBezTo>
                    <a:pt x="10639" y="10834"/>
                    <a:pt x="10820" y="10630"/>
                    <a:pt x="10988" y="10630"/>
                  </a:cubicBezTo>
                  <a:cubicBezTo>
                    <a:pt x="11042" y="10630"/>
                    <a:pt x="11095" y="10651"/>
                    <a:pt x="11145" y="10701"/>
                  </a:cubicBezTo>
                  <a:cubicBezTo>
                    <a:pt x="11270" y="10784"/>
                    <a:pt x="11104" y="11032"/>
                    <a:pt x="10938" y="11240"/>
                  </a:cubicBezTo>
                  <a:cubicBezTo>
                    <a:pt x="10399" y="12027"/>
                    <a:pt x="8742" y="13560"/>
                    <a:pt x="8038" y="14140"/>
                  </a:cubicBezTo>
                  <a:cubicBezTo>
                    <a:pt x="7416" y="14678"/>
                    <a:pt x="6878" y="15217"/>
                    <a:pt x="6505" y="15921"/>
                  </a:cubicBezTo>
                  <a:cubicBezTo>
                    <a:pt x="6464" y="15963"/>
                    <a:pt x="6464" y="16046"/>
                    <a:pt x="6422" y="16087"/>
                  </a:cubicBezTo>
                  <a:cubicBezTo>
                    <a:pt x="6381" y="16211"/>
                    <a:pt x="6339" y="16336"/>
                    <a:pt x="6298" y="16460"/>
                  </a:cubicBezTo>
                  <a:cubicBezTo>
                    <a:pt x="6256" y="16501"/>
                    <a:pt x="6256" y="16501"/>
                    <a:pt x="6256" y="16543"/>
                  </a:cubicBezTo>
                  <a:cubicBezTo>
                    <a:pt x="6215" y="16709"/>
                    <a:pt x="6173" y="16916"/>
                    <a:pt x="6132" y="17123"/>
                  </a:cubicBezTo>
                  <a:cubicBezTo>
                    <a:pt x="6008" y="18739"/>
                    <a:pt x="6091" y="20479"/>
                    <a:pt x="6795" y="21970"/>
                  </a:cubicBezTo>
                  <a:cubicBezTo>
                    <a:pt x="7416" y="23337"/>
                    <a:pt x="8038" y="24746"/>
                    <a:pt x="8659" y="26155"/>
                  </a:cubicBezTo>
                  <a:cubicBezTo>
                    <a:pt x="8908" y="26693"/>
                    <a:pt x="9157" y="27232"/>
                    <a:pt x="9405" y="27771"/>
                  </a:cubicBezTo>
                  <a:cubicBezTo>
                    <a:pt x="9695" y="28433"/>
                    <a:pt x="9985" y="29096"/>
                    <a:pt x="10234" y="29801"/>
                  </a:cubicBezTo>
                  <a:cubicBezTo>
                    <a:pt x="10317" y="29925"/>
                    <a:pt x="10399" y="30091"/>
                    <a:pt x="10441" y="30256"/>
                  </a:cubicBezTo>
                  <a:cubicBezTo>
                    <a:pt x="10524" y="30464"/>
                    <a:pt x="10565" y="30671"/>
                    <a:pt x="10648" y="30878"/>
                  </a:cubicBezTo>
                  <a:cubicBezTo>
                    <a:pt x="10648" y="30878"/>
                    <a:pt x="10648" y="30919"/>
                    <a:pt x="10689" y="30919"/>
                  </a:cubicBezTo>
                  <a:cubicBezTo>
                    <a:pt x="10772" y="31209"/>
                    <a:pt x="10897" y="31458"/>
                    <a:pt x="11021" y="31748"/>
                  </a:cubicBezTo>
                  <a:cubicBezTo>
                    <a:pt x="11352" y="32535"/>
                    <a:pt x="11601" y="33364"/>
                    <a:pt x="11891" y="34192"/>
                  </a:cubicBezTo>
                  <a:cubicBezTo>
                    <a:pt x="12015" y="34565"/>
                    <a:pt x="12057" y="34980"/>
                    <a:pt x="12098" y="35394"/>
                  </a:cubicBezTo>
                  <a:cubicBezTo>
                    <a:pt x="12140" y="35684"/>
                    <a:pt x="12264" y="35850"/>
                    <a:pt x="12347" y="36057"/>
                  </a:cubicBezTo>
                  <a:cubicBezTo>
                    <a:pt x="12761" y="38004"/>
                    <a:pt x="13175" y="39951"/>
                    <a:pt x="13548" y="41857"/>
                  </a:cubicBezTo>
                  <a:cubicBezTo>
                    <a:pt x="14253" y="45420"/>
                    <a:pt x="15081" y="48942"/>
                    <a:pt x="15827" y="52463"/>
                  </a:cubicBezTo>
                  <a:cubicBezTo>
                    <a:pt x="16573" y="56068"/>
                    <a:pt x="17484" y="59589"/>
                    <a:pt x="18437" y="63153"/>
                  </a:cubicBezTo>
                  <a:cubicBezTo>
                    <a:pt x="18893" y="64810"/>
                    <a:pt x="19390" y="66467"/>
                    <a:pt x="19846" y="68124"/>
                  </a:cubicBezTo>
                  <a:cubicBezTo>
                    <a:pt x="20053" y="68870"/>
                    <a:pt x="20343" y="69699"/>
                    <a:pt x="20591" y="70486"/>
                  </a:cubicBezTo>
                  <a:lnTo>
                    <a:pt x="20633" y="70486"/>
                  </a:lnTo>
                  <a:cubicBezTo>
                    <a:pt x="20964" y="70693"/>
                    <a:pt x="21420" y="70734"/>
                    <a:pt x="21834" y="70734"/>
                  </a:cubicBezTo>
                  <a:cubicBezTo>
                    <a:pt x="22000" y="70734"/>
                    <a:pt x="22166" y="70693"/>
                    <a:pt x="22290" y="70693"/>
                  </a:cubicBezTo>
                  <a:cubicBezTo>
                    <a:pt x="22622" y="70610"/>
                    <a:pt x="22870" y="70486"/>
                    <a:pt x="23119" y="70320"/>
                  </a:cubicBezTo>
                  <a:cubicBezTo>
                    <a:pt x="23657" y="69864"/>
                    <a:pt x="23575" y="69326"/>
                    <a:pt x="23575" y="68663"/>
                  </a:cubicBezTo>
                  <a:cubicBezTo>
                    <a:pt x="23616" y="67959"/>
                    <a:pt x="24155" y="67130"/>
                    <a:pt x="24362" y="66426"/>
                  </a:cubicBezTo>
                  <a:cubicBezTo>
                    <a:pt x="24527" y="65887"/>
                    <a:pt x="24652" y="65390"/>
                    <a:pt x="24735" y="64851"/>
                  </a:cubicBezTo>
                  <a:cubicBezTo>
                    <a:pt x="24900" y="63733"/>
                    <a:pt x="24859" y="62614"/>
                    <a:pt x="24900" y="61495"/>
                  </a:cubicBezTo>
                  <a:cubicBezTo>
                    <a:pt x="24900" y="61454"/>
                    <a:pt x="24900" y="61412"/>
                    <a:pt x="24900" y="61330"/>
                  </a:cubicBezTo>
                  <a:cubicBezTo>
                    <a:pt x="24859" y="60998"/>
                    <a:pt x="24900" y="60625"/>
                    <a:pt x="24942" y="60252"/>
                  </a:cubicBezTo>
                  <a:cubicBezTo>
                    <a:pt x="24983" y="59838"/>
                    <a:pt x="25066" y="59424"/>
                    <a:pt x="25149" y="59009"/>
                  </a:cubicBezTo>
                  <a:cubicBezTo>
                    <a:pt x="25315" y="58222"/>
                    <a:pt x="25398" y="57394"/>
                    <a:pt x="25315" y="56606"/>
                  </a:cubicBezTo>
                  <a:cubicBezTo>
                    <a:pt x="25315" y="56565"/>
                    <a:pt x="25315" y="56524"/>
                    <a:pt x="25273" y="56482"/>
                  </a:cubicBezTo>
                  <a:cubicBezTo>
                    <a:pt x="25273" y="56441"/>
                    <a:pt x="25273" y="56441"/>
                    <a:pt x="25273" y="56399"/>
                  </a:cubicBezTo>
                  <a:cubicBezTo>
                    <a:pt x="25190" y="56192"/>
                    <a:pt x="25107" y="55985"/>
                    <a:pt x="24983" y="55819"/>
                  </a:cubicBezTo>
                  <a:cubicBezTo>
                    <a:pt x="24942" y="55778"/>
                    <a:pt x="24942" y="55778"/>
                    <a:pt x="24900" y="55736"/>
                  </a:cubicBezTo>
                  <a:cubicBezTo>
                    <a:pt x="24859" y="55695"/>
                    <a:pt x="24817" y="55654"/>
                    <a:pt x="24776" y="55612"/>
                  </a:cubicBezTo>
                  <a:cubicBezTo>
                    <a:pt x="24735" y="55571"/>
                    <a:pt x="24693" y="55571"/>
                    <a:pt x="24652" y="55529"/>
                  </a:cubicBezTo>
                  <a:cubicBezTo>
                    <a:pt x="24362" y="55405"/>
                    <a:pt x="24030" y="55364"/>
                    <a:pt x="23906" y="55198"/>
                  </a:cubicBezTo>
                  <a:cubicBezTo>
                    <a:pt x="23865" y="55156"/>
                    <a:pt x="23865" y="55156"/>
                    <a:pt x="23865" y="55115"/>
                  </a:cubicBezTo>
                  <a:cubicBezTo>
                    <a:pt x="23823" y="55074"/>
                    <a:pt x="23823" y="55074"/>
                    <a:pt x="23782" y="55074"/>
                  </a:cubicBezTo>
                  <a:cubicBezTo>
                    <a:pt x="23450" y="54618"/>
                    <a:pt x="23740" y="53541"/>
                    <a:pt x="23906" y="52878"/>
                  </a:cubicBezTo>
                  <a:cubicBezTo>
                    <a:pt x="23947" y="52836"/>
                    <a:pt x="23947" y="52753"/>
                    <a:pt x="23989" y="52671"/>
                  </a:cubicBezTo>
                  <a:cubicBezTo>
                    <a:pt x="24237" y="51800"/>
                    <a:pt x="23657" y="51635"/>
                    <a:pt x="23326" y="50972"/>
                  </a:cubicBezTo>
                  <a:cubicBezTo>
                    <a:pt x="23119" y="50640"/>
                    <a:pt x="23036" y="50226"/>
                    <a:pt x="23036" y="49853"/>
                  </a:cubicBezTo>
                  <a:cubicBezTo>
                    <a:pt x="23036" y="49812"/>
                    <a:pt x="23036" y="49812"/>
                    <a:pt x="23036" y="49770"/>
                  </a:cubicBezTo>
                  <a:cubicBezTo>
                    <a:pt x="23036" y="49770"/>
                    <a:pt x="23036" y="49729"/>
                    <a:pt x="23036" y="49729"/>
                  </a:cubicBezTo>
                  <a:cubicBezTo>
                    <a:pt x="22994" y="49397"/>
                    <a:pt x="23160" y="49273"/>
                    <a:pt x="23285" y="49066"/>
                  </a:cubicBezTo>
                  <a:cubicBezTo>
                    <a:pt x="23326" y="48983"/>
                    <a:pt x="23367" y="48942"/>
                    <a:pt x="23409" y="48859"/>
                  </a:cubicBezTo>
                  <a:cubicBezTo>
                    <a:pt x="23409" y="48817"/>
                    <a:pt x="23450" y="48776"/>
                    <a:pt x="23450" y="48735"/>
                  </a:cubicBezTo>
                  <a:cubicBezTo>
                    <a:pt x="23533" y="48486"/>
                    <a:pt x="23575" y="48196"/>
                    <a:pt x="23575" y="47947"/>
                  </a:cubicBezTo>
                  <a:cubicBezTo>
                    <a:pt x="23533" y="47450"/>
                    <a:pt x="23450" y="46953"/>
                    <a:pt x="23409" y="46539"/>
                  </a:cubicBezTo>
                  <a:cubicBezTo>
                    <a:pt x="23326" y="44840"/>
                    <a:pt x="23616" y="43100"/>
                    <a:pt x="24072" y="41443"/>
                  </a:cubicBezTo>
                  <a:cubicBezTo>
                    <a:pt x="24445" y="42561"/>
                    <a:pt x="24817" y="43639"/>
                    <a:pt x="25190" y="44757"/>
                  </a:cubicBezTo>
                  <a:cubicBezTo>
                    <a:pt x="25356" y="45254"/>
                    <a:pt x="25522" y="45752"/>
                    <a:pt x="25688" y="46249"/>
                  </a:cubicBezTo>
                  <a:cubicBezTo>
                    <a:pt x="25688" y="46332"/>
                    <a:pt x="25729" y="46373"/>
                    <a:pt x="25770" y="46456"/>
                  </a:cubicBezTo>
                  <a:cubicBezTo>
                    <a:pt x="25812" y="46663"/>
                    <a:pt x="25853" y="46829"/>
                    <a:pt x="25936" y="47036"/>
                  </a:cubicBezTo>
                  <a:cubicBezTo>
                    <a:pt x="26019" y="47409"/>
                    <a:pt x="26143" y="47782"/>
                    <a:pt x="26268" y="48155"/>
                  </a:cubicBezTo>
                  <a:cubicBezTo>
                    <a:pt x="26309" y="48279"/>
                    <a:pt x="26350" y="48445"/>
                    <a:pt x="26392" y="48610"/>
                  </a:cubicBezTo>
                  <a:cubicBezTo>
                    <a:pt x="26475" y="48817"/>
                    <a:pt x="26558" y="49025"/>
                    <a:pt x="26599" y="49273"/>
                  </a:cubicBezTo>
                  <a:cubicBezTo>
                    <a:pt x="26640" y="49397"/>
                    <a:pt x="26682" y="49480"/>
                    <a:pt x="26723" y="49605"/>
                  </a:cubicBezTo>
                  <a:cubicBezTo>
                    <a:pt x="27055" y="50723"/>
                    <a:pt x="27552" y="51676"/>
                    <a:pt x="28671" y="52339"/>
                  </a:cubicBezTo>
                  <a:cubicBezTo>
                    <a:pt x="28795" y="52381"/>
                    <a:pt x="28919" y="52422"/>
                    <a:pt x="29043" y="52505"/>
                  </a:cubicBezTo>
                  <a:cubicBezTo>
                    <a:pt x="29466" y="52646"/>
                    <a:pt x="29907" y="52729"/>
                    <a:pt x="30355" y="52729"/>
                  </a:cubicBezTo>
                  <a:cubicBezTo>
                    <a:pt x="30566" y="52729"/>
                    <a:pt x="30778" y="52710"/>
                    <a:pt x="30991" y="52671"/>
                  </a:cubicBezTo>
                  <a:cubicBezTo>
                    <a:pt x="31778" y="52463"/>
                    <a:pt x="32565" y="51966"/>
                    <a:pt x="33228" y="51303"/>
                  </a:cubicBezTo>
                  <a:cubicBezTo>
                    <a:pt x="33269" y="51220"/>
                    <a:pt x="33352" y="51179"/>
                    <a:pt x="33435" y="51096"/>
                  </a:cubicBezTo>
                  <a:cubicBezTo>
                    <a:pt x="33435" y="51055"/>
                    <a:pt x="33477" y="51055"/>
                    <a:pt x="33477" y="51013"/>
                  </a:cubicBezTo>
                  <a:cubicBezTo>
                    <a:pt x="33891" y="50599"/>
                    <a:pt x="34222" y="50143"/>
                    <a:pt x="34512" y="49688"/>
                  </a:cubicBezTo>
                  <a:cubicBezTo>
                    <a:pt x="34968" y="49025"/>
                    <a:pt x="35300" y="48362"/>
                    <a:pt x="35548" y="47782"/>
                  </a:cubicBezTo>
                  <a:cubicBezTo>
                    <a:pt x="35797" y="47077"/>
                    <a:pt x="35921" y="46373"/>
                    <a:pt x="36004" y="45627"/>
                  </a:cubicBezTo>
                  <a:cubicBezTo>
                    <a:pt x="36004" y="45296"/>
                    <a:pt x="35755" y="43556"/>
                    <a:pt x="35962" y="43431"/>
                  </a:cubicBezTo>
                  <a:cubicBezTo>
                    <a:pt x="36874" y="42810"/>
                    <a:pt x="37495" y="42106"/>
                    <a:pt x="38034" y="41236"/>
                  </a:cubicBezTo>
                  <a:cubicBezTo>
                    <a:pt x="38200" y="40987"/>
                    <a:pt x="38365" y="40738"/>
                    <a:pt x="38490" y="40490"/>
                  </a:cubicBezTo>
                  <a:cubicBezTo>
                    <a:pt x="38531" y="40407"/>
                    <a:pt x="38573" y="40366"/>
                    <a:pt x="38614" y="40283"/>
                  </a:cubicBezTo>
                  <a:cubicBezTo>
                    <a:pt x="39401" y="38750"/>
                    <a:pt x="39981" y="37175"/>
                    <a:pt x="40354" y="35477"/>
                  </a:cubicBezTo>
                  <a:cubicBezTo>
                    <a:pt x="40437" y="35062"/>
                    <a:pt x="40520" y="34690"/>
                    <a:pt x="40561" y="34275"/>
                  </a:cubicBezTo>
                  <a:cubicBezTo>
                    <a:pt x="40644" y="33654"/>
                    <a:pt x="40603" y="32867"/>
                    <a:pt x="40851" y="32328"/>
                  </a:cubicBezTo>
                  <a:cubicBezTo>
                    <a:pt x="41058" y="31707"/>
                    <a:pt x="41556" y="31044"/>
                    <a:pt x="41970" y="30629"/>
                  </a:cubicBezTo>
                  <a:cubicBezTo>
                    <a:pt x="42716" y="29842"/>
                    <a:pt x="43586" y="29179"/>
                    <a:pt x="43586" y="28185"/>
                  </a:cubicBezTo>
                  <a:cubicBezTo>
                    <a:pt x="43586" y="27936"/>
                    <a:pt x="43586" y="27729"/>
                    <a:pt x="43503" y="27522"/>
                  </a:cubicBezTo>
                  <a:cubicBezTo>
                    <a:pt x="43503" y="27481"/>
                    <a:pt x="43503" y="27481"/>
                    <a:pt x="43503" y="27481"/>
                  </a:cubicBezTo>
                  <a:cubicBezTo>
                    <a:pt x="43379" y="27232"/>
                    <a:pt x="42964" y="26735"/>
                    <a:pt x="42964" y="26528"/>
                  </a:cubicBezTo>
                  <a:cubicBezTo>
                    <a:pt x="42964" y="26279"/>
                    <a:pt x="43461" y="25865"/>
                    <a:pt x="43627" y="25658"/>
                  </a:cubicBezTo>
                  <a:cubicBezTo>
                    <a:pt x="43876" y="25326"/>
                    <a:pt x="44083" y="24995"/>
                    <a:pt x="44249" y="24622"/>
                  </a:cubicBezTo>
                  <a:cubicBezTo>
                    <a:pt x="44829" y="23379"/>
                    <a:pt x="45077" y="22136"/>
                    <a:pt x="45119" y="20810"/>
                  </a:cubicBezTo>
                  <a:cubicBezTo>
                    <a:pt x="45077" y="20562"/>
                    <a:pt x="45077" y="20313"/>
                    <a:pt x="45119" y="20064"/>
                  </a:cubicBezTo>
                  <a:cubicBezTo>
                    <a:pt x="45119" y="20064"/>
                    <a:pt x="45119" y="20064"/>
                    <a:pt x="45119" y="20023"/>
                  </a:cubicBezTo>
                  <a:cubicBezTo>
                    <a:pt x="45077" y="19733"/>
                    <a:pt x="45367" y="19360"/>
                    <a:pt x="45492" y="19070"/>
                  </a:cubicBezTo>
                  <a:cubicBezTo>
                    <a:pt x="45533" y="18987"/>
                    <a:pt x="45574" y="18904"/>
                    <a:pt x="45574" y="18780"/>
                  </a:cubicBezTo>
                  <a:cubicBezTo>
                    <a:pt x="45657" y="18656"/>
                    <a:pt x="45699" y="18490"/>
                    <a:pt x="45782" y="18324"/>
                  </a:cubicBezTo>
                  <a:cubicBezTo>
                    <a:pt x="45947" y="17827"/>
                    <a:pt x="46154" y="17330"/>
                    <a:pt x="46320" y="16791"/>
                  </a:cubicBezTo>
                  <a:cubicBezTo>
                    <a:pt x="46486" y="16336"/>
                    <a:pt x="46610" y="15838"/>
                    <a:pt x="46693" y="15300"/>
                  </a:cubicBezTo>
                  <a:cubicBezTo>
                    <a:pt x="46734" y="14968"/>
                    <a:pt x="46527" y="14388"/>
                    <a:pt x="46610" y="14098"/>
                  </a:cubicBezTo>
                  <a:cubicBezTo>
                    <a:pt x="46652" y="14057"/>
                    <a:pt x="46652" y="14016"/>
                    <a:pt x="46693" y="14016"/>
                  </a:cubicBezTo>
                  <a:cubicBezTo>
                    <a:pt x="46693" y="14306"/>
                    <a:pt x="46693" y="14554"/>
                    <a:pt x="46734" y="14844"/>
                  </a:cubicBezTo>
                  <a:cubicBezTo>
                    <a:pt x="46734" y="14886"/>
                    <a:pt x="46734" y="14886"/>
                    <a:pt x="46734" y="14927"/>
                  </a:cubicBezTo>
                  <a:cubicBezTo>
                    <a:pt x="46817" y="15466"/>
                    <a:pt x="46983" y="16004"/>
                    <a:pt x="47232" y="16543"/>
                  </a:cubicBezTo>
                  <a:cubicBezTo>
                    <a:pt x="47273" y="16543"/>
                    <a:pt x="47273" y="16584"/>
                    <a:pt x="47273" y="16626"/>
                  </a:cubicBezTo>
                  <a:cubicBezTo>
                    <a:pt x="47397" y="16874"/>
                    <a:pt x="47522" y="17123"/>
                    <a:pt x="47687" y="17371"/>
                  </a:cubicBezTo>
                  <a:cubicBezTo>
                    <a:pt x="47812" y="17537"/>
                    <a:pt x="48019" y="17703"/>
                    <a:pt x="48060" y="17910"/>
                  </a:cubicBezTo>
                  <a:cubicBezTo>
                    <a:pt x="48102" y="17993"/>
                    <a:pt x="48060" y="18076"/>
                    <a:pt x="48019" y="18200"/>
                  </a:cubicBezTo>
                  <a:cubicBezTo>
                    <a:pt x="47977" y="18283"/>
                    <a:pt x="47936" y="18407"/>
                    <a:pt x="47936" y="18490"/>
                  </a:cubicBezTo>
                  <a:cubicBezTo>
                    <a:pt x="47812" y="19277"/>
                    <a:pt x="48019" y="20023"/>
                    <a:pt x="48475" y="20644"/>
                  </a:cubicBezTo>
                  <a:cubicBezTo>
                    <a:pt x="48723" y="21017"/>
                    <a:pt x="47936" y="22385"/>
                    <a:pt x="47770" y="22840"/>
                  </a:cubicBezTo>
                  <a:cubicBezTo>
                    <a:pt x="47480" y="23586"/>
                    <a:pt x="47149" y="24332"/>
                    <a:pt x="47107" y="25160"/>
                  </a:cubicBezTo>
                  <a:cubicBezTo>
                    <a:pt x="47107" y="25326"/>
                    <a:pt x="47066" y="25492"/>
                    <a:pt x="47025" y="25658"/>
                  </a:cubicBezTo>
                  <a:cubicBezTo>
                    <a:pt x="47025" y="25699"/>
                    <a:pt x="47025" y="25740"/>
                    <a:pt x="47025" y="25782"/>
                  </a:cubicBezTo>
                  <a:cubicBezTo>
                    <a:pt x="47025" y="25823"/>
                    <a:pt x="46983" y="25906"/>
                    <a:pt x="46983" y="25948"/>
                  </a:cubicBezTo>
                  <a:cubicBezTo>
                    <a:pt x="46693" y="27066"/>
                    <a:pt x="46072" y="28143"/>
                    <a:pt x="45699" y="29221"/>
                  </a:cubicBezTo>
                  <a:cubicBezTo>
                    <a:pt x="45657" y="29386"/>
                    <a:pt x="45616" y="29511"/>
                    <a:pt x="45574" y="29635"/>
                  </a:cubicBezTo>
                  <a:cubicBezTo>
                    <a:pt x="45533" y="29676"/>
                    <a:pt x="45533" y="29718"/>
                    <a:pt x="45533" y="29759"/>
                  </a:cubicBezTo>
                  <a:cubicBezTo>
                    <a:pt x="45492" y="29925"/>
                    <a:pt x="45450" y="30049"/>
                    <a:pt x="45409" y="30215"/>
                  </a:cubicBezTo>
                  <a:cubicBezTo>
                    <a:pt x="45409" y="30298"/>
                    <a:pt x="45409" y="30381"/>
                    <a:pt x="45409" y="30505"/>
                  </a:cubicBezTo>
                  <a:cubicBezTo>
                    <a:pt x="45284" y="31334"/>
                    <a:pt x="45284" y="32204"/>
                    <a:pt x="45284" y="33032"/>
                  </a:cubicBezTo>
                  <a:cubicBezTo>
                    <a:pt x="45243" y="33902"/>
                    <a:pt x="45243" y="34731"/>
                    <a:pt x="45284" y="35560"/>
                  </a:cubicBezTo>
                  <a:cubicBezTo>
                    <a:pt x="45284" y="35642"/>
                    <a:pt x="45284" y="35684"/>
                    <a:pt x="45284" y="35725"/>
                  </a:cubicBezTo>
                  <a:cubicBezTo>
                    <a:pt x="45284" y="35932"/>
                    <a:pt x="45202" y="36098"/>
                    <a:pt x="45160" y="36264"/>
                  </a:cubicBezTo>
                  <a:cubicBezTo>
                    <a:pt x="44912" y="36761"/>
                    <a:pt x="44456" y="37175"/>
                    <a:pt x="44497" y="37797"/>
                  </a:cubicBezTo>
                  <a:cubicBezTo>
                    <a:pt x="44539" y="38128"/>
                    <a:pt x="44663" y="38377"/>
                    <a:pt x="44704" y="38708"/>
                  </a:cubicBezTo>
                  <a:cubicBezTo>
                    <a:pt x="44746" y="38791"/>
                    <a:pt x="44746" y="38874"/>
                    <a:pt x="44746" y="38998"/>
                  </a:cubicBezTo>
                  <a:cubicBezTo>
                    <a:pt x="44746" y="39371"/>
                    <a:pt x="44704" y="39744"/>
                    <a:pt x="44663" y="40076"/>
                  </a:cubicBezTo>
                  <a:cubicBezTo>
                    <a:pt x="44663" y="40117"/>
                    <a:pt x="44663" y="40117"/>
                    <a:pt x="44663" y="40117"/>
                  </a:cubicBezTo>
                  <a:cubicBezTo>
                    <a:pt x="44663" y="40117"/>
                    <a:pt x="44663" y="40117"/>
                    <a:pt x="44622" y="40158"/>
                  </a:cubicBezTo>
                  <a:cubicBezTo>
                    <a:pt x="44497" y="40987"/>
                    <a:pt x="44166" y="41733"/>
                    <a:pt x="43876" y="42479"/>
                  </a:cubicBezTo>
                  <a:cubicBezTo>
                    <a:pt x="43586" y="43183"/>
                    <a:pt x="43296" y="43763"/>
                    <a:pt x="43296" y="44467"/>
                  </a:cubicBezTo>
                  <a:cubicBezTo>
                    <a:pt x="43254" y="44509"/>
                    <a:pt x="43254" y="44509"/>
                    <a:pt x="43254" y="44550"/>
                  </a:cubicBezTo>
                  <a:cubicBezTo>
                    <a:pt x="43254" y="44633"/>
                    <a:pt x="43254" y="44716"/>
                    <a:pt x="43296" y="44799"/>
                  </a:cubicBezTo>
                  <a:cubicBezTo>
                    <a:pt x="43296" y="44840"/>
                    <a:pt x="43296" y="44882"/>
                    <a:pt x="43296" y="44923"/>
                  </a:cubicBezTo>
                  <a:cubicBezTo>
                    <a:pt x="43296" y="45047"/>
                    <a:pt x="43337" y="45213"/>
                    <a:pt x="43337" y="45379"/>
                  </a:cubicBezTo>
                  <a:cubicBezTo>
                    <a:pt x="43379" y="45420"/>
                    <a:pt x="43379" y="45462"/>
                    <a:pt x="43379" y="45544"/>
                  </a:cubicBezTo>
                  <a:cubicBezTo>
                    <a:pt x="43420" y="45710"/>
                    <a:pt x="43461" y="45834"/>
                    <a:pt x="43544" y="46000"/>
                  </a:cubicBezTo>
                  <a:cubicBezTo>
                    <a:pt x="43627" y="46207"/>
                    <a:pt x="43710" y="46414"/>
                    <a:pt x="43793" y="46580"/>
                  </a:cubicBezTo>
                  <a:cubicBezTo>
                    <a:pt x="43876" y="46704"/>
                    <a:pt x="43834" y="46746"/>
                    <a:pt x="43793" y="46829"/>
                  </a:cubicBezTo>
                  <a:cubicBezTo>
                    <a:pt x="43710" y="46870"/>
                    <a:pt x="43627" y="46953"/>
                    <a:pt x="43586" y="47077"/>
                  </a:cubicBezTo>
                  <a:cubicBezTo>
                    <a:pt x="43586" y="47119"/>
                    <a:pt x="43586" y="47119"/>
                    <a:pt x="43586" y="47160"/>
                  </a:cubicBezTo>
                  <a:cubicBezTo>
                    <a:pt x="43586" y="47202"/>
                    <a:pt x="43544" y="47285"/>
                    <a:pt x="43544" y="47367"/>
                  </a:cubicBezTo>
                  <a:cubicBezTo>
                    <a:pt x="43544" y="47450"/>
                    <a:pt x="43544" y="47533"/>
                    <a:pt x="43544" y="47616"/>
                  </a:cubicBezTo>
                  <a:cubicBezTo>
                    <a:pt x="43544" y="47657"/>
                    <a:pt x="43544" y="47740"/>
                    <a:pt x="43586" y="47782"/>
                  </a:cubicBezTo>
                  <a:cubicBezTo>
                    <a:pt x="43586" y="47823"/>
                    <a:pt x="43586" y="47865"/>
                    <a:pt x="43586" y="47906"/>
                  </a:cubicBezTo>
                  <a:cubicBezTo>
                    <a:pt x="43627" y="47989"/>
                    <a:pt x="43627" y="48072"/>
                    <a:pt x="43669" y="48155"/>
                  </a:cubicBezTo>
                  <a:cubicBezTo>
                    <a:pt x="43751" y="48320"/>
                    <a:pt x="43876" y="48445"/>
                    <a:pt x="44000" y="48569"/>
                  </a:cubicBezTo>
                  <a:cubicBezTo>
                    <a:pt x="44083" y="48610"/>
                    <a:pt x="44041" y="48693"/>
                    <a:pt x="44000" y="48776"/>
                  </a:cubicBezTo>
                  <a:cubicBezTo>
                    <a:pt x="43959" y="48859"/>
                    <a:pt x="43917" y="48983"/>
                    <a:pt x="43876" y="49025"/>
                  </a:cubicBezTo>
                  <a:cubicBezTo>
                    <a:pt x="43503" y="49978"/>
                    <a:pt x="43627" y="51013"/>
                    <a:pt x="44124" y="51800"/>
                  </a:cubicBezTo>
                  <a:cubicBezTo>
                    <a:pt x="44124" y="51800"/>
                    <a:pt x="44124" y="51800"/>
                    <a:pt x="44124" y="51842"/>
                  </a:cubicBezTo>
                  <a:cubicBezTo>
                    <a:pt x="44207" y="51925"/>
                    <a:pt x="44290" y="52008"/>
                    <a:pt x="44373" y="52132"/>
                  </a:cubicBezTo>
                  <a:cubicBezTo>
                    <a:pt x="44456" y="52173"/>
                    <a:pt x="44497" y="52256"/>
                    <a:pt x="44580" y="52339"/>
                  </a:cubicBezTo>
                  <a:cubicBezTo>
                    <a:pt x="44622" y="52381"/>
                    <a:pt x="44622" y="52381"/>
                    <a:pt x="44663" y="52381"/>
                  </a:cubicBezTo>
                  <a:cubicBezTo>
                    <a:pt x="44953" y="52629"/>
                    <a:pt x="45284" y="52836"/>
                    <a:pt x="45616" y="52961"/>
                  </a:cubicBezTo>
                  <a:cubicBezTo>
                    <a:pt x="46004" y="53097"/>
                    <a:pt x="46454" y="53159"/>
                    <a:pt x="46898" y="53159"/>
                  </a:cubicBezTo>
                  <a:cubicBezTo>
                    <a:pt x="47261" y="53159"/>
                    <a:pt x="47619" y="53118"/>
                    <a:pt x="47936" y="53043"/>
                  </a:cubicBezTo>
                  <a:cubicBezTo>
                    <a:pt x="47977" y="53043"/>
                    <a:pt x="48019" y="53002"/>
                    <a:pt x="48019" y="53002"/>
                  </a:cubicBezTo>
                  <a:cubicBezTo>
                    <a:pt x="48433" y="52878"/>
                    <a:pt x="48847" y="52753"/>
                    <a:pt x="49220" y="52505"/>
                  </a:cubicBezTo>
                  <a:cubicBezTo>
                    <a:pt x="49262" y="52463"/>
                    <a:pt x="49303" y="52422"/>
                    <a:pt x="49386" y="52381"/>
                  </a:cubicBezTo>
                  <a:cubicBezTo>
                    <a:pt x="49635" y="52173"/>
                    <a:pt x="49925" y="51883"/>
                    <a:pt x="50215" y="51759"/>
                  </a:cubicBezTo>
                  <a:cubicBezTo>
                    <a:pt x="50795" y="51469"/>
                    <a:pt x="51458" y="51510"/>
                    <a:pt x="52121" y="51345"/>
                  </a:cubicBezTo>
                  <a:cubicBezTo>
                    <a:pt x="52286" y="51303"/>
                    <a:pt x="52452" y="51220"/>
                    <a:pt x="52618" y="51138"/>
                  </a:cubicBezTo>
                  <a:cubicBezTo>
                    <a:pt x="52659" y="51096"/>
                    <a:pt x="52742" y="51096"/>
                    <a:pt x="52783" y="51055"/>
                  </a:cubicBezTo>
                  <a:cubicBezTo>
                    <a:pt x="52908" y="50972"/>
                    <a:pt x="53032" y="50930"/>
                    <a:pt x="53115" y="50848"/>
                  </a:cubicBezTo>
                  <a:cubicBezTo>
                    <a:pt x="53156" y="50848"/>
                    <a:pt x="53198" y="50806"/>
                    <a:pt x="53198" y="50806"/>
                  </a:cubicBezTo>
                  <a:cubicBezTo>
                    <a:pt x="53819" y="50350"/>
                    <a:pt x="54275" y="49812"/>
                    <a:pt x="54606" y="49190"/>
                  </a:cubicBezTo>
                  <a:cubicBezTo>
                    <a:pt x="55269" y="47865"/>
                    <a:pt x="55228" y="46332"/>
                    <a:pt x="55808" y="44964"/>
                  </a:cubicBezTo>
                  <a:cubicBezTo>
                    <a:pt x="56471" y="43349"/>
                    <a:pt x="57465" y="41857"/>
                    <a:pt x="58418" y="40407"/>
                  </a:cubicBezTo>
                  <a:cubicBezTo>
                    <a:pt x="58915" y="39620"/>
                    <a:pt x="59412" y="38874"/>
                    <a:pt x="59827" y="38045"/>
                  </a:cubicBezTo>
                  <a:cubicBezTo>
                    <a:pt x="59910" y="37963"/>
                    <a:pt x="60158" y="37838"/>
                    <a:pt x="60365" y="37755"/>
                  </a:cubicBezTo>
                  <a:cubicBezTo>
                    <a:pt x="60738" y="37548"/>
                    <a:pt x="61153" y="37300"/>
                    <a:pt x="61525" y="37093"/>
                  </a:cubicBezTo>
                  <a:lnTo>
                    <a:pt x="61525" y="37093"/>
                  </a:lnTo>
                  <a:cubicBezTo>
                    <a:pt x="61235" y="37797"/>
                    <a:pt x="60987" y="38543"/>
                    <a:pt x="60655" y="39288"/>
                  </a:cubicBezTo>
                  <a:cubicBezTo>
                    <a:pt x="60490" y="39703"/>
                    <a:pt x="60282" y="40697"/>
                    <a:pt x="59868" y="40946"/>
                  </a:cubicBezTo>
                  <a:cubicBezTo>
                    <a:pt x="59827" y="40987"/>
                    <a:pt x="59827" y="40987"/>
                    <a:pt x="59785" y="41028"/>
                  </a:cubicBezTo>
                  <a:cubicBezTo>
                    <a:pt x="59661" y="41111"/>
                    <a:pt x="59537" y="41236"/>
                    <a:pt x="59412" y="41318"/>
                  </a:cubicBezTo>
                  <a:cubicBezTo>
                    <a:pt x="59164" y="41567"/>
                    <a:pt x="58998" y="41816"/>
                    <a:pt x="58915" y="42106"/>
                  </a:cubicBezTo>
                  <a:cubicBezTo>
                    <a:pt x="58915" y="42106"/>
                    <a:pt x="58915" y="42106"/>
                    <a:pt x="58915" y="42147"/>
                  </a:cubicBezTo>
                  <a:cubicBezTo>
                    <a:pt x="58915" y="42313"/>
                    <a:pt x="58915" y="42479"/>
                    <a:pt x="58957" y="42644"/>
                  </a:cubicBezTo>
                  <a:cubicBezTo>
                    <a:pt x="59040" y="42934"/>
                    <a:pt x="59495" y="43349"/>
                    <a:pt x="59495" y="43597"/>
                  </a:cubicBezTo>
                  <a:cubicBezTo>
                    <a:pt x="59537" y="43680"/>
                    <a:pt x="59330" y="43887"/>
                    <a:pt x="59288" y="44053"/>
                  </a:cubicBezTo>
                  <a:cubicBezTo>
                    <a:pt x="59247" y="44094"/>
                    <a:pt x="59247" y="44177"/>
                    <a:pt x="59247" y="44219"/>
                  </a:cubicBezTo>
                  <a:cubicBezTo>
                    <a:pt x="59247" y="44219"/>
                    <a:pt x="59247" y="44219"/>
                    <a:pt x="59247" y="44260"/>
                  </a:cubicBezTo>
                  <a:cubicBezTo>
                    <a:pt x="59247" y="44343"/>
                    <a:pt x="59247" y="44384"/>
                    <a:pt x="59247" y="44467"/>
                  </a:cubicBezTo>
                  <a:cubicBezTo>
                    <a:pt x="59247" y="44550"/>
                    <a:pt x="59288" y="44592"/>
                    <a:pt x="59288" y="44674"/>
                  </a:cubicBezTo>
                  <a:cubicBezTo>
                    <a:pt x="59330" y="44799"/>
                    <a:pt x="59412" y="44923"/>
                    <a:pt x="59454" y="45089"/>
                  </a:cubicBezTo>
                  <a:cubicBezTo>
                    <a:pt x="59495" y="45172"/>
                    <a:pt x="59537" y="45213"/>
                    <a:pt x="59578" y="45296"/>
                  </a:cubicBezTo>
                  <a:cubicBezTo>
                    <a:pt x="59620" y="45337"/>
                    <a:pt x="59537" y="45586"/>
                    <a:pt x="59454" y="45834"/>
                  </a:cubicBezTo>
                  <a:cubicBezTo>
                    <a:pt x="59371" y="46332"/>
                    <a:pt x="59371" y="46829"/>
                    <a:pt x="59620" y="47243"/>
                  </a:cubicBezTo>
                  <a:cubicBezTo>
                    <a:pt x="59744" y="47492"/>
                    <a:pt x="60075" y="47699"/>
                    <a:pt x="60158" y="47947"/>
                  </a:cubicBezTo>
                  <a:cubicBezTo>
                    <a:pt x="60282" y="48237"/>
                    <a:pt x="60117" y="48610"/>
                    <a:pt x="60282" y="48900"/>
                  </a:cubicBezTo>
                  <a:cubicBezTo>
                    <a:pt x="60448" y="49190"/>
                    <a:pt x="60614" y="49439"/>
                    <a:pt x="60862" y="49646"/>
                  </a:cubicBezTo>
                  <a:cubicBezTo>
                    <a:pt x="60862" y="49646"/>
                    <a:pt x="60904" y="49688"/>
                    <a:pt x="60904" y="49688"/>
                  </a:cubicBezTo>
                  <a:cubicBezTo>
                    <a:pt x="60945" y="49729"/>
                    <a:pt x="61028" y="49770"/>
                    <a:pt x="61111" y="49812"/>
                  </a:cubicBezTo>
                  <a:cubicBezTo>
                    <a:pt x="61235" y="49895"/>
                    <a:pt x="61360" y="49978"/>
                    <a:pt x="61484" y="50060"/>
                  </a:cubicBezTo>
                  <a:cubicBezTo>
                    <a:pt x="61525" y="50060"/>
                    <a:pt x="61567" y="50060"/>
                    <a:pt x="61608" y="50102"/>
                  </a:cubicBezTo>
                  <a:cubicBezTo>
                    <a:pt x="61733" y="50143"/>
                    <a:pt x="61857" y="50185"/>
                    <a:pt x="62023" y="50226"/>
                  </a:cubicBezTo>
                  <a:cubicBezTo>
                    <a:pt x="62188" y="50268"/>
                    <a:pt x="62271" y="50309"/>
                    <a:pt x="62313" y="50392"/>
                  </a:cubicBezTo>
                  <a:cubicBezTo>
                    <a:pt x="62478" y="50599"/>
                    <a:pt x="62437" y="50972"/>
                    <a:pt x="62478" y="51303"/>
                  </a:cubicBezTo>
                  <a:cubicBezTo>
                    <a:pt x="62478" y="51510"/>
                    <a:pt x="62520" y="51718"/>
                    <a:pt x="62520" y="51925"/>
                  </a:cubicBezTo>
                  <a:cubicBezTo>
                    <a:pt x="62520" y="52961"/>
                    <a:pt x="62395" y="54038"/>
                    <a:pt x="62105" y="54991"/>
                  </a:cubicBezTo>
                  <a:cubicBezTo>
                    <a:pt x="62064" y="55322"/>
                    <a:pt x="61940" y="55654"/>
                    <a:pt x="61774" y="55944"/>
                  </a:cubicBezTo>
                  <a:cubicBezTo>
                    <a:pt x="61194" y="57394"/>
                    <a:pt x="60862" y="58719"/>
                    <a:pt x="60987" y="60294"/>
                  </a:cubicBezTo>
                  <a:cubicBezTo>
                    <a:pt x="61028" y="60584"/>
                    <a:pt x="61070" y="60915"/>
                    <a:pt x="61153" y="61205"/>
                  </a:cubicBezTo>
                  <a:cubicBezTo>
                    <a:pt x="61153" y="61247"/>
                    <a:pt x="61153" y="61247"/>
                    <a:pt x="61153" y="61288"/>
                  </a:cubicBezTo>
                  <a:cubicBezTo>
                    <a:pt x="61153" y="61288"/>
                    <a:pt x="61153" y="61330"/>
                    <a:pt x="61153" y="61330"/>
                  </a:cubicBezTo>
                  <a:cubicBezTo>
                    <a:pt x="61194" y="61454"/>
                    <a:pt x="61153" y="61578"/>
                    <a:pt x="61111" y="61661"/>
                  </a:cubicBezTo>
                  <a:cubicBezTo>
                    <a:pt x="61111" y="61702"/>
                    <a:pt x="61111" y="61702"/>
                    <a:pt x="61111" y="61702"/>
                  </a:cubicBezTo>
                  <a:cubicBezTo>
                    <a:pt x="60987" y="62034"/>
                    <a:pt x="60738" y="62282"/>
                    <a:pt x="60572" y="62531"/>
                  </a:cubicBezTo>
                  <a:cubicBezTo>
                    <a:pt x="60407" y="62904"/>
                    <a:pt x="60282" y="63277"/>
                    <a:pt x="60241" y="63691"/>
                  </a:cubicBezTo>
                  <a:cubicBezTo>
                    <a:pt x="60200" y="64023"/>
                    <a:pt x="60117" y="64561"/>
                    <a:pt x="60241" y="64851"/>
                  </a:cubicBezTo>
                  <a:cubicBezTo>
                    <a:pt x="60407" y="65224"/>
                    <a:pt x="60821" y="65266"/>
                    <a:pt x="61153" y="65390"/>
                  </a:cubicBezTo>
                  <a:cubicBezTo>
                    <a:pt x="61567" y="65597"/>
                    <a:pt x="62023" y="65804"/>
                    <a:pt x="62437" y="66011"/>
                  </a:cubicBezTo>
                  <a:cubicBezTo>
                    <a:pt x="62437" y="66053"/>
                    <a:pt x="62437" y="66053"/>
                    <a:pt x="62478" y="66053"/>
                  </a:cubicBezTo>
                  <a:cubicBezTo>
                    <a:pt x="62561" y="66094"/>
                    <a:pt x="62644" y="66177"/>
                    <a:pt x="62768" y="66218"/>
                  </a:cubicBezTo>
                  <a:cubicBezTo>
                    <a:pt x="62810" y="66301"/>
                    <a:pt x="62893" y="66343"/>
                    <a:pt x="62975" y="66384"/>
                  </a:cubicBezTo>
                  <a:cubicBezTo>
                    <a:pt x="63100" y="66508"/>
                    <a:pt x="63224" y="66591"/>
                    <a:pt x="63348" y="66716"/>
                  </a:cubicBezTo>
                  <a:cubicBezTo>
                    <a:pt x="63431" y="66798"/>
                    <a:pt x="63514" y="66881"/>
                    <a:pt x="63597" y="66923"/>
                  </a:cubicBezTo>
                  <a:cubicBezTo>
                    <a:pt x="63680" y="67006"/>
                    <a:pt x="63763" y="67047"/>
                    <a:pt x="63846" y="67130"/>
                  </a:cubicBezTo>
                  <a:cubicBezTo>
                    <a:pt x="64177" y="67337"/>
                    <a:pt x="64467" y="67461"/>
                    <a:pt x="64840" y="67586"/>
                  </a:cubicBezTo>
                  <a:lnTo>
                    <a:pt x="64923" y="67586"/>
                  </a:lnTo>
                  <a:cubicBezTo>
                    <a:pt x="65088" y="67627"/>
                    <a:pt x="65213" y="67669"/>
                    <a:pt x="65378" y="67710"/>
                  </a:cubicBezTo>
                  <a:cubicBezTo>
                    <a:pt x="65461" y="67710"/>
                    <a:pt x="65544" y="67751"/>
                    <a:pt x="65627" y="67751"/>
                  </a:cubicBezTo>
                  <a:cubicBezTo>
                    <a:pt x="65876" y="67751"/>
                    <a:pt x="66041" y="67751"/>
                    <a:pt x="66207" y="67917"/>
                  </a:cubicBezTo>
                  <a:cubicBezTo>
                    <a:pt x="66331" y="68000"/>
                    <a:pt x="66373" y="68166"/>
                    <a:pt x="66539" y="68456"/>
                  </a:cubicBezTo>
                  <a:lnTo>
                    <a:pt x="67160" y="69616"/>
                  </a:lnTo>
                  <a:cubicBezTo>
                    <a:pt x="67367" y="69989"/>
                    <a:pt x="67657" y="70320"/>
                    <a:pt x="67989" y="70569"/>
                  </a:cubicBezTo>
                  <a:cubicBezTo>
                    <a:pt x="68569" y="70983"/>
                    <a:pt x="69024" y="71314"/>
                    <a:pt x="69439" y="71812"/>
                  </a:cubicBezTo>
                  <a:cubicBezTo>
                    <a:pt x="69439" y="71853"/>
                    <a:pt x="69480" y="71894"/>
                    <a:pt x="69480" y="71936"/>
                  </a:cubicBezTo>
                  <a:cubicBezTo>
                    <a:pt x="69563" y="72019"/>
                    <a:pt x="69646" y="72143"/>
                    <a:pt x="69729" y="72226"/>
                  </a:cubicBezTo>
                  <a:cubicBezTo>
                    <a:pt x="70184" y="72972"/>
                    <a:pt x="70640" y="73552"/>
                    <a:pt x="71303" y="74173"/>
                  </a:cubicBezTo>
                  <a:cubicBezTo>
                    <a:pt x="71635" y="74463"/>
                    <a:pt x="71966" y="74712"/>
                    <a:pt x="72339" y="74960"/>
                  </a:cubicBezTo>
                  <a:cubicBezTo>
                    <a:pt x="72339" y="74960"/>
                    <a:pt x="72380" y="75002"/>
                    <a:pt x="72422" y="75002"/>
                  </a:cubicBezTo>
                  <a:cubicBezTo>
                    <a:pt x="72505" y="75085"/>
                    <a:pt x="72629" y="75126"/>
                    <a:pt x="72712" y="75168"/>
                  </a:cubicBezTo>
                  <a:cubicBezTo>
                    <a:pt x="72836" y="75250"/>
                    <a:pt x="72919" y="75292"/>
                    <a:pt x="73043" y="75333"/>
                  </a:cubicBezTo>
                  <a:cubicBezTo>
                    <a:pt x="73955" y="75830"/>
                    <a:pt x="74990" y="76079"/>
                    <a:pt x="76026" y="76286"/>
                  </a:cubicBezTo>
                  <a:cubicBezTo>
                    <a:pt x="76275" y="76328"/>
                    <a:pt x="76399" y="76990"/>
                    <a:pt x="76606" y="77156"/>
                  </a:cubicBezTo>
                  <a:cubicBezTo>
                    <a:pt x="76689" y="77198"/>
                    <a:pt x="76855" y="77280"/>
                    <a:pt x="77021" y="77322"/>
                  </a:cubicBezTo>
                  <a:lnTo>
                    <a:pt x="77518" y="77322"/>
                  </a:lnTo>
                  <a:cubicBezTo>
                    <a:pt x="78181" y="77115"/>
                    <a:pt x="78139" y="76493"/>
                    <a:pt x="78139" y="75872"/>
                  </a:cubicBezTo>
                  <a:lnTo>
                    <a:pt x="78139" y="75872"/>
                  </a:lnTo>
                  <a:cubicBezTo>
                    <a:pt x="78222" y="75913"/>
                    <a:pt x="78346" y="75913"/>
                    <a:pt x="78429" y="75955"/>
                  </a:cubicBezTo>
                  <a:cubicBezTo>
                    <a:pt x="78623" y="76003"/>
                    <a:pt x="78832" y="76023"/>
                    <a:pt x="79038" y="76023"/>
                  </a:cubicBezTo>
                  <a:cubicBezTo>
                    <a:pt x="79183" y="76023"/>
                    <a:pt x="79328" y="76013"/>
                    <a:pt x="79465" y="75996"/>
                  </a:cubicBezTo>
                  <a:cubicBezTo>
                    <a:pt x="79506" y="75955"/>
                    <a:pt x="79589" y="75955"/>
                    <a:pt x="79631" y="75955"/>
                  </a:cubicBezTo>
                  <a:lnTo>
                    <a:pt x="79672" y="75955"/>
                  </a:lnTo>
                  <a:cubicBezTo>
                    <a:pt x="79921" y="75830"/>
                    <a:pt x="80128" y="75706"/>
                    <a:pt x="80377" y="75540"/>
                  </a:cubicBezTo>
                  <a:cubicBezTo>
                    <a:pt x="80459" y="75458"/>
                    <a:pt x="80584" y="75333"/>
                    <a:pt x="80708" y="75250"/>
                  </a:cubicBezTo>
                  <a:cubicBezTo>
                    <a:pt x="80725" y="75215"/>
                    <a:pt x="80750" y="75203"/>
                    <a:pt x="80776" y="75203"/>
                  </a:cubicBezTo>
                  <a:cubicBezTo>
                    <a:pt x="80812" y="75203"/>
                    <a:pt x="80850" y="75226"/>
                    <a:pt x="80874" y="75250"/>
                  </a:cubicBezTo>
                  <a:cubicBezTo>
                    <a:pt x="80957" y="75250"/>
                    <a:pt x="81039" y="75292"/>
                    <a:pt x="81081" y="75292"/>
                  </a:cubicBezTo>
                  <a:cubicBezTo>
                    <a:pt x="81171" y="75297"/>
                    <a:pt x="81260" y="75300"/>
                    <a:pt x="81348" y="75300"/>
                  </a:cubicBezTo>
                  <a:cubicBezTo>
                    <a:pt x="81902" y="75300"/>
                    <a:pt x="82403" y="75198"/>
                    <a:pt x="82904" y="75126"/>
                  </a:cubicBezTo>
                  <a:cubicBezTo>
                    <a:pt x="83235" y="75043"/>
                    <a:pt x="83567" y="75043"/>
                    <a:pt x="83898" y="75043"/>
                  </a:cubicBezTo>
                  <a:cubicBezTo>
                    <a:pt x="84188" y="75043"/>
                    <a:pt x="84520" y="75043"/>
                    <a:pt x="84768" y="75126"/>
                  </a:cubicBezTo>
                  <a:cubicBezTo>
                    <a:pt x="84810" y="75168"/>
                    <a:pt x="84851" y="75168"/>
                    <a:pt x="84934" y="75209"/>
                  </a:cubicBezTo>
                  <a:cubicBezTo>
                    <a:pt x="85320" y="75330"/>
                    <a:pt x="85692" y="75394"/>
                    <a:pt x="86067" y="75394"/>
                  </a:cubicBezTo>
                  <a:cubicBezTo>
                    <a:pt x="86335" y="75394"/>
                    <a:pt x="86604" y="75361"/>
                    <a:pt x="86881" y="75292"/>
                  </a:cubicBezTo>
                  <a:cubicBezTo>
                    <a:pt x="87047" y="75209"/>
                    <a:pt x="87254" y="75126"/>
                    <a:pt x="87420" y="75043"/>
                  </a:cubicBezTo>
                  <a:cubicBezTo>
                    <a:pt x="87668" y="74919"/>
                    <a:pt x="87876" y="74753"/>
                    <a:pt x="88124" y="74670"/>
                  </a:cubicBezTo>
                  <a:cubicBezTo>
                    <a:pt x="88290" y="74587"/>
                    <a:pt x="88456" y="74587"/>
                    <a:pt x="88621" y="74587"/>
                  </a:cubicBezTo>
                  <a:cubicBezTo>
                    <a:pt x="88994" y="74587"/>
                    <a:pt x="89450" y="74712"/>
                    <a:pt x="89864" y="74712"/>
                  </a:cubicBezTo>
                  <a:cubicBezTo>
                    <a:pt x="90154" y="74670"/>
                    <a:pt x="90527" y="74670"/>
                    <a:pt x="90859" y="74629"/>
                  </a:cubicBezTo>
                  <a:cubicBezTo>
                    <a:pt x="90983" y="74587"/>
                    <a:pt x="91149" y="74587"/>
                    <a:pt x="91273" y="74546"/>
                  </a:cubicBezTo>
                  <a:cubicBezTo>
                    <a:pt x="91853" y="74339"/>
                    <a:pt x="92019" y="73759"/>
                    <a:pt x="92267" y="73179"/>
                  </a:cubicBezTo>
                  <a:cubicBezTo>
                    <a:pt x="92474" y="72723"/>
                    <a:pt x="92640" y="72226"/>
                    <a:pt x="92764" y="71729"/>
                  </a:cubicBezTo>
                  <a:cubicBezTo>
                    <a:pt x="92847" y="71439"/>
                    <a:pt x="92889" y="71149"/>
                    <a:pt x="93013" y="70859"/>
                  </a:cubicBezTo>
                  <a:cubicBezTo>
                    <a:pt x="93013" y="70817"/>
                    <a:pt x="93013" y="70734"/>
                    <a:pt x="93054" y="70693"/>
                  </a:cubicBezTo>
                  <a:cubicBezTo>
                    <a:pt x="93137" y="70237"/>
                    <a:pt x="93510" y="69864"/>
                    <a:pt x="93759" y="69491"/>
                  </a:cubicBezTo>
                  <a:cubicBezTo>
                    <a:pt x="94132" y="68994"/>
                    <a:pt x="94505" y="68456"/>
                    <a:pt x="94877" y="67917"/>
                  </a:cubicBezTo>
                  <a:cubicBezTo>
                    <a:pt x="95085" y="68414"/>
                    <a:pt x="95540" y="69450"/>
                    <a:pt x="95540" y="69989"/>
                  </a:cubicBezTo>
                  <a:cubicBezTo>
                    <a:pt x="95540" y="70320"/>
                    <a:pt x="95333" y="70610"/>
                    <a:pt x="95416" y="70983"/>
                  </a:cubicBezTo>
                  <a:cubicBezTo>
                    <a:pt x="95416" y="71024"/>
                    <a:pt x="95416" y="71107"/>
                    <a:pt x="95457" y="71149"/>
                  </a:cubicBezTo>
                  <a:cubicBezTo>
                    <a:pt x="95457" y="71190"/>
                    <a:pt x="95457" y="71190"/>
                    <a:pt x="95457" y="71232"/>
                  </a:cubicBezTo>
                  <a:cubicBezTo>
                    <a:pt x="95457" y="71232"/>
                    <a:pt x="95499" y="71273"/>
                    <a:pt x="95499" y="71314"/>
                  </a:cubicBezTo>
                  <a:cubicBezTo>
                    <a:pt x="95706" y="71687"/>
                    <a:pt x="95955" y="71770"/>
                    <a:pt x="96245" y="72019"/>
                  </a:cubicBezTo>
                  <a:cubicBezTo>
                    <a:pt x="96493" y="72267"/>
                    <a:pt x="96617" y="72599"/>
                    <a:pt x="96866" y="72847"/>
                  </a:cubicBezTo>
                  <a:cubicBezTo>
                    <a:pt x="96908" y="72889"/>
                    <a:pt x="96949" y="72930"/>
                    <a:pt x="96990" y="73013"/>
                  </a:cubicBezTo>
                  <a:cubicBezTo>
                    <a:pt x="97115" y="73096"/>
                    <a:pt x="97198" y="73179"/>
                    <a:pt x="97322" y="73262"/>
                  </a:cubicBezTo>
                  <a:cubicBezTo>
                    <a:pt x="97363" y="73303"/>
                    <a:pt x="97363" y="73303"/>
                    <a:pt x="97405" y="73345"/>
                  </a:cubicBezTo>
                  <a:cubicBezTo>
                    <a:pt x="97529" y="73427"/>
                    <a:pt x="97612" y="73469"/>
                    <a:pt x="97736" y="73552"/>
                  </a:cubicBezTo>
                  <a:cubicBezTo>
                    <a:pt x="97778" y="73593"/>
                    <a:pt x="97860" y="73635"/>
                    <a:pt x="97902" y="73676"/>
                  </a:cubicBezTo>
                  <a:cubicBezTo>
                    <a:pt x="98233" y="73842"/>
                    <a:pt x="98565" y="74007"/>
                    <a:pt x="98896" y="74090"/>
                  </a:cubicBezTo>
                  <a:cubicBezTo>
                    <a:pt x="99338" y="74201"/>
                    <a:pt x="99780" y="74256"/>
                    <a:pt x="100234" y="74256"/>
                  </a:cubicBezTo>
                  <a:cubicBezTo>
                    <a:pt x="100461" y="74256"/>
                    <a:pt x="100692" y="74242"/>
                    <a:pt x="100926" y="74215"/>
                  </a:cubicBezTo>
                  <a:cubicBezTo>
                    <a:pt x="101167" y="74215"/>
                    <a:pt x="101452" y="74127"/>
                    <a:pt x="101701" y="74127"/>
                  </a:cubicBezTo>
                  <a:cubicBezTo>
                    <a:pt x="101795" y="74127"/>
                    <a:pt x="101883" y="74139"/>
                    <a:pt x="101962" y="74173"/>
                  </a:cubicBezTo>
                  <a:cubicBezTo>
                    <a:pt x="102086" y="74215"/>
                    <a:pt x="102211" y="74256"/>
                    <a:pt x="102376" y="74256"/>
                  </a:cubicBezTo>
                  <a:cubicBezTo>
                    <a:pt x="102576" y="74291"/>
                    <a:pt x="102760" y="74310"/>
                    <a:pt x="102934" y="74310"/>
                  </a:cubicBezTo>
                  <a:cubicBezTo>
                    <a:pt x="103373" y="74310"/>
                    <a:pt x="103754" y="74192"/>
                    <a:pt x="104199" y="73925"/>
                  </a:cubicBezTo>
                  <a:cubicBezTo>
                    <a:pt x="104655" y="73593"/>
                    <a:pt x="105028" y="73055"/>
                    <a:pt x="105277" y="72557"/>
                  </a:cubicBezTo>
                  <a:cubicBezTo>
                    <a:pt x="105277" y="72516"/>
                    <a:pt x="105277" y="72516"/>
                    <a:pt x="105318" y="72516"/>
                  </a:cubicBezTo>
                  <a:cubicBezTo>
                    <a:pt x="105442" y="72267"/>
                    <a:pt x="105608" y="72102"/>
                    <a:pt x="105898" y="72019"/>
                  </a:cubicBezTo>
                  <a:cubicBezTo>
                    <a:pt x="106312" y="71853"/>
                    <a:pt x="106851" y="71853"/>
                    <a:pt x="107307" y="71729"/>
                  </a:cubicBezTo>
                  <a:cubicBezTo>
                    <a:pt x="107472" y="71646"/>
                    <a:pt x="107638" y="71563"/>
                    <a:pt x="107804" y="71522"/>
                  </a:cubicBezTo>
                  <a:cubicBezTo>
                    <a:pt x="107939" y="71454"/>
                    <a:pt x="108075" y="71386"/>
                    <a:pt x="108187" y="71386"/>
                  </a:cubicBezTo>
                  <a:cubicBezTo>
                    <a:pt x="108213" y="71386"/>
                    <a:pt x="108237" y="71390"/>
                    <a:pt x="108260" y="71397"/>
                  </a:cubicBezTo>
                  <a:cubicBezTo>
                    <a:pt x="108427" y="71421"/>
                    <a:pt x="108567" y="71445"/>
                    <a:pt x="108711" y="71445"/>
                  </a:cubicBezTo>
                  <a:cubicBezTo>
                    <a:pt x="108816" y="71445"/>
                    <a:pt x="108924" y="71432"/>
                    <a:pt x="109047" y="71397"/>
                  </a:cubicBezTo>
                  <a:cubicBezTo>
                    <a:pt x="109627" y="71314"/>
                    <a:pt x="110041" y="70817"/>
                    <a:pt x="110331" y="70362"/>
                  </a:cubicBezTo>
                  <a:cubicBezTo>
                    <a:pt x="110580" y="70030"/>
                    <a:pt x="110994" y="69077"/>
                    <a:pt x="111408" y="68746"/>
                  </a:cubicBezTo>
                  <a:cubicBezTo>
                    <a:pt x="111408" y="68704"/>
                    <a:pt x="111450" y="68704"/>
                    <a:pt x="111450" y="68663"/>
                  </a:cubicBezTo>
                  <a:cubicBezTo>
                    <a:pt x="111574" y="68497"/>
                    <a:pt x="112278" y="68456"/>
                    <a:pt x="112444" y="68456"/>
                  </a:cubicBezTo>
                  <a:cubicBezTo>
                    <a:pt x="112633" y="68439"/>
                    <a:pt x="112815" y="68428"/>
                    <a:pt x="112995" y="68428"/>
                  </a:cubicBezTo>
                  <a:cubicBezTo>
                    <a:pt x="113250" y="68428"/>
                    <a:pt x="113503" y="68449"/>
                    <a:pt x="113770" y="68497"/>
                  </a:cubicBezTo>
                  <a:lnTo>
                    <a:pt x="113853" y="68497"/>
                  </a:lnTo>
                  <a:cubicBezTo>
                    <a:pt x="114184" y="68580"/>
                    <a:pt x="114516" y="68663"/>
                    <a:pt x="114806" y="68787"/>
                  </a:cubicBezTo>
                  <a:cubicBezTo>
                    <a:pt x="115401" y="69069"/>
                    <a:pt x="115735" y="69469"/>
                    <a:pt x="116238" y="69469"/>
                  </a:cubicBezTo>
                  <a:cubicBezTo>
                    <a:pt x="116401" y="69469"/>
                    <a:pt x="116582" y="69427"/>
                    <a:pt x="116794" y="69326"/>
                  </a:cubicBezTo>
                  <a:cubicBezTo>
                    <a:pt x="117374" y="69036"/>
                    <a:pt x="117789" y="68663"/>
                    <a:pt x="118203" y="68207"/>
                  </a:cubicBezTo>
                  <a:cubicBezTo>
                    <a:pt x="118327" y="68000"/>
                    <a:pt x="118452" y="67751"/>
                    <a:pt x="118617" y="67669"/>
                  </a:cubicBezTo>
                  <a:cubicBezTo>
                    <a:pt x="118659" y="67648"/>
                    <a:pt x="118700" y="67637"/>
                    <a:pt x="118742" y="67637"/>
                  </a:cubicBezTo>
                  <a:cubicBezTo>
                    <a:pt x="118783" y="67637"/>
                    <a:pt x="118825" y="67648"/>
                    <a:pt x="118866" y="67669"/>
                  </a:cubicBezTo>
                  <a:cubicBezTo>
                    <a:pt x="118990" y="67710"/>
                    <a:pt x="119073" y="67793"/>
                    <a:pt x="119156" y="67876"/>
                  </a:cubicBezTo>
                  <a:cubicBezTo>
                    <a:pt x="119239" y="67959"/>
                    <a:pt x="119280" y="68041"/>
                    <a:pt x="119363" y="68083"/>
                  </a:cubicBezTo>
                  <a:cubicBezTo>
                    <a:pt x="119405" y="68124"/>
                    <a:pt x="119487" y="68166"/>
                    <a:pt x="119529" y="68207"/>
                  </a:cubicBezTo>
                  <a:cubicBezTo>
                    <a:pt x="119570" y="68207"/>
                    <a:pt x="119612" y="68249"/>
                    <a:pt x="119612" y="68249"/>
                  </a:cubicBezTo>
                  <a:lnTo>
                    <a:pt x="119736" y="68249"/>
                  </a:lnTo>
                  <a:cubicBezTo>
                    <a:pt x="119777" y="68290"/>
                    <a:pt x="119819" y="68290"/>
                    <a:pt x="119902" y="68290"/>
                  </a:cubicBezTo>
                  <a:lnTo>
                    <a:pt x="120150" y="68290"/>
                  </a:lnTo>
                  <a:cubicBezTo>
                    <a:pt x="120233" y="68290"/>
                    <a:pt x="120316" y="68290"/>
                    <a:pt x="120399" y="68249"/>
                  </a:cubicBezTo>
                  <a:lnTo>
                    <a:pt x="120399" y="68249"/>
                  </a:lnTo>
                  <a:cubicBezTo>
                    <a:pt x="120275" y="68704"/>
                    <a:pt x="120026" y="69491"/>
                    <a:pt x="120440" y="69781"/>
                  </a:cubicBezTo>
                  <a:cubicBezTo>
                    <a:pt x="120523" y="69823"/>
                    <a:pt x="120606" y="69823"/>
                    <a:pt x="120648" y="69864"/>
                  </a:cubicBezTo>
                  <a:cubicBezTo>
                    <a:pt x="120689" y="69864"/>
                    <a:pt x="120730" y="69906"/>
                    <a:pt x="120772" y="69906"/>
                  </a:cubicBezTo>
                  <a:cubicBezTo>
                    <a:pt x="120795" y="69908"/>
                    <a:pt x="120817" y="69908"/>
                    <a:pt x="120839" y="69908"/>
                  </a:cubicBezTo>
                  <a:cubicBezTo>
                    <a:pt x="121321" y="69908"/>
                    <a:pt x="121445" y="69479"/>
                    <a:pt x="121683" y="69201"/>
                  </a:cubicBezTo>
                  <a:cubicBezTo>
                    <a:pt x="121683" y="69119"/>
                    <a:pt x="121683" y="69077"/>
                    <a:pt x="121683" y="69077"/>
                  </a:cubicBezTo>
                  <a:cubicBezTo>
                    <a:pt x="121808" y="68994"/>
                    <a:pt x="121932" y="68911"/>
                    <a:pt x="122056" y="68829"/>
                  </a:cubicBezTo>
                  <a:cubicBezTo>
                    <a:pt x="122451" y="68513"/>
                    <a:pt x="123335" y="67746"/>
                    <a:pt x="123561" y="67746"/>
                  </a:cubicBezTo>
                  <a:cubicBezTo>
                    <a:pt x="123572" y="67746"/>
                    <a:pt x="123581" y="67747"/>
                    <a:pt x="123589" y="67751"/>
                  </a:cubicBezTo>
                  <a:lnTo>
                    <a:pt x="123631" y="67751"/>
                  </a:lnTo>
                  <a:cubicBezTo>
                    <a:pt x="123879" y="67710"/>
                    <a:pt x="124169" y="67710"/>
                    <a:pt x="124376" y="67669"/>
                  </a:cubicBezTo>
                  <a:cubicBezTo>
                    <a:pt x="124501" y="67627"/>
                    <a:pt x="124666" y="67586"/>
                    <a:pt x="124791" y="67503"/>
                  </a:cubicBezTo>
                  <a:cubicBezTo>
                    <a:pt x="125039" y="67378"/>
                    <a:pt x="125329" y="67213"/>
                    <a:pt x="125495" y="67088"/>
                  </a:cubicBezTo>
                  <a:cubicBezTo>
                    <a:pt x="126116" y="66674"/>
                    <a:pt x="126531" y="66136"/>
                    <a:pt x="127028" y="65597"/>
                  </a:cubicBezTo>
                  <a:cubicBezTo>
                    <a:pt x="127276" y="65307"/>
                    <a:pt x="127359" y="64893"/>
                    <a:pt x="127566" y="64603"/>
                  </a:cubicBezTo>
                  <a:cubicBezTo>
                    <a:pt x="127691" y="64437"/>
                    <a:pt x="127815" y="64395"/>
                    <a:pt x="127939" y="64354"/>
                  </a:cubicBezTo>
                  <a:cubicBezTo>
                    <a:pt x="128022" y="64313"/>
                    <a:pt x="128105" y="64271"/>
                    <a:pt x="128229" y="64271"/>
                  </a:cubicBezTo>
                  <a:cubicBezTo>
                    <a:pt x="128519" y="64188"/>
                    <a:pt x="128685" y="64023"/>
                    <a:pt x="128934" y="63898"/>
                  </a:cubicBezTo>
                  <a:cubicBezTo>
                    <a:pt x="129348" y="63774"/>
                    <a:pt x="129762" y="63650"/>
                    <a:pt x="130135" y="63401"/>
                  </a:cubicBezTo>
                  <a:cubicBezTo>
                    <a:pt x="130135" y="63360"/>
                    <a:pt x="130177" y="63360"/>
                    <a:pt x="130218" y="63360"/>
                  </a:cubicBezTo>
                  <a:cubicBezTo>
                    <a:pt x="130384" y="63194"/>
                    <a:pt x="130550" y="63028"/>
                    <a:pt x="130715" y="62821"/>
                  </a:cubicBezTo>
                  <a:cubicBezTo>
                    <a:pt x="130715" y="62780"/>
                    <a:pt x="130757" y="62780"/>
                    <a:pt x="130757" y="62738"/>
                  </a:cubicBezTo>
                  <a:cubicBezTo>
                    <a:pt x="131130" y="62117"/>
                    <a:pt x="131461" y="61537"/>
                    <a:pt x="131792" y="60874"/>
                  </a:cubicBezTo>
                  <a:cubicBezTo>
                    <a:pt x="131875" y="60708"/>
                    <a:pt x="131958" y="60542"/>
                    <a:pt x="132000" y="60335"/>
                  </a:cubicBezTo>
                  <a:cubicBezTo>
                    <a:pt x="132248" y="59714"/>
                    <a:pt x="132497" y="58885"/>
                    <a:pt x="132911" y="58388"/>
                  </a:cubicBezTo>
                  <a:cubicBezTo>
                    <a:pt x="133118" y="58015"/>
                    <a:pt x="133408" y="57684"/>
                    <a:pt x="133698" y="57394"/>
                  </a:cubicBezTo>
                  <a:cubicBezTo>
                    <a:pt x="134403" y="56399"/>
                    <a:pt x="135024" y="55322"/>
                    <a:pt x="135314" y="54121"/>
                  </a:cubicBezTo>
                  <a:cubicBezTo>
                    <a:pt x="135563" y="53292"/>
                    <a:pt x="135770" y="52381"/>
                    <a:pt x="135936" y="51469"/>
                  </a:cubicBezTo>
                  <a:cubicBezTo>
                    <a:pt x="135977" y="50723"/>
                    <a:pt x="136018" y="50019"/>
                    <a:pt x="135936" y="49356"/>
                  </a:cubicBezTo>
                  <a:cubicBezTo>
                    <a:pt x="135936" y="49315"/>
                    <a:pt x="135936" y="49315"/>
                    <a:pt x="135936" y="49273"/>
                  </a:cubicBezTo>
                  <a:cubicBezTo>
                    <a:pt x="135936" y="49190"/>
                    <a:pt x="135894" y="49107"/>
                    <a:pt x="135894" y="49025"/>
                  </a:cubicBezTo>
                  <a:cubicBezTo>
                    <a:pt x="135894" y="48900"/>
                    <a:pt x="135853" y="48776"/>
                    <a:pt x="135853" y="48610"/>
                  </a:cubicBezTo>
                  <a:cubicBezTo>
                    <a:pt x="135853" y="48610"/>
                    <a:pt x="135853" y="48569"/>
                    <a:pt x="135853" y="48527"/>
                  </a:cubicBezTo>
                  <a:cubicBezTo>
                    <a:pt x="135770" y="47906"/>
                    <a:pt x="135770" y="47326"/>
                    <a:pt x="135811" y="46704"/>
                  </a:cubicBezTo>
                  <a:cubicBezTo>
                    <a:pt x="135811" y="46622"/>
                    <a:pt x="135811" y="46580"/>
                    <a:pt x="135811" y="46539"/>
                  </a:cubicBezTo>
                  <a:cubicBezTo>
                    <a:pt x="135811" y="46332"/>
                    <a:pt x="135811" y="46166"/>
                    <a:pt x="135811" y="45959"/>
                  </a:cubicBezTo>
                  <a:cubicBezTo>
                    <a:pt x="135811" y="45959"/>
                    <a:pt x="135811" y="45917"/>
                    <a:pt x="135811" y="45917"/>
                  </a:cubicBezTo>
                  <a:cubicBezTo>
                    <a:pt x="135811" y="45710"/>
                    <a:pt x="135811" y="45503"/>
                    <a:pt x="135770" y="45254"/>
                  </a:cubicBezTo>
                  <a:cubicBezTo>
                    <a:pt x="135770" y="45130"/>
                    <a:pt x="135936" y="45047"/>
                    <a:pt x="135936" y="44882"/>
                  </a:cubicBezTo>
                  <a:cubicBezTo>
                    <a:pt x="135936" y="44840"/>
                    <a:pt x="135936" y="44799"/>
                    <a:pt x="135894" y="44757"/>
                  </a:cubicBezTo>
                  <a:cubicBezTo>
                    <a:pt x="135853" y="44633"/>
                    <a:pt x="135811" y="44550"/>
                    <a:pt x="135770" y="44426"/>
                  </a:cubicBezTo>
                  <a:cubicBezTo>
                    <a:pt x="135728" y="44384"/>
                    <a:pt x="135687" y="44384"/>
                    <a:pt x="135687" y="44343"/>
                  </a:cubicBezTo>
                  <a:cubicBezTo>
                    <a:pt x="135521" y="44053"/>
                    <a:pt x="135190" y="43680"/>
                    <a:pt x="135066" y="43390"/>
                  </a:cubicBezTo>
                  <a:cubicBezTo>
                    <a:pt x="134941" y="43141"/>
                    <a:pt x="134900" y="42769"/>
                    <a:pt x="134775" y="42520"/>
                  </a:cubicBezTo>
                  <a:cubicBezTo>
                    <a:pt x="134734" y="42479"/>
                    <a:pt x="134734" y="42437"/>
                    <a:pt x="134693" y="42396"/>
                  </a:cubicBezTo>
                  <a:cubicBezTo>
                    <a:pt x="134610" y="42271"/>
                    <a:pt x="134361" y="41981"/>
                    <a:pt x="134403" y="41899"/>
                  </a:cubicBezTo>
                  <a:cubicBezTo>
                    <a:pt x="134403" y="41816"/>
                    <a:pt x="134693" y="41567"/>
                    <a:pt x="134775" y="41484"/>
                  </a:cubicBezTo>
                  <a:cubicBezTo>
                    <a:pt x="134817" y="41443"/>
                    <a:pt x="134858" y="41401"/>
                    <a:pt x="134900" y="41318"/>
                  </a:cubicBezTo>
                  <a:cubicBezTo>
                    <a:pt x="134941" y="41236"/>
                    <a:pt x="134983" y="41153"/>
                    <a:pt x="134983" y="41070"/>
                  </a:cubicBezTo>
                  <a:cubicBezTo>
                    <a:pt x="134983" y="41028"/>
                    <a:pt x="134983" y="41028"/>
                    <a:pt x="135024" y="40987"/>
                  </a:cubicBezTo>
                  <a:cubicBezTo>
                    <a:pt x="135024" y="40946"/>
                    <a:pt x="135024" y="40946"/>
                    <a:pt x="135024" y="40904"/>
                  </a:cubicBezTo>
                  <a:cubicBezTo>
                    <a:pt x="135024" y="40904"/>
                    <a:pt x="135024" y="40863"/>
                    <a:pt x="135024" y="40821"/>
                  </a:cubicBezTo>
                  <a:cubicBezTo>
                    <a:pt x="135024" y="40780"/>
                    <a:pt x="135024" y="40738"/>
                    <a:pt x="134983" y="40697"/>
                  </a:cubicBezTo>
                  <a:cubicBezTo>
                    <a:pt x="134900" y="40324"/>
                    <a:pt x="134527" y="40200"/>
                    <a:pt x="134403" y="39868"/>
                  </a:cubicBezTo>
                  <a:cubicBezTo>
                    <a:pt x="134237" y="39578"/>
                    <a:pt x="134403" y="39247"/>
                    <a:pt x="134485" y="38957"/>
                  </a:cubicBezTo>
                  <a:cubicBezTo>
                    <a:pt x="134485" y="38915"/>
                    <a:pt x="134527" y="38874"/>
                    <a:pt x="134527" y="38833"/>
                  </a:cubicBezTo>
                  <a:cubicBezTo>
                    <a:pt x="134527" y="38750"/>
                    <a:pt x="134568" y="38708"/>
                    <a:pt x="134568" y="38667"/>
                  </a:cubicBezTo>
                  <a:cubicBezTo>
                    <a:pt x="134693" y="38211"/>
                    <a:pt x="134734" y="37755"/>
                    <a:pt x="134568" y="37383"/>
                  </a:cubicBezTo>
                  <a:cubicBezTo>
                    <a:pt x="134568" y="37300"/>
                    <a:pt x="134527" y="37217"/>
                    <a:pt x="134444" y="37134"/>
                  </a:cubicBezTo>
                  <a:cubicBezTo>
                    <a:pt x="134403" y="37051"/>
                    <a:pt x="134361" y="37010"/>
                    <a:pt x="134278" y="36927"/>
                  </a:cubicBezTo>
                  <a:lnTo>
                    <a:pt x="134237" y="36927"/>
                  </a:lnTo>
                  <a:cubicBezTo>
                    <a:pt x="134195" y="36844"/>
                    <a:pt x="134113" y="36803"/>
                    <a:pt x="134030" y="36761"/>
                  </a:cubicBezTo>
                  <a:cubicBezTo>
                    <a:pt x="133823" y="36678"/>
                    <a:pt x="133574" y="36637"/>
                    <a:pt x="133325" y="36554"/>
                  </a:cubicBezTo>
                  <a:cubicBezTo>
                    <a:pt x="133325" y="36554"/>
                    <a:pt x="133284" y="36512"/>
                    <a:pt x="133284" y="36512"/>
                  </a:cubicBezTo>
                  <a:cubicBezTo>
                    <a:pt x="133243" y="36512"/>
                    <a:pt x="133201" y="36471"/>
                    <a:pt x="133160" y="36471"/>
                  </a:cubicBezTo>
                  <a:cubicBezTo>
                    <a:pt x="133160" y="36471"/>
                    <a:pt x="133160" y="36430"/>
                    <a:pt x="133118" y="36430"/>
                  </a:cubicBezTo>
                  <a:cubicBezTo>
                    <a:pt x="133077" y="36388"/>
                    <a:pt x="133077" y="36388"/>
                    <a:pt x="133077" y="36388"/>
                  </a:cubicBezTo>
                  <a:cubicBezTo>
                    <a:pt x="133077" y="36388"/>
                    <a:pt x="133035" y="36347"/>
                    <a:pt x="133035" y="36347"/>
                  </a:cubicBezTo>
                  <a:cubicBezTo>
                    <a:pt x="133035" y="36305"/>
                    <a:pt x="132994" y="36305"/>
                    <a:pt x="132994" y="36264"/>
                  </a:cubicBezTo>
                  <a:cubicBezTo>
                    <a:pt x="132994" y="36264"/>
                    <a:pt x="132994" y="36264"/>
                    <a:pt x="132953" y="36222"/>
                  </a:cubicBezTo>
                  <a:cubicBezTo>
                    <a:pt x="132953" y="36222"/>
                    <a:pt x="132953" y="36181"/>
                    <a:pt x="132911" y="36140"/>
                  </a:cubicBezTo>
                  <a:cubicBezTo>
                    <a:pt x="132870" y="35974"/>
                    <a:pt x="132911" y="35767"/>
                    <a:pt x="132911" y="35560"/>
                  </a:cubicBezTo>
                  <a:cubicBezTo>
                    <a:pt x="132911" y="35518"/>
                    <a:pt x="132911" y="35477"/>
                    <a:pt x="132911" y="35477"/>
                  </a:cubicBezTo>
                  <a:cubicBezTo>
                    <a:pt x="132953" y="35352"/>
                    <a:pt x="132911" y="35228"/>
                    <a:pt x="132911" y="35145"/>
                  </a:cubicBezTo>
                  <a:cubicBezTo>
                    <a:pt x="132911" y="35021"/>
                    <a:pt x="132911" y="34938"/>
                    <a:pt x="132911" y="34814"/>
                  </a:cubicBezTo>
                  <a:cubicBezTo>
                    <a:pt x="132911" y="34648"/>
                    <a:pt x="132870" y="34482"/>
                    <a:pt x="132828" y="34317"/>
                  </a:cubicBezTo>
                  <a:cubicBezTo>
                    <a:pt x="132828" y="34317"/>
                    <a:pt x="132828" y="34275"/>
                    <a:pt x="132787" y="34234"/>
                  </a:cubicBezTo>
                  <a:cubicBezTo>
                    <a:pt x="132704" y="33944"/>
                    <a:pt x="132538" y="33612"/>
                    <a:pt x="132331" y="33322"/>
                  </a:cubicBezTo>
                  <a:cubicBezTo>
                    <a:pt x="132290" y="33281"/>
                    <a:pt x="132248" y="33198"/>
                    <a:pt x="132207" y="33115"/>
                  </a:cubicBezTo>
                  <a:cubicBezTo>
                    <a:pt x="131710" y="32577"/>
                    <a:pt x="131834" y="31748"/>
                    <a:pt x="131254" y="31168"/>
                  </a:cubicBezTo>
                  <a:cubicBezTo>
                    <a:pt x="130964" y="30878"/>
                    <a:pt x="130840" y="30795"/>
                    <a:pt x="130757" y="30588"/>
                  </a:cubicBezTo>
                  <a:cubicBezTo>
                    <a:pt x="130757" y="30505"/>
                    <a:pt x="130715" y="30381"/>
                    <a:pt x="130715" y="30174"/>
                  </a:cubicBezTo>
                  <a:cubicBezTo>
                    <a:pt x="130715" y="30091"/>
                    <a:pt x="130715" y="30008"/>
                    <a:pt x="130715" y="29925"/>
                  </a:cubicBezTo>
                  <a:cubicBezTo>
                    <a:pt x="130715" y="29759"/>
                    <a:pt x="130715" y="29594"/>
                    <a:pt x="130674" y="29469"/>
                  </a:cubicBezTo>
                  <a:cubicBezTo>
                    <a:pt x="130674" y="29428"/>
                    <a:pt x="130674" y="29386"/>
                    <a:pt x="130674" y="29345"/>
                  </a:cubicBezTo>
                  <a:cubicBezTo>
                    <a:pt x="130674" y="29179"/>
                    <a:pt x="130632" y="29055"/>
                    <a:pt x="130632" y="28889"/>
                  </a:cubicBezTo>
                  <a:cubicBezTo>
                    <a:pt x="130591" y="28558"/>
                    <a:pt x="130508" y="28226"/>
                    <a:pt x="130384" y="27895"/>
                  </a:cubicBezTo>
                  <a:cubicBezTo>
                    <a:pt x="130384" y="27895"/>
                    <a:pt x="130384" y="27853"/>
                    <a:pt x="130384" y="27853"/>
                  </a:cubicBezTo>
                  <a:cubicBezTo>
                    <a:pt x="130301" y="27729"/>
                    <a:pt x="130260" y="27646"/>
                    <a:pt x="130177" y="27522"/>
                  </a:cubicBezTo>
                  <a:cubicBezTo>
                    <a:pt x="130135" y="27481"/>
                    <a:pt x="130094" y="27439"/>
                    <a:pt x="130094" y="27398"/>
                  </a:cubicBezTo>
                  <a:cubicBezTo>
                    <a:pt x="129969" y="27232"/>
                    <a:pt x="129845" y="27108"/>
                    <a:pt x="129679" y="27025"/>
                  </a:cubicBezTo>
                  <a:cubicBezTo>
                    <a:pt x="129423" y="26828"/>
                    <a:pt x="129074" y="26687"/>
                    <a:pt x="128751" y="26687"/>
                  </a:cubicBezTo>
                  <a:cubicBezTo>
                    <a:pt x="128394" y="26687"/>
                    <a:pt x="128070" y="26858"/>
                    <a:pt x="127939" y="27315"/>
                  </a:cubicBezTo>
                  <a:cubicBezTo>
                    <a:pt x="127815" y="27191"/>
                    <a:pt x="127815" y="27025"/>
                    <a:pt x="127857" y="26818"/>
                  </a:cubicBezTo>
                  <a:cubicBezTo>
                    <a:pt x="127857" y="26818"/>
                    <a:pt x="127857" y="26818"/>
                    <a:pt x="127857" y="26776"/>
                  </a:cubicBezTo>
                  <a:cubicBezTo>
                    <a:pt x="127898" y="26445"/>
                    <a:pt x="127981" y="26030"/>
                    <a:pt x="127857" y="25782"/>
                  </a:cubicBezTo>
                  <a:cubicBezTo>
                    <a:pt x="127815" y="25740"/>
                    <a:pt x="127815" y="25658"/>
                    <a:pt x="127774" y="25658"/>
                  </a:cubicBezTo>
                  <a:cubicBezTo>
                    <a:pt x="127774" y="25616"/>
                    <a:pt x="127774" y="25616"/>
                    <a:pt x="127774" y="25616"/>
                  </a:cubicBezTo>
                  <a:cubicBezTo>
                    <a:pt x="127539" y="25411"/>
                    <a:pt x="127304" y="25330"/>
                    <a:pt x="127069" y="25330"/>
                  </a:cubicBezTo>
                  <a:cubicBezTo>
                    <a:pt x="126972" y="25330"/>
                    <a:pt x="126876" y="25343"/>
                    <a:pt x="126779" y="25368"/>
                  </a:cubicBezTo>
                  <a:cubicBezTo>
                    <a:pt x="126448" y="25492"/>
                    <a:pt x="126075" y="25740"/>
                    <a:pt x="125826" y="25906"/>
                  </a:cubicBezTo>
                  <a:cubicBezTo>
                    <a:pt x="125661" y="25119"/>
                    <a:pt x="125536" y="24208"/>
                    <a:pt x="125163" y="23462"/>
                  </a:cubicBezTo>
                  <a:cubicBezTo>
                    <a:pt x="125039" y="23296"/>
                    <a:pt x="124956" y="23130"/>
                    <a:pt x="124832" y="22965"/>
                  </a:cubicBezTo>
                  <a:cubicBezTo>
                    <a:pt x="124791" y="22923"/>
                    <a:pt x="124791" y="22923"/>
                    <a:pt x="124749" y="22882"/>
                  </a:cubicBezTo>
                  <a:cubicBezTo>
                    <a:pt x="124625" y="22757"/>
                    <a:pt x="124542" y="22675"/>
                    <a:pt x="124376" y="22550"/>
                  </a:cubicBezTo>
                  <a:cubicBezTo>
                    <a:pt x="124169" y="22426"/>
                    <a:pt x="123672" y="22260"/>
                    <a:pt x="123465" y="22095"/>
                  </a:cubicBezTo>
                  <a:cubicBezTo>
                    <a:pt x="123423" y="22095"/>
                    <a:pt x="123423" y="22053"/>
                    <a:pt x="123423" y="22012"/>
                  </a:cubicBezTo>
                  <a:cubicBezTo>
                    <a:pt x="123175" y="21597"/>
                    <a:pt x="123175" y="21515"/>
                    <a:pt x="123299" y="21059"/>
                  </a:cubicBezTo>
                  <a:cubicBezTo>
                    <a:pt x="123299" y="21059"/>
                    <a:pt x="123299" y="21017"/>
                    <a:pt x="123299" y="21017"/>
                  </a:cubicBezTo>
                  <a:cubicBezTo>
                    <a:pt x="123341" y="21017"/>
                    <a:pt x="123341" y="20976"/>
                    <a:pt x="123341" y="20976"/>
                  </a:cubicBezTo>
                  <a:cubicBezTo>
                    <a:pt x="123465" y="20562"/>
                    <a:pt x="123506" y="20189"/>
                    <a:pt x="123589" y="19774"/>
                  </a:cubicBezTo>
                  <a:cubicBezTo>
                    <a:pt x="123713" y="19029"/>
                    <a:pt x="123879" y="18159"/>
                    <a:pt x="123589" y="17371"/>
                  </a:cubicBezTo>
                  <a:cubicBezTo>
                    <a:pt x="123299" y="16626"/>
                    <a:pt x="122760" y="16004"/>
                    <a:pt x="122429" y="15258"/>
                  </a:cubicBezTo>
                  <a:cubicBezTo>
                    <a:pt x="122098" y="14513"/>
                    <a:pt x="121932" y="13560"/>
                    <a:pt x="122056" y="12731"/>
                  </a:cubicBezTo>
                  <a:cubicBezTo>
                    <a:pt x="122139" y="12275"/>
                    <a:pt x="122180" y="11737"/>
                    <a:pt x="122429" y="11323"/>
                  </a:cubicBezTo>
                  <a:cubicBezTo>
                    <a:pt x="122470" y="11281"/>
                    <a:pt x="122470" y="11240"/>
                    <a:pt x="122512" y="11240"/>
                  </a:cubicBezTo>
                  <a:cubicBezTo>
                    <a:pt x="122512" y="11198"/>
                    <a:pt x="122512" y="11198"/>
                    <a:pt x="122512" y="11198"/>
                  </a:cubicBezTo>
                  <a:cubicBezTo>
                    <a:pt x="122553" y="11157"/>
                    <a:pt x="122595" y="11115"/>
                    <a:pt x="122636" y="11074"/>
                  </a:cubicBezTo>
                  <a:cubicBezTo>
                    <a:pt x="122802" y="10908"/>
                    <a:pt x="122926" y="10784"/>
                    <a:pt x="123051" y="10618"/>
                  </a:cubicBezTo>
                  <a:cubicBezTo>
                    <a:pt x="123631" y="9707"/>
                    <a:pt x="122968" y="9334"/>
                    <a:pt x="122636" y="8588"/>
                  </a:cubicBezTo>
                  <a:cubicBezTo>
                    <a:pt x="122595" y="8505"/>
                    <a:pt x="122512" y="8422"/>
                    <a:pt x="122470" y="8339"/>
                  </a:cubicBezTo>
                  <a:cubicBezTo>
                    <a:pt x="122470" y="8298"/>
                    <a:pt x="122470" y="8298"/>
                    <a:pt x="122470" y="8298"/>
                  </a:cubicBezTo>
                  <a:cubicBezTo>
                    <a:pt x="122429" y="8215"/>
                    <a:pt x="122388" y="8132"/>
                    <a:pt x="122305" y="8091"/>
                  </a:cubicBezTo>
                  <a:cubicBezTo>
                    <a:pt x="122305" y="8091"/>
                    <a:pt x="122305" y="8049"/>
                    <a:pt x="122305" y="8049"/>
                  </a:cubicBezTo>
                  <a:cubicBezTo>
                    <a:pt x="122222" y="8008"/>
                    <a:pt x="122180" y="7925"/>
                    <a:pt x="122139" y="7884"/>
                  </a:cubicBezTo>
                  <a:cubicBezTo>
                    <a:pt x="122098" y="7884"/>
                    <a:pt x="122098" y="7842"/>
                    <a:pt x="122056" y="7842"/>
                  </a:cubicBezTo>
                  <a:cubicBezTo>
                    <a:pt x="122015" y="7801"/>
                    <a:pt x="121973" y="7759"/>
                    <a:pt x="121890" y="7718"/>
                  </a:cubicBezTo>
                  <a:cubicBezTo>
                    <a:pt x="121766" y="7677"/>
                    <a:pt x="121559" y="7677"/>
                    <a:pt x="121476" y="7594"/>
                  </a:cubicBezTo>
                  <a:cubicBezTo>
                    <a:pt x="121352" y="7511"/>
                    <a:pt x="121269" y="7179"/>
                    <a:pt x="121186" y="7014"/>
                  </a:cubicBezTo>
                  <a:cubicBezTo>
                    <a:pt x="121694" y="6946"/>
                    <a:pt x="122201" y="6878"/>
                    <a:pt x="122731" y="6878"/>
                  </a:cubicBezTo>
                  <a:cubicBezTo>
                    <a:pt x="122850" y="6878"/>
                    <a:pt x="122970" y="6882"/>
                    <a:pt x="123092" y="6889"/>
                  </a:cubicBezTo>
                  <a:cubicBezTo>
                    <a:pt x="123216" y="6889"/>
                    <a:pt x="123299" y="6889"/>
                    <a:pt x="123382" y="6848"/>
                  </a:cubicBezTo>
                  <a:lnTo>
                    <a:pt x="123506" y="6848"/>
                  </a:lnTo>
                  <a:cubicBezTo>
                    <a:pt x="123838" y="6765"/>
                    <a:pt x="124128" y="6599"/>
                    <a:pt x="124459" y="6392"/>
                  </a:cubicBezTo>
                  <a:cubicBezTo>
                    <a:pt x="124501" y="6392"/>
                    <a:pt x="124542" y="6351"/>
                    <a:pt x="124542" y="6351"/>
                  </a:cubicBezTo>
                  <a:cubicBezTo>
                    <a:pt x="124612" y="6269"/>
                    <a:pt x="124665" y="6237"/>
                    <a:pt x="124710" y="6237"/>
                  </a:cubicBezTo>
                  <a:cubicBezTo>
                    <a:pt x="124824" y="6237"/>
                    <a:pt x="124879" y="6450"/>
                    <a:pt x="124998" y="6599"/>
                  </a:cubicBezTo>
                  <a:cubicBezTo>
                    <a:pt x="125039" y="6599"/>
                    <a:pt x="125039" y="6641"/>
                    <a:pt x="125081" y="6682"/>
                  </a:cubicBezTo>
                  <a:cubicBezTo>
                    <a:pt x="125122" y="6682"/>
                    <a:pt x="125163" y="6724"/>
                    <a:pt x="125205" y="6724"/>
                  </a:cubicBezTo>
                  <a:cubicBezTo>
                    <a:pt x="125205" y="6765"/>
                    <a:pt x="125246" y="6765"/>
                    <a:pt x="125288" y="6765"/>
                  </a:cubicBezTo>
                  <a:cubicBezTo>
                    <a:pt x="125288" y="6807"/>
                    <a:pt x="125329" y="6807"/>
                    <a:pt x="125329" y="6807"/>
                  </a:cubicBezTo>
                  <a:cubicBezTo>
                    <a:pt x="125495" y="6848"/>
                    <a:pt x="125619" y="6848"/>
                    <a:pt x="125744" y="6848"/>
                  </a:cubicBezTo>
                  <a:lnTo>
                    <a:pt x="125909" y="6848"/>
                  </a:lnTo>
                  <a:cubicBezTo>
                    <a:pt x="125951" y="6848"/>
                    <a:pt x="125992" y="6807"/>
                    <a:pt x="126034" y="6807"/>
                  </a:cubicBezTo>
                  <a:lnTo>
                    <a:pt x="126075" y="6807"/>
                  </a:lnTo>
                  <a:cubicBezTo>
                    <a:pt x="126075" y="6765"/>
                    <a:pt x="126116" y="6765"/>
                    <a:pt x="126158" y="6724"/>
                  </a:cubicBezTo>
                  <a:lnTo>
                    <a:pt x="126199" y="6724"/>
                  </a:lnTo>
                  <a:cubicBezTo>
                    <a:pt x="126241" y="6682"/>
                    <a:pt x="126241" y="6682"/>
                    <a:pt x="126282" y="6682"/>
                  </a:cubicBezTo>
                  <a:cubicBezTo>
                    <a:pt x="126282" y="6641"/>
                    <a:pt x="126324" y="6641"/>
                    <a:pt x="126324" y="6641"/>
                  </a:cubicBezTo>
                  <a:cubicBezTo>
                    <a:pt x="126324" y="6599"/>
                    <a:pt x="126365" y="6599"/>
                    <a:pt x="126365" y="6558"/>
                  </a:cubicBezTo>
                  <a:cubicBezTo>
                    <a:pt x="126406" y="6558"/>
                    <a:pt x="126406" y="6517"/>
                    <a:pt x="126406" y="6517"/>
                  </a:cubicBezTo>
                  <a:cubicBezTo>
                    <a:pt x="126448" y="6475"/>
                    <a:pt x="126448" y="6475"/>
                    <a:pt x="126448" y="6475"/>
                  </a:cubicBezTo>
                  <a:cubicBezTo>
                    <a:pt x="126448" y="6434"/>
                    <a:pt x="126489" y="6392"/>
                    <a:pt x="126489" y="6392"/>
                  </a:cubicBezTo>
                  <a:cubicBezTo>
                    <a:pt x="126489" y="6351"/>
                    <a:pt x="126489" y="6351"/>
                    <a:pt x="126489" y="6309"/>
                  </a:cubicBezTo>
                  <a:cubicBezTo>
                    <a:pt x="126489" y="6268"/>
                    <a:pt x="126531" y="6268"/>
                    <a:pt x="126531" y="6227"/>
                  </a:cubicBezTo>
                  <a:cubicBezTo>
                    <a:pt x="126531" y="6185"/>
                    <a:pt x="126531" y="6144"/>
                    <a:pt x="126531" y="6061"/>
                  </a:cubicBezTo>
                  <a:cubicBezTo>
                    <a:pt x="126945" y="5978"/>
                    <a:pt x="127318" y="5854"/>
                    <a:pt x="127732" y="5729"/>
                  </a:cubicBezTo>
                  <a:cubicBezTo>
                    <a:pt x="128147" y="5522"/>
                    <a:pt x="128147" y="5191"/>
                    <a:pt x="128519" y="4901"/>
                  </a:cubicBezTo>
                  <a:cubicBezTo>
                    <a:pt x="129141" y="4362"/>
                    <a:pt x="129928" y="4238"/>
                    <a:pt x="130425" y="3534"/>
                  </a:cubicBezTo>
                  <a:cubicBezTo>
                    <a:pt x="130550" y="3368"/>
                    <a:pt x="130632" y="3202"/>
                    <a:pt x="130715" y="3036"/>
                  </a:cubicBezTo>
                  <a:cubicBezTo>
                    <a:pt x="130798" y="2912"/>
                    <a:pt x="130922" y="2788"/>
                    <a:pt x="131130" y="2746"/>
                  </a:cubicBezTo>
                  <a:cubicBezTo>
                    <a:pt x="131544" y="2663"/>
                    <a:pt x="131958" y="2581"/>
                    <a:pt x="132372" y="2539"/>
                  </a:cubicBezTo>
                  <a:lnTo>
                    <a:pt x="133077" y="2539"/>
                  </a:lnTo>
                  <a:cubicBezTo>
                    <a:pt x="133077" y="2539"/>
                    <a:pt x="133118" y="2498"/>
                    <a:pt x="133160" y="2498"/>
                  </a:cubicBezTo>
                  <a:lnTo>
                    <a:pt x="133201" y="2498"/>
                  </a:lnTo>
                  <a:cubicBezTo>
                    <a:pt x="133201" y="2456"/>
                    <a:pt x="133243" y="2456"/>
                    <a:pt x="133243" y="2456"/>
                  </a:cubicBezTo>
                  <a:cubicBezTo>
                    <a:pt x="133243" y="2415"/>
                    <a:pt x="133284" y="2415"/>
                    <a:pt x="133284" y="2373"/>
                  </a:cubicBezTo>
                  <a:lnTo>
                    <a:pt x="133325" y="2373"/>
                  </a:lnTo>
                  <a:cubicBezTo>
                    <a:pt x="133367" y="2332"/>
                    <a:pt x="133367" y="2291"/>
                    <a:pt x="133408" y="2249"/>
                  </a:cubicBezTo>
                  <a:cubicBezTo>
                    <a:pt x="133408" y="2249"/>
                    <a:pt x="133408" y="2249"/>
                    <a:pt x="133408" y="2208"/>
                  </a:cubicBezTo>
                  <a:cubicBezTo>
                    <a:pt x="133450" y="2166"/>
                    <a:pt x="133450" y="2083"/>
                    <a:pt x="133491" y="2001"/>
                  </a:cubicBezTo>
                  <a:cubicBezTo>
                    <a:pt x="133574" y="1793"/>
                    <a:pt x="133574" y="1545"/>
                    <a:pt x="133533" y="1338"/>
                  </a:cubicBezTo>
                  <a:cubicBezTo>
                    <a:pt x="133491" y="1255"/>
                    <a:pt x="133450" y="1213"/>
                    <a:pt x="133367" y="1172"/>
                  </a:cubicBezTo>
                  <a:cubicBezTo>
                    <a:pt x="133004" y="913"/>
                    <a:pt x="132626" y="864"/>
                    <a:pt x="132231" y="864"/>
                  </a:cubicBezTo>
                  <a:cubicBezTo>
                    <a:pt x="131994" y="864"/>
                    <a:pt x="131751" y="882"/>
                    <a:pt x="131502" y="882"/>
                  </a:cubicBezTo>
                  <a:lnTo>
                    <a:pt x="129265" y="882"/>
                  </a:lnTo>
                  <a:cubicBezTo>
                    <a:pt x="128809" y="882"/>
                    <a:pt x="128395" y="882"/>
                    <a:pt x="127939" y="840"/>
                  </a:cubicBezTo>
                  <a:cubicBezTo>
                    <a:pt x="127484" y="840"/>
                    <a:pt x="127028" y="840"/>
                    <a:pt x="126572" y="882"/>
                  </a:cubicBezTo>
                  <a:cubicBezTo>
                    <a:pt x="126324" y="882"/>
                    <a:pt x="126075" y="864"/>
                    <a:pt x="125826" y="864"/>
                  </a:cubicBezTo>
                  <a:cubicBezTo>
                    <a:pt x="125702" y="864"/>
                    <a:pt x="125578" y="868"/>
                    <a:pt x="125454" y="882"/>
                  </a:cubicBezTo>
                  <a:lnTo>
                    <a:pt x="122843" y="882"/>
                  </a:lnTo>
                  <a:cubicBezTo>
                    <a:pt x="119073" y="965"/>
                    <a:pt x="115261" y="923"/>
                    <a:pt x="111491" y="1338"/>
                  </a:cubicBezTo>
                  <a:cubicBezTo>
                    <a:pt x="111160" y="1379"/>
                    <a:pt x="110787" y="1421"/>
                    <a:pt x="110455" y="1462"/>
                  </a:cubicBezTo>
                  <a:cubicBezTo>
                    <a:pt x="110041" y="1503"/>
                    <a:pt x="109585" y="1545"/>
                    <a:pt x="109171" y="1586"/>
                  </a:cubicBezTo>
                  <a:cubicBezTo>
                    <a:pt x="108881" y="1628"/>
                    <a:pt x="108632" y="1628"/>
                    <a:pt x="108384" y="1669"/>
                  </a:cubicBezTo>
                  <a:cubicBezTo>
                    <a:pt x="106064" y="1876"/>
                    <a:pt x="103702" y="2042"/>
                    <a:pt x="101299" y="2083"/>
                  </a:cubicBezTo>
                  <a:lnTo>
                    <a:pt x="101133" y="2083"/>
                  </a:lnTo>
                  <a:cubicBezTo>
                    <a:pt x="98468" y="2113"/>
                    <a:pt x="95802" y="2142"/>
                    <a:pt x="93121" y="2142"/>
                  </a:cubicBezTo>
                  <a:cubicBezTo>
                    <a:pt x="92011" y="2142"/>
                    <a:pt x="90898" y="2137"/>
                    <a:pt x="89781" y="2125"/>
                  </a:cubicBezTo>
                  <a:cubicBezTo>
                    <a:pt x="86757" y="2125"/>
                    <a:pt x="83732" y="2042"/>
                    <a:pt x="80708" y="1918"/>
                  </a:cubicBezTo>
                  <a:cubicBezTo>
                    <a:pt x="80418" y="1918"/>
                    <a:pt x="80086" y="1918"/>
                    <a:pt x="79796" y="1876"/>
                  </a:cubicBezTo>
                  <a:cubicBezTo>
                    <a:pt x="79092" y="1876"/>
                    <a:pt x="78346" y="1835"/>
                    <a:pt x="77642" y="1835"/>
                  </a:cubicBezTo>
                  <a:cubicBezTo>
                    <a:pt x="74742" y="1793"/>
                    <a:pt x="71842" y="1918"/>
                    <a:pt x="69024" y="1379"/>
                  </a:cubicBezTo>
                  <a:cubicBezTo>
                    <a:pt x="68983" y="1338"/>
                    <a:pt x="68942" y="1338"/>
                    <a:pt x="68942" y="1338"/>
                  </a:cubicBezTo>
                  <a:cubicBezTo>
                    <a:pt x="68196" y="1255"/>
                    <a:pt x="67450" y="1172"/>
                    <a:pt x="66746" y="1172"/>
                  </a:cubicBezTo>
                  <a:cubicBezTo>
                    <a:pt x="66414" y="1172"/>
                    <a:pt x="66124" y="1172"/>
                    <a:pt x="65834" y="1131"/>
                  </a:cubicBezTo>
                  <a:cubicBezTo>
                    <a:pt x="65088" y="1131"/>
                    <a:pt x="64384" y="1089"/>
                    <a:pt x="63680" y="1048"/>
                  </a:cubicBezTo>
                  <a:lnTo>
                    <a:pt x="63556" y="1048"/>
                  </a:lnTo>
                  <a:lnTo>
                    <a:pt x="63514" y="1006"/>
                  </a:lnTo>
                  <a:lnTo>
                    <a:pt x="63390" y="1006"/>
                  </a:lnTo>
                  <a:cubicBezTo>
                    <a:pt x="62685" y="965"/>
                    <a:pt x="61981" y="923"/>
                    <a:pt x="61318" y="882"/>
                  </a:cubicBezTo>
                  <a:cubicBezTo>
                    <a:pt x="61153" y="882"/>
                    <a:pt x="61028" y="882"/>
                    <a:pt x="60904" y="840"/>
                  </a:cubicBezTo>
                  <a:cubicBezTo>
                    <a:pt x="60572" y="840"/>
                    <a:pt x="60241" y="799"/>
                    <a:pt x="59910" y="799"/>
                  </a:cubicBezTo>
                  <a:cubicBezTo>
                    <a:pt x="59661" y="799"/>
                    <a:pt x="59454" y="840"/>
                    <a:pt x="59288" y="923"/>
                  </a:cubicBezTo>
                  <a:cubicBezTo>
                    <a:pt x="59122" y="1006"/>
                    <a:pt x="58998" y="1089"/>
                    <a:pt x="58874" y="1172"/>
                  </a:cubicBezTo>
                  <a:cubicBezTo>
                    <a:pt x="58791" y="1255"/>
                    <a:pt x="58750" y="1296"/>
                    <a:pt x="58708" y="1338"/>
                  </a:cubicBezTo>
                  <a:cubicBezTo>
                    <a:pt x="58547" y="1519"/>
                    <a:pt x="58181" y="1602"/>
                    <a:pt x="57810" y="1602"/>
                  </a:cubicBezTo>
                  <a:cubicBezTo>
                    <a:pt x="57415" y="1602"/>
                    <a:pt x="57014" y="1508"/>
                    <a:pt x="56844" y="1338"/>
                  </a:cubicBezTo>
                  <a:cubicBezTo>
                    <a:pt x="56719" y="1213"/>
                    <a:pt x="56719" y="965"/>
                    <a:pt x="56637" y="799"/>
                  </a:cubicBezTo>
                  <a:cubicBezTo>
                    <a:pt x="56554" y="716"/>
                    <a:pt x="56512" y="633"/>
                    <a:pt x="56388" y="592"/>
                  </a:cubicBezTo>
                  <a:cubicBezTo>
                    <a:pt x="56388" y="592"/>
                    <a:pt x="56388" y="592"/>
                    <a:pt x="56347" y="550"/>
                  </a:cubicBezTo>
                  <a:lnTo>
                    <a:pt x="55974" y="550"/>
                  </a:lnTo>
                  <a:cubicBezTo>
                    <a:pt x="55849" y="509"/>
                    <a:pt x="55725" y="509"/>
                    <a:pt x="55559" y="468"/>
                  </a:cubicBezTo>
                  <a:lnTo>
                    <a:pt x="55352" y="468"/>
                  </a:lnTo>
                  <a:cubicBezTo>
                    <a:pt x="55269" y="426"/>
                    <a:pt x="55145" y="426"/>
                    <a:pt x="55062" y="426"/>
                  </a:cubicBezTo>
                  <a:cubicBezTo>
                    <a:pt x="54441" y="343"/>
                    <a:pt x="53695" y="95"/>
                    <a:pt x="52949" y="12"/>
                  </a:cubicBezTo>
                  <a:cubicBezTo>
                    <a:pt x="52846" y="4"/>
                    <a:pt x="52745" y="1"/>
                    <a:pt x="52645" y="1"/>
                  </a:cubicBez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8"/>
            <p:cNvSpPr/>
            <p:nvPr/>
          </p:nvSpPr>
          <p:spPr>
            <a:xfrm>
              <a:off x="2001000" y="4679925"/>
              <a:ext cx="280725" cy="170700"/>
            </a:xfrm>
            <a:custGeom>
              <a:avLst/>
              <a:gdLst/>
              <a:ahLst/>
              <a:cxnLst/>
              <a:rect l="l" t="t" r="r" b="b"/>
              <a:pathLst>
                <a:path w="11229" h="6828" extrusionOk="0">
                  <a:moveTo>
                    <a:pt x="8080" y="0"/>
                  </a:moveTo>
                  <a:cubicBezTo>
                    <a:pt x="7748" y="166"/>
                    <a:pt x="7417" y="332"/>
                    <a:pt x="7127" y="497"/>
                  </a:cubicBezTo>
                  <a:cubicBezTo>
                    <a:pt x="5884" y="994"/>
                    <a:pt x="4641" y="1657"/>
                    <a:pt x="3398" y="2237"/>
                  </a:cubicBezTo>
                  <a:cubicBezTo>
                    <a:pt x="2652" y="2569"/>
                    <a:pt x="1906" y="2859"/>
                    <a:pt x="1161" y="3190"/>
                  </a:cubicBezTo>
                  <a:cubicBezTo>
                    <a:pt x="746" y="3356"/>
                    <a:pt x="705" y="4143"/>
                    <a:pt x="498" y="4599"/>
                  </a:cubicBezTo>
                  <a:cubicBezTo>
                    <a:pt x="1" y="5013"/>
                    <a:pt x="1948" y="5842"/>
                    <a:pt x="2279" y="5925"/>
                  </a:cubicBezTo>
                  <a:cubicBezTo>
                    <a:pt x="3315" y="6173"/>
                    <a:pt x="4351" y="6422"/>
                    <a:pt x="5428" y="6588"/>
                  </a:cubicBezTo>
                  <a:cubicBezTo>
                    <a:pt x="6482" y="6771"/>
                    <a:pt x="7560" y="6827"/>
                    <a:pt x="8637" y="6827"/>
                  </a:cubicBezTo>
                  <a:cubicBezTo>
                    <a:pt x="9507" y="6827"/>
                    <a:pt x="10376" y="6790"/>
                    <a:pt x="11228" y="6753"/>
                  </a:cubicBezTo>
                  <a:cubicBezTo>
                    <a:pt x="11021" y="5303"/>
                    <a:pt x="10690" y="3812"/>
                    <a:pt x="9944" y="2527"/>
                  </a:cubicBezTo>
                  <a:cubicBezTo>
                    <a:pt x="9571" y="1906"/>
                    <a:pt x="9198" y="1285"/>
                    <a:pt x="8743" y="663"/>
                  </a:cubicBezTo>
                  <a:cubicBezTo>
                    <a:pt x="8701" y="580"/>
                    <a:pt x="8535" y="290"/>
                    <a:pt x="8370" y="124"/>
                  </a:cubicBezTo>
                  <a:cubicBezTo>
                    <a:pt x="8245" y="83"/>
                    <a:pt x="8163" y="42"/>
                    <a:pt x="8080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8"/>
            <p:cNvSpPr/>
            <p:nvPr/>
          </p:nvSpPr>
          <p:spPr>
            <a:xfrm>
              <a:off x="4894975" y="4451000"/>
              <a:ext cx="148125" cy="145725"/>
            </a:xfrm>
            <a:custGeom>
              <a:avLst/>
              <a:gdLst/>
              <a:ahLst/>
              <a:cxnLst/>
              <a:rect l="l" t="t" r="r" b="b"/>
              <a:pathLst>
                <a:path w="5925" h="5829" extrusionOk="0">
                  <a:moveTo>
                    <a:pt x="2817" y="1"/>
                  </a:moveTo>
                  <a:cubicBezTo>
                    <a:pt x="1989" y="788"/>
                    <a:pt x="1077" y="1617"/>
                    <a:pt x="0" y="2072"/>
                  </a:cubicBezTo>
                  <a:cubicBezTo>
                    <a:pt x="0" y="2072"/>
                    <a:pt x="0" y="2072"/>
                    <a:pt x="0" y="2114"/>
                  </a:cubicBezTo>
                  <a:cubicBezTo>
                    <a:pt x="290" y="2238"/>
                    <a:pt x="580" y="2404"/>
                    <a:pt x="829" y="2611"/>
                  </a:cubicBezTo>
                  <a:cubicBezTo>
                    <a:pt x="1243" y="3025"/>
                    <a:pt x="1492" y="3398"/>
                    <a:pt x="1574" y="4020"/>
                  </a:cubicBezTo>
                  <a:cubicBezTo>
                    <a:pt x="1657" y="4600"/>
                    <a:pt x="1367" y="5097"/>
                    <a:pt x="1740" y="5553"/>
                  </a:cubicBezTo>
                  <a:cubicBezTo>
                    <a:pt x="1933" y="5774"/>
                    <a:pt x="2016" y="5829"/>
                    <a:pt x="2173" y="5829"/>
                  </a:cubicBezTo>
                  <a:cubicBezTo>
                    <a:pt x="2251" y="5829"/>
                    <a:pt x="2348" y="5815"/>
                    <a:pt x="2486" y="5801"/>
                  </a:cubicBezTo>
                  <a:cubicBezTo>
                    <a:pt x="2734" y="5760"/>
                    <a:pt x="2983" y="5760"/>
                    <a:pt x="3190" y="5677"/>
                  </a:cubicBezTo>
                  <a:cubicBezTo>
                    <a:pt x="3687" y="5511"/>
                    <a:pt x="4226" y="5346"/>
                    <a:pt x="4682" y="5055"/>
                  </a:cubicBezTo>
                  <a:cubicBezTo>
                    <a:pt x="4930" y="4890"/>
                    <a:pt x="5842" y="4351"/>
                    <a:pt x="5925" y="4020"/>
                  </a:cubicBezTo>
                  <a:cubicBezTo>
                    <a:pt x="5925" y="3813"/>
                    <a:pt x="5842" y="3647"/>
                    <a:pt x="5718" y="3481"/>
                  </a:cubicBezTo>
                  <a:cubicBezTo>
                    <a:pt x="5552" y="3233"/>
                    <a:pt x="5262" y="2984"/>
                    <a:pt x="5179" y="2818"/>
                  </a:cubicBezTo>
                  <a:cubicBezTo>
                    <a:pt x="4392" y="1865"/>
                    <a:pt x="3646" y="912"/>
                    <a:pt x="281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8"/>
            <p:cNvSpPr/>
            <p:nvPr/>
          </p:nvSpPr>
          <p:spPr>
            <a:xfrm>
              <a:off x="4703350" y="4585650"/>
              <a:ext cx="314900" cy="177200"/>
            </a:xfrm>
            <a:custGeom>
              <a:avLst/>
              <a:gdLst/>
              <a:ahLst/>
              <a:cxnLst/>
              <a:rect l="l" t="t" r="r" b="b"/>
              <a:pathLst>
                <a:path w="12596" h="7088" extrusionOk="0">
                  <a:moveTo>
                    <a:pt x="8287" y="1"/>
                  </a:moveTo>
                  <a:cubicBezTo>
                    <a:pt x="7582" y="1"/>
                    <a:pt x="6671" y="332"/>
                    <a:pt x="5966" y="457"/>
                  </a:cubicBezTo>
                  <a:cubicBezTo>
                    <a:pt x="5138" y="622"/>
                    <a:pt x="4268" y="1244"/>
                    <a:pt x="3481" y="1575"/>
                  </a:cubicBezTo>
                  <a:cubicBezTo>
                    <a:pt x="3398" y="1617"/>
                    <a:pt x="3273" y="1700"/>
                    <a:pt x="3190" y="1741"/>
                  </a:cubicBezTo>
                  <a:cubicBezTo>
                    <a:pt x="3190" y="1741"/>
                    <a:pt x="3149" y="1782"/>
                    <a:pt x="3149" y="1782"/>
                  </a:cubicBezTo>
                  <a:cubicBezTo>
                    <a:pt x="3025" y="1865"/>
                    <a:pt x="2818" y="1948"/>
                    <a:pt x="2610" y="1990"/>
                  </a:cubicBezTo>
                  <a:cubicBezTo>
                    <a:pt x="2196" y="2197"/>
                    <a:pt x="1823" y="2362"/>
                    <a:pt x="1450" y="2570"/>
                  </a:cubicBezTo>
                  <a:cubicBezTo>
                    <a:pt x="1119" y="2735"/>
                    <a:pt x="622" y="2860"/>
                    <a:pt x="332" y="3108"/>
                  </a:cubicBezTo>
                  <a:cubicBezTo>
                    <a:pt x="83" y="3315"/>
                    <a:pt x="125" y="3481"/>
                    <a:pt x="83" y="3937"/>
                  </a:cubicBezTo>
                  <a:cubicBezTo>
                    <a:pt x="0" y="4393"/>
                    <a:pt x="456" y="4931"/>
                    <a:pt x="746" y="5263"/>
                  </a:cubicBezTo>
                  <a:cubicBezTo>
                    <a:pt x="1823" y="6464"/>
                    <a:pt x="3439" y="6920"/>
                    <a:pt x="5013" y="7044"/>
                  </a:cubicBezTo>
                  <a:cubicBezTo>
                    <a:pt x="5382" y="7073"/>
                    <a:pt x="5760" y="7088"/>
                    <a:pt x="6141" y="7088"/>
                  </a:cubicBezTo>
                  <a:cubicBezTo>
                    <a:pt x="7428" y="7088"/>
                    <a:pt x="8751" y="6912"/>
                    <a:pt x="9902" y="6464"/>
                  </a:cubicBezTo>
                  <a:cubicBezTo>
                    <a:pt x="10690" y="6174"/>
                    <a:pt x="11394" y="5843"/>
                    <a:pt x="12098" y="5470"/>
                  </a:cubicBezTo>
                  <a:cubicBezTo>
                    <a:pt x="12595" y="5221"/>
                    <a:pt x="12098" y="4931"/>
                    <a:pt x="11808" y="4558"/>
                  </a:cubicBezTo>
                  <a:cubicBezTo>
                    <a:pt x="11560" y="4268"/>
                    <a:pt x="11352" y="3937"/>
                    <a:pt x="11104" y="3605"/>
                  </a:cubicBezTo>
                  <a:cubicBezTo>
                    <a:pt x="10607" y="2860"/>
                    <a:pt x="10109" y="2114"/>
                    <a:pt x="9612" y="1368"/>
                  </a:cubicBezTo>
                  <a:cubicBezTo>
                    <a:pt x="9571" y="1327"/>
                    <a:pt x="9488" y="1244"/>
                    <a:pt x="9447" y="1202"/>
                  </a:cubicBezTo>
                  <a:cubicBezTo>
                    <a:pt x="9322" y="1078"/>
                    <a:pt x="9198" y="912"/>
                    <a:pt x="9115" y="788"/>
                  </a:cubicBezTo>
                  <a:cubicBezTo>
                    <a:pt x="8908" y="581"/>
                    <a:pt x="8742" y="374"/>
                    <a:pt x="8577" y="125"/>
                  </a:cubicBezTo>
                  <a:cubicBezTo>
                    <a:pt x="8535" y="125"/>
                    <a:pt x="8535" y="84"/>
                    <a:pt x="8494" y="84"/>
                  </a:cubicBezTo>
                  <a:cubicBezTo>
                    <a:pt x="8411" y="42"/>
                    <a:pt x="8369" y="42"/>
                    <a:pt x="828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8"/>
            <p:cNvSpPr/>
            <p:nvPr/>
          </p:nvSpPr>
          <p:spPr>
            <a:xfrm>
              <a:off x="4827650" y="4766925"/>
              <a:ext cx="111875" cy="12850"/>
            </a:xfrm>
            <a:custGeom>
              <a:avLst/>
              <a:gdLst/>
              <a:ahLst/>
              <a:cxnLst/>
              <a:rect l="l" t="t" r="r" b="b"/>
              <a:pathLst>
                <a:path w="4475" h="514" extrusionOk="0">
                  <a:moveTo>
                    <a:pt x="4475" y="0"/>
                  </a:moveTo>
                  <a:lnTo>
                    <a:pt x="4475" y="0"/>
                  </a:lnTo>
                  <a:cubicBezTo>
                    <a:pt x="3370" y="284"/>
                    <a:pt x="2216" y="472"/>
                    <a:pt x="1070" y="472"/>
                  </a:cubicBezTo>
                  <a:cubicBezTo>
                    <a:pt x="712" y="472"/>
                    <a:pt x="355" y="454"/>
                    <a:pt x="0" y="415"/>
                  </a:cubicBezTo>
                  <a:lnTo>
                    <a:pt x="0" y="415"/>
                  </a:lnTo>
                  <a:cubicBezTo>
                    <a:pt x="455" y="475"/>
                    <a:pt x="932" y="514"/>
                    <a:pt x="1415" y="514"/>
                  </a:cubicBezTo>
                  <a:cubicBezTo>
                    <a:pt x="1592" y="514"/>
                    <a:pt x="1770" y="509"/>
                    <a:pt x="1947" y="498"/>
                  </a:cubicBezTo>
                  <a:cubicBezTo>
                    <a:pt x="2776" y="498"/>
                    <a:pt x="3729" y="415"/>
                    <a:pt x="4475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8"/>
            <p:cNvSpPr/>
            <p:nvPr/>
          </p:nvSpPr>
          <p:spPr>
            <a:xfrm>
              <a:off x="1210700" y="1212150"/>
              <a:ext cx="2100" cy="4175"/>
            </a:xfrm>
            <a:custGeom>
              <a:avLst/>
              <a:gdLst/>
              <a:ahLst/>
              <a:cxnLst/>
              <a:rect l="l" t="t" r="r" b="b"/>
              <a:pathLst>
                <a:path w="84" h="167" fill="none" extrusionOk="0">
                  <a:moveTo>
                    <a:pt x="84" y="1"/>
                  </a:moveTo>
                  <a:cubicBezTo>
                    <a:pt x="42" y="83"/>
                    <a:pt x="1" y="125"/>
                    <a:pt x="1" y="166"/>
                  </a:cubicBezTo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8"/>
            <p:cNvSpPr/>
            <p:nvPr/>
          </p:nvSpPr>
          <p:spPr>
            <a:xfrm>
              <a:off x="4913600" y="4585650"/>
              <a:ext cx="2100" cy="20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42" y="1"/>
                  </a:moveTo>
                  <a:cubicBezTo>
                    <a:pt x="42" y="42"/>
                    <a:pt x="1" y="42"/>
                    <a:pt x="1" y="42"/>
                  </a:cubicBezTo>
                  <a:cubicBezTo>
                    <a:pt x="28" y="42"/>
                    <a:pt x="56" y="79"/>
                    <a:pt x="71" y="79"/>
                  </a:cubicBezTo>
                  <a:cubicBezTo>
                    <a:pt x="79" y="79"/>
                    <a:pt x="84" y="70"/>
                    <a:pt x="84" y="42"/>
                  </a:cubicBezTo>
                  <a:cubicBezTo>
                    <a:pt x="84" y="42"/>
                    <a:pt x="84" y="42"/>
                    <a:pt x="84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8"/>
            <p:cNvSpPr/>
            <p:nvPr/>
          </p:nvSpPr>
          <p:spPr>
            <a:xfrm>
              <a:off x="7175750" y="1147925"/>
              <a:ext cx="4150" cy="2775"/>
            </a:xfrm>
            <a:custGeom>
              <a:avLst/>
              <a:gdLst/>
              <a:ahLst/>
              <a:cxnLst/>
              <a:rect l="l" t="t" r="r" b="b"/>
              <a:pathLst>
                <a:path w="166" h="111" extrusionOk="0">
                  <a:moveTo>
                    <a:pt x="42" y="1"/>
                  </a:moveTo>
                  <a:cubicBezTo>
                    <a:pt x="0" y="1"/>
                    <a:pt x="0" y="1"/>
                    <a:pt x="42" y="42"/>
                  </a:cubicBezTo>
                  <a:cubicBezTo>
                    <a:pt x="83" y="42"/>
                    <a:pt x="83" y="84"/>
                    <a:pt x="83" y="84"/>
                  </a:cubicBezTo>
                  <a:cubicBezTo>
                    <a:pt x="83" y="101"/>
                    <a:pt x="90" y="111"/>
                    <a:pt x="101" y="111"/>
                  </a:cubicBezTo>
                  <a:cubicBezTo>
                    <a:pt x="117" y="111"/>
                    <a:pt x="142" y="91"/>
                    <a:pt x="166" y="42"/>
                  </a:cubicBezTo>
                  <a:lnTo>
                    <a:pt x="125" y="42"/>
                  </a:lnTo>
                  <a:cubicBezTo>
                    <a:pt x="83" y="42"/>
                    <a:pt x="42" y="42"/>
                    <a:pt x="42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8"/>
            <p:cNvSpPr/>
            <p:nvPr/>
          </p:nvSpPr>
          <p:spPr>
            <a:xfrm>
              <a:off x="1130950" y="2215825"/>
              <a:ext cx="486850" cy="2340850"/>
            </a:xfrm>
            <a:custGeom>
              <a:avLst/>
              <a:gdLst/>
              <a:ahLst/>
              <a:cxnLst/>
              <a:rect l="l" t="t" r="r" b="b"/>
              <a:pathLst>
                <a:path w="19474" h="93634" extrusionOk="0">
                  <a:moveTo>
                    <a:pt x="14170" y="45988"/>
                  </a:moveTo>
                  <a:lnTo>
                    <a:pt x="14170" y="45988"/>
                  </a:lnTo>
                  <a:cubicBezTo>
                    <a:pt x="13880" y="46941"/>
                    <a:pt x="12968" y="47894"/>
                    <a:pt x="12388" y="48681"/>
                  </a:cubicBezTo>
                  <a:cubicBezTo>
                    <a:pt x="11726" y="49634"/>
                    <a:pt x="11063" y="50587"/>
                    <a:pt x="10400" y="51499"/>
                  </a:cubicBezTo>
                  <a:cubicBezTo>
                    <a:pt x="10275" y="51664"/>
                    <a:pt x="10151" y="51830"/>
                    <a:pt x="9985" y="52037"/>
                  </a:cubicBezTo>
                  <a:cubicBezTo>
                    <a:pt x="9820" y="52244"/>
                    <a:pt x="9695" y="52493"/>
                    <a:pt x="9530" y="52700"/>
                  </a:cubicBezTo>
                  <a:cubicBezTo>
                    <a:pt x="9488" y="52783"/>
                    <a:pt x="9405" y="52866"/>
                    <a:pt x="9364" y="52949"/>
                  </a:cubicBezTo>
                  <a:cubicBezTo>
                    <a:pt x="9198" y="53322"/>
                    <a:pt x="9157" y="53943"/>
                    <a:pt x="8908" y="54275"/>
                  </a:cubicBezTo>
                  <a:cubicBezTo>
                    <a:pt x="8867" y="54275"/>
                    <a:pt x="8867" y="54316"/>
                    <a:pt x="8867" y="54316"/>
                  </a:cubicBezTo>
                  <a:lnTo>
                    <a:pt x="8825" y="54316"/>
                  </a:lnTo>
                  <a:cubicBezTo>
                    <a:pt x="8825" y="54357"/>
                    <a:pt x="8784" y="54357"/>
                    <a:pt x="8784" y="54357"/>
                  </a:cubicBezTo>
                  <a:cubicBezTo>
                    <a:pt x="8618" y="54233"/>
                    <a:pt x="8577" y="53197"/>
                    <a:pt x="8577" y="53032"/>
                  </a:cubicBezTo>
                  <a:cubicBezTo>
                    <a:pt x="8577" y="53032"/>
                    <a:pt x="8577" y="52990"/>
                    <a:pt x="8577" y="52990"/>
                  </a:cubicBezTo>
                  <a:cubicBezTo>
                    <a:pt x="8577" y="52990"/>
                    <a:pt x="8577" y="52949"/>
                    <a:pt x="8577" y="52949"/>
                  </a:cubicBezTo>
                  <a:cubicBezTo>
                    <a:pt x="8577" y="52534"/>
                    <a:pt x="8660" y="52037"/>
                    <a:pt x="8577" y="51623"/>
                  </a:cubicBezTo>
                  <a:cubicBezTo>
                    <a:pt x="8577" y="51457"/>
                    <a:pt x="8535" y="51333"/>
                    <a:pt x="8494" y="51209"/>
                  </a:cubicBezTo>
                  <a:lnTo>
                    <a:pt x="8494" y="51209"/>
                  </a:lnTo>
                  <a:cubicBezTo>
                    <a:pt x="8577" y="51292"/>
                    <a:pt x="8618" y="51457"/>
                    <a:pt x="8660" y="51582"/>
                  </a:cubicBezTo>
                  <a:cubicBezTo>
                    <a:pt x="8660" y="51416"/>
                    <a:pt x="8618" y="51250"/>
                    <a:pt x="8577" y="51084"/>
                  </a:cubicBezTo>
                  <a:lnTo>
                    <a:pt x="8577" y="51084"/>
                  </a:lnTo>
                  <a:cubicBezTo>
                    <a:pt x="8991" y="51747"/>
                    <a:pt x="8825" y="52783"/>
                    <a:pt x="8867" y="53529"/>
                  </a:cubicBezTo>
                  <a:cubicBezTo>
                    <a:pt x="9240" y="52700"/>
                    <a:pt x="9695" y="51954"/>
                    <a:pt x="10234" y="51209"/>
                  </a:cubicBezTo>
                  <a:cubicBezTo>
                    <a:pt x="10441" y="50877"/>
                    <a:pt x="10690" y="50504"/>
                    <a:pt x="10980" y="50173"/>
                  </a:cubicBezTo>
                  <a:cubicBezTo>
                    <a:pt x="11021" y="50090"/>
                    <a:pt x="11104" y="49966"/>
                    <a:pt x="11146" y="49883"/>
                  </a:cubicBezTo>
                  <a:cubicBezTo>
                    <a:pt x="12140" y="48557"/>
                    <a:pt x="12927" y="47148"/>
                    <a:pt x="14170" y="45988"/>
                  </a:cubicBezTo>
                  <a:close/>
                  <a:moveTo>
                    <a:pt x="6754" y="69231"/>
                  </a:moveTo>
                  <a:cubicBezTo>
                    <a:pt x="6920" y="69231"/>
                    <a:pt x="6712" y="69397"/>
                    <a:pt x="6630" y="69563"/>
                  </a:cubicBezTo>
                  <a:cubicBezTo>
                    <a:pt x="6547" y="69687"/>
                    <a:pt x="6464" y="69811"/>
                    <a:pt x="6381" y="69935"/>
                  </a:cubicBezTo>
                  <a:cubicBezTo>
                    <a:pt x="6132" y="70267"/>
                    <a:pt x="5925" y="70598"/>
                    <a:pt x="5677" y="70930"/>
                  </a:cubicBezTo>
                  <a:cubicBezTo>
                    <a:pt x="5469" y="71220"/>
                    <a:pt x="5014" y="72048"/>
                    <a:pt x="4682" y="72048"/>
                  </a:cubicBezTo>
                  <a:lnTo>
                    <a:pt x="4641" y="72048"/>
                  </a:lnTo>
                  <a:cubicBezTo>
                    <a:pt x="5179" y="71178"/>
                    <a:pt x="5801" y="70018"/>
                    <a:pt x="6630" y="69397"/>
                  </a:cubicBezTo>
                  <a:cubicBezTo>
                    <a:pt x="6671" y="69314"/>
                    <a:pt x="6712" y="69273"/>
                    <a:pt x="6754" y="69231"/>
                  </a:cubicBezTo>
                  <a:close/>
                  <a:moveTo>
                    <a:pt x="12223" y="0"/>
                  </a:moveTo>
                  <a:cubicBezTo>
                    <a:pt x="12223" y="1699"/>
                    <a:pt x="12264" y="3439"/>
                    <a:pt x="12264" y="5138"/>
                  </a:cubicBezTo>
                  <a:cubicBezTo>
                    <a:pt x="12596" y="5220"/>
                    <a:pt x="12844" y="5718"/>
                    <a:pt x="13010" y="6256"/>
                  </a:cubicBezTo>
                  <a:cubicBezTo>
                    <a:pt x="13093" y="6422"/>
                    <a:pt x="13134" y="6629"/>
                    <a:pt x="13176" y="6795"/>
                  </a:cubicBezTo>
                  <a:cubicBezTo>
                    <a:pt x="13217" y="6960"/>
                    <a:pt x="13217" y="7085"/>
                    <a:pt x="13217" y="7168"/>
                  </a:cubicBezTo>
                  <a:cubicBezTo>
                    <a:pt x="13217" y="7209"/>
                    <a:pt x="13259" y="7250"/>
                    <a:pt x="13259" y="7250"/>
                  </a:cubicBezTo>
                  <a:cubicBezTo>
                    <a:pt x="13259" y="7540"/>
                    <a:pt x="13300" y="7831"/>
                    <a:pt x="13383" y="8121"/>
                  </a:cubicBezTo>
                  <a:cubicBezTo>
                    <a:pt x="13466" y="8659"/>
                    <a:pt x="13590" y="9156"/>
                    <a:pt x="13756" y="9695"/>
                  </a:cubicBezTo>
                  <a:cubicBezTo>
                    <a:pt x="13839" y="9861"/>
                    <a:pt x="13880" y="10026"/>
                    <a:pt x="13921" y="10192"/>
                  </a:cubicBezTo>
                  <a:cubicBezTo>
                    <a:pt x="14211" y="11104"/>
                    <a:pt x="14501" y="11974"/>
                    <a:pt x="14833" y="12844"/>
                  </a:cubicBezTo>
                  <a:cubicBezTo>
                    <a:pt x="14874" y="12927"/>
                    <a:pt x="14916" y="13009"/>
                    <a:pt x="14916" y="13051"/>
                  </a:cubicBezTo>
                  <a:cubicBezTo>
                    <a:pt x="15040" y="13299"/>
                    <a:pt x="15164" y="13507"/>
                    <a:pt x="15164" y="13714"/>
                  </a:cubicBezTo>
                  <a:cubicBezTo>
                    <a:pt x="15206" y="13879"/>
                    <a:pt x="15164" y="14087"/>
                    <a:pt x="14957" y="14211"/>
                  </a:cubicBezTo>
                  <a:cubicBezTo>
                    <a:pt x="14916" y="14252"/>
                    <a:pt x="14874" y="14294"/>
                    <a:pt x="14833" y="14294"/>
                  </a:cubicBezTo>
                  <a:cubicBezTo>
                    <a:pt x="14678" y="14387"/>
                    <a:pt x="14499" y="14434"/>
                    <a:pt x="14314" y="14434"/>
                  </a:cubicBezTo>
                  <a:cubicBezTo>
                    <a:pt x="14253" y="14434"/>
                    <a:pt x="14191" y="14428"/>
                    <a:pt x="14129" y="14418"/>
                  </a:cubicBezTo>
                  <a:cubicBezTo>
                    <a:pt x="14129" y="14542"/>
                    <a:pt x="14129" y="14708"/>
                    <a:pt x="14129" y="14832"/>
                  </a:cubicBezTo>
                  <a:cubicBezTo>
                    <a:pt x="14087" y="14915"/>
                    <a:pt x="14087" y="14998"/>
                    <a:pt x="14087" y="15081"/>
                  </a:cubicBezTo>
                  <a:cubicBezTo>
                    <a:pt x="14087" y="15164"/>
                    <a:pt x="14087" y="15247"/>
                    <a:pt x="14046" y="15371"/>
                  </a:cubicBezTo>
                  <a:cubicBezTo>
                    <a:pt x="14046" y="15454"/>
                    <a:pt x="14046" y="15578"/>
                    <a:pt x="14004" y="15661"/>
                  </a:cubicBezTo>
                  <a:cubicBezTo>
                    <a:pt x="14004" y="15785"/>
                    <a:pt x="13963" y="15910"/>
                    <a:pt x="13963" y="15992"/>
                  </a:cubicBezTo>
                  <a:cubicBezTo>
                    <a:pt x="13921" y="16034"/>
                    <a:pt x="13921" y="16075"/>
                    <a:pt x="13921" y="16117"/>
                  </a:cubicBezTo>
                  <a:cubicBezTo>
                    <a:pt x="13839" y="16407"/>
                    <a:pt x="13756" y="16655"/>
                    <a:pt x="13590" y="16904"/>
                  </a:cubicBezTo>
                  <a:cubicBezTo>
                    <a:pt x="13549" y="16987"/>
                    <a:pt x="13549" y="17070"/>
                    <a:pt x="13507" y="17111"/>
                  </a:cubicBezTo>
                  <a:cubicBezTo>
                    <a:pt x="13157" y="17620"/>
                    <a:pt x="12930" y="18324"/>
                    <a:pt x="12487" y="18324"/>
                  </a:cubicBezTo>
                  <a:cubicBezTo>
                    <a:pt x="12352" y="18324"/>
                    <a:pt x="12199" y="18259"/>
                    <a:pt x="12016" y="18105"/>
                  </a:cubicBezTo>
                  <a:cubicBezTo>
                    <a:pt x="11974" y="19265"/>
                    <a:pt x="11891" y="20384"/>
                    <a:pt x="11850" y="21544"/>
                  </a:cubicBezTo>
                  <a:cubicBezTo>
                    <a:pt x="11684" y="23450"/>
                    <a:pt x="11477" y="25397"/>
                    <a:pt x="11021" y="27262"/>
                  </a:cubicBezTo>
                  <a:cubicBezTo>
                    <a:pt x="10980" y="27510"/>
                    <a:pt x="10938" y="27759"/>
                    <a:pt x="10856" y="27966"/>
                  </a:cubicBezTo>
                  <a:cubicBezTo>
                    <a:pt x="10483" y="29499"/>
                    <a:pt x="9944" y="30990"/>
                    <a:pt x="9198" y="32399"/>
                  </a:cubicBezTo>
                  <a:cubicBezTo>
                    <a:pt x="8908" y="32979"/>
                    <a:pt x="8577" y="33476"/>
                    <a:pt x="8287" y="34015"/>
                  </a:cubicBezTo>
                  <a:cubicBezTo>
                    <a:pt x="8162" y="34139"/>
                    <a:pt x="8080" y="34305"/>
                    <a:pt x="7997" y="34429"/>
                  </a:cubicBezTo>
                  <a:cubicBezTo>
                    <a:pt x="7500" y="35216"/>
                    <a:pt x="6961" y="35962"/>
                    <a:pt x="6340" y="36666"/>
                  </a:cubicBezTo>
                  <a:cubicBezTo>
                    <a:pt x="6174" y="36874"/>
                    <a:pt x="6008" y="37039"/>
                    <a:pt x="5884" y="37246"/>
                  </a:cubicBezTo>
                  <a:cubicBezTo>
                    <a:pt x="5842" y="37246"/>
                    <a:pt x="5842" y="37288"/>
                    <a:pt x="5801" y="37329"/>
                  </a:cubicBezTo>
                  <a:cubicBezTo>
                    <a:pt x="5759" y="37371"/>
                    <a:pt x="5718" y="37412"/>
                    <a:pt x="5677" y="37454"/>
                  </a:cubicBezTo>
                  <a:cubicBezTo>
                    <a:pt x="5635" y="37536"/>
                    <a:pt x="5552" y="37619"/>
                    <a:pt x="5511" y="37661"/>
                  </a:cubicBezTo>
                  <a:cubicBezTo>
                    <a:pt x="5055" y="38241"/>
                    <a:pt x="4558" y="38779"/>
                    <a:pt x="4061" y="39277"/>
                  </a:cubicBezTo>
                  <a:cubicBezTo>
                    <a:pt x="3812" y="39525"/>
                    <a:pt x="3564" y="39774"/>
                    <a:pt x="3315" y="40022"/>
                  </a:cubicBezTo>
                  <a:cubicBezTo>
                    <a:pt x="3232" y="40188"/>
                    <a:pt x="3191" y="40354"/>
                    <a:pt x="3191" y="40478"/>
                  </a:cubicBezTo>
                  <a:cubicBezTo>
                    <a:pt x="3315" y="41928"/>
                    <a:pt x="4019" y="43585"/>
                    <a:pt x="3812" y="45035"/>
                  </a:cubicBezTo>
                  <a:cubicBezTo>
                    <a:pt x="3647" y="46693"/>
                    <a:pt x="3771" y="48350"/>
                    <a:pt x="3688" y="50007"/>
                  </a:cubicBezTo>
                  <a:cubicBezTo>
                    <a:pt x="3481" y="53860"/>
                    <a:pt x="3274" y="57672"/>
                    <a:pt x="2942" y="61484"/>
                  </a:cubicBezTo>
                  <a:cubicBezTo>
                    <a:pt x="2694" y="64964"/>
                    <a:pt x="2528" y="68485"/>
                    <a:pt x="1989" y="71924"/>
                  </a:cubicBezTo>
                  <a:cubicBezTo>
                    <a:pt x="1699" y="73706"/>
                    <a:pt x="1409" y="75446"/>
                    <a:pt x="995" y="77186"/>
                  </a:cubicBezTo>
                  <a:cubicBezTo>
                    <a:pt x="539" y="79009"/>
                    <a:pt x="125" y="80790"/>
                    <a:pt x="42" y="82655"/>
                  </a:cubicBezTo>
                  <a:cubicBezTo>
                    <a:pt x="1" y="83110"/>
                    <a:pt x="125" y="83276"/>
                    <a:pt x="332" y="83608"/>
                  </a:cubicBezTo>
                  <a:cubicBezTo>
                    <a:pt x="539" y="83898"/>
                    <a:pt x="539" y="84270"/>
                    <a:pt x="788" y="84561"/>
                  </a:cubicBezTo>
                  <a:cubicBezTo>
                    <a:pt x="1202" y="85099"/>
                    <a:pt x="2238" y="85182"/>
                    <a:pt x="2901" y="85596"/>
                  </a:cubicBezTo>
                  <a:cubicBezTo>
                    <a:pt x="3812" y="86135"/>
                    <a:pt x="3729" y="86673"/>
                    <a:pt x="3729" y="87668"/>
                  </a:cubicBezTo>
                  <a:cubicBezTo>
                    <a:pt x="3729" y="88248"/>
                    <a:pt x="3937" y="89242"/>
                    <a:pt x="3564" y="89698"/>
                  </a:cubicBezTo>
                  <a:cubicBezTo>
                    <a:pt x="3771" y="89698"/>
                    <a:pt x="4351" y="89822"/>
                    <a:pt x="4434" y="90071"/>
                  </a:cubicBezTo>
                  <a:cubicBezTo>
                    <a:pt x="4517" y="90278"/>
                    <a:pt x="4268" y="90527"/>
                    <a:pt x="4227" y="90692"/>
                  </a:cubicBezTo>
                  <a:cubicBezTo>
                    <a:pt x="4102" y="91148"/>
                    <a:pt x="3854" y="91148"/>
                    <a:pt x="3978" y="91604"/>
                  </a:cubicBezTo>
                  <a:cubicBezTo>
                    <a:pt x="4061" y="91894"/>
                    <a:pt x="4227" y="92225"/>
                    <a:pt x="4392" y="92432"/>
                  </a:cubicBezTo>
                  <a:cubicBezTo>
                    <a:pt x="4765" y="92888"/>
                    <a:pt x="5469" y="93634"/>
                    <a:pt x="6091" y="93634"/>
                  </a:cubicBezTo>
                  <a:cubicBezTo>
                    <a:pt x="6132" y="93634"/>
                    <a:pt x="6174" y="93592"/>
                    <a:pt x="6215" y="93592"/>
                  </a:cubicBezTo>
                  <a:cubicBezTo>
                    <a:pt x="6257" y="93551"/>
                    <a:pt x="6298" y="93551"/>
                    <a:pt x="6340" y="93510"/>
                  </a:cubicBezTo>
                  <a:cubicBezTo>
                    <a:pt x="7168" y="92681"/>
                    <a:pt x="8038" y="91894"/>
                    <a:pt x="8867" y="91024"/>
                  </a:cubicBezTo>
                  <a:cubicBezTo>
                    <a:pt x="9240" y="90568"/>
                    <a:pt x="9654" y="90112"/>
                    <a:pt x="10027" y="89657"/>
                  </a:cubicBezTo>
                  <a:cubicBezTo>
                    <a:pt x="10068" y="89615"/>
                    <a:pt x="10151" y="89532"/>
                    <a:pt x="10193" y="89491"/>
                  </a:cubicBezTo>
                  <a:cubicBezTo>
                    <a:pt x="10483" y="89118"/>
                    <a:pt x="10897" y="88414"/>
                    <a:pt x="11353" y="88124"/>
                  </a:cubicBezTo>
                  <a:cubicBezTo>
                    <a:pt x="11353" y="88124"/>
                    <a:pt x="11353" y="88124"/>
                    <a:pt x="11353" y="88082"/>
                  </a:cubicBezTo>
                  <a:cubicBezTo>
                    <a:pt x="11436" y="88041"/>
                    <a:pt x="11477" y="87958"/>
                    <a:pt x="11477" y="87875"/>
                  </a:cubicBezTo>
                  <a:cubicBezTo>
                    <a:pt x="11394" y="87668"/>
                    <a:pt x="11394" y="87461"/>
                    <a:pt x="11436" y="87212"/>
                  </a:cubicBezTo>
                  <a:cubicBezTo>
                    <a:pt x="11436" y="87129"/>
                    <a:pt x="11477" y="87046"/>
                    <a:pt x="11477" y="86964"/>
                  </a:cubicBezTo>
                  <a:cubicBezTo>
                    <a:pt x="11518" y="86632"/>
                    <a:pt x="11560" y="86301"/>
                    <a:pt x="11311" y="86052"/>
                  </a:cubicBezTo>
                  <a:cubicBezTo>
                    <a:pt x="11286" y="86044"/>
                    <a:pt x="11260" y="86040"/>
                    <a:pt x="11232" y="86040"/>
                  </a:cubicBezTo>
                  <a:cubicBezTo>
                    <a:pt x="11121" y="86040"/>
                    <a:pt x="10988" y="86093"/>
                    <a:pt x="10856" y="86093"/>
                  </a:cubicBezTo>
                  <a:cubicBezTo>
                    <a:pt x="10731" y="86135"/>
                    <a:pt x="10607" y="86135"/>
                    <a:pt x="10483" y="86135"/>
                  </a:cubicBezTo>
                  <a:cubicBezTo>
                    <a:pt x="10358" y="86176"/>
                    <a:pt x="10234" y="86176"/>
                    <a:pt x="10193" y="86176"/>
                  </a:cubicBezTo>
                  <a:cubicBezTo>
                    <a:pt x="9778" y="86093"/>
                    <a:pt x="9447" y="85845"/>
                    <a:pt x="9240" y="85472"/>
                  </a:cubicBezTo>
                  <a:cubicBezTo>
                    <a:pt x="9033" y="85016"/>
                    <a:pt x="8991" y="84353"/>
                    <a:pt x="9033" y="83773"/>
                  </a:cubicBezTo>
                  <a:cubicBezTo>
                    <a:pt x="9033" y="83483"/>
                    <a:pt x="9033" y="83235"/>
                    <a:pt x="9074" y="82986"/>
                  </a:cubicBezTo>
                  <a:cubicBezTo>
                    <a:pt x="9074" y="82945"/>
                    <a:pt x="9074" y="82862"/>
                    <a:pt x="9074" y="82820"/>
                  </a:cubicBezTo>
                  <a:cubicBezTo>
                    <a:pt x="9074" y="82738"/>
                    <a:pt x="9074" y="82696"/>
                    <a:pt x="9074" y="82613"/>
                  </a:cubicBezTo>
                  <a:cubicBezTo>
                    <a:pt x="9074" y="82572"/>
                    <a:pt x="9074" y="82530"/>
                    <a:pt x="9115" y="82489"/>
                  </a:cubicBezTo>
                  <a:cubicBezTo>
                    <a:pt x="9115" y="82158"/>
                    <a:pt x="9323" y="81868"/>
                    <a:pt x="9447" y="81577"/>
                  </a:cubicBezTo>
                  <a:cubicBezTo>
                    <a:pt x="9447" y="81536"/>
                    <a:pt x="9488" y="81412"/>
                    <a:pt x="9530" y="81287"/>
                  </a:cubicBezTo>
                  <a:cubicBezTo>
                    <a:pt x="9530" y="81246"/>
                    <a:pt x="9530" y="81205"/>
                    <a:pt x="9530" y="81163"/>
                  </a:cubicBezTo>
                  <a:cubicBezTo>
                    <a:pt x="9530" y="81039"/>
                    <a:pt x="9405" y="80956"/>
                    <a:pt x="9405" y="80832"/>
                  </a:cubicBezTo>
                  <a:cubicBezTo>
                    <a:pt x="9240" y="79920"/>
                    <a:pt x="9488" y="78802"/>
                    <a:pt x="9530" y="77849"/>
                  </a:cubicBezTo>
                  <a:cubicBezTo>
                    <a:pt x="9571" y="77807"/>
                    <a:pt x="9571" y="77766"/>
                    <a:pt x="9571" y="77724"/>
                  </a:cubicBezTo>
                  <a:cubicBezTo>
                    <a:pt x="9571" y="77227"/>
                    <a:pt x="9613" y="76772"/>
                    <a:pt x="9654" y="76274"/>
                  </a:cubicBezTo>
                  <a:cubicBezTo>
                    <a:pt x="9654" y="75943"/>
                    <a:pt x="9695" y="75611"/>
                    <a:pt x="9695" y="75239"/>
                  </a:cubicBezTo>
                  <a:cubicBezTo>
                    <a:pt x="9695" y="75197"/>
                    <a:pt x="9737" y="75156"/>
                    <a:pt x="9737" y="75156"/>
                  </a:cubicBezTo>
                  <a:cubicBezTo>
                    <a:pt x="9820" y="73664"/>
                    <a:pt x="9903" y="72214"/>
                    <a:pt x="10068" y="70764"/>
                  </a:cubicBezTo>
                  <a:cubicBezTo>
                    <a:pt x="10193" y="69977"/>
                    <a:pt x="10275" y="69148"/>
                    <a:pt x="10400" y="68361"/>
                  </a:cubicBezTo>
                  <a:cubicBezTo>
                    <a:pt x="10441" y="67988"/>
                    <a:pt x="10483" y="67574"/>
                    <a:pt x="10565" y="67160"/>
                  </a:cubicBezTo>
                  <a:cubicBezTo>
                    <a:pt x="10648" y="66662"/>
                    <a:pt x="10731" y="66165"/>
                    <a:pt x="10814" y="65709"/>
                  </a:cubicBezTo>
                  <a:cubicBezTo>
                    <a:pt x="10856" y="65502"/>
                    <a:pt x="10897" y="65295"/>
                    <a:pt x="10938" y="65088"/>
                  </a:cubicBezTo>
                  <a:cubicBezTo>
                    <a:pt x="11146" y="63886"/>
                    <a:pt x="11560" y="62726"/>
                    <a:pt x="11891" y="61525"/>
                  </a:cubicBezTo>
                  <a:cubicBezTo>
                    <a:pt x="11891" y="61525"/>
                    <a:pt x="11891" y="61484"/>
                    <a:pt x="11891" y="61442"/>
                  </a:cubicBezTo>
                  <a:cubicBezTo>
                    <a:pt x="11974" y="61276"/>
                    <a:pt x="12016" y="61069"/>
                    <a:pt x="12057" y="60903"/>
                  </a:cubicBezTo>
                  <a:cubicBezTo>
                    <a:pt x="12140" y="60531"/>
                    <a:pt x="12223" y="60199"/>
                    <a:pt x="12306" y="59826"/>
                  </a:cubicBezTo>
                  <a:cubicBezTo>
                    <a:pt x="12306" y="59743"/>
                    <a:pt x="12347" y="59619"/>
                    <a:pt x="12347" y="59536"/>
                  </a:cubicBezTo>
                  <a:cubicBezTo>
                    <a:pt x="12471" y="58998"/>
                    <a:pt x="12637" y="58418"/>
                    <a:pt x="12844" y="57879"/>
                  </a:cubicBezTo>
                  <a:cubicBezTo>
                    <a:pt x="12968" y="57506"/>
                    <a:pt x="12886" y="57092"/>
                    <a:pt x="13051" y="56760"/>
                  </a:cubicBezTo>
                  <a:cubicBezTo>
                    <a:pt x="13134" y="56595"/>
                    <a:pt x="13300" y="56470"/>
                    <a:pt x="13424" y="56346"/>
                  </a:cubicBezTo>
                  <a:cubicBezTo>
                    <a:pt x="13549" y="56180"/>
                    <a:pt x="13673" y="56015"/>
                    <a:pt x="13797" y="55766"/>
                  </a:cubicBezTo>
                  <a:cubicBezTo>
                    <a:pt x="13921" y="55559"/>
                    <a:pt x="14004" y="55352"/>
                    <a:pt x="14129" y="55145"/>
                  </a:cubicBezTo>
                  <a:cubicBezTo>
                    <a:pt x="14419" y="54606"/>
                    <a:pt x="14667" y="54109"/>
                    <a:pt x="14957" y="53570"/>
                  </a:cubicBezTo>
                  <a:cubicBezTo>
                    <a:pt x="14999" y="53529"/>
                    <a:pt x="15040" y="53487"/>
                    <a:pt x="15040" y="53446"/>
                  </a:cubicBezTo>
                  <a:cubicBezTo>
                    <a:pt x="15123" y="53363"/>
                    <a:pt x="15164" y="53239"/>
                    <a:pt x="15206" y="53156"/>
                  </a:cubicBezTo>
                  <a:cubicBezTo>
                    <a:pt x="15247" y="53073"/>
                    <a:pt x="15289" y="52990"/>
                    <a:pt x="15330" y="52949"/>
                  </a:cubicBezTo>
                  <a:cubicBezTo>
                    <a:pt x="15454" y="52783"/>
                    <a:pt x="15537" y="52576"/>
                    <a:pt x="15620" y="52410"/>
                  </a:cubicBezTo>
                  <a:cubicBezTo>
                    <a:pt x="15703" y="52162"/>
                    <a:pt x="15952" y="51996"/>
                    <a:pt x="16076" y="51789"/>
                  </a:cubicBezTo>
                  <a:cubicBezTo>
                    <a:pt x="16159" y="51706"/>
                    <a:pt x="16200" y="51499"/>
                    <a:pt x="16283" y="51374"/>
                  </a:cubicBezTo>
                  <a:cubicBezTo>
                    <a:pt x="16407" y="51167"/>
                    <a:pt x="16532" y="51001"/>
                    <a:pt x="16780" y="51001"/>
                  </a:cubicBezTo>
                  <a:cubicBezTo>
                    <a:pt x="16697" y="50877"/>
                    <a:pt x="16656" y="50711"/>
                    <a:pt x="16573" y="50587"/>
                  </a:cubicBezTo>
                  <a:cubicBezTo>
                    <a:pt x="16449" y="50380"/>
                    <a:pt x="16366" y="50173"/>
                    <a:pt x="16283" y="49966"/>
                  </a:cubicBezTo>
                  <a:cubicBezTo>
                    <a:pt x="16283" y="49924"/>
                    <a:pt x="16283" y="49924"/>
                    <a:pt x="16283" y="49924"/>
                  </a:cubicBezTo>
                  <a:cubicBezTo>
                    <a:pt x="16283" y="49841"/>
                    <a:pt x="16242" y="49800"/>
                    <a:pt x="16242" y="49759"/>
                  </a:cubicBezTo>
                  <a:cubicBezTo>
                    <a:pt x="16242" y="49759"/>
                    <a:pt x="16242" y="49717"/>
                    <a:pt x="16242" y="49717"/>
                  </a:cubicBezTo>
                  <a:cubicBezTo>
                    <a:pt x="16200" y="49634"/>
                    <a:pt x="16200" y="49551"/>
                    <a:pt x="16200" y="49469"/>
                  </a:cubicBezTo>
                  <a:cubicBezTo>
                    <a:pt x="16159" y="49386"/>
                    <a:pt x="16159" y="49261"/>
                    <a:pt x="16159" y="49179"/>
                  </a:cubicBezTo>
                  <a:cubicBezTo>
                    <a:pt x="16159" y="49137"/>
                    <a:pt x="16159" y="49096"/>
                    <a:pt x="16159" y="49013"/>
                  </a:cubicBezTo>
                  <a:cubicBezTo>
                    <a:pt x="16159" y="49013"/>
                    <a:pt x="16159" y="48971"/>
                    <a:pt x="16159" y="48930"/>
                  </a:cubicBezTo>
                  <a:cubicBezTo>
                    <a:pt x="16159" y="48889"/>
                    <a:pt x="16159" y="48847"/>
                    <a:pt x="16159" y="48806"/>
                  </a:cubicBezTo>
                  <a:cubicBezTo>
                    <a:pt x="16159" y="48764"/>
                    <a:pt x="16159" y="48681"/>
                    <a:pt x="16159" y="48599"/>
                  </a:cubicBezTo>
                  <a:cubicBezTo>
                    <a:pt x="16200" y="47811"/>
                    <a:pt x="16407" y="46941"/>
                    <a:pt x="16656" y="46237"/>
                  </a:cubicBezTo>
                  <a:cubicBezTo>
                    <a:pt x="16697" y="46030"/>
                    <a:pt x="16780" y="45864"/>
                    <a:pt x="16822" y="45657"/>
                  </a:cubicBezTo>
                  <a:cubicBezTo>
                    <a:pt x="16863" y="45615"/>
                    <a:pt x="16904" y="45533"/>
                    <a:pt x="16904" y="45450"/>
                  </a:cubicBezTo>
                  <a:cubicBezTo>
                    <a:pt x="17443" y="43958"/>
                    <a:pt x="17982" y="42467"/>
                    <a:pt x="18313" y="40892"/>
                  </a:cubicBezTo>
                  <a:cubicBezTo>
                    <a:pt x="18396" y="40519"/>
                    <a:pt x="18479" y="40105"/>
                    <a:pt x="18562" y="39691"/>
                  </a:cubicBezTo>
                  <a:cubicBezTo>
                    <a:pt x="18603" y="39649"/>
                    <a:pt x="18603" y="39567"/>
                    <a:pt x="18603" y="39484"/>
                  </a:cubicBezTo>
                  <a:cubicBezTo>
                    <a:pt x="19183" y="36625"/>
                    <a:pt x="19473" y="33766"/>
                    <a:pt x="19307" y="30825"/>
                  </a:cubicBezTo>
                  <a:cubicBezTo>
                    <a:pt x="19059" y="27303"/>
                    <a:pt x="18272" y="23823"/>
                    <a:pt x="17567" y="20384"/>
                  </a:cubicBezTo>
                  <a:cubicBezTo>
                    <a:pt x="17277" y="18851"/>
                    <a:pt x="16697" y="17401"/>
                    <a:pt x="16283" y="15868"/>
                  </a:cubicBezTo>
                  <a:cubicBezTo>
                    <a:pt x="16159" y="15454"/>
                    <a:pt x="16076" y="15081"/>
                    <a:pt x="15952" y="14667"/>
                  </a:cubicBezTo>
                  <a:cubicBezTo>
                    <a:pt x="15579" y="13175"/>
                    <a:pt x="15164" y="11684"/>
                    <a:pt x="14709" y="10233"/>
                  </a:cubicBezTo>
                  <a:cubicBezTo>
                    <a:pt x="14626" y="9902"/>
                    <a:pt x="14501" y="9529"/>
                    <a:pt x="14419" y="9198"/>
                  </a:cubicBezTo>
                  <a:cubicBezTo>
                    <a:pt x="13507" y="6173"/>
                    <a:pt x="12720" y="3107"/>
                    <a:pt x="12223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8"/>
            <p:cNvSpPr/>
            <p:nvPr/>
          </p:nvSpPr>
          <p:spPr>
            <a:xfrm>
              <a:off x="6712750" y="1027775"/>
              <a:ext cx="1050" cy="3150"/>
            </a:xfrm>
            <a:custGeom>
              <a:avLst/>
              <a:gdLst/>
              <a:ahLst/>
              <a:cxnLst/>
              <a:rect l="l" t="t" r="r" b="b"/>
              <a:pathLst>
                <a:path w="42" h="126" extrusionOk="0">
                  <a:moveTo>
                    <a:pt x="1" y="1"/>
                  </a:moveTo>
                  <a:cubicBezTo>
                    <a:pt x="42" y="42"/>
                    <a:pt x="42" y="84"/>
                    <a:pt x="42" y="125"/>
                  </a:cubicBezTo>
                  <a:cubicBezTo>
                    <a:pt x="42" y="84"/>
                    <a:pt x="42" y="42"/>
                    <a:pt x="1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8"/>
            <p:cNvSpPr/>
            <p:nvPr/>
          </p:nvSpPr>
          <p:spPr>
            <a:xfrm>
              <a:off x="2627650" y="1663750"/>
              <a:ext cx="2100" cy="13500"/>
            </a:xfrm>
            <a:custGeom>
              <a:avLst/>
              <a:gdLst/>
              <a:ahLst/>
              <a:cxnLst/>
              <a:rect l="l" t="t" r="r" b="b"/>
              <a:pathLst>
                <a:path w="84" h="540" extrusionOk="0">
                  <a:moveTo>
                    <a:pt x="83" y="0"/>
                  </a:moveTo>
                  <a:cubicBezTo>
                    <a:pt x="83" y="0"/>
                    <a:pt x="42" y="42"/>
                    <a:pt x="42" y="42"/>
                  </a:cubicBezTo>
                  <a:cubicBezTo>
                    <a:pt x="42" y="42"/>
                    <a:pt x="42" y="42"/>
                    <a:pt x="42" y="83"/>
                  </a:cubicBezTo>
                  <a:cubicBezTo>
                    <a:pt x="42" y="83"/>
                    <a:pt x="83" y="42"/>
                    <a:pt x="83" y="0"/>
                  </a:cubicBezTo>
                  <a:close/>
                  <a:moveTo>
                    <a:pt x="42" y="83"/>
                  </a:moveTo>
                  <a:lnTo>
                    <a:pt x="42" y="83"/>
                  </a:lnTo>
                  <a:cubicBezTo>
                    <a:pt x="0" y="166"/>
                    <a:pt x="0" y="373"/>
                    <a:pt x="0" y="539"/>
                  </a:cubicBezTo>
                  <a:cubicBezTo>
                    <a:pt x="0" y="373"/>
                    <a:pt x="42" y="249"/>
                    <a:pt x="42" y="83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8"/>
            <p:cNvSpPr/>
            <p:nvPr/>
          </p:nvSpPr>
          <p:spPr>
            <a:xfrm>
              <a:off x="6194875" y="2148500"/>
              <a:ext cx="6225" cy="6225"/>
            </a:xfrm>
            <a:custGeom>
              <a:avLst/>
              <a:gdLst/>
              <a:ahLst/>
              <a:cxnLst/>
              <a:rect l="l" t="t" r="r" b="b"/>
              <a:pathLst>
                <a:path w="249" h="249" extrusionOk="0">
                  <a:moveTo>
                    <a:pt x="249" y="0"/>
                  </a:moveTo>
                  <a:cubicBezTo>
                    <a:pt x="207" y="41"/>
                    <a:pt x="207" y="41"/>
                    <a:pt x="166" y="83"/>
                  </a:cubicBezTo>
                  <a:cubicBezTo>
                    <a:pt x="124" y="83"/>
                    <a:pt x="83" y="124"/>
                    <a:pt x="83" y="166"/>
                  </a:cubicBezTo>
                  <a:cubicBezTo>
                    <a:pt x="41" y="166"/>
                    <a:pt x="41" y="207"/>
                    <a:pt x="0" y="249"/>
                  </a:cubicBezTo>
                  <a:lnTo>
                    <a:pt x="41" y="249"/>
                  </a:lnTo>
                  <a:cubicBezTo>
                    <a:pt x="166" y="207"/>
                    <a:pt x="207" y="166"/>
                    <a:pt x="249" y="83"/>
                  </a:cubicBezTo>
                  <a:cubicBezTo>
                    <a:pt x="249" y="41"/>
                    <a:pt x="249" y="41"/>
                    <a:pt x="249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8"/>
            <p:cNvSpPr/>
            <p:nvPr/>
          </p:nvSpPr>
          <p:spPr>
            <a:xfrm>
              <a:off x="2597600" y="1509425"/>
              <a:ext cx="3150" cy="5200"/>
            </a:xfrm>
            <a:custGeom>
              <a:avLst/>
              <a:gdLst/>
              <a:ahLst/>
              <a:cxnLst/>
              <a:rect l="l" t="t" r="r" b="b"/>
              <a:pathLst>
                <a:path w="126" h="208" extrusionOk="0">
                  <a:moveTo>
                    <a:pt x="1" y="0"/>
                  </a:moveTo>
                  <a:lnTo>
                    <a:pt x="1" y="207"/>
                  </a:lnTo>
                  <a:cubicBezTo>
                    <a:pt x="42" y="166"/>
                    <a:pt x="84" y="124"/>
                    <a:pt x="125" y="83"/>
                  </a:cubicBezTo>
                  <a:cubicBezTo>
                    <a:pt x="84" y="42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8"/>
            <p:cNvSpPr/>
            <p:nvPr/>
          </p:nvSpPr>
          <p:spPr>
            <a:xfrm>
              <a:off x="2676325" y="1338525"/>
              <a:ext cx="218575" cy="387400"/>
            </a:xfrm>
            <a:custGeom>
              <a:avLst/>
              <a:gdLst/>
              <a:ahLst/>
              <a:cxnLst/>
              <a:rect l="l" t="t" r="r" b="b"/>
              <a:pathLst>
                <a:path w="8743" h="15496" extrusionOk="0">
                  <a:moveTo>
                    <a:pt x="6713" y="0"/>
                  </a:moveTo>
                  <a:cubicBezTo>
                    <a:pt x="6547" y="166"/>
                    <a:pt x="6423" y="290"/>
                    <a:pt x="6257" y="414"/>
                  </a:cubicBezTo>
                  <a:cubicBezTo>
                    <a:pt x="6215" y="456"/>
                    <a:pt x="6215" y="456"/>
                    <a:pt x="6174" y="497"/>
                  </a:cubicBezTo>
                  <a:cubicBezTo>
                    <a:pt x="5842" y="829"/>
                    <a:pt x="5428" y="497"/>
                    <a:pt x="5345" y="953"/>
                  </a:cubicBezTo>
                  <a:cubicBezTo>
                    <a:pt x="5345" y="994"/>
                    <a:pt x="5345" y="994"/>
                    <a:pt x="5345" y="994"/>
                  </a:cubicBezTo>
                  <a:cubicBezTo>
                    <a:pt x="5262" y="1326"/>
                    <a:pt x="5138" y="1657"/>
                    <a:pt x="5055" y="1989"/>
                  </a:cubicBezTo>
                  <a:cubicBezTo>
                    <a:pt x="5014" y="2362"/>
                    <a:pt x="5055" y="2735"/>
                    <a:pt x="5055" y="3066"/>
                  </a:cubicBezTo>
                  <a:cubicBezTo>
                    <a:pt x="5097" y="4516"/>
                    <a:pt x="4227" y="5966"/>
                    <a:pt x="3357" y="7043"/>
                  </a:cubicBezTo>
                  <a:cubicBezTo>
                    <a:pt x="3357" y="7043"/>
                    <a:pt x="3357" y="7043"/>
                    <a:pt x="3357" y="7085"/>
                  </a:cubicBezTo>
                  <a:cubicBezTo>
                    <a:pt x="3232" y="7209"/>
                    <a:pt x="2942" y="7541"/>
                    <a:pt x="2901" y="7748"/>
                  </a:cubicBezTo>
                  <a:cubicBezTo>
                    <a:pt x="2901" y="8038"/>
                    <a:pt x="3025" y="8286"/>
                    <a:pt x="2984" y="8618"/>
                  </a:cubicBezTo>
                  <a:cubicBezTo>
                    <a:pt x="2984" y="8618"/>
                    <a:pt x="2984" y="8659"/>
                    <a:pt x="2984" y="8659"/>
                  </a:cubicBezTo>
                  <a:cubicBezTo>
                    <a:pt x="2984" y="8866"/>
                    <a:pt x="2818" y="9032"/>
                    <a:pt x="2694" y="9198"/>
                  </a:cubicBezTo>
                  <a:cubicBezTo>
                    <a:pt x="2652" y="9239"/>
                    <a:pt x="2652" y="9239"/>
                    <a:pt x="2652" y="9281"/>
                  </a:cubicBezTo>
                  <a:cubicBezTo>
                    <a:pt x="2279" y="9695"/>
                    <a:pt x="1948" y="9654"/>
                    <a:pt x="1948" y="10275"/>
                  </a:cubicBezTo>
                  <a:cubicBezTo>
                    <a:pt x="1948" y="10896"/>
                    <a:pt x="1699" y="11725"/>
                    <a:pt x="1202" y="12139"/>
                  </a:cubicBezTo>
                  <a:cubicBezTo>
                    <a:pt x="1078" y="12264"/>
                    <a:pt x="954" y="12347"/>
                    <a:pt x="788" y="12429"/>
                  </a:cubicBezTo>
                  <a:lnTo>
                    <a:pt x="746" y="12429"/>
                  </a:lnTo>
                  <a:cubicBezTo>
                    <a:pt x="746" y="12429"/>
                    <a:pt x="705" y="12471"/>
                    <a:pt x="705" y="12471"/>
                  </a:cubicBezTo>
                  <a:lnTo>
                    <a:pt x="581" y="12471"/>
                  </a:lnTo>
                  <a:cubicBezTo>
                    <a:pt x="581" y="12471"/>
                    <a:pt x="581" y="12471"/>
                    <a:pt x="581" y="12512"/>
                  </a:cubicBezTo>
                  <a:cubicBezTo>
                    <a:pt x="498" y="12512"/>
                    <a:pt x="456" y="12554"/>
                    <a:pt x="415" y="12678"/>
                  </a:cubicBezTo>
                  <a:cubicBezTo>
                    <a:pt x="415" y="12885"/>
                    <a:pt x="374" y="13092"/>
                    <a:pt x="332" y="13299"/>
                  </a:cubicBezTo>
                  <a:cubicBezTo>
                    <a:pt x="332" y="13341"/>
                    <a:pt x="332" y="13382"/>
                    <a:pt x="291" y="13424"/>
                  </a:cubicBezTo>
                  <a:cubicBezTo>
                    <a:pt x="249" y="13714"/>
                    <a:pt x="125" y="14045"/>
                    <a:pt x="1" y="14335"/>
                  </a:cubicBezTo>
                  <a:cubicBezTo>
                    <a:pt x="166" y="14335"/>
                    <a:pt x="291" y="14377"/>
                    <a:pt x="456" y="14377"/>
                  </a:cubicBezTo>
                  <a:cubicBezTo>
                    <a:pt x="498" y="14418"/>
                    <a:pt x="539" y="14418"/>
                    <a:pt x="622" y="14418"/>
                  </a:cubicBezTo>
                  <a:cubicBezTo>
                    <a:pt x="1036" y="14501"/>
                    <a:pt x="1409" y="14750"/>
                    <a:pt x="1699" y="15040"/>
                  </a:cubicBezTo>
                  <a:lnTo>
                    <a:pt x="1741" y="15040"/>
                  </a:lnTo>
                  <a:cubicBezTo>
                    <a:pt x="1782" y="15081"/>
                    <a:pt x="1865" y="15164"/>
                    <a:pt x="1907" y="15205"/>
                  </a:cubicBezTo>
                  <a:cubicBezTo>
                    <a:pt x="1989" y="15288"/>
                    <a:pt x="2114" y="15371"/>
                    <a:pt x="2197" y="15495"/>
                  </a:cubicBezTo>
                  <a:cubicBezTo>
                    <a:pt x="2611" y="14418"/>
                    <a:pt x="3025" y="12678"/>
                    <a:pt x="3978" y="11932"/>
                  </a:cubicBezTo>
                  <a:cubicBezTo>
                    <a:pt x="4404" y="11613"/>
                    <a:pt x="4906" y="11476"/>
                    <a:pt x="5423" y="11476"/>
                  </a:cubicBezTo>
                  <a:cubicBezTo>
                    <a:pt x="6111" y="11476"/>
                    <a:pt x="6825" y="11719"/>
                    <a:pt x="7417" y="12098"/>
                  </a:cubicBezTo>
                  <a:cubicBezTo>
                    <a:pt x="7665" y="11104"/>
                    <a:pt x="7914" y="10192"/>
                    <a:pt x="7997" y="9156"/>
                  </a:cubicBezTo>
                  <a:cubicBezTo>
                    <a:pt x="8038" y="9156"/>
                    <a:pt x="7997" y="9156"/>
                    <a:pt x="8038" y="9115"/>
                  </a:cubicBezTo>
                  <a:cubicBezTo>
                    <a:pt x="8038" y="8949"/>
                    <a:pt x="8038" y="8783"/>
                    <a:pt x="8038" y="8576"/>
                  </a:cubicBezTo>
                  <a:cubicBezTo>
                    <a:pt x="8038" y="8286"/>
                    <a:pt x="8038" y="7955"/>
                    <a:pt x="8080" y="7665"/>
                  </a:cubicBezTo>
                  <a:cubicBezTo>
                    <a:pt x="8080" y="7582"/>
                    <a:pt x="8080" y="7499"/>
                    <a:pt x="8121" y="7458"/>
                  </a:cubicBezTo>
                  <a:cubicBezTo>
                    <a:pt x="8204" y="7002"/>
                    <a:pt x="8411" y="6546"/>
                    <a:pt x="8536" y="6090"/>
                  </a:cubicBezTo>
                  <a:cubicBezTo>
                    <a:pt x="8743" y="5096"/>
                    <a:pt x="7873" y="3729"/>
                    <a:pt x="7458" y="2817"/>
                  </a:cubicBezTo>
                  <a:cubicBezTo>
                    <a:pt x="7251" y="2362"/>
                    <a:pt x="7003" y="1906"/>
                    <a:pt x="6754" y="1492"/>
                  </a:cubicBezTo>
                  <a:cubicBezTo>
                    <a:pt x="6713" y="1450"/>
                    <a:pt x="6713" y="1409"/>
                    <a:pt x="6713" y="1367"/>
                  </a:cubicBezTo>
                  <a:cubicBezTo>
                    <a:pt x="6588" y="1077"/>
                    <a:pt x="6671" y="580"/>
                    <a:pt x="6713" y="207"/>
                  </a:cubicBezTo>
                  <a:cubicBezTo>
                    <a:pt x="6713" y="124"/>
                    <a:pt x="6713" y="42"/>
                    <a:pt x="6713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8"/>
            <p:cNvSpPr/>
            <p:nvPr/>
          </p:nvSpPr>
          <p:spPr>
            <a:xfrm>
              <a:off x="569550" y="2545200"/>
              <a:ext cx="95325" cy="40400"/>
            </a:xfrm>
            <a:custGeom>
              <a:avLst/>
              <a:gdLst/>
              <a:ahLst/>
              <a:cxnLst/>
              <a:rect l="l" t="t" r="r" b="b"/>
              <a:pathLst>
                <a:path w="3813" h="1616" extrusionOk="0">
                  <a:moveTo>
                    <a:pt x="3813" y="0"/>
                  </a:moveTo>
                  <a:lnTo>
                    <a:pt x="3813" y="0"/>
                  </a:lnTo>
                  <a:cubicBezTo>
                    <a:pt x="3688" y="42"/>
                    <a:pt x="3564" y="42"/>
                    <a:pt x="3440" y="83"/>
                  </a:cubicBezTo>
                  <a:cubicBezTo>
                    <a:pt x="2197" y="373"/>
                    <a:pt x="1078" y="870"/>
                    <a:pt x="1" y="1616"/>
                  </a:cubicBezTo>
                  <a:cubicBezTo>
                    <a:pt x="1244" y="1119"/>
                    <a:pt x="2487" y="622"/>
                    <a:pt x="3688" y="83"/>
                  </a:cubicBezTo>
                  <a:cubicBezTo>
                    <a:pt x="3730" y="42"/>
                    <a:pt x="3771" y="42"/>
                    <a:pt x="3813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8"/>
            <p:cNvSpPr/>
            <p:nvPr/>
          </p:nvSpPr>
          <p:spPr>
            <a:xfrm>
              <a:off x="2470200" y="929375"/>
              <a:ext cx="77725" cy="24900"/>
            </a:xfrm>
            <a:custGeom>
              <a:avLst/>
              <a:gdLst/>
              <a:ahLst/>
              <a:cxnLst/>
              <a:rect l="l" t="t" r="r" b="b"/>
              <a:pathLst>
                <a:path w="3109" h="996" extrusionOk="0">
                  <a:moveTo>
                    <a:pt x="1" y="1"/>
                  </a:moveTo>
                  <a:cubicBezTo>
                    <a:pt x="125" y="42"/>
                    <a:pt x="167" y="125"/>
                    <a:pt x="250" y="208"/>
                  </a:cubicBezTo>
                  <a:cubicBezTo>
                    <a:pt x="415" y="498"/>
                    <a:pt x="374" y="664"/>
                    <a:pt x="622" y="830"/>
                  </a:cubicBezTo>
                  <a:cubicBezTo>
                    <a:pt x="830" y="954"/>
                    <a:pt x="1202" y="995"/>
                    <a:pt x="1451" y="995"/>
                  </a:cubicBezTo>
                  <a:cubicBezTo>
                    <a:pt x="1865" y="954"/>
                    <a:pt x="2155" y="788"/>
                    <a:pt x="2487" y="581"/>
                  </a:cubicBezTo>
                  <a:cubicBezTo>
                    <a:pt x="2611" y="498"/>
                    <a:pt x="2735" y="415"/>
                    <a:pt x="2901" y="332"/>
                  </a:cubicBezTo>
                  <a:cubicBezTo>
                    <a:pt x="2984" y="291"/>
                    <a:pt x="3025" y="249"/>
                    <a:pt x="3108" y="208"/>
                  </a:cubicBezTo>
                  <a:cubicBezTo>
                    <a:pt x="2984" y="167"/>
                    <a:pt x="2860" y="167"/>
                    <a:pt x="2735" y="167"/>
                  </a:cubicBezTo>
                  <a:cubicBezTo>
                    <a:pt x="2363" y="125"/>
                    <a:pt x="2031" y="125"/>
                    <a:pt x="1658" y="84"/>
                  </a:cubicBezTo>
                  <a:cubicBezTo>
                    <a:pt x="1161" y="42"/>
                    <a:pt x="664" y="42"/>
                    <a:pt x="125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8"/>
            <p:cNvSpPr/>
            <p:nvPr/>
          </p:nvSpPr>
          <p:spPr>
            <a:xfrm>
              <a:off x="4682625" y="2943950"/>
              <a:ext cx="2100" cy="3150"/>
            </a:xfrm>
            <a:custGeom>
              <a:avLst/>
              <a:gdLst/>
              <a:ahLst/>
              <a:cxnLst/>
              <a:rect l="l" t="t" r="r" b="b"/>
              <a:pathLst>
                <a:path w="84" h="126" extrusionOk="0">
                  <a:moveTo>
                    <a:pt x="42" y="1"/>
                  </a:moveTo>
                  <a:cubicBezTo>
                    <a:pt x="42" y="42"/>
                    <a:pt x="1" y="84"/>
                    <a:pt x="1" y="84"/>
                  </a:cubicBezTo>
                  <a:cubicBezTo>
                    <a:pt x="1" y="84"/>
                    <a:pt x="1" y="125"/>
                    <a:pt x="1" y="125"/>
                  </a:cubicBezTo>
                  <a:cubicBezTo>
                    <a:pt x="42" y="84"/>
                    <a:pt x="42" y="42"/>
                    <a:pt x="42" y="42"/>
                  </a:cubicBezTo>
                  <a:cubicBezTo>
                    <a:pt x="84" y="42"/>
                    <a:pt x="84" y="1"/>
                    <a:pt x="42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8"/>
            <p:cNvSpPr/>
            <p:nvPr/>
          </p:nvSpPr>
          <p:spPr>
            <a:xfrm>
              <a:off x="5009925" y="2651875"/>
              <a:ext cx="583175" cy="575325"/>
            </a:xfrm>
            <a:custGeom>
              <a:avLst/>
              <a:gdLst/>
              <a:ahLst/>
              <a:cxnLst/>
              <a:rect l="l" t="t" r="r" b="b"/>
              <a:pathLst>
                <a:path w="23327" h="23013" extrusionOk="0">
                  <a:moveTo>
                    <a:pt x="11585" y="19933"/>
                  </a:moveTo>
                  <a:cubicBezTo>
                    <a:pt x="11549" y="19942"/>
                    <a:pt x="11513" y="19952"/>
                    <a:pt x="11477" y="19970"/>
                  </a:cubicBezTo>
                  <a:cubicBezTo>
                    <a:pt x="11513" y="19958"/>
                    <a:pt x="11550" y="19946"/>
                    <a:pt x="11585" y="19933"/>
                  </a:cubicBezTo>
                  <a:close/>
                  <a:moveTo>
                    <a:pt x="21131" y="0"/>
                  </a:moveTo>
                  <a:cubicBezTo>
                    <a:pt x="20012" y="829"/>
                    <a:pt x="18935" y="1699"/>
                    <a:pt x="17858" y="2652"/>
                  </a:cubicBezTo>
                  <a:cubicBezTo>
                    <a:pt x="17733" y="2735"/>
                    <a:pt x="17651" y="2859"/>
                    <a:pt x="17485" y="2983"/>
                  </a:cubicBezTo>
                  <a:cubicBezTo>
                    <a:pt x="17443" y="3025"/>
                    <a:pt x="17402" y="3066"/>
                    <a:pt x="17361" y="3108"/>
                  </a:cubicBezTo>
                  <a:cubicBezTo>
                    <a:pt x="17112" y="3356"/>
                    <a:pt x="16822" y="3564"/>
                    <a:pt x="16573" y="3688"/>
                  </a:cubicBezTo>
                  <a:cubicBezTo>
                    <a:pt x="16573" y="3688"/>
                    <a:pt x="16573" y="3729"/>
                    <a:pt x="16573" y="3729"/>
                  </a:cubicBezTo>
                  <a:cubicBezTo>
                    <a:pt x="16532" y="3729"/>
                    <a:pt x="16490" y="3729"/>
                    <a:pt x="16449" y="3771"/>
                  </a:cubicBezTo>
                  <a:lnTo>
                    <a:pt x="16408" y="3771"/>
                  </a:lnTo>
                  <a:cubicBezTo>
                    <a:pt x="16366" y="3771"/>
                    <a:pt x="16325" y="3812"/>
                    <a:pt x="16283" y="3812"/>
                  </a:cubicBezTo>
                  <a:lnTo>
                    <a:pt x="16242" y="3812"/>
                  </a:lnTo>
                  <a:cubicBezTo>
                    <a:pt x="16076" y="3812"/>
                    <a:pt x="15910" y="3771"/>
                    <a:pt x="15786" y="3646"/>
                  </a:cubicBezTo>
                  <a:cubicBezTo>
                    <a:pt x="15786" y="3646"/>
                    <a:pt x="15745" y="3605"/>
                    <a:pt x="15745" y="3605"/>
                  </a:cubicBezTo>
                  <a:cubicBezTo>
                    <a:pt x="15745" y="3605"/>
                    <a:pt x="15703" y="3564"/>
                    <a:pt x="15703" y="3564"/>
                  </a:cubicBezTo>
                  <a:cubicBezTo>
                    <a:pt x="15620" y="3439"/>
                    <a:pt x="15538" y="3274"/>
                    <a:pt x="15579" y="3108"/>
                  </a:cubicBezTo>
                  <a:cubicBezTo>
                    <a:pt x="15579" y="3066"/>
                    <a:pt x="15579" y="2983"/>
                    <a:pt x="15620" y="2942"/>
                  </a:cubicBezTo>
                  <a:lnTo>
                    <a:pt x="15620" y="2942"/>
                  </a:lnTo>
                  <a:cubicBezTo>
                    <a:pt x="14419" y="3605"/>
                    <a:pt x="13217" y="4309"/>
                    <a:pt x="12223" y="5179"/>
                  </a:cubicBezTo>
                  <a:cubicBezTo>
                    <a:pt x="12140" y="5221"/>
                    <a:pt x="12099" y="5262"/>
                    <a:pt x="12057" y="5304"/>
                  </a:cubicBezTo>
                  <a:cubicBezTo>
                    <a:pt x="11643" y="5677"/>
                    <a:pt x="11394" y="5884"/>
                    <a:pt x="10856" y="6091"/>
                  </a:cubicBezTo>
                  <a:lnTo>
                    <a:pt x="10732" y="6091"/>
                  </a:lnTo>
                  <a:cubicBezTo>
                    <a:pt x="10566" y="6174"/>
                    <a:pt x="10400" y="6215"/>
                    <a:pt x="10234" y="6257"/>
                  </a:cubicBezTo>
                  <a:cubicBezTo>
                    <a:pt x="10151" y="6298"/>
                    <a:pt x="10069" y="6298"/>
                    <a:pt x="9944" y="6339"/>
                  </a:cubicBezTo>
                  <a:cubicBezTo>
                    <a:pt x="9779" y="6339"/>
                    <a:pt x="8950" y="6381"/>
                    <a:pt x="8867" y="6547"/>
                  </a:cubicBezTo>
                  <a:cubicBezTo>
                    <a:pt x="8784" y="6629"/>
                    <a:pt x="8867" y="6837"/>
                    <a:pt x="8826" y="6961"/>
                  </a:cubicBezTo>
                  <a:cubicBezTo>
                    <a:pt x="8826" y="7002"/>
                    <a:pt x="8826" y="7002"/>
                    <a:pt x="8826" y="7044"/>
                  </a:cubicBezTo>
                  <a:cubicBezTo>
                    <a:pt x="8743" y="7168"/>
                    <a:pt x="8701" y="7168"/>
                    <a:pt x="8536" y="7251"/>
                  </a:cubicBezTo>
                  <a:lnTo>
                    <a:pt x="8329" y="7251"/>
                  </a:lnTo>
                  <a:cubicBezTo>
                    <a:pt x="8074" y="7187"/>
                    <a:pt x="7721" y="6977"/>
                    <a:pt x="7534" y="6977"/>
                  </a:cubicBezTo>
                  <a:cubicBezTo>
                    <a:pt x="7478" y="6977"/>
                    <a:pt x="7436" y="6996"/>
                    <a:pt x="7417" y="7044"/>
                  </a:cubicBezTo>
                  <a:cubicBezTo>
                    <a:pt x="7303" y="7341"/>
                    <a:pt x="7126" y="7461"/>
                    <a:pt x="6921" y="7461"/>
                  </a:cubicBezTo>
                  <a:cubicBezTo>
                    <a:pt x="6753" y="7461"/>
                    <a:pt x="6567" y="7381"/>
                    <a:pt x="6381" y="7251"/>
                  </a:cubicBezTo>
                  <a:cubicBezTo>
                    <a:pt x="5884" y="6919"/>
                    <a:pt x="5470" y="6257"/>
                    <a:pt x="5470" y="5884"/>
                  </a:cubicBezTo>
                  <a:cubicBezTo>
                    <a:pt x="5055" y="6339"/>
                    <a:pt x="4641" y="6837"/>
                    <a:pt x="4310" y="7375"/>
                  </a:cubicBezTo>
                  <a:cubicBezTo>
                    <a:pt x="3440" y="8618"/>
                    <a:pt x="3067" y="10068"/>
                    <a:pt x="2735" y="11477"/>
                  </a:cubicBezTo>
                  <a:cubicBezTo>
                    <a:pt x="2611" y="12098"/>
                    <a:pt x="2611" y="12720"/>
                    <a:pt x="2487" y="13424"/>
                  </a:cubicBezTo>
                  <a:cubicBezTo>
                    <a:pt x="2280" y="14294"/>
                    <a:pt x="2031" y="15206"/>
                    <a:pt x="1865" y="16117"/>
                  </a:cubicBezTo>
                  <a:cubicBezTo>
                    <a:pt x="1658" y="17319"/>
                    <a:pt x="1202" y="18520"/>
                    <a:pt x="747" y="19722"/>
                  </a:cubicBezTo>
                  <a:cubicBezTo>
                    <a:pt x="784" y="19689"/>
                    <a:pt x="848" y="19675"/>
                    <a:pt x="932" y="19675"/>
                  </a:cubicBezTo>
                  <a:cubicBezTo>
                    <a:pt x="1496" y="19675"/>
                    <a:pt x="2960" y="20312"/>
                    <a:pt x="3357" y="20384"/>
                  </a:cubicBezTo>
                  <a:cubicBezTo>
                    <a:pt x="4268" y="20592"/>
                    <a:pt x="5180" y="20633"/>
                    <a:pt x="6091" y="20674"/>
                  </a:cubicBezTo>
                  <a:cubicBezTo>
                    <a:pt x="6181" y="20676"/>
                    <a:pt x="6272" y="20677"/>
                    <a:pt x="6362" y="20677"/>
                  </a:cubicBezTo>
                  <a:cubicBezTo>
                    <a:pt x="8215" y="20677"/>
                    <a:pt x="10031" y="20279"/>
                    <a:pt x="11809" y="19804"/>
                  </a:cubicBezTo>
                  <a:lnTo>
                    <a:pt x="11809" y="19804"/>
                  </a:lnTo>
                  <a:cubicBezTo>
                    <a:pt x="11750" y="19863"/>
                    <a:pt x="11670" y="19901"/>
                    <a:pt x="11585" y="19933"/>
                  </a:cubicBezTo>
                  <a:lnTo>
                    <a:pt x="11585" y="19933"/>
                  </a:lnTo>
                  <a:cubicBezTo>
                    <a:pt x="11625" y="19923"/>
                    <a:pt x="11666" y="19914"/>
                    <a:pt x="11706" y="19896"/>
                  </a:cubicBezTo>
                  <a:lnTo>
                    <a:pt x="11706" y="19896"/>
                  </a:lnTo>
                  <a:cubicBezTo>
                    <a:pt x="10014" y="20678"/>
                    <a:pt x="8321" y="21172"/>
                    <a:pt x="6423" y="21255"/>
                  </a:cubicBezTo>
                  <a:cubicBezTo>
                    <a:pt x="6296" y="21260"/>
                    <a:pt x="6168" y="21262"/>
                    <a:pt x="6038" y="21262"/>
                  </a:cubicBezTo>
                  <a:cubicBezTo>
                    <a:pt x="5147" y="21262"/>
                    <a:pt x="4189" y="21140"/>
                    <a:pt x="3357" y="20923"/>
                  </a:cubicBezTo>
                  <a:cubicBezTo>
                    <a:pt x="2694" y="20757"/>
                    <a:pt x="1865" y="20592"/>
                    <a:pt x="1202" y="20302"/>
                  </a:cubicBezTo>
                  <a:cubicBezTo>
                    <a:pt x="995" y="20260"/>
                    <a:pt x="788" y="20177"/>
                    <a:pt x="705" y="20053"/>
                  </a:cubicBezTo>
                  <a:lnTo>
                    <a:pt x="622" y="20053"/>
                  </a:lnTo>
                  <a:cubicBezTo>
                    <a:pt x="332" y="20674"/>
                    <a:pt x="208" y="21337"/>
                    <a:pt x="1" y="22000"/>
                  </a:cubicBezTo>
                  <a:cubicBezTo>
                    <a:pt x="239" y="21939"/>
                    <a:pt x="479" y="21913"/>
                    <a:pt x="719" y="21913"/>
                  </a:cubicBezTo>
                  <a:cubicBezTo>
                    <a:pt x="1776" y="21913"/>
                    <a:pt x="2849" y="22412"/>
                    <a:pt x="3895" y="22580"/>
                  </a:cubicBezTo>
                  <a:cubicBezTo>
                    <a:pt x="5180" y="22787"/>
                    <a:pt x="6506" y="22912"/>
                    <a:pt x="7831" y="22995"/>
                  </a:cubicBezTo>
                  <a:cubicBezTo>
                    <a:pt x="8067" y="23006"/>
                    <a:pt x="8304" y="23012"/>
                    <a:pt x="8542" y="23012"/>
                  </a:cubicBezTo>
                  <a:cubicBezTo>
                    <a:pt x="10020" y="23012"/>
                    <a:pt x="11530" y="22784"/>
                    <a:pt x="12886" y="22249"/>
                  </a:cubicBezTo>
                  <a:cubicBezTo>
                    <a:pt x="12927" y="22249"/>
                    <a:pt x="12927" y="22249"/>
                    <a:pt x="12969" y="22207"/>
                  </a:cubicBezTo>
                  <a:cubicBezTo>
                    <a:pt x="13010" y="22207"/>
                    <a:pt x="13093" y="22166"/>
                    <a:pt x="13135" y="22125"/>
                  </a:cubicBezTo>
                  <a:cubicBezTo>
                    <a:pt x="13590" y="21917"/>
                    <a:pt x="14046" y="21669"/>
                    <a:pt x="14502" y="21379"/>
                  </a:cubicBezTo>
                  <a:cubicBezTo>
                    <a:pt x="15330" y="20799"/>
                    <a:pt x="16118" y="20219"/>
                    <a:pt x="16905" y="19556"/>
                  </a:cubicBezTo>
                  <a:cubicBezTo>
                    <a:pt x="17361" y="19183"/>
                    <a:pt x="17816" y="18769"/>
                    <a:pt x="18313" y="18354"/>
                  </a:cubicBezTo>
                  <a:cubicBezTo>
                    <a:pt x="18438" y="18230"/>
                    <a:pt x="18562" y="18147"/>
                    <a:pt x="18686" y="18023"/>
                  </a:cubicBezTo>
                  <a:cubicBezTo>
                    <a:pt x="19308" y="17443"/>
                    <a:pt x="19888" y="16821"/>
                    <a:pt x="20468" y="16159"/>
                  </a:cubicBezTo>
                  <a:cubicBezTo>
                    <a:pt x="20758" y="15827"/>
                    <a:pt x="21089" y="15454"/>
                    <a:pt x="21379" y="15081"/>
                  </a:cubicBezTo>
                  <a:cubicBezTo>
                    <a:pt x="21421" y="15040"/>
                    <a:pt x="21421" y="14998"/>
                    <a:pt x="21462" y="14998"/>
                  </a:cubicBezTo>
                  <a:cubicBezTo>
                    <a:pt x="21669" y="14708"/>
                    <a:pt x="21876" y="14418"/>
                    <a:pt x="22042" y="14087"/>
                  </a:cubicBezTo>
                  <a:cubicBezTo>
                    <a:pt x="22084" y="14004"/>
                    <a:pt x="22125" y="13880"/>
                    <a:pt x="22208" y="13756"/>
                  </a:cubicBezTo>
                  <a:cubicBezTo>
                    <a:pt x="22747" y="12720"/>
                    <a:pt x="22871" y="11808"/>
                    <a:pt x="22995" y="10690"/>
                  </a:cubicBezTo>
                  <a:cubicBezTo>
                    <a:pt x="23078" y="9737"/>
                    <a:pt x="23244" y="8825"/>
                    <a:pt x="23327" y="7872"/>
                  </a:cubicBezTo>
                  <a:cubicBezTo>
                    <a:pt x="23327" y="7707"/>
                    <a:pt x="23327" y="7541"/>
                    <a:pt x="23327" y="7334"/>
                  </a:cubicBezTo>
                  <a:cubicBezTo>
                    <a:pt x="23119" y="7375"/>
                    <a:pt x="22954" y="7375"/>
                    <a:pt x="22747" y="7375"/>
                  </a:cubicBezTo>
                  <a:cubicBezTo>
                    <a:pt x="22664" y="7334"/>
                    <a:pt x="22539" y="7334"/>
                    <a:pt x="22457" y="7334"/>
                  </a:cubicBezTo>
                  <a:cubicBezTo>
                    <a:pt x="22208" y="7292"/>
                    <a:pt x="21959" y="7209"/>
                    <a:pt x="21711" y="7168"/>
                  </a:cubicBezTo>
                  <a:cubicBezTo>
                    <a:pt x="21711" y="7541"/>
                    <a:pt x="21628" y="7789"/>
                    <a:pt x="21504" y="8121"/>
                  </a:cubicBezTo>
                  <a:cubicBezTo>
                    <a:pt x="21449" y="8285"/>
                    <a:pt x="21314" y="8345"/>
                    <a:pt x="21148" y="8345"/>
                  </a:cubicBezTo>
                  <a:cubicBezTo>
                    <a:pt x="20810" y="8345"/>
                    <a:pt x="20345" y="8094"/>
                    <a:pt x="20178" y="7955"/>
                  </a:cubicBezTo>
                  <a:cubicBezTo>
                    <a:pt x="19349" y="7251"/>
                    <a:pt x="18893" y="5925"/>
                    <a:pt x="18728" y="4889"/>
                  </a:cubicBezTo>
                  <a:cubicBezTo>
                    <a:pt x="18645" y="4226"/>
                    <a:pt x="18811" y="3854"/>
                    <a:pt x="18935" y="3232"/>
                  </a:cubicBezTo>
                  <a:cubicBezTo>
                    <a:pt x="19018" y="2652"/>
                    <a:pt x="18935" y="2321"/>
                    <a:pt x="19473" y="1948"/>
                  </a:cubicBezTo>
                  <a:cubicBezTo>
                    <a:pt x="19846" y="1699"/>
                    <a:pt x="20302" y="1741"/>
                    <a:pt x="20509" y="1326"/>
                  </a:cubicBezTo>
                  <a:cubicBezTo>
                    <a:pt x="20716" y="912"/>
                    <a:pt x="20841" y="332"/>
                    <a:pt x="21131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8"/>
            <p:cNvSpPr/>
            <p:nvPr/>
          </p:nvSpPr>
          <p:spPr>
            <a:xfrm>
              <a:off x="6841200" y="1460725"/>
              <a:ext cx="6225" cy="11425"/>
            </a:xfrm>
            <a:custGeom>
              <a:avLst/>
              <a:gdLst/>
              <a:ahLst/>
              <a:cxnLst/>
              <a:rect l="l" t="t" r="r" b="b"/>
              <a:pathLst>
                <a:path w="249" h="457" extrusionOk="0">
                  <a:moveTo>
                    <a:pt x="83" y="1"/>
                  </a:moveTo>
                  <a:cubicBezTo>
                    <a:pt x="41" y="125"/>
                    <a:pt x="0" y="291"/>
                    <a:pt x="0" y="457"/>
                  </a:cubicBezTo>
                  <a:cubicBezTo>
                    <a:pt x="41" y="332"/>
                    <a:pt x="124" y="208"/>
                    <a:pt x="249" y="125"/>
                  </a:cubicBezTo>
                  <a:cubicBezTo>
                    <a:pt x="207" y="84"/>
                    <a:pt x="166" y="42"/>
                    <a:pt x="124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8"/>
            <p:cNvSpPr/>
            <p:nvPr/>
          </p:nvSpPr>
          <p:spPr>
            <a:xfrm>
              <a:off x="1006650" y="2531725"/>
              <a:ext cx="1075" cy="2100"/>
            </a:xfrm>
            <a:custGeom>
              <a:avLst/>
              <a:gdLst/>
              <a:ahLst/>
              <a:cxnLst/>
              <a:rect l="l" t="t" r="r" b="b"/>
              <a:pathLst>
                <a:path w="43" h="84" extrusionOk="0">
                  <a:moveTo>
                    <a:pt x="1" y="83"/>
                  </a:moveTo>
                  <a:cubicBezTo>
                    <a:pt x="1" y="42"/>
                    <a:pt x="42" y="42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42"/>
                    <a:pt x="1" y="42"/>
                    <a:pt x="1" y="83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8"/>
            <p:cNvSpPr/>
            <p:nvPr/>
          </p:nvSpPr>
          <p:spPr>
            <a:xfrm>
              <a:off x="1212775" y="916950"/>
              <a:ext cx="1132125" cy="325675"/>
            </a:xfrm>
            <a:custGeom>
              <a:avLst/>
              <a:gdLst/>
              <a:ahLst/>
              <a:cxnLst/>
              <a:rect l="l" t="t" r="r" b="b"/>
              <a:pathLst>
                <a:path w="45285" h="13027" extrusionOk="0">
                  <a:moveTo>
                    <a:pt x="315" y="11267"/>
                  </a:moveTo>
                  <a:cubicBezTo>
                    <a:pt x="203" y="11444"/>
                    <a:pt x="97" y="11624"/>
                    <a:pt x="1" y="11809"/>
                  </a:cubicBezTo>
                  <a:cubicBezTo>
                    <a:pt x="102" y="11631"/>
                    <a:pt x="207" y="11450"/>
                    <a:pt x="315" y="11267"/>
                  </a:cubicBezTo>
                  <a:close/>
                  <a:moveTo>
                    <a:pt x="31447" y="1"/>
                  </a:moveTo>
                  <a:cubicBezTo>
                    <a:pt x="30535" y="125"/>
                    <a:pt x="29914" y="291"/>
                    <a:pt x="29127" y="746"/>
                  </a:cubicBezTo>
                  <a:cubicBezTo>
                    <a:pt x="28422" y="1119"/>
                    <a:pt x="27552" y="1202"/>
                    <a:pt x="26807" y="1368"/>
                  </a:cubicBezTo>
                  <a:lnTo>
                    <a:pt x="26682" y="1368"/>
                  </a:lnTo>
                  <a:cubicBezTo>
                    <a:pt x="26558" y="1409"/>
                    <a:pt x="26392" y="1409"/>
                    <a:pt x="26226" y="1451"/>
                  </a:cubicBezTo>
                  <a:cubicBezTo>
                    <a:pt x="25382" y="1572"/>
                    <a:pt x="24495" y="1636"/>
                    <a:pt x="23615" y="1636"/>
                  </a:cubicBezTo>
                  <a:cubicBezTo>
                    <a:pt x="22984" y="1636"/>
                    <a:pt x="22357" y="1603"/>
                    <a:pt x="21752" y="1534"/>
                  </a:cubicBezTo>
                  <a:cubicBezTo>
                    <a:pt x="21503" y="1492"/>
                    <a:pt x="21213" y="1451"/>
                    <a:pt x="20965" y="1451"/>
                  </a:cubicBezTo>
                  <a:cubicBezTo>
                    <a:pt x="20716" y="1409"/>
                    <a:pt x="20509" y="1409"/>
                    <a:pt x="20260" y="1368"/>
                  </a:cubicBezTo>
                  <a:cubicBezTo>
                    <a:pt x="19764" y="1307"/>
                    <a:pt x="19286" y="1279"/>
                    <a:pt x="18817" y="1279"/>
                  </a:cubicBezTo>
                  <a:cubicBezTo>
                    <a:pt x="17680" y="1279"/>
                    <a:pt x="16598" y="1448"/>
                    <a:pt x="15454" y="1741"/>
                  </a:cubicBezTo>
                  <a:cubicBezTo>
                    <a:pt x="14750" y="1948"/>
                    <a:pt x="14087" y="2114"/>
                    <a:pt x="13424" y="2279"/>
                  </a:cubicBezTo>
                  <a:cubicBezTo>
                    <a:pt x="12761" y="2487"/>
                    <a:pt x="12140" y="2652"/>
                    <a:pt x="11477" y="2859"/>
                  </a:cubicBezTo>
                  <a:cubicBezTo>
                    <a:pt x="10897" y="3025"/>
                    <a:pt x="10276" y="3191"/>
                    <a:pt x="9654" y="3398"/>
                  </a:cubicBezTo>
                  <a:cubicBezTo>
                    <a:pt x="8163" y="3895"/>
                    <a:pt x="6754" y="4517"/>
                    <a:pt x="5428" y="5345"/>
                  </a:cubicBezTo>
                  <a:cubicBezTo>
                    <a:pt x="4475" y="6008"/>
                    <a:pt x="3647" y="6837"/>
                    <a:pt x="2818" y="7748"/>
                  </a:cubicBezTo>
                  <a:cubicBezTo>
                    <a:pt x="2404" y="8204"/>
                    <a:pt x="2031" y="8660"/>
                    <a:pt x="1616" y="9157"/>
                  </a:cubicBezTo>
                  <a:cubicBezTo>
                    <a:pt x="1451" y="9447"/>
                    <a:pt x="1244" y="9737"/>
                    <a:pt x="1078" y="10027"/>
                  </a:cubicBezTo>
                  <a:cubicBezTo>
                    <a:pt x="819" y="10430"/>
                    <a:pt x="560" y="10852"/>
                    <a:pt x="315" y="11267"/>
                  </a:cubicBezTo>
                  <a:lnTo>
                    <a:pt x="315" y="11267"/>
                  </a:lnTo>
                  <a:cubicBezTo>
                    <a:pt x="733" y="10609"/>
                    <a:pt x="1242" y="10002"/>
                    <a:pt x="1699" y="9447"/>
                  </a:cubicBezTo>
                  <a:cubicBezTo>
                    <a:pt x="1741" y="9406"/>
                    <a:pt x="1782" y="9364"/>
                    <a:pt x="1824" y="9323"/>
                  </a:cubicBezTo>
                  <a:cubicBezTo>
                    <a:pt x="2818" y="8080"/>
                    <a:pt x="3854" y="6920"/>
                    <a:pt x="5014" y="5842"/>
                  </a:cubicBezTo>
                  <a:cubicBezTo>
                    <a:pt x="5097" y="5718"/>
                    <a:pt x="5180" y="5635"/>
                    <a:pt x="5304" y="5552"/>
                  </a:cubicBezTo>
                  <a:cubicBezTo>
                    <a:pt x="5801" y="5055"/>
                    <a:pt x="6630" y="4682"/>
                    <a:pt x="7334" y="4517"/>
                  </a:cubicBezTo>
                  <a:cubicBezTo>
                    <a:pt x="8287" y="4351"/>
                    <a:pt x="8950" y="4185"/>
                    <a:pt x="9820" y="3730"/>
                  </a:cubicBezTo>
                  <a:cubicBezTo>
                    <a:pt x="10938" y="3108"/>
                    <a:pt x="12140" y="2777"/>
                    <a:pt x="13383" y="2694"/>
                  </a:cubicBezTo>
                  <a:cubicBezTo>
                    <a:pt x="13424" y="2694"/>
                    <a:pt x="13466" y="2652"/>
                    <a:pt x="13507" y="2652"/>
                  </a:cubicBezTo>
                  <a:lnTo>
                    <a:pt x="13590" y="2652"/>
                  </a:lnTo>
                  <a:cubicBezTo>
                    <a:pt x="14004" y="2652"/>
                    <a:pt x="14419" y="2652"/>
                    <a:pt x="14833" y="2694"/>
                  </a:cubicBezTo>
                  <a:cubicBezTo>
                    <a:pt x="15206" y="2735"/>
                    <a:pt x="15579" y="2777"/>
                    <a:pt x="15952" y="2818"/>
                  </a:cubicBezTo>
                  <a:cubicBezTo>
                    <a:pt x="15993" y="2859"/>
                    <a:pt x="16034" y="2859"/>
                    <a:pt x="16076" y="2859"/>
                  </a:cubicBezTo>
                  <a:cubicBezTo>
                    <a:pt x="16449" y="2901"/>
                    <a:pt x="16780" y="2942"/>
                    <a:pt x="17153" y="3025"/>
                  </a:cubicBezTo>
                  <a:cubicBezTo>
                    <a:pt x="17982" y="3191"/>
                    <a:pt x="18437" y="3274"/>
                    <a:pt x="18686" y="4061"/>
                  </a:cubicBezTo>
                  <a:cubicBezTo>
                    <a:pt x="18686" y="4144"/>
                    <a:pt x="18727" y="4227"/>
                    <a:pt x="18727" y="4351"/>
                  </a:cubicBezTo>
                  <a:cubicBezTo>
                    <a:pt x="18769" y="4392"/>
                    <a:pt x="18769" y="4475"/>
                    <a:pt x="18769" y="4517"/>
                  </a:cubicBezTo>
                  <a:cubicBezTo>
                    <a:pt x="18769" y="4600"/>
                    <a:pt x="18810" y="4682"/>
                    <a:pt x="18810" y="4765"/>
                  </a:cubicBezTo>
                  <a:cubicBezTo>
                    <a:pt x="18810" y="4890"/>
                    <a:pt x="18852" y="5014"/>
                    <a:pt x="18852" y="5180"/>
                  </a:cubicBezTo>
                  <a:cubicBezTo>
                    <a:pt x="18852" y="5262"/>
                    <a:pt x="18893" y="5387"/>
                    <a:pt x="18893" y="5470"/>
                  </a:cubicBezTo>
                  <a:cubicBezTo>
                    <a:pt x="18893" y="5511"/>
                    <a:pt x="18976" y="5511"/>
                    <a:pt x="19059" y="5511"/>
                  </a:cubicBezTo>
                  <a:cubicBezTo>
                    <a:pt x="19142" y="5552"/>
                    <a:pt x="19266" y="5552"/>
                    <a:pt x="19432" y="5594"/>
                  </a:cubicBezTo>
                  <a:cubicBezTo>
                    <a:pt x="19722" y="5594"/>
                    <a:pt x="20012" y="5635"/>
                    <a:pt x="20095" y="5677"/>
                  </a:cubicBezTo>
                  <a:cubicBezTo>
                    <a:pt x="20426" y="5760"/>
                    <a:pt x="20758" y="5842"/>
                    <a:pt x="21006" y="6008"/>
                  </a:cubicBezTo>
                  <a:cubicBezTo>
                    <a:pt x="21048" y="6008"/>
                    <a:pt x="21048" y="6050"/>
                    <a:pt x="21089" y="6050"/>
                  </a:cubicBezTo>
                  <a:cubicBezTo>
                    <a:pt x="21130" y="6050"/>
                    <a:pt x="21130" y="6091"/>
                    <a:pt x="21172" y="6091"/>
                  </a:cubicBezTo>
                  <a:cubicBezTo>
                    <a:pt x="21379" y="6257"/>
                    <a:pt x="21503" y="6464"/>
                    <a:pt x="21545" y="6795"/>
                  </a:cubicBezTo>
                  <a:cubicBezTo>
                    <a:pt x="21779" y="6483"/>
                    <a:pt x="22145" y="6203"/>
                    <a:pt x="22476" y="6203"/>
                  </a:cubicBezTo>
                  <a:cubicBezTo>
                    <a:pt x="22672" y="6203"/>
                    <a:pt x="22856" y="6301"/>
                    <a:pt x="22995" y="6547"/>
                  </a:cubicBezTo>
                  <a:cubicBezTo>
                    <a:pt x="23036" y="6630"/>
                    <a:pt x="23078" y="6713"/>
                    <a:pt x="23078" y="6795"/>
                  </a:cubicBezTo>
                  <a:cubicBezTo>
                    <a:pt x="23119" y="6837"/>
                    <a:pt x="23119" y="6878"/>
                    <a:pt x="23119" y="6920"/>
                  </a:cubicBezTo>
                  <a:cubicBezTo>
                    <a:pt x="23119" y="6961"/>
                    <a:pt x="23161" y="7044"/>
                    <a:pt x="23161" y="7085"/>
                  </a:cubicBezTo>
                  <a:cubicBezTo>
                    <a:pt x="23161" y="7127"/>
                    <a:pt x="23161" y="7168"/>
                    <a:pt x="23161" y="7210"/>
                  </a:cubicBezTo>
                  <a:cubicBezTo>
                    <a:pt x="23202" y="7293"/>
                    <a:pt x="23202" y="7334"/>
                    <a:pt x="23202" y="7375"/>
                  </a:cubicBezTo>
                  <a:cubicBezTo>
                    <a:pt x="23202" y="7417"/>
                    <a:pt x="23202" y="7458"/>
                    <a:pt x="23202" y="7541"/>
                  </a:cubicBezTo>
                  <a:cubicBezTo>
                    <a:pt x="23202" y="7914"/>
                    <a:pt x="23326" y="8163"/>
                    <a:pt x="23533" y="8411"/>
                  </a:cubicBezTo>
                  <a:cubicBezTo>
                    <a:pt x="23616" y="8453"/>
                    <a:pt x="23699" y="8536"/>
                    <a:pt x="23782" y="8618"/>
                  </a:cubicBezTo>
                  <a:cubicBezTo>
                    <a:pt x="23989" y="8784"/>
                    <a:pt x="24114" y="8950"/>
                    <a:pt x="24238" y="8991"/>
                  </a:cubicBezTo>
                  <a:cubicBezTo>
                    <a:pt x="24321" y="9033"/>
                    <a:pt x="24404" y="9053"/>
                    <a:pt x="24497" y="9053"/>
                  </a:cubicBezTo>
                  <a:cubicBezTo>
                    <a:pt x="24590" y="9053"/>
                    <a:pt x="24694" y="9033"/>
                    <a:pt x="24818" y="8991"/>
                  </a:cubicBezTo>
                  <a:cubicBezTo>
                    <a:pt x="24859" y="8991"/>
                    <a:pt x="24859" y="8991"/>
                    <a:pt x="24901" y="8950"/>
                  </a:cubicBezTo>
                  <a:cubicBezTo>
                    <a:pt x="25025" y="8908"/>
                    <a:pt x="25149" y="8908"/>
                    <a:pt x="25274" y="8908"/>
                  </a:cubicBezTo>
                  <a:lnTo>
                    <a:pt x="25315" y="8908"/>
                  </a:lnTo>
                  <a:cubicBezTo>
                    <a:pt x="25356" y="8950"/>
                    <a:pt x="25398" y="8950"/>
                    <a:pt x="25439" y="8991"/>
                  </a:cubicBezTo>
                  <a:cubicBezTo>
                    <a:pt x="25439" y="8991"/>
                    <a:pt x="25481" y="9033"/>
                    <a:pt x="25522" y="9033"/>
                  </a:cubicBezTo>
                  <a:cubicBezTo>
                    <a:pt x="25564" y="9074"/>
                    <a:pt x="25605" y="9157"/>
                    <a:pt x="25646" y="9198"/>
                  </a:cubicBezTo>
                  <a:cubicBezTo>
                    <a:pt x="25729" y="9323"/>
                    <a:pt x="25688" y="9530"/>
                    <a:pt x="25771" y="9654"/>
                  </a:cubicBezTo>
                  <a:cubicBezTo>
                    <a:pt x="25854" y="9778"/>
                    <a:pt x="26061" y="9944"/>
                    <a:pt x="26185" y="10068"/>
                  </a:cubicBezTo>
                  <a:lnTo>
                    <a:pt x="26226" y="10068"/>
                  </a:lnTo>
                  <a:cubicBezTo>
                    <a:pt x="26226" y="10068"/>
                    <a:pt x="26226" y="10068"/>
                    <a:pt x="26226" y="10110"/>
                  </a:cubicBezTo>
                  <a:cubicBezTo>
                    <a:pt x="26309" y="10151"/>
                    <a:pt x="26351" y="10276"/>
                    <a:pt x="26434" y="10358"/>
                  </a:cubicBezTo>
                  <a:cubicBezTo>
                    <a:pt x="26641" y="10566"/>
                    <a:pt x="26848" y="10814"/>
                    <a:pt x="27014" y="11104"/>
                  </a:cubicBezTo>
                  <a:cubicBezTo>
                    <a:pt x="27262" y="11436"/>
                    <a:pt x="27428" y="11684"/>
                    <a:pt x="27345" y="12057"/>
                  </a:cubicBezTo>
                  <a:cubicBezTo>
                    <a:pt x="27345" y="12099"/>
                    <a:pt x="27345" y="12099"/>
                    <a:pt x="27345" y="12099"/>
                  </a:cubicBezTo>
                  <a:cubicBezTo>
                    <a:pt x="27345" y="12099"/>
                    <a:pt x="27345" y="12140"/>
                    <a:pt x="27345" y="12140"/>
                  </a:cubicBezTo>
                  <a:cubicBezTo>
                    <a:pt x="27262" y="12347"/>
                    <a:pt x="26889" y="12844"/>
                    <a:pt x="26931" y="12927"/>
                  </a:cubicBezTo>
                  <a:cubicBezTo>
                    <a:pt x="26972" y="12969"/>
                    <a:pt x="26972" y="12969"/>
                    <a:pt x="27014" y="13010"/>
                  </a:cubicBezTo>
                  <a:cubicBezTo>
                    <a:pt x="27047" y="13021"/>
                    <a:pt x="27089" y="13026"/>
                    <a:pt x="27137" y="13026"/>
                  </a:cubicBezTo>
                  <a:cubicBezTo>
                    <a:pt x="27268" y="13026"/>
                    <a:pt x="27442" y="12988"/>
                    <a:pt x="27594" y="12927"/>
                  </a:cubicBezTo>
                  <a:cubicBezTo>
                    <a:pt x="27677" y="12886"/>
                    <a:pt x="27759" y="12844"/>
                    <a:pt x="27801" y="12844"/>
                  </a:cubicBezTo>
                  <a:cubicBezTo>
                    <a:pt x="27925" y="12761"/>
                    <a:pt x="28008" y="12679"/>
                    <a:pt x="28091" y="12554"/>
                  </a:cubicBezTo>
                  <a:cubicBezTo>
                    <a:pt x="28174" y="12471"/>
                    <a:pt x="28215" y="12389"/>
                    <a:pt x="28257" y="12306"/>
                  </a:cubicBezTo>
                  <a:cubicBezTo>
                    <a:pt x="28298" y="12181"/>
                    <a:pt x="28339" y="12099"/>
                    <a:pt x="28339" y="12016"/>
                  </a:cubicBezTo>
                  <a:cubicBezTo>
                    <a:pt x="28381" y="11933"/>
                    <a:pt x="28422" y="11850"/>
                    <a:pt x="28464" y="11726"/>
                  </a:cubicBezTo>
                  <a:cubicBezTo>
                    <a:pt x="28795" y="11021"/>
                    <a:pt x="29541" y="10483"/>
                    <a:pt x="30328" y="10276"/>
                  </a:cubicBezTo>
                  <a:cubicBezTo>
                    <a:pt x="30950" y="10110"/>
                    <a:pt x="31157" y="9447"/>
                    <a:pt x="31778" y="9116"/>
                  </a:cubicBezTo>
                  <a:cubicBezTo>
                    <a:pt x="32068" y="8991"/>
                    <a:pt x="32648" y="8826"/>
                    <a:pt x="32773" y="8618"/>
                  </a:cubicBezTo>
                  <a:cubicBezTo>
                    <a:pt x="32855" y="8536"/>
                    <a:pt x="32814" y="8370"/>
                    <a:pt x="32814" y="8245"/>
                  </a:cubicBezTo>
                  <a:cubicBezTo>
                    <a:pt x="32814" y="8204"/>
                    <a:pt x="32855" y="8204"/>
                    <a:pt x="32855" y="8204"/>
                  </a:cubicBezTo>
                  <a:cubicBezTo>
                    <a:pt x="32855" y="7955"/>
                    <a:pt x="33063" y="7914"/>
                    <a:pt x="33270" y="7748"/>
                  </a:cubicBezTo>
                  <a:cubicBezTo>
                    <a:pt x="34057" y="7251"/>
                    <a:pt x="34844" y="6795"/>
                    <a:pt x="35631" y="6298"/>
                  </a:cubicBezTo>
                  <a:cubicBezTo>
                    <a:pt x="36253" y="5925"/>
                    <a:pt x="37123" y="5428"/>
                    <a:pt x="37869" y="5262"/>
                  </a:cubicBezTo>
                  <a:cubicBezTo>
                    <a:pt x="38214" y="5183"/>
                    <a:pt x="38815" y="5001"/>
                    <a:pt x="39311" y="5001"/>
                  </a:cubicBezTo>
                  <a:cubicBezTo>
                    <a:pt x="39589" y="5001"/>
                    <a:pt x="39833" y="5058"/>
                    <a:pt x="39982" y="5221"/>
                  </a:cubicBezTo>
                  <a:cubicBezTo>
                    <a:pt x="40064" y="5304"/>
                    <a:pt x="40106" y="5594"/>
                    <a:pt x="40147" y="5635"/>
                  </a:cubicBezTo>
                  <a:cubicBezTo>
                    <a:pt x="40209" y="5656"/>
                    <a:pt x="40272" y="5666"/>
                    <a:pt x="40334" y="5666"/>
                  </a:cubicBezTo>
                  <a:cubicBezTo>
                    <a:pt x="40396" y="5666"/>
                    <a:pt x="40458" y="5656"/>
                    <a:pt x="40520" y="5635"/>
                  </a:cubicBezTo>
                  <a:cubicBezTo>
                    <a:pt x="40603" y="5594"/>
                    <a:pt x="40644" y="5552"/>
                    <a:pt x="40727" y="5511"/>
                  </a:cubicBezTo>
                  <a:cubicBezTo>
                    <a:pt x="40727" y="5511"/>
                    <a:pt x="40727" y="5470"/>
                    <a:pt x="40727" y="5470"/>
                  </a:cubicBezTo>
                  <a:cubicBezTo>
                    <a:pt x="40935" y="5221"/>
                    <a:pt x="40976" y="4641"/>
                    <a:pt x="41183" y="4351"/>
                  </a:cubicBezTo>
                  <a:cubicBezTo>
                    <a:pt x="41283" y="4182"/>
                    <a:pt x="41399" y="4113"/>
                    <a:pt x="41517" y="4113"/>
                  </a:cubicBezTo>
                  <a:cubicBezTo>
                    <a:pt x="41890" y="4113"/>
                    <a:pt x="42282" y="4802"/>
                    <a:pt x="42219" y="5180"/>
                  </a:cubicBezTo>
                  <a:cubicBezTo>
                    <a:pt x="41887" y="6878"/>
                    <a:pt x="41639" y="8701"/>
                    <a:pt x="41515" y="10441"/>
                  </a:cubicBezTo>
                  <a:cubicBezTo>
                    <a:pt x="41722" y="10027"/>
                    <a:pt x="41929" y="9613"/>
                    <a:pt x="42219" y="9240"/>
                  </a:cubicBezTo>
                  <a:cubicBezTo>
                    <a:pt x="42219" y="9198"/>
                    <a:pt x="42219" y="9198"/>
                    <a:pt x="42260" y="9157"/>
                  </a:cubicBezTo>
                  <a:cubicBezTo>
                    <a:pt x="42509" y="8784"/>
                    <a:pt x="42550" y="8494"/>
                    <a:pt x="42633" y="8080"/>
                  </a:cubicBezTo>
                  <a:cubicBezTo>
                    <a:pt x="42633" y="7997"/>
                    <a:pt x="42633" y="7955"/>
                    <a:pt x="42633" y="7873"/>
                  </a:cubicBezTo>
                  <a:cubicBezTo>
                    <a:pt x="42716" y="7127"/>
                    <a:pt x="42840" y="6381"/>
                    <a:pt x="43006" y="5635"/>
                  </a:cubicBezTo>
                  <a:cubicBezTo>
                    <a:pt x="43006" y="5470"/>
                    <a:pt x="43047" y="5304"/>
                    <a:pt x="43089" y="5138"/>
                  </a:cubicBezTo>
                  <a:cubicBezTo>
                    <a:pt x="43296" y="4061"/>
                    <a:pt x="43586" y="3025"/>
                    <a:pt x="43835" y="1989"/>
                  </a:cubicBezTo>
                  <a:cubicBezTo>
                    <a:pt x="43835" y="1948"/>
                    <a:pt x="43835" y="1948"/>
                    <a:pt x="43835" y="1948"/>
                  </a:cubicBezTo>
                  <a:cubicBezTo>
                    <a:pt x="44042" y="1244"/>
                    <a:pt x="44373" y="456"/>
                    <a:pt x="45078" y="125"/>
                  </a:cubicBezTo>
                  <a:cubicBezTo>
                    <a:pt x="45160" y="84"/>
                    <a:pt x="45202" y="42"/>
                    <a:pt x="45285" y="42"/>
                  </a:cubicBezTo>
                  <a:lnTo>
                    <a:pt x="45243" y="42"/>
                  </a:lnTo>
                  <a:cubicBezTo>
                    <a:pt x="44456" y="125"/>
                    <a:pt x="43669" y="456"/>
                    <a:pt x="42923" y="539"/>
                  </a:cubicBezTo>
                  <a:cubicBezTo>
                    <a:pt x="42592" y="581"/>
                    <a:pt x="42260" y="581"/>
                    <a:pt x="41929" y="622"/>
                  </a:cubicBezTo>
                  <a:lnTo>
                    <a:pt x="41722" y="622"/>
                  </a:lnTo>
                  <a:cubicBezTo>
                    <a:pt x="41432" y="664"/>
                    <a:pt x="41100" y="664"/>
                    <a:pt x="40810" y="705"/>
                  </a:cubicBezTo>
                  <a:lnTo>
                    <a:pt x="40437" y="705"/>
                  </a:lnTo>
                  <a:cubicBezTo>
                    <a:pt x="40354" y="705"/>
                    <a:pt x="40272" y="746"/>
                    <a:pt x="40189" y="746"/>
                  </a:cubicBezTo>
                  <a:cubicBezTo>
                    <a:pt x="39443" y="746"/>
                    <a:pt x="38697" y="746"/>
                    <a:pt x="37951" y="705"/>
                  </a:cubicBezTo>
                  <a:lnTo>
                    <a:pt x="37703" y="705"/>
                  </a:lnTo>
                  <a:cubicBezTo>
                    <a:pt x="37537" y="705"/>
                    <a:pt x="37413" y="664"/>
                    <a:pt x="37289" y="664"/>
                  </a:cubicBezTo>
                  <a:cubicBezTo>
                    <a:pt x="36999" y="664"/>
                    <a:pt x="36709" y="664"/>
                    <a:pt x="36419" y="622"/>
                  </a:cubicBezTo>
                  <a:cubicBezTo>
                    <a:pt x="35590" y="539"/>
                    <a:pt x="34761" y="415"/>
                    <a:pt x="33933" y="291"/>
                  </a:cubicBezTo>
                  <a:cubicBezTo>
                    <a:pt x="33643" y="208"/>
                    <a:pt x="33270" y="166"/>
                    <a:pt x="32938" y="84"/>
                  </a:cubicBezTo>
                  <a:cubicBezTo>
                    <a:pt x="32607" y="42"/>
                    <a:pt x="32275" y="1"/>
                    <a:pt x="31944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8"/>
            <p:cNvSpPr/>
            <p:nvPr/>
          </p:nvSpPr>
          <p:spPr>
            <a:xfrm>
              <a:off x="4588675" y="2602875"/>
              <a:ext cx="558000" cy="2050950"/>
            </a:xfrm>
            <a:custGeom>
              <a:avLst/>
              <a:gdLst/>
              <a:ahLst/>
              <a:cxnLst/>
              <a:rect l="l" t="t" r="r" b="b"/>
              <a:pathLst>
                <a:path w="22320" h="82038" extrusionOk="0">
                  <a:moveTo>
                    <a:pt x="19280" y="0"/>
                  </a:moveTo>
                  <a:cubicBezTo>
                    <a:pt x="19102" y="0"/>
                    <a:pt x="18809" y="305"/>
                    <a:pt x="18550" y="676"/>
                  </a:cubicBezTo>
                  <a:cubicBezTo>
                    <a:pt x="18301" y="1008"/>
                    <a:pt x="18094" y="1339"/>
                    <a:pt x="18052" y="1463"/>
                  </a:cubicBezTo>
                  <a:cubicBezTo>
                    <a:pt x="17970" y="1546"/>
                    <a:pt x="17928" y="1670"/>
                    <a:pt x="17887" y="1795"/>
                  </a:cubicBezTo>
                  <a:cubicBezTo>
                    <a:pt x="17887" y="1836"/>
                    <a:pt x="17845" y="1919"/>
                    <a:pt x="17845" y="1960"/>
                  </a:cubicBezTo>
                  <a:cubicBezTo>
                    <a:pt x="17721" y="2375"/>
                    <a:pt x="17638" y="2789"/>
                    <a:pt x="17431" y="3162"/>
                  </a:cubicBezTo>
                  <a:cubicBezTo>
                    <a:pt x="17182" y="3618"/>
                    <a:pt x="16809" y="4115"/>
                    <a:pt x="16437" y="4405"/>
                  </a:cubicBezTo>
                  <a:cubicBezTo>
                    <a:pt x="16271" y="4529"/>
                    <a:pt x="16188" y="4695"/>
                    <a:pt x="16105" y="4902"/>
                  </a:cubicBezTo>
                  <a:cubicBezTo>
                    <a:pt x="15939" y="5151"/>
                    <a:pt x="15857" y="5441"/>
                    <a:pt x="15691" y="5731"/>
                  </a:cubicBezTo>
                  <a:cubicBezTo>
                    <a:pt x="15608" y="5896"/>
                    <a:pt x="15525" y="6186"/>
                    <a:pt x="15401" y="6352"/>
                  </a:cubicBezTo>
                  <a:cubicBezTo>
                    <a:pt x="15401" y="6394"/>
                    <a:pt x="15401" y="6394"/>
                    <a:pt x="15359" y="6394"/>
                  </a:cubicBezTo>
                  <a:cubicBezTo>
                    <a:pt x="15318" y="6476"/>
                    <a:pt x="15235" y="6518"/>
                    <a:pt x="15152" y="6518"/>
                  </a:cubicBezTo>
                  <a:cubicBezTo>
                    <a:pt x="15111" y="6559"/>
                    <a:pt x="15069" y="6559"/>
                    <a:pt x="15069" y="6559"/>
                  </a:cubicBezTo>
                  <a:cubicBezTo>
                    <a:pt x="14904" y="6559"/>
                    <a:pt x="14821" y="6518"/>
                    <a:pt x="14779" y="6476"/>
                  </a:cubicBezTo>
                  <a:cubicBezTo>
                    <a:pt x="14614" y="6394"/>
                    <a:pt x="14696" y="6145"/>
                    <a:pt x="14655" y="5855"/>
                  </a:cubicBezTo>
                  <a:cubicBezTo>
                    <a:pt x="14655" y="5855"/>
                    <a:pt x="14655" y="5855"/>
                    <a:pt x="14655" y="5814"/>
                  </a:cubicBezTo>
                  <a:cubicBezTo>
                    <a:pt x="14655" y="5772"/>
                    <a:pt x="14655" y="5689"/>
                    <a:pt x="14655" y="5648"/>
                  </a:cubicBezTo>
                  <a:cubicBezTo>
                    <a:pt x="14448" y="5772"/>
                    <a:pt x="14241" y="5938"/>
                    <a:pt x="14034" y="6104"/>
                  </a:cubicBezTo>
                  <a:cubicBezTo>
                    <a:pt x="14034" y="6104"/>
                    <a:pt x="14034" y="6145"/>
                    <a:pt x="14034" y="6145"/>
                  </a:cubicBezTo>
                  <a:cubicBezTo>
                    <a:pt x="13495" y="6601"/>
                    <a:pt x="13081" y="7181"/>
                    <a:pt x="12749" y="7802"/>
                  </a:cubicBezTo>
                  <a:cubicBezTo>
                    <a:pt x="12625" y="8092"/>
                    <a:pt x="12086" y="8217"/>
                    <a:pt x="11506" y="8258"/>
                  </a:cubicBezTo>
                  <a:cubicBezTo>
                    <a:pt x="11335" y="8279"/>
                    <a:pt x="11161" y="8290"/>
                    <a:pt x="10992" y="8290"/>
                  </a:cubicBezTo>
                  <a:cubicBezTo>
                    <a:pt x="10507" y="8290"/>
                    <a:pt x="10064" y="8204"/>
                    <a:pt x="9849" y="8051"/>
                  </a:cubicBezTo>
                  <a:cubicBezTo>
                    <a:pt x="9600" y="8962"/>
                    <a:pt x="9310" y="9832"/>
                    <a:pt x="9103" y="10702"/>
                  </a:cubicBezTo>
                  <a:cubicBezTo>
                    <a:pt x="8896" y="11407"/>
                    <a:pt x="8896" y="12277"/>
                    <a:pt x="8523" y="12898"/>
                  </a:cubicBezTo>
                  <a:cubicBezTo>
                    <a:pt x="8150" y="13561"/>
                    <a:pt x="7280" y="13768"/>
                    <a:pt x="6659" y="14265"/>
                  </a:cubicBezTo>
                  <a:cubicBezTo>
                    <a:pt x="6037" y="14721"/>
                    <a:pt x="5416" y="15343"/>
                    <a:pt x="5043" y="16047"/>
                  </a:cubicBezTo>
                  <a:cubicBezTo>
                    <a:pt x="5002" y="16047"/>
                    <a:pt x="5002" y="16088"/>
                    <a:pt x="5002" y="16088"/>
                  </a:cubicBezTo>
                  <a:cubicBezTo>
                    <a:pt x="5002" y="16130"/>
                    <a:pt x="4960" y="16130"/>
                    <a:pt x="4960" y="16171"/>
                  </a:cubicBezTo>
                  <a:cubicBezTo>
                    <a:pt x="4587" y="16917"/>
                    <a:pt x="4339" y="17787"/>
                    <a:pt x="4049" y="18616"/>
                  </a:cubicBezTo>
                  <a:cubicBezTo>
                    <a:pt x="4049" y="18657"/>
                    <a:pt x="4007" y="18699"/>
                    <a:pt x="4007" y="18740"/>
                  </a:cubicBezTo>
                  <a:cubicBezTo>
                    <a:pt x="3842" y="19237"/>
                    <a:pt x="3966" y="19361"/>
                    <a:pt x="4297" y="19734"/>
                  </a:cubicBezTo>
                  <a:cubicBezTo>
                    <a:pt x="4297" y="19776"/>
                    <a:pt x="4297" y="19776"/>
                    <a:pt x="4297" y="19817"/>
                  </a:cubicBezTo>
                  <a:cubicBezTo>
                    <a:pt x="4297" y="19859"/>
                    <a:pt x="4256" y="19900"/>
                    <a:pt x="4256" y="19941"/>
                  </a:cubicBezTo>
                  <a:cubicBezTo>
                    <a:pt x="4256" y="19941"/>
                    <a:pt x="4214" y="19941"/>
                    <a:pt x="4214" y="19983"/>
                  </a:cubicBezTo>
                  <a:cubicBezTo>
                    <a:pt x="4214" y="19983"/>
                    <a:pt x="4173" y="20024"/>
                    <a:pt x="4132" y="20066"/>
                  </a:cubicBezTo>
                  <a:cubicBezTo>
                    <a:pt x="3966" y="20314"/>
                    <a:pt x="3634" y="20646"/>
                    <a:pt x="3593" y="20729"/>
                  </a:cubicBezTo>
                  <a:cubicBezTo>
                    <a:pt x="3262" y="21102"/>
                    <a:pt x="2350" y="21847"/>
                    <a:pt x="3013" y="22220"/>
                  </a:cubicBezTo>
                  <a:cubicBezTo>
                    <a:pt x="3137" y="22303"/>
                    <a:pt x="3303" y="22303"/>
                    <a:pt x="3469" y="22303"/>
                  </a:cubicBezTo>
                  <a:lnTo>
                    <a:pt x="3759" y="22303"/>
                  </a:lnTo>
                  <a:cubicBezTo>
                    <a:pt x="4090" y="22179"/>
                    <a:pt x="4132" y="21806"/>
                    <a:pt x="4504" y="21682"/>
                  </a:cubicBezTo>
                  <a:cubicBezTo>
                    <a:pt x="4504" y="21682"/>
                    <a:pt x="4504" y="21640"/>
                    <a:pt x="4504" y="21640"/>
                  </a:cubicBezTo>
                  <a:cubicBezTo>
                    <a:pt x="4615" y="21599"/>
                    <a:pt x="4707" y="21580"/>
                    <a:pt x="4781" y="21580"/>
                  </a:cubicBezTo>
                  <a:cubicBezTo>
                    <a:pt x="4928" y="21580"/>
                    <a:pt x="5002" y="21654"/>
                    <a:pt x="5002" y="21764"/>
                  </a:cubicBezTo>
                  <a:cubicBezTo>
                    <a:pt x="5043" y="21930"/>
                    <a:pt x="5002" y="22179"/>
                    <a:pt x="4960" y="22427"/>
                  </a:cubicBezTo>
                  <a:cubicBezTo>
                    <a:pt x="4919" y="22634"/>
                    <a:pt x="4877" y="22842"/>
                    <a:pt x="4919" y="22966"/>
                  </a:cubicBezTo>
                  <a:cubicBezTo>
                    <a:pt x="5292" y="23629"/>
                    <a:pt x="5996" y="23505"/>
                    <a:pt x="5416" y="24333"/>
                  </a:cubicBezTo>
                  <a:cubicBezTo>
                    <a:pt x="5002" y="24996"/>
                    <a:pt x="5292" y="25825"/>
                    <a:pt x="5250" y="26529"/>
                  </a:cubicBezTo>
                  <a:cubicBezTo>
                    <a:pt x="5167" y="27316"/>
                    <a:pt x="4670" y="27772"/>
                    <a:pt x="4173" y="28311"/>
                  </a:cubicBezTo>
                  <a:cubicBezTo>
                    <a:pt x="4309" y="28311"/>
                    <a:pt x="4532" y="28289"/>
                    <a:pt x="4761" y="28289"/>
                  </a:cubicBezTo>
                  <a:cubicBezTo>
                    <a:pt x="5162" y="28289"/>
                    <a:pt x="5582" y="28356"/>
                    <a:pt x="5582" y="28725"/>
                  </a:cubicBezTo>
                  <a:cubicBezTo>
                    <a:pt x="5582" y="28973"/>
                    <a:pt x="5043" y="29636"/>
                    <a:pt x="4877" y="29885"/>
                  </a:cubicBezTo>
                  <a:cubicBezTo>
                    <a:pt x="5250" y="30092"/>
                    <a:pt x="5665" y="30299"/>
                    <a:pt x="6037" y="30506"/>
                  </a:cubicBezTo>
                  <a:cubicBezTo>
                    <a:pt x="6203" y="30589"/>
                    <a:pt x="6452" y="30755"/>
                    <a:pt x="6659" y="30921"/>
                  </a:cubicBezTo>
                  <a:cubicBezTo>
                    <a:pt x="6866" y="31045"/>
                    <a:pt x="7032" y="31128"/>
                    <a:pt x="7197" y="31128"/>
                  </a:cubicBezTo>
                  <a:cubicBezTo>
                    <a:pt x="7381" y="31128"/>
                    <a:pt x="7519" y="30970"/>
                    <a:pt x="7695" y="30970"/>
                  </a:cubicBezTo>
                  <a:cubicBezTo>
                    <a:pt x="7758" y="30970"/>
                    <a:pt x="7825" y="30990"/>
                    <a:pt x="7902" y="31045"/>
                  </a:cubicBezTo>
                  <a:cubicBezTo>
                    <a:pt x="8026" y="31128"/>
                    <a:pt x="8068" y="31252"/>
                    <a:pt x="8068" y="31376"/>
                  </a:cubicBezTo>
                  <a:cubicBezTo>
                    <a:pt x="8068" y="31584"/>
                    <a:pt x="7902" y="31874"/>
                    <a:pt x="7777" y="32081"/>
                  </a:cubicBezTo>
                  <a:cubicBezTo>
                    <a:pt x="7695" y="32246"/>
                    <a:pt x="7529" y="32371"/>
                    <a:pt x="7487" y="32536"/>
                  </a:cubicBezTo>
                  <a:cubicBezTo>
                    <a:pt x="7446" y="32619"/>
                    <a:pt x="7446" y="32661"/>
                    <a:pt x="7487" y="32744"/>
                  </a:cubicBezTo>
                  <a:cubicBezTo>
                    <a:pt x="7529" y="32826"/>
                    <a:pt x="7570" y="32868"/>
                    <a:pt x="7653" y="32909"/>
                  </a:cubicBezTo>
                  <a:cubicBezTo>
                    <a:pt x="7777" y="33034"/>
                    <a:pt x="7943" y="33075"/>
                    <a:pt x="7985" y="33365"/>
                  </a:cubicBezTo>
                  <a:cubicBezTo>
                    <a:pt x="7985" y="33365"/>
                    <a:pt x="7985" y="33407"/>
                    <a:pt x="7985" y="33407"/>
                  </a:cubicBezTo>
                  <a:cubicBezTo>
                    <a:pt x="7985" y="33614"/>
                    <a:pt x="7902" y="33779"/>
                    <a:pt x="7819" y="33904"/>
                  </a:cubicBezTo>
                  <a:cubicBezTo>
                    <a:pt x="7695" y="34111"/>
                    <a:pt x="7529" y="34277"/>
                    <a:pt x="7363" y="34401"/>
                  </a:cubicBezTo>
                  <a:cubicBezTo>
                    <a:pt x="7363" y="34442"/>
                    <a:pt x="7363" y="34442"/>
                    <a:pt x="7363" y="34442"/>
                  </a:cubicBezTo>
                  <a:cubicBezTo>
                    <a:pt x="7322" y="34484"/>
                    <a:pt x="7197" y="34567"/>
                    <a:pt x="7115" y="34649"/>
                  </a:cubicBezTo>
                  <a:cubicBezTo>
                    <a:pt x="7032" y="34691"/>
                    <a:pt x="6949" y="34774"/>
                    <a:pt x="6949" y="34815"/>
                  </a:cubicBezTo>
                  <a:cubicBezTo>
                    <a:pt x="6949" y="34857"/>
                    <a:pt x="6990" y="34898"/>
                    <a:pt x="6990" y="34939"/>
                  </a:cubicBezTo>
                  <a:cubicBezTo>
                    <a:pt x="7032" y="34939"/>
                    <a:pt x="7073" y="34981"/>
                    <a:pt x="7115" y="34981"/>
                  </a:cubicBezTo>
                  <a:cubicBezTo>
                    <a:pt x="7156" y="35022"/>
                    <a:pt x="7239" y="35022"/>
                    <a:pt x="7322" y="35022"/>
                  </a:cubicBezTo>
                  <a:cubicBezTo>
                    <a:pt x="7405" y="35064"/>
                    <a:pt x="7529" y="35064"/>
                    <a:pt x="7612" y="35064"/>
                  </a:cubicBezTo>
                  <a:cubicBezTo>
                    <a:pt x="7819" y="35064"/>
                    <a:pt x="7736" y="34939"/>
                    <a:pt x="7902" y="34898"/>
                  </a:cubicBezTo>
                  <a:cubicBezTo>
                    <a:pt x="8040" y="34859"/>
                    <a:pt x="8216" y="34810"/>
                    <a:pt x="8353" y="34810"/>
                  </a:cubicBezTo>
                  <a:cubicBezTo>
                    <a:pt x="8504" y="34810"/>
                    <a:pt x="8608" y="34869"/>
                    <a:pt x="8565" y="35064"/>
                  </a:cubicBezTo>
                  <a:cubicBezTo>
                    <a:pt x="8482" y="35437"/>
                    <a:pt x="8150" y="35437"/>
                    <a:pt x="8275" y="35934"/>
                  </a:cubicBezTo>
                  <a:cubicBezTo>
                    <a:pt x="8316" y="36017"/>
                    <a:pt x="8316" y="36100"/>
                    <a:pt x="8358" y="36182"/>
                  </a:cubicBezTo>
                  <a:cubicBezTo>
                    <a:pt x="8358" y="36182"/>
                    <a:pt x="8399" y="36182"/>
                    <a:pt x="8399" y="36224"/>
                  </a:cubicBezTo>
                  <a:cubicBezTo>
                    <a:pt x="8689" y="36721"/>
                    <a:pt x="9228" y="36804"/>
                    <a:pt x="9600" y="37260"/>
                  </a:cubicBezTo>
                  <a:cubicBezTo>
                    <a:pt x="9890" y="37674"/>
                    <a:pt x="8938" y="38503"/>
                    <a:pt x="9020" y="39000"/>
                  </a:cubicBezTo>
                  <a:cubicBezTo>
                    <a:pt x="9145" y="39870"/>
                    <a:pt x="9310" y="40781"/>
                    <a:pt x="9393" y="41734"/>
                  </a:cubicBezTo>
                  <a:lnTo>
                    <a:pt x="9435" y="41734"/>
                  </a:lnTo>
                  <a:cubicBezTo>
                    <a:pt x="9435" y="41900"/>
                    <a:pt x="9435" y="42024"/>
                    <a:pt x="9435" y="42190"/>
                  </a:cubicBezTo>
                  <a:cubicBezTo>
                    <a:pt x="9435" y="42314"/>
                    <a:pt x="9476" y="42438"/>
                    <a:pt x="9476" y="42563"/>
                  </a:cubicBezTo>
                  <a:cubicBezTo>
                    <a:pt x="9476" y="42563"/>
                    <a:pt x="9476" y="42604"/>
                    <a:pt x="9476" y="42646"/>
                  </a:cubicBezTo>
                  <a:cubicBezTo>
                    <a:pt x="9476" y="43101"/>
                    <a:pt x="9435" y="43599"/>
                    <a:pt x="9352" y="44054"/>
                  </a:cubicBezTo>
                  <a:cubicBezTo>
                    <a:pt x="9310" y="44179"/>
                    <a:pt x="9310" y="44303"/>
                    <a:pt x="9269" y="44427"/>
                  </a:cubicBezTo>
                  <a:cubicBezTo>
                    <a:pt x="9269" y="44427"/>
                    <a:pt x="9269" y="44469"/>
                    <a:pt x="9269" y="44469"/>
                  </a:cubicBezTo>
                  <a:cubicBezTo>
                    <a:pt x="9269" y="44510"/>
                    <a:pt x="9228" y="44593"/>
                    <a:pt x="9228" y="44634"/>
                  </a:cubicBezTo>
                  <a:cubicBezTo>
                    <a:pt x="9186" y="44759"/>
                    <a:pt x="9145" y="44883"/>
                    <a:pt x="9103" y="45007"/>
                  </a:cubicBezTo>
                  <a:cubicBezTo>
                    <a:pt x="9020" y="45214"/>
                    <a:pt x="8938" y="45463"/>
                    <a:pt x="8813" y="45670"/>
                  </a:cubicBezTo>
                  <a:cubicBezTo>
                    <a:pt x="8730" y="45836"/>
                    <a:pt x="8523" y="46043"/>
                    <a:pt x="8358" y="46292"/>
                  </a:cubicBezTo>
                  <a:cubicBezTo>
                    <a:pt x="8192" y="46457"/>
                    <a:pt x="8068" y="46664"/>
                    <a:pt x="7985" y="46830"/>
                  </a:cubicBezTo>
                  <a:cubicBezTo>
                    <a:pt x="7985" y="46996"/>
                    <a:pt x="8026" y="47162"/>
                    <a:pt x="8068" y="47327"/>
                  </a:cubicBezTo>
                  <a:cubicBezTo>
                    <a:pt x="8150" y="47534"/>
                    <a:pt x="8275" y="47783"/>
                    <a:pt x="8109" y="48032"/>
                  </a:cubicBezTo>
                  <a:cubicBezTo>
                    <a:pt x="8068" y="48114"/>
                    <a:pt x="7943" y="48156"/>
                    <a:pt x="7819" y="48156"/>
                  </a:cubicBezTo>
                  <a:cubicBezTo>
                    <a:pt x="7736" y="48114"/>
                    <a:pt x="7612" y="48073"/>
                    <a:pt x="7529" y="47949"/>
                  </a:cubicBezTo>
                  <a:cubicBezTo>
                    <a:pt x="7487" y="48404"/>
                    <a:pt x="7280" y="48777"/>
                    <a:pt x="7115" y="49192"/>
                  </a:cubicBezTo>
                  <a:cubicBezTo>
                    <a:pt x="7073" y="49192"/>
                    <a:pt x="7073" y="49233"/>
                    <a:pt x="7073" y="49233"/>
                  </a:cubicBezTo>
                  <a:cubicBezTo>
                    <a:pt x="7073" y="49275"/>
                    <a:pt x="7073" y="49275"/>
                    <a:pt x="7073" y="49316"/>
                  </a:cubicBezTo>
                  <a:cubicBezTo>
                    <a:pt x="7032" y="49565"/>
                    <a:pt x="7115" y="49813"/>
                    <a:pt x="7115" y="50020"/>
                  </a:cubicBezTo>
                  <a:cubicBezTo>
                    <a:pt x="7115" y="50062"/>
                    <a:pt x="7115" y="50062"/>
                    <a:pt x="7073" y="50103"/>
                  </a:cubicBezTo>
                  <a:cubicBezTo>
                    <a:pt x="7073" y="50145"/>
                    <a:pt x="7073" y="50145"/>
                    <a:pt x="7032" y="50186"/>
                  </a:cubicBezTo>
                  <a:cubicBezTo>
                    <a:pt x="7032" y="50227"/>
                    <a:pt x="6949" y="50269"/>
                    <a:pt x="6907" y="50310"/>
                  </a:cubicBezTo>
                  <a:lnTo>
                    <a:pt x="6783" y="50310"/>
                  </a:lnTo>
                  <a:cubicBezTo>
                    <a:pt x="6659" y="50310"/>
                    <a:pt x="6493" y="50186"/>
                    <a:pt x="6286" y="50186"/>
                  </a:cubicBezTo>
                  <a:lnTo>
                    <a:pt x="6162" y="50186"/>
                  </a:lnTo>
                  <a:cubicBezTo>
                    <a:pt x="6079" y="50186"/>
                    <a:pt x="6037" y="50186"/>
                    <a:pt x="5955" y="50227"/>
                  </a:cubicBezTo>
                  <a:cubicBezTo>
                    <a:pt x="5789" y="50269"/>
                    <a:pt x="5623" y="50352"/>
                    <a:pt x="5416" y="50435"/>
                  </a:cubicBezTo>
                  <a:cubicBezTo>
                    <a:pt x="5292" y="50476"/>
                    <a:pt x="5126" y="50517"/>
                    <a:pt x="5002" y="50517"/>
                  </a:cubicBezTo>
                  <a:cubicBezTo>
                    <a:pt x="4966" y="50521"/>
                    <a:pt x="4931" y="50523"/>
                    <a:pt x="4898" y="50523"/>
                  </a:cubicBezTo>
                  <a:cubicBezTo>
                    <a:pt x="4537" y="50523"/>
                    <a:pt x="4262" y="50327"/>
                    <a:pt x="3883" y="50062"/>
                  </a:cubicBezTo>
                  <a:cubicBezTo>
                    <a:pt x="3344" y="49689"/>
                    <a:pt x="2723" y="49399"/>
                    <a:pt x="2226" y="49026"/>
                  </a:cubicBezTo>
                  <a:cubicBezTo>
                    <a:pt x="1646" y="48570"/>
                    <a:pt x="1894" y="48197"/>
                    <a:pt x="1646" y="47576"/>
                  </a:cubicBezTo>
                  <a:cubicBezTo>
                    <a:pt x="1439" y="46954"/>
                    <a:pt x="734" y="46540"/>
                    <a:pt x="444" y="45960"/>
                  </a:cubicBezTo>
                  <a:cubicBezTo>
                    <a:pt x="403" y="45877"/>
                    <a:pt x="361" y="45794"/>
                    <a:pt x="320" y="45711"/>
                  </a:cubicBezTo>
                  <a:cubicBezTo>
                    <a:pt x="196" y="45380"/>
                    <a:pt x="71" y="45007"/>
                    <a:pt x="30" y="44634"/>
                  </a:cubicBezTo>
                  <a:lnTo>
                    <a:pt x="30" y="44634"/>
                  </a:lnTo>
                  <a:cubicBezTo>
                    <a:pt x="30" y="44966"/>
                    <a:pt x="30" y="45256"/>
                    <a:pt x="113" y="45587"/>
                  </a:cubicBezTo>
                  <a:cubicBezTo>
                    <a:pt x="154" y="45919"/>
                    <a:pt x="403" y="46333"/>
                    <a:pt x="320" y="46664"/>
                  </a:cubicBezTo>
                  <a:cubicBezTo>
                    <a:pt x="30" y="48280"/>
                    <a:pt x="1149" y="49730"/>
                    <a:pt x="1604" y="51222"/>
                  </a:cubicBezTo>
                  <a:cubicBezTo>
                    <a:pt x="1687" y="51470"/>
                    <a:pt x="1729" y="51760"/>
                    <a:pt x="1853" y="51968"/>
                  </a:cubicBezTo>
                  <a:cubicBezTo>
                    <a:pt x="1894" y="52092"/>
                    <a:pt x="2101" y="52216"/>
                    <a:pt x="2101" y="52340"/>
                  </a:cubicBezTo>
                  <a:cubicBezTo>
                    <a:pt x="2143" y="52879"/>
                    <a:pt x="2184" y="53376"/>
                    <a:pt x="2226" y="53915"/>
                  </a:cubicBezTo>
                  <a:cubicBezTo>
                    <a:pt x="2267" y="54743"/>
                    <a:pt x="2309" y="55572"/>
                    <a:pt x="2309" y="56442"/>
                  </a:cubicBezTo>
                  <a:cubicBezTo>
                    <a:pt x="2350" y="58306"/>
                    <a:pt x="2267" y="60171"/>
                    <a:pt x="2184" y="62035"/>
                  </a:cubicBezTo>
                  <a:cubicBezTo>
                    <a:pt x="2060" y="63858"/>
                    <a:pt x="2019" y="65640"/>
                    <a:pt x="1894" y="67463"/>
                  </a:cubicBezTo>
                  <a:cubicBezTo>
                    <a:pt x="1853" y="68291"/>
                    <a:pt x="1770" y="69120"/>
                    <a:pt x="1687" y="69949"/>
                  </a:cubicBezTo>
                  <a:cubicBezTo>
                    <a:pt x="1646" y="70860"/>
                    <a:pt x="1397" y="71730"/>
                    <a:pt x="1314" y="72600"/>
                  </a:cubicBezTo>
                  <a:cubicBezTo>
                    <a:pt x="1273" y="73139"/>
                    <a:pt x="1231" y="73222"/>
                    <a:pt x="1521" y="73677"/>
                  </a:cubicBezTo>
                  <a:cubicBezTo>
                    <a:pt x="1646" y="73926"/>
                    <a:pt x="1687" y="73967"/>
                    <a:pt x="1563" y="74092"/>
                  </a:cubicBezTo>
                  <a:cubicBezTo>
                    <a:pt x="1521" y="74175"/>
                    <a:pt x="1480" y="74257"/>
                    <a:pt x="1397" y="74299"/>
                  </a:cubicBezTo>
                  <a:cubicBezTo>
                    <a:pt x="1314" y="74423"/>
                    <a:pt x="1231" y="74547"/>
                    <a:pt x="1149" y="74672"/>
                  </a:cubicBezTo>
                  <a:cubicBezTo>
                    <a:pt x="1066" y="74796"/>
                    <a:pt x="1024" y="74920"/>
                    <a:pt x="983" y="75045"/>
                  </a:cubicBezTo>
                  <a:cubicBezTo>
                    <a:pt x="983" y="75127"/>
                    <a:pt x="941" y="75252"/>
                    <a:pt x="817" y="75335"/>
                  </a:cubicBezTo>
                  <a:cubicBezTo>
                    <a:pt x="734" y="75417"/>
                    <a:pt x="610" y="75500"/>
                    <a:pt x="527" y="75583"/>
                  </a:cubicBezTo>
                  <a:cubicBezTo>
                    <a:pt x="486" y="75666"/>
                    <a:pt x="444" y="75707"/>
                    <a:pt x="403" y="75790"/>
                  </a:cubicBezTo>
                  <a:cubicBezTo>
                    <a:pt x="0" y="76548"/>
                    <a:pt x="355" y="76846"/>
                    <a:pt x="819" y="76846"/>
                  </a:cubicBezTo>
                  <a:cubicBezTo>
                    <a:pt x="1166" y="76846"/>
                    <a:pt x="1575" y="76678"/>
                    <a:pt x="1770" y="76412"/>
                  </a:cubicBezTo>
                  <a:cubicBezTo>
                    <a:pt x="1853" y="76287"/>
                    <a:pt x="1853" y="76205"/>
                    <a:pt x="1853" y="76080"/>
                  </a:cubicBezTo>
                  <a:cubicBezTo>
                    <a:pt x="1853" y="75915"/>
                    <a:pt x="1646" y="75790"/>
                    <a:pt x="1646" y="75583"/>
                  </a:cubicBezTo>
                  <a:cubicBezTo>
                    <a:pt x="1464" y="75293"/>
                    <a:pt x="1728" y="74939"/>
                    <a:pt x="2019" y="74939"/>
                  </a:cubicBezTo>
                  <a:cubicBezTo>
                    <a:pt x="2060" y="74939"/>
                    <a:pt x="2102" y="74946"/>
                    <a:pt x="2143" y="74962"/>
                  </a:cubicBezTo>
                  <a:cubicBezTo>
                    <a:pt x="2557" y="75127"/>
                    <a:pt x="2474" y="75583"/>
                    <a:pt x="2640" y="75873"/>
                  </a:cubicBezTo>
                  <a:cubicBezTo>
                    <a:pt x="2889" y="76246"/>
                    <a:pt x="2971" y="76619"/>
                    <a:pt x="3013" y="77075"/>
                  </a:cubicBezTo>
                  <a:cubicBezTo>
                    <a:pt x="3013" y="77365"/>
                    <a:pt x="3303" y="77779"/>
                    <a:pt x="3427" y="78028"/>
                  </a:cubicBezTo>
                  <a:cubicBezTo>
                    <a:pt x="3552" y="78276"/>
                    <a:pt x="3676" y="78649"/>
                    <a:pt x="3717" y="78898"/>
                  </a:cubicBezTo>
                  <a:cubicBezTo>
                    <a:pt x="3759" y="79229"/>
                    <a:pt x="3634" y="79561"/>
                    <a:pt x="3510" y="79933"/>
                  </a:cubicBezTo>
                  <a:cubicBezTo>
                    <a:pt x="3303" y="80389"/>
                    <a:pt x="2516" y="81881"/>
                    <a:pt x="3552" y="82005"/>
                  </a:cubicBezTo>
                  <a:cubicBezTo>
                    <a:pt x="3666" y="82028"/>
                    <a:pt x="3778" y="82038"/>
                    <a:pt x="3889" y="82038"/>
                  </a:cubicBezTo>
                  <a:cubicBezTo>
                    <a:pt x="4384" y="82038"/>
                    <a:pt x="4852" y="81835"/>
                    <a:pt x="5292" y="81632"/>
                  </a:cubicBezTo>
                  <a:cubicBezTo>
                    <a:pt x="6452" y="81093"/>
                    <a:pt x="7612" y="80555"/>
                    <a:pt x="8730" y="80016"/>
                  </a:cubicBezTo>
                  <a:cubicBezTo>
                    <a:pt x="9962" y="79439"/>
                    <a:pt x="11336" y="78719"/>
                    <a:pt x="12754" y="78719"/>
                  </a:cubicBezTo>
                  <a:cubicBezTo>
                    <a:pt x="12863" y="78719"/>
                    <a:pt x="12972" y="78723"/>
                    <a:pt x="13081" y="78732"/>
                  </a:cubicBezTo>
                  <a:cubicBezTo>
                    <a:pt x="13081" y="78566"/>
                    <a:pt x="13205" y="78276"/>
                    <a:pt x="13205" y="78069"/>
                  </a:cubicBezTo>
                  <a:cubicBezTo>
                    <a:pt x="13205" y="78069"/>
                    <a:pt x="13205" y="78069"/>
                    <a:pt x="13205" y="78028"/>
                  </a:cubicBezTo>
                  <a:cubicBezTo>
                    <a:pt x="13246" y="77986"/>
                    <a:pt x="13205" y="77945"/>
                    <a:pt x="13205" y="77903"/>
                  </a:cubicBezTo>
                  <a:cubicBezTo>
                    <a:pt x="12956" y="77572"/>
                    <a:pt x="12749" y="77240"/>
                    <a:pt x="12501" y="76909"/>
                  </a:cubicBezTo>
                  <a:cubicBezTo>
                    <a:pt x="12459" y="76868"/>
                    <a:pt x="12459" y="76868"/>
                    <a:pt x="12418" y="76868"/>
                  </a:cubicBezTo>
                  <a:cubicBezTo>
                    <a:pt x="12376" y="76826"/>
                    <a:pt x="12293" y="76785"/>
                    <a:pt x="12252" y="76743"/>
                  </a:cubicBezTo>
                  <a:cubicBezTo>
                    <a:pt x="12003" y="76619"/>
                    <a:pt x="11713" y="76536"/>
                    <a:pt x="11548" y="76453"/>
                  </a:cubicBezTo>
                  <a:cubicBezTo>
                    <a:pt x="11299" y="76287"/>
                    <a:pt x="10968" y="76039"/>
                    <a:pt x="10843" y="75790"/>
                  </a:cubicBezTo>
                  <a:cubicBezTo>
                    <a:pt x="10512" y="75210"/>
                    <a:pt x="10595" y="74175"/>
                    <a:pt x="10553" y="73512"/>
                  </a:cubicBezTo>
                  <a:cubicBezTo>
                    <a:pt x="10553" y="73222"/>
                    <a:pt x="10512" y="72973"/>
                    <a:pt x="10512" y="72724"/>
                  </a:cubicBezTo>
                  <a:cubicBezTo>
                    <a:pt x="10429" y="71813"/>
                    <a:pt x="10429" y="70901"/>
                    <a:pt x="10388" y="69990"/>
                  </a:cubicBezTo>
                  <a:cubicBezTo>
                    <a:pt x="10346" y="69244"/>
                    <a:pt x="10139" y="68623"/>
                    <a:pt x="9808" y="67960"/>
                  </a:cubicBezTo>
                  <a:cubicBezTo>
                    <a:pt x="9600" y="67628"/>
                    <a:pt x="9600" y="67256"/>
                    <a:pt x="9435" y="66883"/>
                  </a:cubicBezTo>
                  <a:cubicBezTo>
                    <a:pt x="9310" y="66551"/>
                    <a:pt x="9186" y="66427"/>
                    <a:pt x="9145" y="66095"/>
                  </a:cubicBezTo>
                  <a:cubicBezTo>
                    <a:pt x="9145" y="65847"/>
                    <a:pt x="9103" y="65640"/>
                    <a:pt x="9103" y="65391"/>
                  </a:cubicBezTo>
                  <a:cubicBezTo>
                    <a:pt x="9062" y="65184"/>
                    <a:pt x="9020" y="64977"/>
                    <a:pt x="9020" y="64728"/>
                  </a:cubicBezTo>
                  <a:cubicBezTo>
                    <a:pt x="8938" y="63941"/>
                    <a:pt x="8896" y="63112"/>
                    <a:pt x="8813" y="62325"/>
                  </a:cubicBezTo>
                  <a:cubicBezTo>
                    <a:pt x="8772" y="61290"/>
                    <a:pt x="8730" y="60295"/>
                    <a:pt x="8689" y="59259"/>
                  </a:cubicBezTo>
                  <a:cubicBezTo>
                    <a:pt x="8689" y="59052"/>
                    <a:pt x="8689" y="58845"/>
                    <a:pt x="8689" y="58638"/>
                  </a:cubicBezTo>
                  <a:cubicBezTo>
                    <a:pt x="8689" y="58555"/>
                    <a:pt x="8689" y="58431"/>
                    <a:pt x="8689" y="58348"/>
                  </a:cubicBezTo>
                  <a:cubicBezTo>
                    <a:pt x="8689" y="58182"/>
                    <a:pt x="8689" y="57975"/>
                    <a:pt x="8689" y="57809"/>
                  </a:cubicBezTo>
                  <a:cubicBezTo>
                    <a:pt x="8689" y="57726"/>
                    <a:pt x="8689" y="57685"/>
                    <a:pt x="8689" y="57602"/>
                  </a:cubicBezTo>
                  <a:cubicBezTo>
                    <a:pt x="8689" y="57478"/>
                    <a:pt x="8689" y="57312"/>
                    <a:pt x="8689" y="57146"/>
                  </a:cubicBezTo>
                  <a:cubicBezTo>
                    <a:pt x="8730" y="56442"/>
                    <a:pt x="8772" y="55613"/>
                    <a:pt x="8896" y="54909"/>
                  </a:cubicBezTo>
                  <a:cubicBezTo>
                    <a:pt x="8896" y="54412"/>
                    <a:pt x="9020" y="53956"/>
                    <a:pt x="9228" y="53542"/>
                  </a:cubicBezTo>
                  <a:cubicBezTo>
                    <a:pt x="9310" y="53293"/>
                    <a:pt x="9435" y="53086"/>
                    <a:pt x="9559" y="52879"/>
                  </a:cubicBezTo>
                  <a:cubicBezTo>
                    <a:pt x="10098" y="52050"/>
                    <a:pt x="10719" y="51346"/>
                    <a:pt x="11299" y="50600"/>
                  </a:cubicBezTo>
                  <a:cubicBezTo>
                    <a:pt x="11548" y="50269"/>
                    <a:pt x="11796" y="49896"/>
                    <a:pt x="12045" y="49482"/>
                  </a:cubicBezTo>
                  <a:cubicBezTo>
                    <a:pt x="12293" y="49109"/>
                    <a:pt x="12459" y="48777"/>
                    <a:pt x="12625" y="48404"/>
                  </a:cubicBezTo>
                  <a:cubicBezTo>
                    <a:pt x="12791" y="48073"/>
                    <a:pt x="12956" y="47866"/>
                    <a:pt x="13081" y="47576"/>
                  </a:cubicBezTo>
                  <a:cubicBezTo>
                    <a:pt x="13122" y="47452"/>
                    <a:pt x="13164" y="47327"/>
                    <a:pt x="13205" y="47244"/>
                  </a:cubicBezTo>
                  <a:cubicBezTo>
                    <a:pt x="13205" y="47162"/>
                    <a:pt x="13246" y="47037"/>
                    <a:pt x="13288" y="46954"/>
                  </a:cubicBezTo>
                  <a:cubicBezTo>
                    <a:pt x="13329" y="46830"/>
                    <a:pt x="13329" y="46706"/>
                    <a:pt x="13371" y="46623"/>
                  </a:cubicBezTo>
                  <a:cubicBezTo>
                    <a:pt x="13578" y="45960"/>
                    <a:pt x="13744" y="45339"/>
                    <a:pt x="13868" y="44676"/>
                  </a:cubicBezTo>
                  <a:cubicBezTo>
                    <a:pt x="14075" y="43889"/>
                    <a:pt x="14241" y="43101"/>
                    <a:pt x="14365" y="42314"/>
                  </a:cubicBezTo>
                  <a:cubicBezTo>
                    <a:pt x="14406" y="42273"/>
                    <a:pt x="14406" y="42273"/>
                    <a:pt x="14406" y="42231"/>
                  </a:cubicBezTo>
                  <a:cubicBezTo>
                    <a:pt x="14406" y="42148"/>
                    <a:pt x="14406" y="42066"/>
                    <a:pt x="14448" y="42024"/>
                  </a:cubicBezTo>
                  <a:cubicBezTo>
                    <a:pt x="14572" y="41320"/>
                    <a:pt x="14655" y="40615"/>
                    <a:pt x="14738" y="39870"/>
                  </a:cubicBezTo>
                  <a:cubicBezTo>
                    <a:pt x="14821" y="39000"/>
                    <a:pt x="14862" y="38088"/>
                    <a:pt x="14945" y="37218"/>
                  </a:cubicBezTo>
                  <a:cubicBezTo>
                    <a:pt x="14945" y="37135"/>
                    <a:pt x="14945" y="37094"/>
                    <a:pt x="14945" y="37011"/>
                  </a:cubicBezTo>
                  <a:cubicBezTo>
                    <a:pt x="15028" y="35395"/>
                    <a:pt x="15069" y="33738"/>
                    <a:pt x="15235" y="32122"/>
                  </a:cubicBezTo>
                  <a:cubicBezTo>
                    <a:pt x="15401" y="29305"/>
                    <a:pt x="15608" y="26446"/>
                    <a:pt x="16229" y="23712"/>
                  </a:cubicBezTo>
                  <a:cubicBezTo>
                    <a:pt x="16395" y="23007"/>
                    <a:pt x="16644" y="22013"/>
                    <a:pt x="17058" y="21433"/>
                  </a:cubicBezTo>
                  <a:cubicBezTo>
                    <a:pt x="17058" y="21392"/>
                    <a:pt x="17099" y="21350"/>
                    <a:pt x="17141" y="21309"/>
                  </a:cubicBezTo>
                  <a:cubicBezTo>
                    <a:pt x="17224" y="21184"/>
                    <a:pt x="17265" y="21102"/>
                    <a:pt x="17307" y="20977"/>
                  </a:cubicBezTo>
                  <a:cubicBezTo>
                    <a:pt x="17307" y="20894"/>
                    <a:pt x="17348" y="20812"/>
                    <a:pt x="17389" y="20729"/>
                  </a:cubicBezTo>
                  <a:cubicBezTo>
                    <a:pt x="17514" y="20314"/>
                    <a:pt x="17597" y="19859"/>
                    <a:pt x="17721" y="19444"/>
                  </a:cubicBezTo>
                  <a:cubicBezTo>
                    <a:pt x="17887" y="19030"/>
                    <a:pt x="17970" y="18616"/>
                    <a:pt x="18094" y="18201"/>
                  </a:cubicBezTo>
                  <a:cubicBezTo>
                    <a:pt x="18094" y="18201"/>
                    <a:pt x="18094" y="18160"/>
                    <a:pt x="18094" y="18160"/>
                  </a:cubicBezTo>
                  <a:cubicBezTo>
                    <a:pt x="18177" y="17746"/>
                    <a:pt x="18260" y="17331"/>
                    <a:pt x="18342" y="16876"/>
                  </a:cubicBezTo>
                  <a:cubicBezTo>
                    <a:pt x="18467" y="16296"/>
                    <a:pt x="18591" y="15674"/>
                    <a:pt x="18715" y="15094"/>
                  </a:cubicBezTo>
                  <a:cubicBezTo>
                    <a:pt x="18715" y="15053"/>
                    <a:pt x="18757" y="15053"/>
                    <a:pt x="18757" y="15011"/>
                  </a:cubicBezTo>
                  <a:cubicBezTo>
                    <a:pt x="19088" y="13437"/>
                    <a:pt x="19461" y="11697"/>
                    <a:pt x="20124" y="10205"/>
                  </a:cubicBezTo>
                  <a:cubicBezTo>
                    <a:pt x="20580" y="9252"/>
                    <a:pt x="21284" y="8051"/>
                    <a:pt x="22237" y="7305"/>
                  </a:cubicBezTo>
                  <a:cubicBezTo>
                    <a:pt x="22320" y="6849"/>
                    <a:pt x="21491" y="5358"/>
                    <a:pt x="21367" y="5068"/>
                  </a:cubicBezTo>
                  <a:cubicBezTo>
                    <a:pt x="21284" y="4943"/>
                    <a:pt x="21243" y="4861"/>
                    <a:pt x="21201" y="4778"/>
                  </a:cubicBezTo>
                  <a:cubicBezTo>
                    <a:pt x="21118" y="4529"/>
                    <a:pt x="21035" y="4322"/>
                    <a:pt x="21077" y="4032"/>
                  </a:cubicBezTo>
                  <a:cubicBezTo>
                    <a:pt x="21077" y="3991"/>
                    <a:pt x="21077" y="3991"/>
                    <a:pt x="21077" y="3991"/>
                  </a:cubicBezTo>
                  <a:cubicBezTo>
                    <a:pt x="21118" y="3825"/>
                    <a:pt x="21243" y="3742"/>
                    <a:pt x="21160" y="3535"/>
                  </a:cubicBezTo>
                  <a:cubicBezTo>
                    <a:pt x="21118" y="3452"/>
                    <a:pt x="21118" y="3369"/>
                    <a:pt x="21077" y="3286"/>
                  </a:cubicBezTo>
                  <a:cubicBezTo>
                    <a:pt x="20994" y="3162"/>
                    <a:pt x="20953" y="2996"/>
                    <a:pt x="20911" y="2872"/>
                  </a:cubicBezTo>
                  <a:cubicBezTo>
                    <a:pt x="20787" y="2458"/>
                    <a:pt x="20580" y="2416"/>
                    <a:pt x="20373" y="2043"/>
                  </a:cubicBezTo>
                  <a:cubicBezTo>
                    <a:pt x="20331" y="1960"/>
                    <a:pt x="20331" y="1878"/>
                    <a:pt x="20331" y="1795"/>
                  </a:cubicBezTo>
                  <a:cubicBezTo>
                    <a:pt x="20290" y="1629"/>
                    <a:pt x="20331" y="1463"/>
                    <a:pt x="20331" y="1298"/>
                  </a:cubicBezTo>
                  <a:cubicBezTo>
                    <a:pt x="20290" y="1008"/>
                    <a:pt x="20124" y="759"/>
                    <a:pt x="19917" y="552"/>
                  </a:cubicBezTo>
                  <a:cubicBezTo>
                    <a:pt x="19792" y="386"/>
                    <a:pt x="19627" y="262"/>
                    <a:pt x="19502" y="138"/>
                  </a:cubicBezTo>
                  <a:cubicBezTo>
                    <a:pt x="19420" y="96"/>
                    <a:pt x="19378" y="55"/>
                    <a:pt x="19337" y="13"/>
                  </a:cubicBezTo>
                  <a:cubicBezTo>
                    <a:pt x="19319" y="5"/>
                    <a:pt x="19300" y="0"/>
                    <a:pt x="19280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8"/>
            <p:cNvSpPr/>
            <p:nvPr/>
          </p:nvSpPr>
          <p:spPr>
            <a:xfrm>
              <a:off x="376900" y="1824300"/>
              <a:ext cx="744750" cy="1059600"/>
            </a:xfrm>
            <a:custGeom>
              <a:avLst/>
              <a:gdLst/>
              <a:ahLst/>
              <a:cxnLst/>
              <a:rect l="l" t="t" r="r" b="b"/>
              <a:pathLst>
                <a:path w="29790" h="42384" extrusionOk="0">
                  <a:moveTo>
                    <a:pt x="27345" y="0"/>
                  </a:moveTo>
                  <a:cubicBezTo>
                    <a:pt x="27345" y="746"/>
                    <a:pt x="27304" y="1492"/>
                    <a:pt x="27262" y="2196"/>
                  </a:cubicBezTo>
                  <a:cubicBezTo>
                    <a:pt x="27097" y="5718"/>
                    <a:pt x="26765" y="9239"/>
                    <a:pt x="26434" y="12761"/>
                  </a:cubicBezTo>
                  <a:cubicBezTo>
                    <a:pt x="26144" y="16365"/>
                    <a:pt x="25647" y="20053"/>
                    <a:pt x="24818" y="23574"/>
                  </a:cubicBezTo>
                  <a:cubicBezTo>
                    <a:pt x="24528" y="24693"/>
                    <a:pt x="24197" y="25729"/>
                    <a:pt x="23658" y="26682"/>
                  </a:cubicBezTo>
                  <a:cubicBezTo>
                    <a:pt x="23658" y="26723"/>
                    <a:pt x="23658" y="26723"/>
                    <a:pt x="23658" y="26765"/>
                  </a:cubicBezTo>
                  <a:cubicBezTo>
                    <a:pt x="23119" y="27717"/>
                    <a:pt x="21628" y="29748"/>
                    <a:pt x="20385" y="29748"/>
                  </a:cubicBezTo>
                  <a:lnTo>
                    <a:pt x="20343" y="29748"/>
                  </a:lnTo>
                  <a:cubicBezTo>
                    <a:pt x="20261" y="29748"/>
                    <a:pt x="20136" y="29748"/>
                    <a:pt x="20095" y="29706"/>
                  </a:cubicBezTo>
                  <a:cubicBezTo>
                    <a:pt x="20468" y="29292"/>
                    <a:pt x="20923" y="28836"/>
                    <a:pt x="21379" y="28380"/>
                  </a:cubicBezTo>
                  <a:lnTo>
                    <a:pt x="21379" y="28380"/>
                  </a:lnTo>
                  <a:cubicBezTo>
                    <a:pt x="18810" y="28670"/>
                    <a:pt x="16076" y="28546"/>
                    <a:pt x="13424" y="28670"/>
                  </a:cubicBezTo>
                  <a:cubicBezTo>
                    <a:pt x="13756" y="28753"/>
                    <a:pt x="14129" y="28836"/>
                    <a:pt x="14419" y="29002"/>
                  </a:cubicBezTo>
                  <a:cubicBezTo>
                    <a:pt x="14792" y="29168"/>
                    <a:pt x="15123" y="29168"/>
                    <a:pt x="15455" y="29333"/>
                  </a:cubicBezTo>
                  <a:cubicBezTo>
                    <a:pt x="15413" y="29375"/>
                    <a:pt x="15330" y="29375"/>
                    <a:pt x="15289" y="29416"/>
                  </a:cubicBezTo>
                  <a:lnTo>
                    <a:pt x="15372" y="29416"/>
                  </a:lnTo>
                  <a:cubicBezTo>
                    <a:pt x="14792" y="29623"/>
                    <a:pt x="14046" y="29748"/>
                    <a:pt x="13549" y="30079"/>
                  </a:cubicBezTo>
                  <a:cubicBezTo>
                    <a:pt x="13424" y="30162"/>
                    <a:pt x="13259" y="30286"/>
                    <a:pt x="13134" y="30369"/>
                  </a:cubicBezTo>
                  <a:cubicBezTo>
                    <a:pt x="12762" y="30659"/>
                    <a:pt x="12389" y="30990"/>
                    <a:pt x="11933" y="31239"/>
                  </a:cubicBezTo>
                  <a:cubicBezTo>
                    <a:pt x="11891" y="31239"/>
                    <a:pt x="11891" y="31239"/>
                    <a:pt x="11850" y="31281"/>
                  </a:cubicBezTo>
                  <a:cubicBezTo>
                    <a:pt x="10731" y="31902"/>
                    <a:pt x="9240" y="31902"/>
                    <a:pt x="7914" y="31943"/>
                  </a:cubicBezTo>
                  <a:cubicBezTo>
                    <a:pt x="7583" y="31985"/>
                    <a:pt x="7251" y="31985"/>
                    <a:pt x="6920" y="32026"/>
                  </a:cubicBezTo>
                  <a:cubicBezTo>
                    <a:pt x="6174" y="32068"/>
                    <a:pt x="5594" y="32689"/>
                    <a:pt x="5055" y="33186"/>
                  </a:cubicBezTo>
                  <a:cubicBezTo>
                    <a:pt x="4475" y="33766"/>
                    <a:pt x="3895" y="34388"/>
                    <a:pt x="3440" y="35051"/>
                  </a:cubicBezTo>
                  <a:cubicBezTo>
                    <a:pt x="2777" y="36004"/>
                    <a:pt x="2321" y="37412"/>
                    <a:pt x="1161" y="37827"/>
                  </a:cubicBezTo>
                  <a:cubicBezTo>
                    <a:pt x="1658" y="37827"/>
                    <a:pt x="2155" y="37827"/>
                    <a:pt x="2652" y="37785"/>
                  </a:cubicBezTo>
                  <a:cubicBezTo>
                    <a:pt x="3025" y="37744"/>
                    <a:pt x="3315" y="37661"/>
                    <a:pt x="3605" y="37495"/>
                  </a:cubicBezTo>
                  <a:cubicBezTo>
                    <a:pt x="3734" y="37452"/>
                    <a:pt x="3919" y="37376"/>
                    <a:pt x="4049" y="37376"/>
                  </a:cubicBezTo>
                  <a:cubicBezTo>
                    <a:pt x="4171" y="37376"/>
                    <a:pt x="4245" y="37442"/>
                    <a:pt x="4185" y="37661"/>
                  </a:cubicBezTo>
                  <a:cubicBezTo>
                    <a:pt x="4061" y="37951"/>
                    <a:pt x="3232" y="38448"/>
                    <a:pt x="2984" y="38655"/>
                  </a:cubicBezTo>
                  <a:cubicBezTo>
                    <a:pt x="2279" y="39235"/>
                    <a:pt x="1575" y="39732"/>
                    <a:pt x="954" y="40395"/>
                  </a:cubicBezTo>
                  <a:cubicBezTo>
                    <a:pt x="829" y="40602"/>
                    <a:pt x="705" y="40727"/>
                    <a:pt x="581" y="40892"/>
                  </a:cubicBezTo>
                  <a:cubicBezTo>
                    <a:pt x="291" y="41348"/>
                    <a:pt x="125" y="41845"/>
                    <a:pt x="1" y="42384"/>
                  </a:cubicBezTo>
                  <a:cubicBezTo>
                    <a:pt x="42" y="42301"/>
                    <a:pt x="84" y="42260"/>
                    <a:pt x="125" y="42218"/>
                  </a:cubicBezTo>
                  <a:cubicBezTo>
                    <a:pt x="125" y="42177"/>
                    <a:pt x="125" y="42177"/>
                    <a:pt x="166" y="42177"/>
                  </a:cubicBezTo>
                  <a:cubicBezTo>
                    <a:pt x="249" y="42053"/>
                    <a:pt x="332" y="41970"/>
                    <a:pt x="415" y="41887"/>
                  </a:cubicBezTo>
                  <a:cubicBezTo>
                    <a:pt x="415" y="41845"/>
                    <a:pt x="457" y="41804"/>
                    <a:pt x="498" y="41763"/>
                  </a:cubicBezTo>
                  <a:cubicBezTo>
                    <a:pt x="539" y="41680"/>
                    <a:pt x="581" y="41638"/>
                    <a:pt x="622" y="41597"/>
                  </a:cubicBezTo>
                  <a:cubicBezTo>
                    <a:pt x="1078" y="41100"/>
                    <a:pt x="1534" y="40685"/>
                    <a:pt x="2114" y="40354"/>
                  </a:cubicBezTo>
                  <a:cubicBezTo>
                    <a:pt x="2279" y="40230"/>
                    <a:pt x="2487" y="40105"/>
                    <a:pt x="2652" y="40022"/>
                  </a:cubicBezTo>
                  <a:cubicBezTo>
                    <a:pt x="3232" y="39691"/>
                    <a:pt x="3854" y="39567"/>
                    <a:pt x="4475" y="39401"/>
                  </a:cubicBezTo>
                  <a:cubicBezTo>
                    <a:pt x="4781" y="39309"/>
                    <a:pt x="5358" y="38946"/>
                    <a:pt x="5789" y="38946"/>
                  </a:cubicBezTo>
                  <a:cubicBezTo>
                    <a:pt x="5942" y="38946"/>
                    <a:pt x="6076" y="38992"/>
                    <a:pt x="6174" y="39111"/>
                  </a:cubicBezTo>
                  <a:cubicBezTo>
                    <a:pt x="6174" y="39111"/>
                    <a:pt x="6133" y="39152"/>
                    <a:pt x="6091" y="39194"/>
                  </a:cubicBezTo>
                  <a:cubicBezTo>
                    <a:pt x="6008" y="39235"/>
                    <a:pt x="5967" y="39277"/>
                    <a:pt x="5925" y="39360"/>
                  </a:cubicBezTo>
                  <a:cubicBezTo>
                    <a:pt x="5553" y="39650"/>
                    <a:pt x="5138" y="39940"/>
                    <a:pt x="4724" y="40230"/>
                  </a:cubicBezTo>
                  <a:cubicBezTo>
                    <a:pt x="4475" y="40395"/>
                    <a:pt x="4227" y="40561"/>
                    <a:pt x="3978" y="40727"/>
                  </a:cubicBezTo>
                  <a:cubicBezTo>
                    <a:pt x="3937" y="40727"/>
                    <a:pt x="3895" y="40768"/>
                    <a:pt x="3895" y="40768"/>
                  </a:cubicBezTo>
                  <a:cubicBezTo>
                    <a:pt x="5263" y="40768"/>
                    <a:pt x="6588" y="40478"/>
                    <a:pt x="7748" y="39857"/>
                  </a:cubicBezTo>
                  <a:cubicBezTo>
                    <a:pt x="7790" y="39815"/>
                    <a:pt x="7831" y="39815"/>
                    <a:pt x="7873" y="39774"/>
                  </a:cubicBezTo>
                  <a:cubicBezTo>
                    <a:pt x="7914" y="39732"/>
                    <a:pt x="7956" y="39732"/>
                    <a:pt x="7997" y="39691"/>
                  </a:cubicBezTo>
                  <a:cubicBezTo>
                    <a:pt x="8660" y="39235"/>
                    <a:pt x="9281" y="38697"/>
                    <a:pt x="9861" y="37992"/>
                  </a:cubicBezTo>
                  <a:cubicBezTo>
                    <a:pt x="10524" y="37122"/>
                    <a:pt x="11311" y="36335"/>
                    <a:pt x="12140" y="35589"/>
                  </a:cubicBezTo>
                  <a:cubicBezTo>
                    <a:pt x="12264" y="35465"/>
                    <a:pt x="12389" y="35299"/>
                    <a:pt x="12554" y="35175"/>
                  </a:cubicBezTo>
                  <a:cubicBezTo>
                    <a:pt x="13052" y="34719"/>
                    <a:pt x="13549" y="34222"/>
                    <a:pt x="14253" y="34098"/>
                  </a:cubicBezTo>
                  <a:cubicBezTo>
                    <a:pt x="14453" y="34053"/>
                    <a:pt x="14833" y="33925"/>
                    <a:pt x="15109" y="33925"/>
                  </a:cubicBezTo>
                  <a:cubicBezTo>
                    <a:pt x="15347" y="33925"/>
                    <a:pt x="15509" y="34020"/>
                    <a:pt x="15413" y="34346"/>
                  </a:cubicBezTo>
                  <a:cubicBezTo>
                    <a:pt x="16242" y="33932"/>
                    <a:pt x="16987" y="33725"/>
                    <a:pt x="17899" y="33642"/>
                  </a:cubicBezTo>
                  <a:cubicBezTo>
                    <a:pt x="18272" y="33642"/>
                    <a:pt x="18272" y="33476"/>
                    <a:pt x="18562" y="33269"/>
                  </a:cubicBezTo>
                  <a:cubicBezTo>
                    <a:pt x="18893" y="33062"/>
                    <a:pt x="19390" y="32938"/>
                    <a:pt x="19763" y="32772"/>
                  </a:cubicBezTo>
                  <a:cubicBezTo>
                    <a:pt x="20509" y="32523"/>
                    <a:pt x="21255" y="32026"/>
                    <a:pt x="21876" y="31571"/>
                  </a:cubicBezTo>
                  <a:cubicBezTo>
                    <a:pt x="22374" y="31198"/>
                    <a:pt x="23285" y="30576"/>
                    <a:pt x="23534" y="29996"/>
                  </a:cubicBezTo>
                  <a:lnTo>
                    <a:pt x="23409" y="29996"/>
                  </a:lnTo>
                  <a:cubicBezTo>
                    <a:pt x="23948" y="29375"/>
                    <a:pt x="24279" y="28546"/>
                    <a:pt x="24735" y="27842"/>
                  </a:cubicBezTo>
                  <a:cubicBezTo>
                    <a:pt x="25067" y="27179"/>
                    <a:pt x="25357" y="26516"/>
                    <a:pt x="25688" y="25894"/>
                  </a:cubicBezTo>
                  <a:cubicBezTo>
                    <a:pt x="25729" y="25853"/>
                    <a:pt x="25729" y="25853"/>
                    <a:pt x="25729" y="25812"/>
                  </a:cubicBezTo>
                  <a:cubicBezTo>
                    <a:pt x="25771" y="25729"/>
                    <a:pt x="25812" y="25687"/>
                    <a:pt x="25854" y="25604"/>
                  </a:cubicBezTo>
                  <a:cubicBezTo>
                    <a:pt x="26102" y="25190"/>
                    <a:pt x="26268" y="24734"/>
                    <a:pt x="26475" y="24279"/>
                  </a:cubicBezTo>
                  <a:cubicBezTo>
                    <a:pt x="26558" y="24030"/>
                    <a:pt x="26641" y="23823"/>
                    <a:pt x="26724" y="23616"/>
                  </a:cubicBezTo>
                  <a:cubicBezTo>
                    <a:pt x="26890" y="23243"/>
                    <a:pt x="26972" y="22870"/>
                    <a:pt x="27138" y="22497"/>
                  </a:cubicBezTo>
                  <a:cubicBezTo>
                    <a:pt x="27221" y="22290"/>
                    <a:pt x="27387" y="22041"/>
                    <a:pt x="27470" y="21793"/>
                  </a:cubicBezTo>
                  <a:cubicBezTo>
                    <a:pt x="27511" y="21710"/>
                    <a:pt x="27552" y="21586"/>
                    <a:pt x="27552" y="21544"/>
                  </a:cubicBezTo>
                  <a:cubicBezTo>
                    <a:pt x="28464" y="17857"/>
                    <a:pt x="28920" y="14170"/>
                    <a:pt x="29251" y="10399"/>
                  </a:cubicBezTo>
                  <a:cubicBezTo>
                    <a:pt x="29334" y="9488"/>
                    <a:pt x="29417" y="8618"/>
                    <a:pt x="29500" y="7706"/>
                  </a:cubicBezTo>
                  <a:cubicBezTo>
                    <a:pt x="29541" y="7002"/>
                    <a:pt x="29583" y="6298"/>
                    <a:pt x="29665" y="5635"/>
                  </a:cubicBezTo>
                  <a:cubicBezTo>
                    <a:pt x="29665" y="5511"/>
                    <a:pt x="29665" y="5428"/>
                    <a:pt x="29665" y="5345"/>
                  </a:cubicBezTo>
                  <a:cubicBezTo>
                    <a:pt x="29707" y="4806"/>
                    <a:pt x="29748" y="4268"/>
                    <a:pt x="29790" y="3729"/>
                  </a:cubicBezTo>
                  <a:cubicBezTo>
                    <a:pt x="29748" y="3729"/>
                    <a:pt x="29707" y="3729"/>
                    <a:pt x="29665" y="3770"/>
                  </a:cubicBezTo>
                  <a:cubicBezTo>
                    <a:pt x="29458" y="3729"/>
                    <a:pt x="29293" y="3605"/>
                    <a:pt x="29168" y="3480"/>
                  </a:cubicBezTo>
                  <a:cubicBezTo>
                    <a:pt x="29085" y="3398"/>
                    <a:pt x="29044" y="3273"/>
                    <a:pt x="29003" y="3149"/>
                  </a:cubicBezTo>
                  <a:cubicBezTo>
                    <a:pt x="28878" y="2859"/>
                    <a:pt x="28837" y="2527"/>
                    <a:pt x="28795" y="2196"/>
                  </a:cubicBezTo>
                  <a:cubicBezTo>
                    <a:pt x="28754" y="1989"/>
                    <a:pt x="28754" y="1782"/>
                    <a:pt x="28712" y="1616"/>
                  </a:cubicBezTo>
                  <a:cubicBezTo>
                    <a:pt x="28712" y="1533"/>
                    <a:pt x="28712" y="1450"/>
                    <a:pt x="28671" y="1409"/>
                  </a:cubicBezTo>
                  <a:cubicBezTo>
                    <a:pt x="28630" y="1077"/>
                    <a:pt x="28588" y="787"/>
                    <a:pt x="28505" y="539"/>
                  </a:cubicBezTo>
                  <a:cubicBezTo>
                    <a:pt x="28464" y="456"/>
                    <a:pt x="28464" y="373"/>
                    <a:pt x="28422" y="290"/>
                  </a:cubicBezTo>
                  <a:cubicBezTo>
                    <a:pt x="28422" y="249"/>
                    <a:pt x="28381" y="249"/>
                    <a:pt x="28381" y="207"/>
                  </a:cubicBezTo>
                  <a:cubicBezTo>
                    <a:pt x="28340" y="124"/>
                    <a:pt x="27760" y="83"/>
                    <a:pt x="27470" y="42"/>
                  </a:cubicBezTo>
                  <a:cubicBezTo>
                    <a:pt x="27428" y="42"/>
                    <a:pt x="27387" y="0"/>
                    <a:pt x="27345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8"/>
            <p:cNvSpPr/>
            <p:nvPr/>
          </p:nvSpPr>
          <p:spPr>
            <a:xfrm>
              <a:off x="7281400" y="1151050"/>
              <a:ext cx="3125" cy="6225"/>
            </a:xfrm>
            <a:custGeom>
              <a:avLst/>
              <a:gdLst/>
              <a:ahLst/>
              <a:cxnLst/>
              <a:rect l="l" t="t" r="r" b="b"/>
              <a:pathLst>
                <a:path w="125" h="249" extrusionOk="0">
                  <a:moveTo>
                    <a:pt x="0" y="0"/>
                  </a:moveTo>
                  <a:cubicBezTo>
                    <a:pt x="1" y="1"/>
                    <a:pt x="42" y="42"/>
                    <a:pt x="42" y="83"/>
                  </a:cubicBezTo>
                  <a:cubicBezTo>
                    <a:pt x="42" y="83"/>
                    <a:pt x="42" y="83"/>
                    <a:pt x="42" y="124"/>
                  </a:cubicBezTo>
                  <a:cubicBezTo>
                    <a:pt x="83" y="166"/>
                    <a:pt x="83" y="207"/>
                    <a:pt x="124" y="249"/>
                  </a:cubicBezTo>
                  <a:cubicBezTo>
                    <a:pt x="124" y="249"/>
                    <a:pt x="124" y="249"/>
                    <a:pt x="124" y="207"/>
                  </a:cubicBezTo>
                  <a:cubicBezTo>
                    <a:pt x="124" y="207"/>
                    <a:pt x="124" y="166"/>
                    <a:pt x="83" y="124"/>
                  </a:cubicBezTo>
                  <a:cubicBezTo>
                    <a:pt x="83" y="124"/>
                    <a:pt x="83" y="124"/>
                    <a:pt x="83" y="83"/>
                  </a:cubicBezTo>
                  <a:cubicBezTo>
                    <a:pt x="42" y="4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8"/>
            <p:cNvSpPr/>
            <p:nvPr/>
          </p:nvSpPr>
          <p:spPr>
            <a:xfrm>
              <a:off x="6233175" y="981175"/>
              <a:ext cx="434025" cy="859725"/>
            </a:xfrm>
            <a:custGeom>
              <a:avLst/>
              <a:gdLst/>
              <a:ahLst/>
              <a:cxnLst/>
              <a:rect l="l" t="t" r="r" b="b"/>
              <a:pathLst>
                <a:path w="17361" h="34389" extrusionOk="0">
                  <a:moveTo>
                    <a:pt x="14046" y="0"/>
                  </a:moveTo>
                  <a:cubicBezTo>
                    <a:pt x="13963" y="0"/>
                    <a:pt x="13880" y="83"/>
                    <a:pt x="13673" y="125"/>
                  </a:cubicBezTo>
                  <a:cubicBezTo>
                    <a:pt x="13630" y="146"/>
                    <a:pt x="13587" y="154"/>
                    <a:pt x="13544" y="154"/>
                  </a:cubicBezTo>
                  <a:cubicBezTo>
                    <a:pt x="13448" y="154"/>
                    <a:pt x="13356" y="116"/>
                    <a:pt x="13276" y="116"/>
                  </a:cubicBezTo>
                  <a:cubicBezTo>
                    <a:pt x="13256" y="116"/>
                    <a:pt x="13236" y="119"/>
                    <a:pt x="13217" y="125"/>
                  </a:cubicBezTo>
                  <a:cubicBezTo>
                    <a:pt x="13010" y="166"/>
                    <a:pt x="12927" y="208"/>
                    <a:pt x="12803" y="415"/>
                  </a:cubicBezTo>
                  <a:lnTo>
                    <a:pt x="12762" y="415"/>
                  </a:lnTo>
                  <a:cubicBezTo>
                    <a:pt x="12762" y="456"/>
                    <a:pt x="12762" y="456"/>
                    <a:pt x="12762" y="456"/>
                  </a:cubicBezTo>
                  <a:cubicBezTo>
                    <a:pt x="12389" y="912"/>
                    <a:pt x="11975" y="1575"/>
                    <a:pt x="11395" y="1741"/>
                  </a:cubicBezTo>
                  <a:cubicBezTo>
                    <a:pt x="11337" y="1755"/>
                    <a:pt x="11278" y="1761"/>
                    <a:pt x="11216" y="1761"/>
                  </a:cubicBezTo>
                  <a:cubicBezTo>
                    <a:pt x="10984" y="1761"/>
                    <a:pt x="10728" y="1679"/>
                    <a:pt x="10496" y="1679"/>
                  </a:cubicBezTo>
                  <a:cubicBezTo>
                    <a:pt x="10434" y="1679"/>
                    <a:pt x="10375" y="1685"/>
                    <a:pt x="10317" y="1699"/>
                  </a:cubicBezTo>
                  <a:cubicBezTo>
                    <a:pt x="9944" y="1823"/>
                    <a:pt x="9696" y="2362"/>
                    <a:pt x="9282" y="2445"/>
                  </a:cubicBezTo>
                  <a:cubicBezTo>
                    <a:pt x="9238" y="2450"/>
                    <a:pt x="9199" y="2453"/>
                    <a:pt x="9163" y="2453"/>
                  </a:cubicBezTo>
                  <a:cubicBezTo>
                    <a:pt x="8930" y="2453"/>
                    <a:pt x="8873" y="2340"/>
                    <a:pt x="8909" y="2196"/>
                  </a:cubicBezTo>
                  <a:cubicBezTo>
                    <a:pt x="8909" y="2031"/>
                    <a:pt x="8992" y="1865"/>
                    <a:pt x="9074" y="1699"/>
                  </a:cubicBezTo>
                  <a:cubicBezTo>
                    <a:pt x="9116" y="1575"/>
                    <a:pt x="9199" y="1451"/>
                    <a:pt x="9199" y="1368"/>
                  </a:cubicBezTo>
                  <a:cubicBezTo>
                    <a:pt x="9240" y="1326"/>
                    <a:pt x="9240" y="1326"/>
                    <a:pt x="9240" y="1326"/>
                  </a:cubicBezTo>
                  <a:cubicBezTo>
                    <a:pt x="9240" y="1243"/>
                    <a:pt x="9116" y="1243"/>
                    <a:pt x="8909" y="1243"/>
                  </a:cubicBezTo>
                  <a:cubicBezTo>
                    <a:pt x="8835" y="1238"/>
                    <a:pt x="8750" y="1235"/>
                    <a:pt x="8657" y="1235"/>
                  </a:cubicBezTo>
                  <a:cubicBezTo>
                    <a:pt x="8071" y="1235"/>
                    <a:pt x="7182" y="1338"/>
                    <a:pt x="7003" y="1409"/>
                  </a:cubicBezTo>
                  <a:cubicBezTo>
                    <a:pt x="6464" y="1575"/>
                    <a:pt x="5967" y="1699"/>
                    <a:pt x="5428" y="1699"/>
                  </a:cubicBezTo>
                  <a:lnTo>
                    <a:pt x="4973" y="1699"/>
                  </a:lnTo>
                  <a:cubicBezTo>
                    <a:pt x="4848" y="1699"/>
                    <a:pt x="4724" y="1699"/>
                    <a:pt x="4600" y="1658"/>
                  </a:cubicBezTo>
                  <a:cubicBezTo>
                    <a:pt x="4434" y="1658"/>
                    <a:pt x="4310" y="1616"/>
                    <a:pt x="4144" y="1616"/>
                  </a:cubicBezTo>
                  <a:cubicBezTo>
                    <a:pt x="4103" y="1616"/>
                    <a:pt x="4020" y="1575"/>
                    <a:pt x="3978" y="1575"/>
                  </a:cubicBezTo>
                  <a:cubicBezTo>
                    <a:pt x="3771" y="1575"/>
                    <a:pt x="3564" y="1533"/>
                    <a:pt x="3315" y="1533"/>
                  </a:cubicBezTo>
                  <a:cubicBezTo>
                    <a:pt x="3274" y="1533"/>
                    <a:pt x="3233" y="1575"/>
                    <a:pt x="3191" y="1575"/>
                  </a:cubicBezTo>
                  <a:cubicBezTo>
                    <a:pt x="3150" y="1575"/>
                    <a:pt x="3108" y="1616"/>
                    <a:pt x="3067" y="1616"/>
                  </a:cubicBezTo>
                  <a:cubicBezTo>
                    <a:pt x="2818" y="1823"/>
                    <a:pt x="2570" y="2238"/>
                    <a:pt x="2363" y="2403"/>
                  </a:cubicBezTo>
                  <a:cubicBezTo>
                    <a:pt x="2197" y="2569"/>
                    <a:pt x="1990" y="2735"/>
                    <a:pt x="1783" y="2818"/>
                  </a:cubicBezTo>
                  <a:cubicBezTo>
                    <a:pt x="1700" y="2859"/>
                    <a:pt x="1617" y="2901"/>
                    <a:pt x="1534" y="2901"/>
                  </a:cubicBezTo>
                  <a:cubicBezTo>
                    <a:pt x="1461" y="2921"/>
                    <a:pt x="1379" y="2927"/>
                    <a:pt x="1292" y="2927"/>
                  </a:cubicBezTo>
                  <a:cubicBezTo>
                    <a:pt x="1206" y="2927"/>
                    <a:pt x="1117" y="2921"/>
                    <a:pt x="1032" y="2921"/>
                  </a:cubicBezTo>
                  <a:cubicBezTo>
                    <a:pt x="861" y="2921"/>
                    <a:pt x="705" y="2942"/>
                    <a:pt x="622" y="3066"/>
                  </a:cubicBezTo>
                  <a:cubicBezTo>
                    <a:pt x="415" y="3398"/>
                    <a:pt x="208" y="3771"/>
                    <a:pt x="167" y="4144"/>
                  </a:cubicBezTo>
                  <a:cubicBezTo>
                    <a:pt x="125" y="4226"/>
                    <a:pt x="125" y="4309"/>
                    <a:pt x="167" y="4392"/>
                  </a:cubicBezTo>
                  <a:cubicBezTo>
                    <a:pt x="167" y="4724"/>
                    <a:pt x="374" y="4972"/>
                    <a:pt x="374" y="5304"/>
                  </a:cubicBezTo>
                  <a:cubicBezTo>
                    <a:pt x="374" y="5635"/>
                    <a:pt x="42" y="6091"/>
                    <a:pt x="1" y="6464"/>
                  </a:cubicBezTo>
                  <a:cubicBezTo>
                    <a:pt x="1" y="6505"/>
                    <a:pt x="1" y="6547"/>
                    <a:pt x="1" y="6547"/>
                  </a:cubicBezTo>
                  <a:lnTo>
                    <a:pt x="1" y="6588"/>
                  </a:lnTo>
                  <a:cubicBezTo>
                    <a:pt x="1" y="6712"/>
                    <a:pt x="42" y="6837"/>
                    <a:pt x="167" y="6961"/>
                  </a:cubicBezTo>
                  <a:cubicBezTo>
                    <a:pt x="208" y="7002"/>
                    <a:pt x="250" y="7044"/>
                    <a:pt x="291" y="7044"/>
                  </a:cubicBezTo>
                  <a:cubicBezTo>
                    <a:pt x="341" y="6868"/>
                    <a:pt x="437" y="6799"/>
                    <a:pt x="559" y="6799"/>
                  </a:cubicBezTo>
                  <a:cubicBezTo>
                    <a:pt x="639" y="6799"/>
                    <a:pt x="731" y="6829"/>
                    <a:pt x="830" y="6878"/>
                  </a:cubicBezTo>
                  <a:cubicBezTo>
                    <a:pt x="871" y="6919"/>
                    <a:pt x="871" y="6919"/>
                    <a:pt x="871" y="6919"/>
                  </a:cubicBezTo>
                  <a:cubicBezTo>
                    <a:pt x="912" y="6919"/>
                    <a:pt x="912" y="6961"/>
                    <a:pt x="954" y="6961"/>
                  </a:cubicBezTo>
                  <a:cubicBezTo>
                    <a:pt x="995" y="7002"/>
                    <a:pt x="1037" y="7002"/>
                    <a:pt x="1037" y="7044"/>
                  </a:cubicBezTo>
                  <a:lnTo>
                    <a:pt x="1078" y="7044"/>
                  </a:lnTo>
                  <a:cubicBezTo>
                    <a:pt x="1327" y="7251"/>
                    <a:pt x="1575" y="7499"/>
                    <a:pt x="1741" y="7665"/>
                  </a:cubicBezTo>
                  <a:cubicBezTo>
                    <a:pt x="1783" y="7707"/>
                    <a:pt x="1824" y="7748"/>
                    <a:pt x="1865" y="7789"/>
                  </a:cubicBezTo>
                  <a:cubicBezTo>
                    <a:pt x="2073" y="8038"/>
                    <a:pt x="2321" y="8204"/>
                    <a:pt x="2528" y="8494"/>
                  </a:cubicBezTo>
                  <a:cubicBezTo>
                    <a:pt x="2570" y="8494"/>
                    <a:pt x="2570" y="8535"/>
                    <a:pt x="2570" y="8577"/>
                  </a:cubicBezTo>
                  <a:cubicBezTo>
                    <a:pt x="2777" y="8908"/>
                    <a:pt x="2653" y="9198"/>
                    <a:pt x="2777" y="9530"/>
                  </a:cubicBezTo>
                  <a:cubicBezTo>
                    <a:pt x="2901" y="9778"/>
                    <a:pt x="3191" y="9902"/>
                    <a:pt x="3398" y="10068"/>
                  </a:cubicBezTo>
                  <a:cubicBezTo>
                    <a:pt x="3440" y="10110"/>
                    <a:pt x="3440" y="10151"/>
                    <a:pt x="3481" y="10151"/>
                  </a:cubicBezTo>
                  <a:cubicBezTo>
                    <a:pt x="3481" y="10151"/>
                    <a:pt x="3523" y="10192"/>
                    <a:pt x="3523" y="10192"/>
                  </a:cubicBezTo>
                  <a:cubicBezTo>
                    <a:pt x="3647" y="10317"/>
                    <a:pt x="3771" y="10482"/>
                    <a:pt x="3854" y="10648"/>
                  </a:cubicBezTo>
                  <a:cubicBezTo>
                    <a:pt x="3854" y="10690"/>
                    <a:pt x="3895" y="10690"/>
                    <a:pt x="3895" y="10731"/>
                  </a:cubicBezTo>
                  <a:cubicBezTo>
                    <a:pt x="3978" y="10855"/>
                    <a:pt x="4020" y="11021"/>
                    <a:pt x="4103" y="11187"/>
                  </a:cubicBezTo>
                  <a:cubicBezTo>
                    <a:pt x="4103" y="11228"/>
                    <a:pt x="4103" y="11270"/>
                    <a:pt x="4144" y="11311"/>
                  </a:cubicBezTo>
                  <a:cubicBezTo>
                    <a:pt x="4144" y="11394"/>
                    <a:pt x="4186" y="11435"/>
                    <a:pt x="4186" y="11518"/>
                  </a:cubicBezTo>
                  <a:cubicBezTo>
                    <a:pt x="4186" y="11560"/>
                    <a:pt x="4186" y="11601"/>
                    <a:pt x="4186" y="11643"/>
                  </a:cubicBezTo>
                  <a:cubicBezTo>
                    <a:pt x="4227" y="11684"/>
                    <a:pt x="4227" y="11725"/>
                    <a:pt x="4227" y="11767"/>
                  </a:cubicBezTo>
                  <a:cubicBezTo>
                    <a:pt x="4227" y="11933"/>
                    <a:pt x="4268" y="12098"/>
                    <a:pt x="4268" y="12305"/>
                  </a:cubicBezTo>
                  <a:cubicBezTo>
                    <a:pt x="4310" y="12595"/>
                    <a:pt x="4351" y="12803"/>
                    <a:pt x="4393" y="13010"/>
                  </a:cubicBezTo>
                  <a:cubicBezTo>
                    <a:pt x="4476" y="13134"/>
                    <a:pt x="4558" y="13300"/>
                    <a:pt x="4766" y="13424"/>
                  </a:cubicBezTo>
                  <a:cubicBezTo>
                    <a:pt x="6174" y="14294"/>
                    <a:pt x="7293" y="16076"/>
                    <a:pt x="7956" y="17567"/>
                  </a:cubicBezTo>
                  <a:cubicBezTo>
                    <a:pt x="8287" y="18354"/>
                    <a:pt x="8494" y="19224"/>
                    <a:pt x="8743" y="20053"/>
                  </a:cubicBezTo>
                  <a:cubicBezTo>
                    <a:pt x="8743" y="20053"/>
                    <a:pt x="8743" y="20094"/>
                    <a:pt x="8784" y="20136"/>
                  </a:cubicBezTo>
                  <a:cubicBezTo>
                    <a:pt x="8909" y="20343"/>
                    <a:pt x="9282" y="20550"/>
                    <a:pt x="9406" y="20757"/>
                  </a:cubicBezTo>
                  <a:cubicBezTo>
                    <a:pt x="9447" y="20757"/>
                    <a:pt x="9447" y="20799"/>
                    <a:pt x="9447" y="20799"/>
                  </a:cubicBezTo>
                  <a:cubicBezTo>
                    <a:pt x="9654" y="21172"/>
                    <a:pt x="9696" y="21545"/>
                    <a:pt x="9737" y="21959"/>
                  </a:cubicBezTo>
                  <a:cubicBezTo>
                    <a:pt x="9737" y="22000"/>
                    <a:pt x="9737" y="22000"/>
                    <a:pt x="9737" y="22042"/>
                  </a:cubicBezTo>
                  <a:cubicBezTo>
                    <a:pt x="9696" y="22125"/>
                    <a:pt x="9696" y="22166"/>
                    <a:pt x="9696" y="22207"/>
                  </a:cubicBezTo>
                  <a:cubicBezTo>
                    <a:pt x="9654" y="22249"/>
                    <a:pt x="9654" y="22332"/>
                    <a:pt x="9654" y="22373"/>
                  </a:cubicBezTo>
                  <a:cubicBezTo>
                    <a:pt x="9696" y="22539"/>
                    <a:pt x="9737" y="22497"/>
                    <a:pt x="9862" y="22663"/>
                  </a:cubicBezTo>
                  <a:cubicBezTo>
                    <a:pt x="9903" y="22746"/>
                    <a:pt x="9944" y="22787"/>
                    <a:pt x="9986" y="22829"/>
                  </a:cubicBezTo>
                  <a:cubicBezTo>
                    <a:pt x="10152" y="23036"/>
                    <a:pt x="10276" y="23202"/>
                    <a:pt x="10400" y="23409"/>
                  </a:cubicBezTo>
                  <a:cubicBezTo>
                    <a:pt x="10400" y="23409"/>
                    <a:pt x="10442" y="23450"/>
                    <a:pt x="10442" y="23450"/>
                  </a:cubicBezTo>
                  <a:cubicBezTo>
                    <a:pt x="10483" y="23533"/>
                    <a:pt x="10483" y="23575"/>
                    <a:pt x="10524" y="23657"/>
                  </a:cubicBezTo>
                  <a:cubicBezTo>
                    <a:pt x="10773" y="24196"/>
                    <a:pt x="10773" y="24735"/>
                    <a:pt x="10980" y="25273"/>
                  </a:cubicBezTo>
                  <a:cubicBezTo>
                    <a:pt x="11146" y="25770"/>
                    <a:pt x="11436" y="26309"/>
                    <a:pt x="11892" y="26558"/>
                  </a:cubicBezTo>
                  <a:cubicBezTo>
                    <a:pt x="11933" y="26558"/>
                    <a:pt x="11933" y="26599"/>
                    <a:pt x="11975" y="26599"/>
                  </a:cubicBezTo>
                  <a:cubicBezTo>
                    <a:pt x="12637" y="26889"/>
                    <a:pt x="13010" y="27386"/>
                    <a:pt x="13010" y="28049"/>
                  </a:cubicBezTo>
                  <a:cubicBezTo>
                    <a:pt x="13010" y="28091"/>
                    <a:pt x="13010" y="28173"/>
                    <a:pt x="13010" y="28215"/>
                  </a:cubicBezTo>
                  <a:cubicBezTo>
                    <a:pt x="13010" y="28339"/>
                    <a:pt x="13010" y="28422"/>
                    <a:pt x="13052" y="28546"/>
                  </a:cubicBezTo>
                  <a:cubicBezTo>
                    <a:pt x="13052" y="28712"/>
                    <a:pt x="13135" y="28878"/>
                    <a:pt x="13217" y="29002"/>
                  </a:cubicBezTo>
                  <a:cubicBezTo>
                    <a:pt x="13300" y="29209"/>
                    <a:pt x="13466" y="29375"/>
                    <a:pt x="13632" y="29541"/>
                  </a:cubicBezTo>
                  <a:cubicBezTo>
                    <a:pt x="14170" y="29955"/>
                    <a:pt x="14916" y="30245"/>
                    <a:pt x="15372" y="30742"/>
                  </a:cubicBezTo>
                  <a:cubicBezTo>
                    <a:pt x="15579" y="30949"/>
                    <a:pt x="15703" y="31239"/>
                    <a:pt x="15703" y="31488"/>
                  </a:cubicBezTo>
                  <a:lnTo>
                    <a:pt x="15703" y="31529"/>
                  </a:lnTo>
                  <a:cubicBezTo>
                    <a:pt x="15703" y="31737"/>
                    <a:pt x="16159" y="32027"/>
                    <a:pt x="16242" y="32317"/>
                  </a:cubicBezTo>
                  <a:cubicBezTo>
                    <a:pt x="16408" y="32938"/>
                    <a:pt x="16366" y="33684"/>
                    <a:pt x="16366" y="34347"/>
                  </a:cubicBezTo>
                  <a:cubicBezTo>
                    <a:pt x="16435" y="34329"/>
                    <a:pt x="16511" y="34319"/>
                    <a:pt x="16588" y="34319"/>
                  </a:cubicBezTo>
                  <a:cubicBezTo>
                    <a:pt x="16696" y="34319"/>
                    <a:pt x="16808" y="34340"/>
                    <a:pt x="16905" y="34388"/>
                  </a:cubicBezTo>
                  <a:cubicBezTo>
                    <a:pt x="17029" y="33974"/>
                    <a:pt x="17029" y="33601"/>
                    <a:pt x="17071" y="33228"/>
                  </a:cubicBezTo>
                  <a:cubicBezTo>
                    <a:pt x="17112" y="33104"/>
                    <a:pt x="17153" y="32938"/>
                    <a:pt x="17195" y="32814"/>
                  </a:cubicBezTo>
                  <a:cubicBezTo>
                    <a:pt x="17236" y="32607"/>
                    <a:pt x="17236" y="32441"/>
                    <a:pt x="17153" y="32275"/>
                  </a:cubicBezTo>
                  <a:cubicBezTo>
                    <a:pt x="17029" y="31985"/>
                    <a:pt x="16656" y="31861"/>
                    <a:pt x="16573" y="31529"/>
                  </a:cubicBezTo>
                  <a:cubicBezTo>
                    <a:pt x="16573" y="31488"/>
                    <a:pt x="16573" y="31446"/>
                    <a:pt x="16573" y="31446"/>
                  </a:cubicBezTo>
                  <a:cubicBezTo>
                    <a:pt x="16573" y="31446"/>
                    <a:pt x="16573" y="31446"/>
                    <a:pt x="16573" y="31405"/>
                  </a:cubicBezTo>
                  <a:cubicBezTo>
                    <a:pt x="16573" y="31364"/>
                    <a:pt x="16532" y="31322"/>
                    <a:pt x="16573" y="31281"/>
                  </a:cubicBezTo>
                  <a:cubicBezTo>
                    <a:pt x="16573" y="31239"/>
                    <a:pt x="16573" y="31198"/>
                    <a:pt x="16573" y="31156"/>
                  </a:cubicBezTo>
                  <a:cubicBezTo>
                    <a:pt x="16573" y="31156"/>
                    <a:pt x="16573" y="31156"/>
                    <a:pt x="16573" y="31115"/>
                  </a:cubicBezTo>
                  <a:cubicBezTo>
                    <a:pt x="16615" y="31115"/>
                    <a:pt x="16615" y="31074"/>
                    <a:pt x="16615" y="31032"/>
                  </a:cubicBezTo>
                  <a:cubicBezTo>
                    <a:pt x="16656" y="31032"/>
                    <a:pt x="16656" y="31032"/>
                    <a:pt x="16656" y="30991"/>
                  </a:cubicBezTo>
                  <a:cubicBezTo>
                    <a:pt x="16698" y="30991"/>
                    <a:pt x="16698" y="30949"/>
                    <a:pt x="16698" y="30949"/>
                  </a:cubicBezTo>
                  <a:cubicBezTo>
                    <a:pt x="16739" y="30949"/>
                    <a:pt x="16739" y="30908"/>
                    <a:pt x="16781" y="30908"/>
                  </a:cubicBezTo>
                  <a:cubicBezTo>
                    <a:pt x="16781" y="30908"/>
                    <a:pt x="16822" y="30908"/>
                    <a:pt x="16822" y="30866"/>
                  </a:cubicBezTo>
                  <a:lnTo>
                    <a:pt x="16905" y="30866"/>
                  </a:lnTo>
                  <a:cubicBezTo>
                    <a:pt x="16905" y="30825"/>
                    <a:pt x="16946" y="30825"/>
                    <a:pt x="16946" y="30825"/>
                  </a:cubicBezTo>
                  <a:lnTo>
                    <a:pt x="17278" y="30825"/>
                  </a:lnTo>
                  <a:cubicBezTo>
                    <a:pt x="16988" y="30038"/>
                    <a:pt x="16822" y="29292"/>
                    <a:pt x="16739" y="28422"/>
                  </a:cubicBezTo>
                  <a:cubicBezTo>
                    <a:pt x="16698" y="28008"/>
                    <a:pt x="16656" y="27593"/>
                    <a:pt x="16698" y="27179"/>
                  </a:cubicBezTo>
                  <a:cubicBezTo>
                    <a:pt x="16698" y="26931"/>
                    <a:pt x="16656" y="26723"/>
                    <a:pt x="16615" y="26475"/>
                  </a:cubicBezTo>
                  <a:cubicBezTo>
                    <a:pt x="16615" y="26392"/>
                    <a:pt x="16615" y="26309"/>
                    <a:pt x="16656" y="26226"/>
                  </a:cubicBezTo>
                  <a:cubicBezTo>
                    <a:pt x="16656" y="26226"/>
                    <a:pt x="16656" y="26185"/>
                    <a:pt x="16656" y="26185"/>
                  </a:cubicBezTo>
                  <a:cubicBezTo>
                    <a:pt x="16698" y="25978"/>
                    <a:pt x="16656" y="25812"/>
                    <a:pt x="16615" y="25605"/>
                  </a:cubicBezTo>
                  <a:cubicBezTo>
                    <a:pt x="16615" y="25522"/>
                    <a:pt x="16573" y="25439"/>
                    <a:pt x="16573" y="25356"/>
                  </a:cubicBezTo>
                  <a:cubicBezTo>
                    <a:pt x="16573" y="25315"/>
                    <a:pt x="16573" y="25273"/>
                    <a:pt x="16573" y="25232"/>
                  </a:cubicBezTo>
                  <a:cubicBezTo>
                    <a:pt x="16573" y="24859"/>
                    <a:pt x="16615" y="24486"/>
                    <a:pt x="16573" y="24072"/>
                  </a:cubicBezTo>
                  <a:cubicBezTo>
                    <a:pt x="16573" y="23989"/>
                    <a:pt x="16573" y="23906"/>
                    <a:pt x="16573" y="23865"/>
                  </a:cubicBezTo>
                  <a:cubicBezTo>
                    <a:pt x="16573" y="23492"/>
                    <a:pt x="16532" y="23119"/>
                    <a:pt x="16532" y="22787"/>
                  </a:cubicBezTo>
                  <a:cubicBezTo>
                    <a:pt x="16532" y="22746"/>
                    <a:pt x="16532" y="22746"/>
                    <a:pt x="16532" y="22705"/>
                  </a:cubicBezTo>
                  <a:cubicBezTo>
                    <a:pt x="16532" y="22539"/>
                    <a:pt x="16532" y="22332"/>
                    <a:pt x="16573" y="22125"/>
                  </a:cubicBezTo>
                  <a:cubicBezTo>
                    <a:pt x="16573" y="21752"/>
                    <a:pt x="16491" y="21835"/>
                    <a:pt x="16283" y="21545"/>
                  </a:cubicBezTo>
                  <a:cubicBezTo>
                    <a:pt x="16283" y="21503"/>
                    <a:pt x="16242" y="21462"/>
                    <a:pt x="16242" y="21462"/>
                  </a:cubicBezTo>
                  <a:cubicBezTo>
                    <a:pt x="16201" y="21379"/>
                    <a:pt x="16159" y="21337"/>
                    <a:pt x="16159" y="21296"/>
                  </a:cubicBezTo>
                  <a:cubicBezTo>
                    <a:pt x="16035" y="20964"/>
                    <a:pt x="16035" y="20550"/>
                    <a:pt x="16076" y="20177"/>
                  </a:cubicBezTo>
                  <a:cubicBezTo>
                    <a:pt x="16159" y="19763"/>
                    <a:pt x="16283" y="19349"/>
                    <a:pt x="16366" y="19017"/>
                  </a:cubicBezTo>
                  <a:cubicBezTo>
                    <a:pt x="16366" y="18976"/>
                    <a:pt x="16408" y="18934"/>
                    <a:pt x="16408" y="18893"/>
                  </a:cubicBezTo>
                  <a:cubicBezTo>
                    <a:pt x="16449" y="18728"/>
                    <a:pt x="16490" y="18563"/>
                    <a:pt x="16531" y="18439"/>
                  </a:cubicBezTo>
                  <a:lnTo>
                    <a:pt x="16531" y="18439"/>
                  </a:lnTo>
                  <a:cubicBezTo>
                    <a:pt x="16532" y="18453"/>
                    <a:pt x="16532" y="18466"/>
                    <a:pt x="16532" y="18479"/>
                  </a:cubicBezTo>
                  <a:lnTo>
                    <a:pt x="16532" y="18437"/>
                  </a:lnTo>
                  <a:cubicBezTo>
                    <a:pt x="16532" y="18438"/>
                    <a:pt x="16531" y="18439"/>
                    <a:pt x="16531" y="18439"/>
                  </a:cubicBezTo>
                  <a:lnTo>
                    <a:pt x="16531" y="18439"/>
                  </a:lnTo>
                  <a:cubicBezTo>
                    <a:pt x="16525" y="18286"/>
                    <a:pt x="16487" y="18128"/>
                    <a:pt x="16449" y="17899"/>
                  </a:cubicBezTo>
                  <a:cubicBezTo>
                    <a:pt x="16325" y="17567"/>
                    <a:pt x="16366" y="17236"/>
                    <a:pt x="16491" y="16946"/>
                  </a:cubicBezTo>
                  <a:cubicBezTo>
                    <a:pt x="16532" y="16863"/>
                    <a:pt x="16532" y="16780"/>
                    <a:pt x="16573" y="16697"/>
                  </a:cubicBezTo>
                  <a:cubicBezTo>
                    <a:pt x="16698" y="16490"/>
                    <a:pt x="16822" y="16324"/>
                    <a:pt x="16946" y="16076"/>
                  </a:cubicBezTo>
                  <a:cubicBezTo>
                    <a:pt x="17071" y="15744"/>
                    <a:pt x="17071" y="15371"/>
                    <a:pt x="17112" y="14957"/>
                  </a:cubicBezTo>
                  <a:cubicBezTo>
                    <a:pt x="17112" y="14957"/>
                    <a:pt x="17112" y="14916"/>
                    <a:pt x="17112" y="14874"/>
                  </a:cubicBezTo>
                  <a:cubicBezTo>
                    <a:pt x="17153" y="14543"/>
                    <a:pt x="17112" y="14253"/>
                    <a:pt x="17071" y="13921"/>
                  </a:cubicBezTo>
                  <a:cubicBezTo>
                    <a:pt x="17029" y="13548"/>
                    <a:pt x="16739" y="13673"/>
                    <a:pt x="16491" y="13590"/>
                  </a:cubicBezTo>
                  <a:lnTo>
                    <a:pt x="16449" y="13590"/>
                  </a:lnTo>
                  <a:cubicBezTo>
                    <a:pt x="16408" y="13590"/>
                    <a:pt x="16366" y="13590"/>
                    <a:pt x="16366" y="13548"/>
                  </a:cubicBezTo>
                  <a:lnTo>
                    <a:pt x="16325" y="13548"/>
                  </a:lnTo>
                  <a:cubicBezTo>
                    <a:pt x="16325" y="13507"/>
                    <a:pt x="16283" y="13465"/>
                    <a:pt x="16283" y="13465"/>
                  </a:cubicBezTo>
                  <a:cubicBezTo>
                    <a:pt x="16242" y="13383"/>
                    <a:pt x="16201" y="13300"/>
                    <a:pt x="16242" y="13175"/>
                  </a:cubicBezTo>
                  <a:cubicBezTo>
                    <a:pt x="16242" y="13175"/>
                    <a:pt x="16283" y="13134"/>
                    <a:pt x="16283" y="13093"/>
                  </a:cubicBezTo>
                  <a:cubicBezTo>
                    <a:pt x="16573" y="12513"/>
                    <a:pt x="17071" y="11933"/>
                    <a:pt x="17112" y="11270"/>
                  </a:cubicBezTo>
                  <a:cubicBezTo>
                    <a:pt x="17112" y="11228"/>
                    <a:pt x="17112" y="11228"/>
                    <a:pt x="17112" y="11187"/>
                  </a:cubicBezTo>
                  <a:cubicBezTo>
                    <a:pt x="17112" y="10482"/>
                    <a:pt x="17361" y="9820"/>
                    <a:pt x="17195" y="9115"/>
                  </a:cubicBezTo>
                  <a:cubicBezTo>
                    <a:pt x="17195" y="9074"/>
                    <a:pt x="17195" y="9074"/>
                    <a:pt x="17195" y="9032"/>
                  </a:cubicBezTo>
                  <a:cubicBezTo>
                    <a:pt x="17195" y="9032"/>
                    <a:pt x="17195" y="8991"/>
                    <a:pt x="17153" y="8991"/>
                  </a:cubicBezTo>
                  <a:cubicBezTo>
                    <a:pt x="17153" y="8867"/>
                    <a:pt x="17112" y="8742"/>
                    <a:pt x="17071" y="8618"/>
                  </a:cubicBezTo>
                  <a:cubicBezTo>
                    <a:pt x="17029" y="8577"/>
                    <a:pt x="17029" y="8535"/>
                    <a:pt x="16988" y="8494"/>
                  </a:cubicBezTo>
                  <a:cubicBezTo>
                    <a:pt x="16946" y="8369"/>
                    <a:pt x="16863" y="8245"/>
                    <a:pt x="16781" y="8121"/>
                  </a:cubicBezTo>
                  <a:cubicBezTo>
                    <a:pt x="16656" y="7914"/>
                    <a:pt x="16573" y="7789"/>
                    <a:pt x="16532" y="7665"/>
                  </a:cubicBezTo>
                  <a:cubicBezTo>
                    <a:pt x="16491" y="7499"/>
                    <a:pt x="16491" y="7375"/>
                    <a:pt x="16491" y="7168"/>
                  </a:cubicBezTo>
                  <a:cubicBezTo>
                    <a:pt x="16491" y="7127"/>
                    <a:pt x="16491" y="7085"/>
                    <a:pt x="16532" y="7085"/>
                  </a:cubicBezTo>
                  <a:cubicBezTo>
                    <a:pt x="16573" y="6671"/>
                    <a:pt x="16615" y="6298"/>
                    <a:pt x="16573" y="5925"/>
                  </a:cubicBezTo>
                  <a:cubicBezTo>
                    <a:pt x="16491" y="5511"/>
                    <a:pt x="16283" y="5262"/>
                    <a:pt x="15993" y="5014"/>
                  </a:cubicBezTo>
                  <a:cubicBezTo>
                    <a:pt x="15952" y="4972"/>
                    <a:pt x="15952" y="4972"/>
                    <a:pt x="15910" y="4931"/>
                  </a:cubicBezTo>
                  <a:cubicBezTo>
                    <a:pt x="15869" y="4931"/>
                    <a:pt x="15869" y="4889"/>
                    <a:pt x="15869" y="4889"/>
                  </a:cubicBezTo>
                  <a:cubicBezTo>
                    <a:pt x="15828" y="4848"/>
                    <a:pt x="15828" y="4848"/>
                    <a:pt x="15828" y="4806"/>
                  </a:cubicBezTo>
                  <a:cubicBezTo>
                    <a:pt x="15786" y="4806"/>
                    <a:pt x="15745" y="4765"/>
                    <a:pt x="15745" y="4724"/>
                  </a:cubicBezTo>
                  <a:cubicBezTo>
                    <a:pt x="15745" y="4724"/>
                    <a:pt x="15745" y="4682"/>
                    <a:pt x="15745" y="4682"/>
                  </a:cubicBezTo>
                  <a:cubicBezTo>
                    <a:pt x="15703" y="4641"/>
                    <a:pt x="15703" y="4599"/>
                    <a:pt x="15745" y="4558"/>
                  </a:cubicBezTo>
                  <a:cubicBezTo>
                    <a:pt x="15745" y="4558"/>
                    <a:pt x="15745" y="4558"/>
                    <a:pt x="15745" y="4516"/>
                  </a:cubicBezTo>
                  <a:cubicBezTo>
                    <a:pt x="15745" y="4475"/>
                    <a:pt x="15786" y="4392"/>
                    <a:pt x="15828" y="4309"/>
                  </a:cubicBezTo>
                  <a:cubicBezTo>
                    <a:pt x="15910" y="4226"/>
                    <a:pt x="15993" y="4185"/>
                    <a:pt x="16076" y="4144"/>
                  </a:cubicBezTo>
                  <a:cubicBezTo>
                    <a:pt x="16201" y="4061"/>
                    <a:pt x="16076" y="3978"/>
                    <a:pt x="16159" y="3895"/>
                  </a:cubicBezTo>
                  <a:cubicBezTo>
                    <a:pt x="16242" y="3729"/>
                    <a:pt x="16283" y="3646"/>
                    <a:pt x="16408" y="3522"/>
                  </a:cubicBezTo>
                  <a:cubicBezTo>
                    <a:pt x="16449" y="3481"/>
                    <a:pt x="16491" y="3481"/>
                    <a:pt x="16491" y="3481"/>
                  </a:cubicBezTo>
                  <a:cubicBezTo>
                    <a:pt x="16781" y="3273"/>
                    <a:pt x="16532" y="2983"/>
                    <a:pt x="16366" y="2693"/>
                  </a:cubicBezTo>
                  <a:cubicBezTo>
                    <a:pt x="16325" y="2652"/>
                    <a:pt x="16283" y="2569"/>
                    <a:pt x="16242" y="2486"/>
                  </a:cubicBezTo>
                  <a:cubicBezTo>
                    <a:pt x="16159" y="2238"/>
                    <a:pt x="16159" y="2072"/>
                    <a:pt x="16035" y="1906"/>
                  </a:cubicBezTo>
                  <a:cubicBezTo>
                    <a:pt x="16035" y="1906"/>
                    <a:pt x="16035" y="1865"/>
                    <a:pt x="16035" y="1865"/>
                  </a:cubicBezTo>
                  <a:cubicBezTo>
                    <a:pt x="15993" y="1823"/>
                    <a:pt x="15952" y="1782"/>
                    <a:pt x="15869" y="1699"/>
                  </a:cubicBezTo>
                  <a:cubicBezTo>
                    <a:pt x="15620" y="1451"/>
                    <a:pt x="15496" y="1368"/>
                    <a:pt x="15330" y="1036"/>
                  </a:cubicBezTo>
                  <a:cubicBezTo>
                    <a:pt x="15165" y="705"/>
                    <a:pt x="14875" y="415"/>
                    <a:pt x="14585" y="208"/>
                  </a:cubicBezTo>
                  <a:cubicBezTo>
                    <a:pt x="14502" y="166"/>
                    <a:pt x="14460" y="125"/>
                    <a:pt x="14378" y="83"/>
                  </a:cubicBezTo>
                  <a:cubicBezTo>
                    <a:pt x="14212" y="0"/>
                    <a:pt x="14129" y="0"/>
                    <a:pt x="14046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8"/>
            <p:cNvSpPr/>
            <p:nvPr/>
          </p:nvSpPr>
          <p:spPr>
            <a:xfrm>
              <a:off x="4600800" y="3474275"/>
              <a:ext cx="1075" cy="11425"/>
            </a:xfrm>
            <a:custGeom>
              <a:avLst/>
              <a:gdLst/>
              <a:ahLst/>
              <a:cxnLst/>
              <a:rect l="l" t="t" r="r" b="b"/>
              <a:pathLst>
                <a:path w="43" h="457" extrusionOk="0">
                  <a:moveTo>
                    <a:pt x="1" y="1"/>
                  </a:moveTo>
                  <a:cubicBezTo>
                    <a:pt x="1" y="166"/>
                    <a:pt x="1" y="332"/>
                    <a:pt x="1" y="456"/>
                  </a:cubicBezTo>
                  <a:cubicBezTo>
                    <a:pt x="42" y="332"/>
                    <a:pt x="42" y="166"/>
                    <a:pt x="1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8"/>
            <p:cNvSpPr/>
            <p:nvPr/>
          </p:nvSpPr>
          <p:spPr>
            <a:xfrm>
              <a:off x="6248725" y="1189375"/>
              <a:ext cx="25" cy="1050"/>
            </a:xfrm>
            <a:custGeom>
              <a:avLst/>
              <a:gdLst/>
              <a:ahLst/>
              <a:cxnLst/>
              <a:rect l="l" t="t" r="r" b="b"/>
              <a:pathLst>
                <a:path w="1" h="42" extrusionOk="0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8"/>
            <p:cNvSpPr/>
            <p:nvPr/>
          </p:nvSpPr>
          <p:spPr>
            <a:xfrm>
              <a:off x="1162025" y="1216300"/>
              <a:ext cx="48700" cy="104625"/>
            </a:xfrm>
            <a:custGeom>
              <a:avLst/>
              <a:gdLst/>
              <a:ahLst/>
              <a:cxnLst/>
              <a:rect l="l" t="t" r="r" b="b"/>
              <a:pathLst>
                <a:path w="1948" h="4185" extrusionOk="0">
                  <a:moveTo>
                    <a:pt x="1948" y="0"/>
                  </a:moveTo>
                  <a:cubicBezTo>
                    <a:pt x="1913" y="58"/>
                    <a:pt x="1882" y="112"/>
                    <a:pt x="1853" y="164"/>
                  </a:cubicBezTo>
                  <a:lnTo>
                    <a:pt x="1853" y="164"/>
                  </a:lnTo>
                  <a:cubicBezTo>
                    <a:pt x="1885" y="110"/>
                    <a:pt x="1916" y="55"/>
                    <a:pt x="1948" y="0"/>
                  </a:cubicBezTo>
                  <a:close/>
                  <a:moveTo>
                    <a:pt x="1853" y="164"/>
                  </a:moveTo>
                  <a:cubicBezTo>
                    <a:pt x="1149" y="1398"/>
                    <a:pt x="558" y="2670"/>
                    <a:pt x="42" y="4019"/>
                  </a:cubicBezTo>
                  <a:cubicBezTo>
                    <a:pt x="1" y="4060"/>
                    <a:pt x="1" y="4102"/>
                    <a:pt x="1" y="4185"/>
                  </a:cubicBezTo>
                  <a:cubicBezTo>
                    <a:pt x="125" y="3895"/>
                    <a:pt x="291" y="3605"/>
                    <a:pt x="456" y="3356"/>
                  </a:cubicBezTo>
                  <a:cubicBezTo>
                    <a:pt x="746" y="2818"/>
                    <a:pt x="1036" y="2279"/>
                    <a:pt x="1368" y="1740"/>
                  </a:cubicBezTo>
                  <a:cubicBezTo>
                    <a:pt x="1409" y="1367"/>
                    <a:pt x="1533" y="953"/>
                    <a:pt x="1658" y="580"/>
                  </a:cubicBezTo>
                  <a:cubicBezTo>
                    <a:pt x="1718" y="430"/>
                    <a:pt x="1778" y="302"/>
                    <a:pt x="1853" y="164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8"/>
            <p:cNvSpPr/>
            <p:nvPr/>
          </p:nvSpPr>
          <p:spPr>
            <a:xfrm>
              <a:off x="1282175" y="1581925"/>
              <a:ext cx="44575" cy="105675"/>
            </a:xfrm>
            <a:custGeom>
              <a:avLst/>
              <a:gdLst/>
              <a:ahLst/>
              <a:cxnLst/>
              <a:rect l="l" t="t" r="r" b="b"/>
              <a:pathLst>
                <a:path w="1783" h="4227" extrusionOk="0">
                  <a:moveTo>
                    <a:pt x="1" y="0"/>
                  </a:moveTo>
                  <a:cubicBezTo>
                    <a:pt x="622" y="1409"/>
                    <a:pt x="1202" y="2818"/>
                    <a:pt x="1782" y="4226"/>
                  </a:cubicBezTo>
                  <a:cubicBezTo>
                    <a:pt x="1782" y="4226"/>
                    <a:pt x="1782" y="4185"/>
                    <a:pt x="1782" y="4185"/>
                  </a:cubicBezTo>
                  <a:cubicBezTo>
                    <a:pt x="1699" y="3978"/>
                    <a:pt x="1658" y="3771"/>
                    <a:pt x="1575" y="3563"/>
                  </a:cubicBezTo>
                  <a:cubicBezTo>
                    <a:pt x="1533" y="3398"/>
                    <a:pt x="1451" y="3232"/>
                    <a:pt x="1368" y="3108"/>
                  </a:cubicBezTo>
                  <a:cubicBezTo>
                    <a:pt x="953" y="2072"/>
                    <a:pt x="498" y="1036"/>
                    <a:pt x="1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8"/>
            <p:cNvSpPr/>
            <p:nvPr/>
          </p:nvSpPr>
          <p:spPr>
            <a:xfrm>
              <a:off x="2900050" y="1102350"/>
              <a:ext cx="6250" cy="3150"/>
            </a:xfrm>
            <a:custGeom>
              <a:avLst/>
              <a:gdLst/>
              <a:ahLst/>
              <a:cxnLst/>
              <a:rect l="l" t="t" r="r" b="b"/>
              <a:pathLst>
                <a:path w="250" h="126" extrusionOk="0">
                  <a:moveTo>
                    <a:pt x="1" y="1"/>
                  </a:moveTo>
                  <a:cubicBezTo>
                    <a:pt x="42" y="84"/>
                    <a:pt x="84" y="125"/>
                    <a:pt x="125" y="125"/>
                  </a:cubicBezTo>
                  <a:lnTo>
                    <a:pt x="249" y="125"/>
                  </a:lnTo>
                  <a:cubicBezTo>
                    <a:pt x="208" y="125"/>
                    <a:pt x="208" y="125"/>
                    <a:pt x="208" y="84"/>
                  </a:cubicBezTo>
                  <a:cubicBezTo>
                    <a:pt x="208" y="84"/>
                    <a:pt x="167" y="42"/>
                    <a:pt x="167" y="42"/>
                  </a:cubicBezTo>
                  <a:cubicBezTo>
                    <a:pt x="125" y="1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8"/>
            <p:cNvSpPr/>
            <p:nvPr/>
          </p:nvSpPr>
          <p:spPr>
            <a:xfrm>
              <a:off x="1619850" y="2543125"/>
              <a:ext cx="3125" cy="4150"/>
            </a:xfrm>
            <a:custGeom>
              <a:avLst/>
              <a:gdLst/>
              <a:ahLst/>
              <a:cxnLst/>
              <a:rect l="l" t="t" r="r" b="b"/>
              <a:pathLst>
                <a:path w="125" h="166" extrusionOk="0">
                  <a:moveTo>
                    <a:pt x="124" y="0"/>
                  </a:moveTo>
                  <a:cubicBezTo>
                    <a:pt x="124" y="0"/>
                    <a:pt x="83" y="0"/>
                    <a:pt x="83" y="42"/>
                  </a:cubicBezTo>
                  <a:lnTo>
                    <a:pt x="0" y="42"/>
                  </a:lnTo>
                  <a:cubicBezTo>
                    <a:pt x="41" y="83"/>
                    <a:pt x="41" y="125"/>
                    <a:pt x="83" y="166"/>
                  </a:cubicBezTo>
                  <a:cubicBezTo>
                    <a:pt x="83" y="166"/>
                    <a:pt x="83" y="166"/>
                    <a:pt x="83" y="125"/>
                  </a:cubicBezTo>
                  <a:cubicBezTo>
                    <a:pt x="83" y="83"/>
                    <a:pt x="83" y="42"/>
                    <a:pt x="124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8"/>
            <p:cNvSpPr/>
            <p:nvPr/>
          </p:nvSpPr>
          <p:spPr>
            <a:xfrm>
              <a:off x="1545250" y="923175"/>
              <a:ext cx="3862450" cy="3835475"/>
            </a:xfrm>
            <a:custGeom>
              <a:avLst/>
              <a:gdLst/>
              <a:ahLst/>
              <a:cxnLst/>
              <a:rect l="l" t="t" r="r" b="b"/>
              <a:pathLst>
                <a:path w="154498" h="153419" extrusionOk="0">
                  <a:moveTo>
                    <a:pt x="34513" y="54316"/>
                  </a:moveTo>
                  <a:cubicBezTo>
                    <a:pt x="34637" y="55725"/>
                    <a:pt x="33974" y="57382"/>
                    <a:pt x="32483" y="57879"/>
                  </a:cubicBezTo>
                  <a:cubicBezTo>
                    <a:pt x="32184" y="58039"/>
                    <a:pt x="31866" y="58102"/>
                    <a:pt x="31547" y="58102"/>
                  </a:cubicBezTo>
                  <a:cubicBezTo>
                    <a:pt x="31203" y="58102"/>
                    <a:pt x="30858" y="58028"/>
                    <a:pt x="30536" y="57921"/>
                  </a:cubicBezTo>
                  <a:lnTo>
                    <a:pt x="30536" y="57921"/>
                  </a:lnTo>
                  <a:cubicBezTo>
                    <a:pt x="30660" y="57962"/>
                    <a:pt x="30784" y="57962"/>
                    <a:pt x="30950" y="57962"/>
                  </a:cubicBezTo>
                  <a:lnTo>
                    <a:pt x="30991" y="57962"/>
                  </a:lnTo>
                  <a:cubicBezTo>
                    <a:pt x="30867" y="57921"/>
                    <a:pt x="30743" y="57879"/>
                    <a:pt x="30619" y="57838"/>
                  </a:cubicBezTo>
                  <a:cubicBezTo>
                    <a:pt x="31696" y="57838"/>
                    <a:pt x="32649" y="57714"/>
                    <a:pt x="33394" y="56844"/>
                  </a:cubicBezTo>
                  <a:cubicBezTo>
                    <a:pt x="33602" y="56595"/>
                    <a:pt x="33809" y="56263"/>
                    <a:pt x="33933" y="55973"/>
                  </a:cubicBezTo>
                  <a:cubicBezTo>
                    <a:pt x="33933" y="55932"/>
                    <a:pt x="33974" y="55932"/>
                    <a:pt x="33974" y="55891"/>
                  </a:cubicBezTo>
                  <a:cubicBezTo>
                    <a:pt x="33974" y="55808"/>
                    <a:pt x="34016" y="55766"/>
                    <a:pt x="34057" y="55683"/>
                  </a:cubicBezTo>
                  <a:cubicBezTo>
                    <a:pt x="34099" y="55476"/>
                    <a:pt x="34140" y="55228"/>
                    <a:pt x="34182" y="54979"/>
                  </a:cubicBezTo>
                  <a:cubicBezTo>
                    <a:pt x="34223" y="54896"/>
                    <a:pt x="34223" y="54772"/>
                    <a:pt x="34264" y="54689"/>
                  </a:cubicBezTo>
                  <a:cubicBezTo>
                    <a:pt x="34264" y="54689"/>
                    <a:pt x="34264" y="54689"/>
                    <a:pt x="34264" y="54648"/>
                  </a:cubicBezTo>
                  <a:cubicBezTo>
                    <a:pt x="34306" y="54565"/>
                    <a:pt x="34347" y="54482"/>
                    <a:pt x="34430" y="54399"/>
                  </a:cubicBezTo>
                  <a:cubicBezTo>
                    <a:pt x="34430" y="54358"/>
                    <a:pt x="34472" y="54316"/>
                    <a:pt x="34513" y="54316"/>
                  </a:cubicBezTo>
                  <a:close/>
                  <a:moveTo>
                    <a:pt x="31637" y="59690"/>
                  </a:moveTo>
                  <a:cubicBezTo>
                    <a:pt x="31771" y="59690"/>
                    <a:pt x="31873" y="59811"/>
                    <a:pt x="32069" y="59951"/>
                  </a:cubicBezTo>
                  <a:cubicBezTo>
                    <a:pt x="32027" y="59992"/>
                    <a:pt x="31986" y="60034"/>
                    <a:pt x="31944" y="60075"/>
                  </a:cubicBezTo>
                  <a:lnTo>
                    <a:pt x="31986" y="60075"/>
                  </a:lnTo>
                  <a:cubicBezTo>
                    <a:pt x="31944" y="60075"/>
                    <a:pt x="31944" y="60117"/>
                    <a:pt x="31944" y="60117"/>
                  </a:cubicBezTo>
                  <a:cubicBezTo>
                    <a:pt x="31654" y="60365"/>
                    <a:pt x="31116" y="60614"/>
                    <a:pt x="30743" y="60779"/>
                  </a:cubicBezTo>
                  <a:cubicBezTo>
                    <a:pt x="30619" y="60862"/>
                    <a:pt x="30536" y="60904"/>
                    <a:pt x="30411" y="60945"/>
                  </a:cubicBezTo>
                  <a:cubicBezTo>
                    <a:pt x="30329" y="60987"/>
                    <a:pt x="30246" y="61028"/>
                    <a:pt x="30121" y="61069"/>
                  </a:cubicBezTo>
                  <a:cubicBezTo>
                    <a:pt x="29997" y="61152"/>
                    <a:pt x="29873" y="61235"/>
                    <a:pt x="29707" y="61318"/>
                  </a:cubicBezTo>
                  <a:cubicBezTo>
                    <a:pt x="29500" y="61401"/>
                    <a:pt x="29624" y="61815"/>
                    <a:pt x="29541" y="62064"/>
                  </a:cubicBezTo>
                  <a:cubicBezTo>
                    <a:pt x="29458" y="62354"/>
                    <a:pt x="29293" y="62520"/>
                    <a:pt x="29127" y="62685"/>
                  </a:cubicBezTo>
                  <a:cubicBezTo>
                    <a:pt x="29016" y="62833"/>
                    <a:pt x="28838" y="62982"/>
                    <a:pt x="28684" y="62982"/>
                  </a:cubicBezTo>
                  <a:cubicBezTo>
                    <a:pt x="28665" y="62982"/>
                    <a:pt x="28647" y="62980"/>
                    <a:pt x="28630" y="62975"/>
                  </a:cubicBezTo>
                  <a:cubicBezTo>
                    <a:pt x="28605" y="62985"/>
                    <a:pt x="28578" y="62990"/>
                    <a:pt x="28550" y="62990"/>
                  </a:cubicBezTo>
                  <a:cubicBezTo>
                    <a:pt x="28337" y="62990"/>
                    <a:pt x="28030" y="62739"/>
                    <a:pt x="27884" y="62520"/>
                  </a:cubicBezTo>
                  <a:cubicBezTo>
                    <a:pt x="27843" y="62478"/>
                    <a:pt x="27843" y="62437"/>
                    <a:pt x="27843" y="62437"/>
                  </a:cubicBezTo>
                  <a:cubicBezTo>
                    <a:pt x="27801" y="62312"/>
                    <a:pt x="27843" y="62271"/>
                    <a:pt x="27926" y="62230"/>
                  </a:cubicBezTo>
                  <a:cubicBezTo>
                    <a:pt x="27938" y="62227"/>
                    <a:pt x="27950" y="62226"/>
                    <a:pt x="27962" y="62226"/>
                  </a:cubicBezTo>
                  <a:cubicBezTo>
                    <a:pt x="28157" y="62226"/>
                    <a:pt x="28352" y="62522"/>
                    <a:pt x="28547" y="62561"/>
                  </a:cubicBezTo>
                  <a:cubicBezTo>
                    <a:pt x="28583" y="62573"/>
                    <a:pt x="28620" y="62578"/>
                    <a:pt x="28656" y="62578"/>
                  </a:cubicBezTo>
                  <a:cubicBezTo>
                    <a:pt x="28744" y="62578"/>
                    <a:pt x="28832" y="62549"/>
                    <a:pt x="28920" y="62520"/>
                  </a:cubicBezTo>
                  <a:cubicBezTo>
                    <a:pt x="28961" y="62520"/>
                    <a:pt x="29003" y="62478"/>
                    <a:pt x="29044" y="62437"/>
                  </a:cubicBezTo>
                  <a:cubicBezTo>
                    <a:pt x="29086" y="62437"/>
                    <a:pt x="29086" y="62395"/>
                    <a:pt x="29127" y="62354"/>
                  </a:cubicBezTo>
                  <a:cubicBezTo>
                    <a:pt x="29334" y="62022"/>
                    <a:pt x="29086" y="61567"/>
                    <a:pt x="29210" y="61235"/>
                  </a:cubicBezTo>
                  <a:cubicBezTo>
                    <a:pt x="29376" y="60945"/>
                    <a:pt x="30619" y="60572"/>
                    <a:pt x="30991" y="60365"/>
                  </a:cubicBezTo>
                  <a:cubicBezTo>
                    <a:pt x="31074" y="60282"/>
                    <a:pt x="31447" y="60117"/>
                    <a:pt x="31447" y="60034"/>
                  </a:cubicBezTo>
                  <a:cubicBezTo>
                    <a:pt x="31406" y="59951"/>
                    <a:pt x="31323" y="59868"/>
                    <a:pt x="31364" y="59827"/>
                  </a:cubicBezTo>
                  <a:cubicBezTo>
                    <a:pt x="31406" y="59827"/>
                    <a:pt x="31406" y="59785"/>
                    <a:pt x="31406" y="59785"/>
                  </a:cubicBezTo>
                  <a:cubicBezTo>
                    <a:pt x="31500" y="59718"/>
                    <a:pt x="31572" y="59690"/>
                    <a:pt x="31637" y="59690"/>
                  </a:cubicBezTo>
                  <a:close/>
                  <a:moveTo>
                    <a:pt x="107211" y="76406"/>
                  </a:moveTo>
                  <a:cubicBezTo>
                    <a:pt x="107235" y="76406"/>
                    <a:pt x="107254" y="76416"/>
                    <a:pt x="107266" y="76440"/>
                  </a:cubicBezTo>
                  <a:cubicBezTo>
                    <a:pt x="107349" y="76730"/>
                    <a:pt x="107432" y="77020"/>
                    <a:pt x="107515" y="77269"/>
                  </a:cubicBezTo>
                  <a:cubicBezTo>
                    <a:pt x="107763" y="77849"/>
                    <a:pt x="108053" y="78305"/>
                    <a:pt x="108468" y="78760"/>
                  </a:cubicBezTo>
                  <a:cubicBezTo>
                    <a:pt x="108840" y="79175"/>
                    <a:pt x="109255" y="79506"/>
                    <a:pt x="109752" y="79755"/>
                  </a:cubicBezTo>
                  <a:cubicBezTo>
                    <a:pt x="110042" y="79921"/>
                    <a:pt x="111036" y="80252"/>
                    <a:pt x="111036" y="80418"/>
                  </a:cubicBezTo>
                  <a:cubicBezTo>
                    <a:pt x="110995" y="80418"/>
                    <a:pt x="110995" y="80418"/>
                    <a:pt x="110953" y="80459"/>
                  </a:cubicBezTo>
                  <a:lnTo>
                    <a:pt x="110912" y="80459"/>
                  </a:lnTo>
                  <a:cubicBezTo>
                    <a:pt x="110871" y="80501"/>
                    <a:pt x="110829" y="80501"/>
                    <a:pt x="110788" y="80501"/>
                  </a:cubicBezTo>
                  <a:cubicBezTo>
                    <a:pt x="110745" y="80509"/>
                    <a:pt x="110699" y="80513"/>
                    <a:pt x="110652" y="80513"/>
                  </a:cubicBezTo>
                  <a:cubicBezTo>
                    <a:pt x="110010" y="80513"/>
                    <a:pt x="108978" y="79776"/>
                    <a:pt x="108592" y="79506"/>
                  </a:cubicBezTo>
                  <a:cubicBezTo>
                    <a:pt x="108095" y="79175"/>
                    <a:pt x="107722" y="78719"/>
                    <a:pt x="107432" y="78222"/>
                  </a:cubicBezTo>
                  <a:cubicBezTo>
                    <a:pt x="107266" y="77973"/>
                    <a:pt x="106727" y="76855"/>
                    <a:pt x="106976" y="76523"/>
                  </a:cubicBezTo>
                  <a:lnTo>
                    <a:pt x="107017" y="76523"/>
                  </a:lnTo>
                  <a:cubicBezTo>
                    <a:pt x="107076" y="76465"/>
                    <a:pt x="107155" y="76406"/>
                    <a:pt x="107211" y="76406"/>
                  </a:cubicBezTo>
                  <a:close/>
                  <a:moveTo>
                    <a:pt x="40814" y="65732"/>
                  </a:moveTo>
                  <a:cubicBezTo>
                    <a:pt x="41630" y="65732"/>
                    <a:pt x="42626" y="66278"/>
                    <a:pt x="43296" y="66580"/>
                  </a:cubicBezTo>
                  <a:cubicBezTo>
                    <a:pt x="44291" y="67035"/>
                    <a:pt x="45244" y="67698"/>
                    <a:pt x="45989" y="68444"/>
                  </a:cubicBezTo>
                  <a:cubicBezTo>
                    <a:pt x="47232" y="69729"/>
                    <a:pt x="48682" y="70723"/>
                    <a:pt x="49925" y="71966"/>
                  </a:cubicBezTo>
                  <a:cubicBezTo>
                    <a:pt x="51168" y="73250"/>
                    <a:pt x="52453" y="74534"/>
                    <a:pt x="53696" y="75860"/>
                  </a:cubicBezTo>
                  <a:cubicBezTo>
                    <a:pt x="54897" y="77145"/>
                    <a:pt x="56099" y="78470"/>
                    <a:pt x="57466" y="79630"/>
                  </a:cubicBezTo>
                  <a:cubicBezTo>
                    <a:pt x="58087" y="80169"/>
                    <a:pt x="58667" y="80791"/>
                    <a:pt x="59537" y="80915"/>
                  </a:cubicBezTo>
                  <a:cubicBezTo>
                    <a:pt x="60325" y="81081"/>
                    <a:pt x="61112" y="81412"/>
                    <a:pt x="61816" y="81785"/>
                  </a:cubicBezTo>
                  <a:cubicBezTo>
                    <a:pt x="61940" y="81868"/>
                    <a:pt x="62023" y="81909"/>
                    <a:pt x="62148" y="81992"/>
                  </a:cubicBezTo>
                  <a:cubicBezTo>
                    <a:pt x="62023" y="81951"/>
                    <a:pt x="61899" y="81951"/>
                    <a:pt x="61775" y="81909"/>
                  </a:cubicBezTo>
                  <a:lnTo>
                    <a:pt x="61775" y="81909"/>
                  </a:lnTo>
                  <a:cubicBezTo>
                    <a:pt x="61858" y="81951"/>
                    <a:pt x="61940" y="82033"/>
                    <a:pt x="62065" y="82075"/>
                  </a:cubicBezTo>
                  <a:cubicBezTo>
                    <a:pt x="61899" y="82033"/>
                    <a:pt x="61733" y="82033"/>
                    <a:pt x="61568" y="81992"/>
                  </a:cubicBezTo>
                  <a:cubicBezTo>
                    <a:pt x="61402" y="81951"/>
                    <a:pt x="61236" y="81909"/>
                    <a:pt x="61070" y="81868"/>
                  </a:cubicBezTo>
                  <a:cubicBezTo>
                    <a:pt x="60490" y="81702"/>
                    <a:pt x="59910" y="81536"/>
                    <a:pt x="59330" y="81371"/>
                  </a:cubicBezTo>
                  <a:cubicBezTo>
                    <a:pt x="59040" y="81288"/>
                    <a:pt x="58667" y="81288"/>
                    <a:pt x="58419" y="81122"/>
                  </a:cubicBezTo>
                  <a:cubicBezTo>
                    <a:pt x="58336" y="81039"/>
                    <a:pt x="58294" y="80998"/>
                    <a:pt x="58212" y="80956"/>
                  </a:cubicBezTo>
                  <a:cubicBezTo>
                    <a:pt x="57507" y="80501"/>
                    <a:pt x="56844" y="79838"/>
                    <a:pt x="56264" y="79258"/>
                  </a:cubicBezTo>
                  <a:cubicBezTo>
                    <a:pt x="54939" y="77973"/>
                    <a:pt x="53779" y="76565"/>
                    <a:pt x="52494" y="75197"/>
                  </a:cubicBezTo>
                  <a:cubicBezTo>
                    <a:pt x="52204" y="74907"/>
                    <a:pt x="51914" y="74617"/>
                    <a:pt x="51624" y="74327"/>
                  </a:cubicBezTo>
                  <a:cubicBezTo>
                    <a:pt x="51500" y="74203"/>
                    <a:pt x="51376" y="74079"/>
                    <a:pt x="51251" y="73954"/>
                  </a:cubicBezTo>
                  <a:cubicBezTo>
                    <a:pt x="51085" y="73830"/>
                    <a:pt x="50920" y="73664"/>
                    <a:pt x="50754" y="73499"/>
                  </a:cubicBezTo>
                  <a:cubicBezTo>
                    <a:pt x="49138" y="72007"/>
                    <a:pt x="47440" y="70557"/>
                    <a:pt x="45824" y="69066"/>
                  </a:cubicBezTo>
                  <a:cubicBezTo>
                    <a:pt x="44374" y="67740"/>
                    <a:pt x="42841" y="66745"/>
                    <a:pt x="41018" y="66165"/>
                  </a:cubicBezTo>
                  <a:lnTo>
                    <a:pt x="40976" y="66165"/>
                  </a:lnTo>
                  <a:cubicBezTo>
                    <a:pt x="40728" y="66083"/>
                    <a:pt x="40479" y="66000"/>
                    <a:pt x="40189" y="65917"/>
                  </a:cubicBezTo>
                  <a:cubicBezTo>
                    <a:pt x="40272" y="65875"/>
                    <a:pt x="40272" y="65875"/>
                    <a:pt x="40355" y="65834"/>
                  </a:cubicBezTo>
                  <a:lnTo>
                    <a:pt x="40272" y="65834"/>
                  </a:lnTo>
                  <a:cubicBezTo>
                    <a:pt x="40438" y="65763"/>
                    <a:pt x="40621" y="65732"/>
                    <a:pt x="40814" y="65732"/>
                  </a:cubicBezTo>
                  <a:close/>
                  <a:moveTo>
                    <a:pt x="85763" y="81661"/>
                  </a:moveTo>
                  <a:lnTo>
                    <a:pt x="85763" y="81661"/>
                  </a:lnTo>
                  <a:cubicBezTo>
                    <a:pt x="85680" y="81702"/>
                    <a:pt x="85639" y="81743"/>
                    <a:pt x="85556" y="81785"/>
                  </a:cubicBezTo>
                  <a:cubicBezTo>
                    <a:pt x="85565" y="81785"/>
                    <a:pt x="85571" y="81785"/>
                    <a:pt x="85577" y="81785"/>
                  </a:cubicBezTo>
                  <a:lnTo>
                    <a:pt x="85577" y="81785"/>
                  </a:lnTo>
                  <a:cubicBezTo>
                    <a:pt x="85355" y="81930"/>
                    <a:pt x="85166" y="82044"/>
                    <a:pt x="84976" y="82158"/>
                  </a:cubicBezTo>
                  <a:cubicBezTo>
                    <a:pt x="84686" y="82323"/>
                    <a:pt x="84437" y="82531"/>
                    <a:pt x="84147" y="82779"/>
                  </a:cubicBezTo>
                  <a:cubicBezTo>
                    <a:pt x="84106" y="82821"/>
                    <a:pt x="84023" y="82862"/>
                    <a:pt x="83982" y="82945"/>
                  </a:cubicBezTo>
                  <a:cubicBezTo>
                    <a:pt x="83319" y="83649"/>
                    <a:pt x="82656" y="84354"/>
                    <a:pt x="81993" y="85058"/>
                  </a:cubicBezTo>
                  <a:cubicBezTo>
                    <a:pt x="81620" y="85472"/>
                    <a:pt x="81123" y="86259"/>
                    <a:pt x="80584" y="86425"/>
                  </a:cubicBezTo>
                  <a:cubicBezTo>
                    <a:pt x="80502" y="86425"/>
                    <a:pt x="80377" y="86467"/>
                    <a:pt x="80294" y="86467"/>
                  </a:cubicBezTo>
                  <a:cubicBezTo>
                    <a:pt x="79968" y="86583"/>
                    <a:pt x="79614" y="86634"/>
                    <a:pt x="79250" y="86634"/>
                  </a:cubicBezTo>
                  <a:cubicBezTo>
                    <a:pt x="78967" y="86634"/>
                    <a:pt x="78678" y="86604"/>
                    <a:pt x="78389" y="86549"/>
                  </a:cubicBezTo>
                  <a:cubicBezTo>
                    <a:pt x="77560" y="86467"/>
                    <a:pt x="76773" y="86301"/>
                    <a:pt x="75944" y="86177"/>
                  </a:cubicBezTo>
                  <a:cubicBezTo>
                    <a:pt x="75116" y="86052"/>
                    <a:pt x="74328" y="85804"/>
                    <a:pt x="73541" y="85597"/>
                  </a:cubicBezTo>
                  <a:cubicBezTo>
                    <a:pt x="72294" y="85333"/>
                    <a:pt x="71033" y="85124"/>
                    <a:pt x="69758" y="85124"/>
                  </a:cubicBezTo>
                  <a:cubicBezTo>
                    <a:pt x="68830" y="85124"/>
                    <a:pt x="67896" y="85235"/>
                    <a:pt x="66954" y="85514"/>
                  </a:cubicBezTo>
                  <a:cubicBezTo>
                    <a:pt x="66622" y="85597"/>
                    <a:pt x="66208" y="85845"/>
                    <a:pt x="65876" y="85845"/>
                  </a:cubicBezTo>
                  <a:cubicBezTo>
                    <a:pt x="65918" y="85804"/>
                    <a:pt x="65959" y="85762"/>
                    <a:pt x="66001" y="85762"/>
                  </a:cubicBezTo>
                  <a:cubicBezTo>
                    <a:pt x="66001" y="85721"/>
                    <a:pt x="65959" y="85721"/>
                    <a:pt x="65959" y="85721"/>
                  </a:cubicBezTo>
                  <a:cubicBezTo>
                    <a:pt x="66125" y="85638"/>
                    <a:pt x="66332" y="85514"/>
                    <a:pt x="66498" y="85389"/>
                  </a:cubicBezTo>
                  <a:cubicBezTo>
                    <a:pt x="67443" y="84786"/>
                    <a:pt x="68571" y="84531"/>
                    <a:pt x="69682" y="84531"/>
                  </a:cubicBezTo>
                  <a:cubicBezTo>
                    <a:pt x="70324" y="84531"/>
                    <a:pt x="70961" y="84616"/>
                    <a:pt x="71552" y="84768"/>
                  </a:cubicBezTo>
                  <a:cubicBezTo>
                    <a:pt x="73334" y="85224"/>
                    <a:pt x="75116" y="85638"/>
                    <a:pt x="76938" y="85804"/>
                  </a:cubicBezTo>
                  <a:cubicBezTo>
                    <a:pt x="77767" y="85928"/>
                    <a:pt x="78596" y="86011"/>
                    <a:pt x="79424" y="86052"/>
                  </a:cubicBezTo>
                  <a:cubicBezTo>
                    <a:pt x="79645" y="86052"/>
                    <a:pt x="79890" y="86099"/>
                    <a:pt x="80114" y="86099"/>
                  </a:cubicBezTo>
                  <a:cubicBezTo>
                    <a:pt x="80310" y="86099"/>
                    <a:pt x="80490" y="86063"/>
                    <a:pt x="80626" y="85928"/>
                  </a:cubicBezTo>
                  <a:cubicBezTo>
                    <a:pt x="80792" y="85721"/>
                    <a:pt x="80999" y="85514"/>
                    <a:pt x="81206" y="85307"/>
                  </a:cubicBezTo>
                  <a:cubicBezTo>
                    <a:pt x="82117" y="84395"/>
                    <a:pt x="83029" y="83235"/>
                    <a:pt x="84147" y="82448"/>
                  </a:cubicBezTo>
                  <a:cubicBezTo>
                    <a:pt x="84562" y="82158"/>
                    <a:pt x="85018" y="81868"/>
                    <a:pt x="85473" y="81743"/>
                  </a:cubicBezTo>
                  <a:cubicBezTo>
                    <a:pt x="85556" y="81702"/>
                    <a:pt x="85680" y="81702"/>
                    <a:pt x="85763" y="81661"/>
                  </a:cubicBezTo>
                  <a:close/>
                  <a:moveTo>
                    <a:pt x="136475" y="0"/>
                  </a:moveTo>
                  <a:cubicBezTo>
                    <a:pt x="135688" y="0"/>
                    <a:pt x="134901" y="42"/>
                    <a:pt x="134072" y="125"/>
                  </a:cubicBezTo>
                  <a:cubicBezTo>
                    <a:pt x="133948" y="166"/>
                    <a:pt x="133823" y="166"/>
                    <a:pt x="133740" y="166"/>
                  </a:cubicBezTo>
                  <a:cubicBezTo>
                    <a:pt x="132415" y="373"/>
                    <a:pt x="131130" y="539"/>
                    <a:pt x="129846" y="705"/>
                  </a:cubicBezTo>
                  <a:cubicBezTo>
                    <a:pt x="129390" y="746"/>
                    <a:pt x="128976" y="788"/>
                    <a:pt x="128520" y="829"/>
                  </a:cubicBezTo>
                  <a:cubicBezTo>
                    <a:pt x="127194" y="995"/>
                    <a:pt x="125869" y="1119"/>
                    <a:pt x="124543" y="1243"/>
                  </a:cubicBezTo>
                  <a:cubicBezTo>
                    <a:pt x="124418" y="1285"/>
                    <a:pt x="124336" y="1285"/>
                    <a:pt x="124211" y="1285"/>
                  </a:cubicBezTo>
                  <a:lnTo>
                    <a:pt x="124128" y="1285"/>
                  </a:lnTo>
                  <a:cubicBezTo>
                    <a:pt x="124046" y="1326"/>
                    <a:pt x="124004" y="1326"/>
                    <a:pt x="123921" y="1326"/>
                  </a:cubicBezTo>
                  <a:cubicBezTo>
                    <a:pt x="123673" y="1326"/>
                    <a:pt x="123383" y="1368"/>
                    <a:pt x="123134" y="1368"/>
                  </a:cubicBezTo>
                  <a:cubicBezTo>
                    <a:pt x="123051" y="1368"/>
                    <a:pt x="123010" y="1368"/>
                    <a:pt x="122927" y="1409"/>
                  </a:cubicBezTo>
                  <a:cubicBezTo>
                    <a:pt x="122637" y="1409"/>
                    <a:pt x="122347" y="1409"/>
                    <a:pt x="122015" y="1450"/>
                  </a:cubicBezTo>
                  <a:lnTo>
                    <a:pt x="119198" y="1450"/>
                  </a:lnTo>
                  <a:cubicBezTo>
                    <a:pt x="119032" y="1450"/>
                    <a:pt x="118867" y="1450"/>
                    <a:pt x="118701" y="1409"/>
                  </a:cubicBezTo>
                  <a:cubicBezTo>
                    <a:pt x="118254" y="1409"/>
                    <a:pt x="117773" y="1422"/>
                    <a:pt x="117283" y="1422"/>
                  </a:cubicBezTo>
                  <a:cubicBezTo>
                    <a:pt x="116548" y="1422"/>
                    <a:pt x="115793" y="1392"/>
                    <a:pt x="115096" y="1243"/>
                  </a:cubicBezTo>
                  <a:cubicBezTo>
                    <a:pt x="114765" y="1160"/>
                    <a:pt x="114434" y="1078"/>
                    <a:pt x="114102" y="912"/>
                  </a:cubicBezTo>
                  <a:lnTo>
                    <a:pt x="114102" y="912"/>
                  </a:lnTo>
                  <a:cubicBezTo>
                    <a:pt x="114102" y="953"/>
                    <a:pt x="114102" y="995"/>
                    <a:pt x="114144" y="995"/>
                  </a:cubicBezTo>
                  <a:cubicBezTo>
                    <a:pt x="114185" y="1243"/>
                    <a:pt x="114185" y="1450"/>
                    <a:pt x="114102" y="1658"/>
                  </a:cubicBezTo>
                  <a:cubicBezTo>
                    <a:pt x="114061" y="1740"/>
                    <a:pt x="114061" y="1823"/>
                    <a:pt x="114019" y="1906"/>
                  </a:cubicBezTo>
                  <a:cubicBezTo>
                    <a:pt x="113978" y="1948"/>
                    <a:pt x="113978" y="1989"/>
                    <a:pt x="113936" y="2030"/>
                  </a:cubicBezTo>
                  <a:cubicBezTo>
                    <a:pt x="113936" y="2030"/>
                    <a:pt x="113936" y="2030"/>
                    <a:pt x="113895" y="2072"/>
                  </a:cubicBezTo>
                  <a:cubicBezTo>
                    <a:pt x="113895" y="2072"/>
                    <a:pt x="113854" y="2113"/>
                    <a:pt x="113854" y="2113"/>
                  </a:cubicBezTo>
                  <a:cubicBezTo>
                    <a:pt x="113854" y="2113"/>
                    <a:pt x="113812" y="2155"/>
                    <a:pt x="113812" y="2155"/>
                  </a:cubicBezTo>
                  <a:lnTo>
                    <a:pt x="113771" y="2155"/>
                  </a:lnTo>
                  <a:cubicBezTo>
                    <a:pt x="113729" y="2196"/>
                    <a:pt x="113688" y="2196"/>
                    <a:pt x="113688" y="2196"/>
                  </a:cubicBezTo>
                  <a:lnTo>
                    <a:pt x="113564" y="2196"/>
                  </a:lnTo>
                  <a:cubicBezTo>
                    <a:pt x="113522" y="2196"/>
                    <a:pt x="113522" y="2238"/>
                    <a:pt x="113522" y="2238"/>
                  </a:cubicBezTo>
                  <a:lnTo>
                    <a:pt x="113439" y="2238"/>
                  </a:lnTo>
                  <a:cubicBezTo>
                    <a:pt x="113315" y="2196"/>
                    <a:pt x="113149" y="2196"/>
                    <a:pt x="112983" y="2196"/>
                  </a:cubicBezTo>
                  <a:cubicBezTo>
                    <a:pt x="112569" y="2238"/>
                    <a:pt x="112155" y="2320"/>
                    <a:pt x="111741" y="2403"/>
                  </a:cubicBezTo>
                  <a:cubicBezTo>
                    <a:pt x="111533" y="2445"/>
                    <a:pt x="111409" y="2569"/>
                    <a:pt x="111326" y="2693"/>
                  </a:cubicBezTo>
                  <a:cubicBezTo>
                    <a:pt x="111243" y="2859"/>
                    <a:pt x="111161" y="3025"/>
                    <a:pt x="111036" y="3191"/>
                  </a:cubicBezTo>
                  <a:cubicBezTo>
                    <a:pt x="111036" y="3191"/>
                    <a:pt x="111036" y="3232"/>
                    <a:pt x="111036" y="3232"/>
                  </a:cubicBezTo>
                  <a:cubicBezTo>
                    <a:pt x="110580" y="3936"/>
                    <a:pt x="109710" y="4061"/>
                    <a:pt x="109130" y="4558"/>
                  </a:cubicBezTo>
                  <a:cubicBezTo>
                    <a:pt x="108799" y="4848"/>
                    <a:pt x="108799" y="5179"/>
                    <a:pt x="108385" y="5345"/>
                  </a:cubicBezTo>
                  <a:cubicBezTo>
                    <a:pt x="108343" y="5386"/>
                    <a:pt x="108343" y="5386"/>
                    <a:pt x="108343" y="5386"/>
                  </a:cubicBezTo>
                  <a:cubicBezTo>
                    <a:pt x="107929" y="5552"/>
                    <a:pt x="107556" y="5635"/>
                    <a:pt x="107142" y="5759"/>
                  </a:cubicBezTo>
                  <a:cubicBezTo>
                    <a:pt x="107142" y="5801"/>
                    <a:pt x="107142" y="5842"/>
                    <a:pt x="107142" y="5884"/>
                  </a:cubicBezTo>
                  <a:cubicBezTo>
                    <a:pt x="107142" y="5925"/>
                    <a:pt x="107100" y="5966"/>
                    <a:pt x="107100" y="5966"/>
                  </a:cubicBezTo>
                  <a:cubicBezTo>
                    <a:pt x="107100" y="6008"/>
                    <a:pt x="107100" y="6008"/>
                    <a:pt x="107100" y="6049"/>
                  </a:cubicBezTo>
                  <a:cubicBezTo>
                    <a:pt x="107100" y="6091"/>
                    <a:pt x="107059" y="6091"/>
                    <a:pt x="107059" y="6132"/>
                  </a:cubicBezTo>
                  <a:cubicBezTo>
                    <a:pt x="107059" y="6132"/>
                    <a:pt x="107059" y="6174"/>
                    <a:pt x="107017" y="6174"/>
                  </a:cubicBezTo>
                  <a:cubicBezTo>
                    <a:pt x="107017" y="6215"/>
                    <a:pt x="107017" y="6215"/>
                    <a:pt x="106976" y="6256"/>
                  </a:cubicBezTo>
                  <a:cubicBezTo>
                    <a:pt x="106976" y="6256"/>
                    <a:pt x="106935" y="6256"/>
                    <a:pt x="106935" y="6298"/>
                  </a:cubicBezTo>
                  <a:cubicBezTo>
                    <a:pt x="106935" y="6298"/>
                    <a:pt x="106893" y="6298"/>
                    <a:pt x="106893" y="6339"/>
                  </a:cubicBezTo>
                  <a:cubicBezTo>
                    <a:pt x="106852" y="6339"/>
                    <a:pt x="106852" y="6381"/>
                    <a:pt x="106810" y="6381"/>
                  </a:cubicBezTo>
                  <a:cubicBezTo>
                    <a:pt x="106810" y="6381"/>
                    <a:pt x="106769" y="6381"/>
                    <a:pt x="106769" y="6422"/>
                  </a:cubicBezTo>
                  <a:cubicBezTo>
                    <a:pt x="106727" y="6422"/>
                    <a:pt x="106686" y="6422"/>
                    <a:pt x="106686" y="6464"/>
                  </a:cubicBezTo>
                  <a:lnTo>
                    <a:pt x="106645" y="6464"/>
                  </a:lnTo>
                  <a:cubicBezTo>
                    <a:pt x="106603" y="6464"/>
                    <a:pt x="106562" y="6505"/>
                    <a:pt x="106520" y="6505"/>
                  </a:cubicBezTo>
                  <a:lnTo>
                    <a:pt x="106396" y="6505"/>
                  </a:lnTo>
                  <a:cubicBezTo>
                    <a:pt x="106360" y="6517"/>
                    <a:pt x="106320" y="6522"/>
                    <a:pt x="106277" y="6522"/>
                  </a:cubicBezTo>
                  <a:cubicBezTo>
                    <a:pt x="106175" y="6522"/>
                    <a:pt x="106057" y="6493"/>
                    <a:pt x="105940" y="6464"/>
                  </a:cubicBezTo>
                  <a:lnTo>
                    <a:pt x="105899" y="6464"/>
                  </a:lnTo>
                  <a:cubicBezTo>
                    <a:pt x="105857" y="6422"/>
                    <a:pt x="105816" y="6422"/>
                    <a:pt x="105816" y="6422"/>
                  </a:cubicBezTo>
                  <a:cubicBezTo>
                    <a:pt x="105774" y="6381"/>
                    <a:pt x="105733" y="6381"/>
                    <a:pt x="105692" y="6339"/>
                  </a:cubicBezTo>
                  <a:lnTo>
                    <a:pt x="105650" y="6339"/>
                  </a:lnTo>
                  <a:cubicBezTo>
                    <a:pt x="105650" y="6298"/>
                    <a:pt x="105609" y="6256"/>
                    <a:pt x="105609" y="6256"/>
                  </a:cubicBezTo>
                  <a:cubicBezTo>
                    <a:pt x="105490" y="6107"/>
                    <a:pt x="105435" y="5894"/>
                    <a:pt x="105321" y="5894"/>
                  </a:cubicBezTo>
                  <a:cubicBezTo>
                    <a:pt x="105276" y="5894"/>
                    <a:pt x="105223" y="5926"/>
                    <a:pt x="105153" y="6008"/>
                  </a:cubicBezTo>
                  <a:cubicBezTo>
                    <a:pt x="105112" y="6008"/>
                    <a:pt x="105112" y="6049"/>
                    <a:pt x="105070" y="6049"/>
                  </a:cubicBezTo>
                  <a:cubicBezTo>
                    <a:pt x="104822" y="6298"/>
                    <a:pt x="104490" y="6464"/>
                    <a:pt x="104117" y="6505"/>
                  </a:cubicBezTo>
                  <a:cubicBezTo>
                    <a:pt x="104076" y="6505"/>
                    <a:pt x="104034" y="6505"/>
                    <a:pt x="103993" y="6546"/>
                  </a:cubicBezTo>
                  <a:lnTo>
                    <a:pt x="103744" y="6546"/>
                  </a:lnTo>
                  <a:cubicBezTo>
                    <a:pt x="103081" y="6588"/>
                    <a:pt x="102460" y="6588"/>
                    <a:pt x="101797" y="6671"/>
                  </a:cubicBezTo>
                  <a:cubicBezTo>
                    <a:pt x="102046" y="7126"/>
                    <a:pt x="102046" y="7168"/>
                    <a:pt x="102460" y="7375"/>
                  </a:cubicBezTo>
                  <a:cubicBezTo>
                    <a:pt x="102501" y="7375"/>
                    <a:pt x="102501" y="7375"/>
                    <a:pt x="102501" y="7416"/>
                  </a:cubicBezTo>
                  <a:cubicBezTo>
                    <a:pt x="102584" y="7416"/>
                    <a:pt x="102626" y="7458"/>
                    <a:pt x="102667" y="7499"/>
                  </a:cubicBezTo>
                  <a:cubicBezTo>
                    <a:pt x="102709" y="7541"/>
                    <a:pt x="102709" y="7541"/>
                    <a:pt x="102750" y="7541"/>
                  </a:cubicBezTo>
                  <a:cubicBezTo>
                    <a:pt x="102791" y="7582"/>
                    <a:pt x="102833" y="7665"/>
                    <a:pt x="102916" y="7706"/>
                  </a:cubicBezTo>
                  <a:cubicBezTo>
                    <a:pt x="102916" y="7748"/>
                    <a:pt x="102916" y="7748"/>
                    <a:pt x="102916" y="7748"/>
                  </a:cubicBezTo>
                  <a:cubicBezTo>
                    <a:pt x="102999" y="7831"/>
                    <a:pt x="103040" y="7872"/>
                    <a:pt x="103081" y="7955"/>
                  </a:cubicBezTo>
                  <a:cubicBezTo>
                    <a:pt x="103081" y="7955"/>
                    <a:pt x="103081" y="7955"/>
                    <a:pt x="103081" y="7996"/>
                  </a:cubicBezTo>
                  <a:cubicBezTo>
                    <a:pt x="103123" y="8079"/>
                    <a:pt x="103206" y="8162"/>
                    <a:pt x="103247" y="8245"/>
                  </a:cubicBezTo>
                  <a:cubicBezTo>
                    <a:pt x="103579" y="8991"/>
                    <a:pt x="104242" y="9364"/>
                    <a:pt x="103662" y="10275"/>
                  </a:cubicBezTo>
                  <a:cubicBezTo>
                    <a:pt x="103537" y="10441"/>
                    <a:pt x="103413" y="10565"/>
                    <a:pt x="103247" y="10731"/>
                  </a:cubicBezTo>
                  <a:cubicBezTo>
                    <a:pt x="103206" y="10772"/>
                    <a:pt x="103164" y="10814"/>
                    <a:pt x="103123" y="10855"/>
                  </a:cubicBezTo>
                  <a:cubicBezTo>
                    <a:pt x="103123" y="10855"/>
                    <a:pt x="103123" y="10855"/>
                    <a:pt x="103123" y="10897"/>
                  </a:cubicBezTo>
                  <a:cubicBezTo>
                    <a:pt x="103081" y="10938"/>
                    <a:pt x="103081" y="10938"/>
                    <a:pt x="103040" y="10980"/>
                  </a:cubicBezTo>
                  <a:cubicBezTo>
                    <a:pt x="102791" y="11394"/>
                    <a:pt x="102750" y="11932"/>
                    <a:pt x="102667" y="12430"/>
                  </a:cubicBezTo>
                  <a:cubicBezTo>
                    <a:pt x="102543" y="13217"/>
                    <a:pt x="102709" y="14170"/>
                    <a:pt x="103040" y="14915"/>
                  </a:cubicBezTo>
                  <a:cubicBezTo>
                    <a:pt x="103371" y="15661"/>
                    <a:pt x="103910" y="16283"/>
                    <a:pt x="104200" y="17028"/>
                  </a:cubicBezTo>
                  <a:cubicBezTo>
                    <a:pt x="104490" y="17816"/>
                    <a:pt x="104324" y="18686"/>
                    <a:pt x="104200" y="19473"/>
                  </a:cubicBezTo>
                  <a:cubicBezTo>
                    <a:pt x="104117" y="19804"/>
                    <a:pt x="104076" y="20177"/>
                    <a:pt x="103952" y="20509"/>
                  </a:cubicBezTo>
                  <a:cubicBezTo>
                    <a:pt x="103952" y="20591"/>
                    <a:pt x="103952" y="20633"/>
                    <a:pt x="103910" y="20674"/>
                  </a:cubicBezTo>
                  <a:cubicBezTo>
                    <a:pt x="103910" y="20674"/>
                    <a:pt x="103910" y="20716"/>
                    <a:pt x="103910" y="20716"/>
                  </a:cubicBezTo>
                  <a:cubicBezTo>
                    <a:pt x="103786" y="21130"/>
                    <a:pt x="103786" y="21254"/>
                    <a:pt x="104034" y="21710"/>
                  </a:cubicBezTo>
                  <a:cubicBezTo>
                    <a:pt x="104034" y="21710"/>
                    <a:pt x="104034" y="21752"/>
                    <a:pt x="104076" y="21752"/>
                  </a:cubicBezTo>
                  <a:cubicBezTo>
                    <a:pt x="104283" y="21917"/>
                    <a:pt x="104780" y="22042"/>
                    <a:pt x="104987" y="22207"/>
                  </a:cubicBezTo>
                  <a:cubicBezTo>
                    <a:pt x="105153" y="22332"/>
                    <a:pt x="105236" y="22456"/>
                    <a:pt x="105360" y="22580"/>
                  </a:cubicBezTo>
                  <a:cubicBezTo>
                    <a:pt x="105402" y="22580"/>
                    <a:pt x="105402" y="22580"/>
                    <a:pt x="105402" y="22622"/>
                  </a:cubicBezTo>
                  <a:cubicBezTo>
                    <a:pt x="105567" y="22787"/>
                    <a:pt x="105650" y="22953"/>
                    <a:pt x="105774" y="23119"/>
                  </a:cubicBezTo>
                  <a:cubicBezTo>
                    <a:pt x="106147" y="23865"/>
                    <a:pt x="106230" y="24776"/>
                    <a:pt x="106396" y="25563"/>
                  </a:cubicBezTo>
                  <a:cubicBezTo>
                    <a:pt x="106727" y="25356"/>
                    <a:pt x="107059" y="25149"/>
                    <a:pt x="107390" y="25025"/>
                  </a:cubicBezTo>
                  <a:cubicBezTo>
                    <a:pt x="107483" y="25001"/>
                    <a:pt x="107576" y="24988"/>
                    <a:pt x="107669" y="24988"/>
                  </a:cubicBezTo>
                  <a:cubicBezTo>
                    <a:pt x="107905" y="24988"/>
                    <a:pt x="108135" y="25076"/>
                    <a:pt x="108343" y="25315"/>
                  </a:cubicBezTo>
                  <a:lnTo>
                    <a:pt x="108385" y="25315"/>
                  </a:lnTo>
                  <a:cubicBezTo>
                    <a:pt x="108426" y="25356"/>
                    <a:pt x="108426" y="25397"/>
                    <a:pt x="108468" y="25439"/>
                  </a:cubicBezTo>
                  <a:cubicBezTo>
                    <a:pt x="108592" y="25729"/>
                    <a:pt x="108509" y="26102"/>
                    <a:pt x="108468" y="26433"/>
                  </a:cubicBezTo>
                  <a:cubicBezTo>
                    <a:pt x="108468" y="26475"/>
                    <a:pt x="108468" y="26475"/>
                    <a:pt x="108468" y="26475"/>
                  </a:cubicBezTo>
                  <a:cubicBezTo>
                    <a:pt x="108426" y="26682"/>
                    <a:pt x="108426" y="26889"/>
                    <a:pt x="108550" y="26972"/>
                  </a:cubicBezTo>
                  <a:cubicBezTo>
                    <a:pt x="108681" y="26515"/>
                    <a:pt x="109005" y="26344"/>
                    <a:pt x="109362" y="26344"/>
                  </a:cubicBezTo>
                  <a:cubicBezTo>
                    <a:pt x="109685" y="26344"/>
                    <a:pt x="110034" y="26485"/>
                    <a:pt x="110290" y="26682"/>
                  </a:cubicBezTo>
                  <a:cubicBezTo>
                    <a:pt x="110456" y="26806"/>
                    <a:pt x="110580" y="26930"/>
                    <a:pt x="110705" y="27055"/>
                  </a:cubicBezTo>
                  <a:cubicBezTo>
                    <a:pt x="110705" y="27096"/>
                    <a:pt x="110746" y="27138"/>
                    <a:pt x="110788" y="27179"/>
                  </a:cubicBezTo>
                  <a:cubicBezTo>
                    <a:pt x="110829" y="27303"/>
                    <a:pt x="110912" y="27386"/>
                    <a:pt x="110995" y="27510"/>
                  </a:cubicBezTo>
                  <a:cubicBezTo>
                    <a:pt x="110995" y="27510"/>
                    <a:pt x="110995" y="27552"/>
                    <a:pt x="110995" y="27552"/>
                  </a:cubicBezTo>
                  <a:cubicBezTo>
                    <a:pt x="111119" y="27883"/>
                    <a:pt x="111202" y="28215"/>
                    <a:pt x="111243" y="28546"/>
                  </a:cubicBezTo>
                  <a:cubicBezTo>
                    <a:pt x="111243" y="28546"/>
                    <a:pt x="111243" y="28546"/>
                    <a:pt x="111243" y="28588"/>
                  </a:cubicBezTo>
                  <a:cubicBezTo>
                    <a:pt x="111243" y="28712"/>
                    <a:pt x="111285" y="28836"/>
                    <a:pt x="111285" y="29002"/>
                  </a:cubicBezTo>
                  <a:cubicBezTo>
                    <a:pt x="111285" y="29043"/>
                    <a:pt x="111285" y="29085"/>
                    <a:pt x="111285" y="29126"/>
                  </a:cubicBezTo>
                  <a:cubicBezTo>
                    <a:pt x="111326" y="29292"/>
                    <a:pt x="111326" y="29458"/>
                    <a:pt x="111326" y="29623"/>
                  </a:cubicBezTo>
                  <a:cubicBezTo>
                    <a:pt x="111326" y="29665"/>
                    <a:pt x="111326" y="29748"/>
                    <a:pt x="111326" y="29831"/>
                  </a:cubicBezTo>
                  <a:cubicBezTo>
                    <a:pt x="111326" y="30038"/>
                    <a:pt x="111326" y="30162"/>
                    <a:pt x="111368" y="30245"/>
                  </a:cubicBezTo>
                  <a:cubicBezTo>
                    <a:pt x="111451" y="30452"/>
                    <a:pt x="111575" y="30576"/>
                    <a:pt x="111865" y="30825"/>
                  </a:cubicBezTo>
                  <a:cubicBezTo>
                    <a:pt x="112403" y="31405"/>
                    <a:pt x="112321" y="32234"/>
                    <a:pt x="112818" y="32772"/>
                  </a:cubicBezTo>
                  <a:cubicBezTo>
                    <a:pt x="112859" y="32855"/>
                    <a:pt x="112901" y="32938"/>
                    <a:pt x="112942" y="32979"/>
                  </a:cubicBezTo>
                  <a:cubicBezTo>
                    <a:pt x="113149" y="33269"/>
                    <a:pt x="113315" y="33601"/>
                    <a:pt x="113398" y="33932"/>
                  </a:cubicBezTo>
                  <a:cubicBezTo>
                    <a:pt x="113439" y="33932"/>
                    <a:pt x="113439" y="33974"/>
                    <a:pt x="113439" y="33974"/>
                  </a:cubicBezTo>
                  <a:cubicBezTo>
                    <a:pt x="113481" y="34139"/>
                    <a:pt x="113522" y="34305"/>
                    <a:pt x="113522" y="34471"/>
                  </a:cubicBezTo>
                  <a:cubicBezTo>
                    <a:pt x="113522" y="34595"/>
                    <a:pt x="113522" y="34678"/>
                    <a:pt x="113522" y="34802"/>
                  </a:cubicBezTo>
                  <a:cubicBezTo>
                    <a:pt x="113522" y="34885"/>
                    <a:pt x="113564" y="34968"/>
                    <a:pt x="113564" y="35092"/>
                  </a:cubicBezTo>
                  <a:cubicBezTo>
                    <a:pt x="113564" y="35092"/>
                    <a:pt x="113522" y="35092"/>
                    <a:pt x="113522" y="35134"/>
                  </a:cubicBezTo>
                  <a:cubicBezTo>
                    <a:pt x="113522" y="35134"/>
                    <a:pt x="113522" y="35175"/>
                    <a:pt x="113522" y="35217"/>
                  </a:cubicBezTo>
                  <a:cubicBezTo>
                    <a:pt x="113522" y="35424"/>
                    <a:pt x="113481" y="35631"/>
                    <a:pt x="113522" y="35797"/>
                  </a:cubicBezTo>
                  <a:cubicBezTo>
                    <a:pt x="113564" y="35838"/>
                    <a:pt x="113564" y="35879"/>
                    <a:pt x="113564" y="35921"/>
                  </a:cubicBezTo>
                  <a:cubicBezTo>
                    <a:pt x="113605" y="35921"/>
                    <a:pt x="113605" y="35921"/>
                    <a:pt x="113605" y="35962"/>
                  </a:cubicBezTo>
                  <a:cubicBezTo>
                    <a:pt x="113605" y="35962"/>
                    <a:pt x="113646" y="36004"/>
                    <a:pt x="113646" y="36004"/>
                  </a:cubicBezTo>
                  <a:cubicBezTo>
                    <a:pt x="113646" y="36004"/>
                    <a:pt x="113688" y="36045"/>
                    <a:pt x="113688" y="36045"/>
                  </a:cubicBezTo>
                  <a:cubicBezTo>
                    <a:pt x="113688" y="36045"/>
                    <a:pt x="113688" y="36087"/>
                    <a:pt x="113729" y="36087"/>
                  </a:cubicBezTo>
                  <a:cubicBezTo>
                    <a:pt x="113771" y="36128"/>
                    <a:pt x="113812" y="36169"/>
                    <a:pt x="113895" y="36169"/>
                  </a:cubicBezTo>
                  <a:cubicBezTo>
                    <a:pt x="113895" y="36169"/>
                    <a:pt x="113936" y="36211"/>
                    <a:pt x="113936" y="36211"/>
                  </a:cubicBezTo>
                  <a:cubicBezTo>
                    <a:pt x="114144" y="36294"/>
                    <a:pt x="114392" y="36294"/>
                    <a:pt x="114599" y="36418"/>
                  </a:cubicBezTo>
                  <a:cubicBezTo>
                    <a:pt x="114641" y="36418"/>
                    <a:pt x="114641" y="36418"/>
                    <a:pt x="114641" y="36460"/>
                  </a:cubicBezTo>
                  <a:cubicBezTo>
                    <a:pt x="114724" y="36501"/>
                    <a:pt x="114806" y="36542"/>
                    <a:pt x="114848" y="36584"/>
                  </a:cubicBezTo>
                  <a:cubicBezTo>
                    <a:pt x="114848" y="36584"/>
                    <a:pt x="114889" y="36584"/>
                    <a:pt x="114889" y="36625"/>
                  </a:cubicBezTo>
                  <a:cubicBezTo>
                    <a:pt x="114972" y="36667"/>
                    <a:pt x="115014" y="36708"/>
                    <a:pt x="115055" y="36791"/>
                  </a:cubicBezTo>
                  <a:cubicBezTo>
                    <a:pt x="115138" y="36874"/>
                    <a:pt x="115179" y="36957"/>
                    <a:pt x="115179" y="37040"/>
                  </a:cubicBezTo>
                  <a:cubicBezTo>
                    <a:pt x="115345" y="37412"/>
                    <a:pt x="115304" y="37868"/>
                    <a:pt x="115179" y="38324"/>
                  </a:cubicBezTo>
                  <a:cubicBezTo>
                    <a:pt x="115179" y="38365"/>
                    <a:pt x="115179" y="38365"/>
                    <a:pt x="115179" y="38407"/>
                  </a:cubicBezTo>
                  <a:cubicBezTo>
                    <a:pt x="115138" y="38490"/>
                    <a:pt x="115138" y="38531"/>
                    <a:pt x="115096" y="38614"/>
                  </a:cubicBezTo>
                  <a:cubicBezTo>
                    <a:pt x="115014" y="38904"/>
                    <a:pt x="114848" y="39277"/>
                    <a:pt x="115014" y="39525"/>
                  </a:cubicBezTo>
                  <a:cubicBezTo>
                    <a:pt x="115138" y="39857"/>
                    <a:pt x="115511" y="39981"/>
                    <a:pt x="115594" y="40354"/>
                  </a:cubicBezTo>
                  <a:cubicBezTo>
                    <a:pt x="115594" y="40354"/>
                    <a:pt x="115594" y="40354"/>
                    <a:pt x="115594" y="40395"/>
                  </a:cubicBezTo>
                  <a:cubicBezTo>
                    <a:pt x="115635" y="40437"/>
                    <a:pt x="115635" y="40437"/>
                    <a:pt x="115635" y="40478"/>
                  </a:cubicBezTo>
                  <a:cubicBezTo>
                    <a:pt x="115635" y="40520"/>
                    <a:pt x="115635" y="40561"/>
                    <a:pt x="115635" y="40561"/>
                  </a:cubicBezTo>
                  <a:cubicBezTo>
                    <a:pt x="115635" y="40603"/>
                    <a:pt x="115635" y="40644"/>
                    <a:pt x="115635" y="40644"/>
                  </a:cubicBezTo>
                  <a:cubicBezTo>
                    <a:pt x="115594" y="40685"/>
                    <a:pt x="115594" y="40685"/>
                    <a:pt x="115594" y="40727"/>
                  </a:cubicBezTo>
                  <a:cubicBezTo>
                    <a:pt x="115594" y="40810"/>
                    <a:pt x="115552" y="40893"/>
                    <a:pt x="115511" y="40975"/>
                  </a:cubicBezTo>
                  <a:cubicBezTo>
                    <a:pt x="115469" y="41058"/>
                    <a:pt x="115428" y="41100"/>
                    <a:pt x="115386" y="41141"/>
                  </a:cubicBezTo>
                  <a:cubicBezTo>
                    <a:pt x="115304" y="41224"/>
                    <a:pt x="115221" y="41348"/>
                    <a:pt x="115138" y="41431"/>
                  </a:cubicBezTo>
                  <a:cubicBezTo>
                    <a:pt x="114931" y="41638"/>
                    <a:pt x="115138" y="41763"/>
                    <a:pt x="115262" y="41970"/>
                  </a:cubicBezTo>
                  <a:cubicBezTo>
                    <a:pt x="115304" y="42011"/>
                    <a:pt x="115304" y="42011"/>
                    <a:pt x="115304" y="42053"/>
                  </a:cubicBezTo>
                  <a:cubicBezTo>
                    <a:pt x="115345" y="42094"/>
                    <a:pt x="115345" y="42136"/>
                    <a:pt x="115386" y="42177"/>
                  </a:cubicBezTo>
                  <a:cubicBezTo>
                    <a:pt x="115511" y="42426"/>
                    <a:pt x="115594" y="42716"/>
                    <a:pt x="115635" y="42964"/>
                  </a:cubicBezTo>
                  <a:cubicBezTo>
                    <a:pt x="115677" y="43006"/>
                    <a:pt x="115677" y="43047"/>
                    <a:pt x="115677" y="43047"/>
                  </a:cubicBezTo>
                  <a:cubicBezTo>
                    <a:pt x="115801" y="43378"/>
                    <a:pt x="116132" y="43710"/>
                    <a:pt x="116298" y="44000"/>
                  </a:cubicBezTo>
                  <a:cubicBezTo>
                    <a:pt x="116298" y="44000"/>
                    <a:pt x="116339" y="44041"/>
                    <a:pt x="116339" y="44041"/>
                  </a:cubicBezTo>
                  <a:cubicBezTo>
                    <a:pt x="116381" y="44166"/>
                    <a:pt x="116464" y="44290"/>
                    <a:pt x="116505" y="44414"/>
                  </a:cubicBezTo>
                  <a:cubicBezTo>
                    <a:pt x="116505" y="44456"/>
                    <a:pt x="116547" y="44497"/>
                    <a:pt x="116547" y="44539"/>
                  </a:cubicBezTo>
                  <a:cubicBezTo>
                    <a:pt x="116547" y="44704"/>
                    <a:pt x="116381" y="44787"/>
                    <a:pt x="116381" y="44911"/>
                  </a:cubicBezTo>
                  <a:cubicBezTo>
                    <a:pt x="116422" y="45160"/>
                    <a:pt x="116422" y="45367"/>
                    <a:pt x="116422" y="45574"/>
                  </a:cubicBezTo>
                  <a:cubicBezTo>
                    <a:pt x="116422" y="45574"/>
                    <a:pt x="116422" y="45616"/>
                    <a:pt x="116422" y="45616"/>
                  </a:cubicBezTo>
                  <a:cubicBezTo>
                    <a:pt x="116422" y="45823"/>
                    <a:pt x="116422" y="45989"/>
                    <a:pt x="116422" y="46196"/>
                  </a:cubicBezTo>
                  <a:cubicBezTo>
                    <a:pt x="116422" y="46237"/>
                    <a:pt x="116422" y="46279"/>
                    <a:pt x="116422" y="46320"/>
                  </a:cubicBezTo>
                  <a:cubicBezTo>
                    <a:pt x="116381" y="46942"/>
                    <a:pt x="116381" y="47563"/>
                    <a:pt x="116464" y="48184"/>
                  </a:cubicBezTo>
                  <a:cubicBezTo>
                    <a:pt x="116464" y="48226"/>
                    <a:pt x="116464" y="48267"/>
                    <a:pt x="116464" y="48309"/>
                  </a:cubicBezTo>
                  <a:cubicBezTo>
                    <a:pt x="116464" y="48433"/>
                    <a:pt x="116505" y="48557"/>
                    <a:pt x="116505" y="48723"/>
                  </a:cubicBezTo>
                  <a:cubicBezTo>
                    <a:pt x="116505" y="48764"/>
                    <a:pt x="116547" y="48847"/>
                    <a:pt x="116547" y="48930"/>
                  </a:cubicBezTo>
                  <a:cubicBezTo>
                    <a:pt x="116547" y="48972"/>
                    <a:pt x="116547" y="48972"/>
                    <a:pt x="116547" y="49013"/>
                  </a:cubicBezTo>
                  <a:cubicBezTo>
                    <a:pt x="116671" y="49676"/>
                    <a:pt x="116629" y="50422"/>
                    <a:pt x="116547" y="51126"/>
                  </a:cubicBezTo>
                  <a:cubicBezTo>
                    <a:pt x="116381" y="52038"/>
                    <a:pt x="116174" y="52949"/>
                    <a:pt x="115925" y="53778"/>
                  </a:cubicBezTo>
                  <a:cubicBezTo>
                    <a:pt x="115635" y="54979"/>
                    <a:pt x="115014" y="56056"/>
                    <a:pt x="114309" y="57051"/>
                  </a:cubicBezTo>
                  <a:cubicBezTo>
                    <a:pt x="114061" y="57382"/>
                    <a:pt x="113812" y="57714"/>
                    <a:pt x="113522" y="58045"/>
                  </a:cubicBezTo>
                  <a:cubicBezTo>
                    <a:pt x="113108" y="58542"/>
                    <a:pt x="112859" y="59371"/>
                    <a:pt x="112611" y="60034"/>
                  </a:cubicBezTo>
                  <a:cubicBezTo>
                    <a:pt x="112611" y="60075"/>
                    <a:pt x="112569" y="60158"/>
                    <a:pt x="112528" y="60241"/>
                  </a:cubicBezTo>
                  <a:cubicBezTo>
                    <a:pt x="112486" y="60365"/>
                    <a:pt x="112445" y="60448"/>
                    <a:pt x="112403" y="60531"/>
                  </a:cubicBezTo>
                  <a:cubicBezTo>
                    <a:pt x="112072" y="61194"/>
                    <a:pt x="111741" y="61815"/>
                    <a:pt x="111368" y="62437"/>
                  </a:cubicBezTo>
                  <a:cubicBezTo>
                    <a:pt x="111368" y="62437"/>
                    <a:pt x="111326" y="62478"/>
                    <a:pt x="111326" y="62478"/>
                  </a:cubicBezTo>
                  <a:cubicBezTo>
                    <a:pt x="111202" y="62685"/>
                    <a:pt x="110995" y="62851"/>
                    <a:pt x="110829" y="63017"/>
                  </a:cubicBezTo>
                  <a:cubicBezTo>
                    <a:pt x="110788" y="63017"/>
                    <a:pt x="110746" y="63058"/>
                    <a:pt x="110746" y="63058"/>
                  </a:cubicBezTo>
                  <a:cubicBezTo>
                    <a:pt x="110373" y="63307"/>
                    <a:pt x="109959" y="63431"/>
                    <a:pt x="109545" y="63597"/>
                  </a:cubicBezTo>
                  <a:cubicBezTo>
                    <a:pt x="109296" y="63680"/>
                    <a:pt x="109130" y="63845"/>
                    <a:pt x="108840" y="63928"/>
                  </a:cubicBezTo>
                  <a:cubicBezTo>
                    <a:pt x="108716" y="63970"/>
                    <a:pt x="108633" y="63970"/>
                    <a:pt x="108550" y="64011"/>
                  </a:cubicBezTo>
                  <a:cubicBezTo>
                    <a:pt x="108302" y="64094"/>
                    <a:pt x="108260" y="64177"/>
                    <a:pt x="108053" y="64508"/>
                  </a:cubicBezTo>
                  <a:cubicBezTo>
                    <a:pt x="107556" y="65585"/>
                    <a:pt x="106520" y="66745"/>
                    <a:pt x="105402" y="67201"/>
                  </a:cubicBezTo>
                  <a:cubicBezTo>
                    <a:pt x="105236" y="67243"/>
                    <a:pt x="105112" y="67284"/>
                    <a:pt x="104987" y="67326"/>
                  </a:cubicBezTo>
                  <a:cubicBezTo>
                    <a:pt x="104780" y="67367"/>
                    <a:pt x="104490" y="67367"/>
                    <a:pt x="104242" y="67408"/>
                  </a:cubicBezTo>
                  <a:cubicBezTo>
                    <a:pt x="104117" y="67450"/>
                    <a:pt x="104034" y="67450"/>
                    <a:pt x="103952" y="67491"/>
                  </a:cubicBezTo>
                  <a:cubicBezTo>
                    <a:pt x="103662" y="67740"/>
                    <a:pt x="103413" y="67988"/>
                    <a:pt x="103123" y="68196"/>
                  </a:cubicBezTo>
                  <a:cubicBezTo>
                    <a:pt x="102999" y="68320"/>
                    <a:pt x="102833" y="68403"/>
                    <a:pt x="102667" y="68486"/>
                  </a:cubicBezTo>
                  <a:cubicBezTo>
                    <a:pt x="102543" y="68568"/>
                    <a:pt x="102419" y="68651"/>
                    <a:pt x="102294" y="68734"/>
                  </a:cubicBezTo>
                  <a:cubicBezTo>
                    <a:pt x="102294" y="68734"/>
                    <a:pt x="102294" y="68817"/>
                    <a:pt x="102294" y="68858"/>
                  </a:cubicBezTo>
                  <a:cubicBezTo>
                    <a:pt x="102253" y="68900"/>
                    <a:pt x="102253" y="68983"/>
                    <a:pt x="102253" y="68983"/>
                  </a:cubicBezTo>
                  <a:cubicBezTo>
                    <a:pt x="102211" y="69107"/>
                    <a:pt x="101921" y="69356"/>
                    <a:pt x="101839" y="69438"/>
                  </a:cubicBezTo>
                  <a:cubicBezTo>
                    <a:pt x="101766" y="69536"/>
                    <a:pt x="101650" y="69576"/>
                    <a:pt x="101525" y="69576"/>
                  </a:cubicBezTo>
                  <a:cubicBezTo>
                    <a:pt x="101437" y="69576"/>
                    <a:pt x="101344" y="69556"/>
                    <a:pt x="101259" y="69521"/>
                  </a:cubicBezTo>
                  <a:cubicBezTo>
                    <a:pt x="101217" y="69480"/>
                    <a:pt x="101134" y="69480"/>
                    <a:pt x="101051" y="69438"/>
                  </a:cubicBezTo>
                  <a:cubicBezTo>
                    <a:pt x="101051" y="69438"/>
                    <a:pt x="101010" y="69397"/>
                    <a:pt x="100968" y="69397"/>
                  </a:cubicBezTo>
                  <a:cubicBezTo>
                    <a:pt x="100596" y="69190"/>
                    <a:pt x="100927" y="68196"/>
                    <a:pt x="101010" y="67906"/>
                  </a:cubicBezTo>
                  <a:lnTo>
                    <a:pt x="101010" y="67906"/>
                  </a:lnTo>
                  <a:cubicBezTo>
                    <a:pt x="100927" y="67947"/>
                    <a:pt x="100844" y="67947"/>
                    <a:pt x="100761" y="67947"/>
                  </a:cubicBezTo>
                  <a:lnTo>
                    <a:pt x="100347" y="67947"/>
                  </a:lnTo>
                  <a:cubicBezTo>
                    <a:pt x="100306" y="67906"/>
                    <a:pt x="100264" y="67906"/>
                    <a:pt x="100223" y="67906"/>
                  </a:cubicBezTo>
                  <a:cubicBezTo>
                    <a:pt x="100223" y="67906"/>
                    <a:pt x="100181" y="67864"/>
                    <a:pt x="100140" y="67864"/>
                  </a:cubicBezTo>
                  <a:cubicBezTo>
                    <a:pt x="100098" y="67823"/>
                    <a:pt x="100016" y="67823"/>
                    <a:pt x="99974" y="67781"/>
                  </a:cubicBezTo>
                  <a:cubicBezTo>
                    <a:pt x="99891" y="67698"/>
                    <a:pt x="99850" y="67616"/>
                    <a:pt x="99767" y="67533"/>
                  </a:cubicBezTo>
                  <a:cubicBezTo>
                    <a:pt x="99684" y="67450"/>
                    <a:pt x="99601" y="67367"/>
                    <a:pt x="99477" y="67326"/>
                  </a:cubicBezTo>
                  <a:cubicBezTo>
                    <a:pt x="99436" y="67305"/>
                    <a:pt x="99394" y="67294"/>
                    <a:pt x="99353" y="67294"/>
                  </a:cubicBezTo>
                  <a:cubicBezTo>
                    <a:pt x="99311" y="67294"/>
                    <a:pt x="99270" y="67305"/>
                    <a:pt x="99228" y="67326"/>
                  </a:cubicBezTo>
                  <a:cubicBezTo>
                    <a:pt x="99187" y="67367"/>
                    <a:pt x="99146" y="67367"/>
                    <a:pt x="99146" y="67408"/>
                  </a:cubicBezTo>
                  <a:cubicBezTo>
                    <a:pt x="99021" y="67574"/>
                    <a:pt x="98897" y="67698"/>
                    <a:pt x="98814" y="67864"/>
                  </a:cubicBezTo>
                  <a:cubicBezTo>
                    <a:pt x="98400" y="68320"/>
                    <a:pt x="97985" y="68693"/>
                    <a:pt x="97405" y="68983"/>
                  </a:cubicBezTo>
                  <a:cubicBezTo>
                    <a:pt x="97188" y="69097"/>
                    <a:pt x="97004" y="69143"/>
                    <a:pt x="96838" y="69143"/>
                  </a:cubicBezTo>
                  <a:cubicBezTo>
                    <a:pt x="96341" y="69143"/>
                    <a:pt x="96007" y="68724"/>
                    <a:pt x="95417" y="68444"/>
                  </a:cubicBezTo>
                  <a:cubicBezTo>
                    <a:pt x="95127" y="68320"/>
                    <a:pt x="94795" y="68237"/>
                    <a:pt x="94464" y="68196"/>
                  </a:cubicBezTo>
                  <a:cubicBezTo>
                    <a:pt x="94422" y="68154"/>
                    <a:pt x="94422" y="68154"/>
                    <a:pt x="94381" y="68154"/>
                  </a:cubicBezTo>
                  <a:cubicBezTo>
                    <a:pt x="94059" y="68125"/>
                    <a:pt x="93757" y="68096"/>
                    <a:pt x="93447" y="68096"/>
                  </a:cubicBezTo>
                  <a:cubicBezTo>
                    <a:pt x="93319" y="68096"/>
                    <a:pt x="93189" y="68101"/>
                    <a:pt x="93055" y="68113"/>
                  </a:cubicBezTo>
                  <a:cubicBezTo>
                    <a:pt x="92848" y="68113"/>
                    <a:pt x="92185" y="68154"/>
                    <a:pt x="92061" y="68361"/>
                  </a:cubicBezTo>
                  <a:cubicBezTo>
                    <a:pt x="92019" y="68361"/>
                    <a:pt x="92019" y="68361"/>
                    <a:pt x="92019" y="68403"/>
                  </a:cubicBezTo>
                  <a:cubicBezTo>
                    <a:pt x="91771" y="68734"/>
                    <a:pt x="91564" y="69107"/>
                    <a:pt x="91356" y="69438"/>
                  </a:cubicBezTo>
                  <a:cubicBezTo>
                    <a:pt x="90984" y="69977"/>
                    <a:pt x="90569" y="70806"/>
                    <a:pt x="89865" y="71054"/>
                  </a:cubicBezTo>
                  <a:cubicBezTo>
                    <a:pt x="89695" y="71103"/>
                    <a:pt x="89525" y="71123"/>
                    <a:pt x="89355" y="71123"/>
                  </a:cubicBezTo>
                  <a:cubicBezTo>
                    <a:pt x="89235" y="71123"/>
                    <a:pt x="89115" y="71113"/>
                    <a:pt x="88995" y="71096"/>
                  </a:cubicBezTo>
                  <a:cubicBezTo>
                    <a:pt x="88951" y="71085"/>
                    <a:pt x="88903" y="71079"/>
                    <a:pt x="88854" y="71079"/>
                  </a:cubicBezTo>
                  <a:cubicBezTo>
                    <a:pt x="88718" y="71079"/>
                    <a:pt x="88567" y="71118"/>
                    <a:pt x="88415" y="71179"/>
                  </a:cubicBezTo>
                  <a:cubicBezTo>
                    <a:pt x="88249" y="71220"/>
                    <a:pt x="88083" y="71303"/>
                    <a:pt x="87918" y="71386"/>
                  </a:cubicBezTo>
                  <a:cubicBezTo>
                    <a:pt x="87876" y="71386"/>
                    <a:pt x="87835" y="71427"/>
                    <a:pt x="87752" y="71427"/>
                  </a:cubicBezTo>
                  <a:cubicBezTo>
                    <a:pt x="87421" y="71551"/>
                    <a:pt x="87089" y="71593"/>
                    <a:pt x="86716" y="71634"/>
                  </a:cubicBezTo>
                  <a:cubicBezTo>
                    <a:pt x="86633" y="71676"/>
                    <a:pt x="86550" y="71676"/>
                    <a:pt x="86509" y="71676"/>
                  </a:cubicBezTo>
                  <a:cubicBezTo>
                    <a:pt x="86219" y="71759"/>
                    <a:pt x="86053" y="71924"/>
                    <a:pt x="85929" y="72173"/>
                  </a:cubicBezTo>
                  <a:cubicBezTo>
                    <a:pt x="85846" y="72256"/>
                    <a:pt x="85805" y="72339"/>
                    <a:pt x="85763" y="72422"/>
                  </a:cubicBezTo>
                  <a:cubicBezTo>
                    <a:pt x="85308" y="73292"/>
                    <a:pt x="84520" y="73996"/>
                    <a:pt x="83526" y="73996"/>
                  </a:cubicBezTo>
                  <a:cubicBezTo>
                    <a:pt x="83360" y="73996"/>
                    <a:pt x="83153" y="73954"/>
                    <a:pt x="82946" y="73913"/>
                  </a:cubicBezTo>
                  <a:cubicBezTo>
                    <a:pt x="82822" y="73913"/>
                    <a:pt x="82697" y="73872"/>
                    <a:pt x="82573" y="73830"/>
                  </a:cubicBezTo>
                  <a:cubicBezTo>
                    <a:pt x="82497" y="73797"/>
                    <a:pt x="82411" y="73785"/>
                    <a:pt x="82321" y="73785"/>
                  </a:cubicBezTo>
                  <a:cubicBezTo>
                    <a:pt x="82070" y="73785"/>
                    <a:pt x="81781" y="73883"/>
                    <a:pt x="81537" y="73913"/>
                  </a:cubicBezTo>
                  <a:cubicBezTo>
                    <a:pt x="81371" y="73923"/>
                    <a:pt x="81207" y="73928"/>
                    <a:pt x="81045" y="73928"/>
                  </a:cubicBezTo>
                  <a:cubicBezTo>
                    <a:pt x="80520" y="73928"/>
                    <a:pt x="80014" y="73874"/>
                    <a:pt x="79507" y="73747"/>
                  </a:cubicBezTo>
                  <a:lnTo>
                    <a:pt x="79424" y="73747"/>
                  </a:lnTo>
                  <a:cubicBezTo>
                    <a:pt x="79093" y="73664"/>
                    <a:pt x="78803" y="73499"/>
                    <a:pt x="78513" y="73333"/>
                  </a:cubicBezTo>
                  <a:cubicBezTo>
                    <a:pt x="78430" y="73292"/>
                    <a:pt x="78389" y="73250"/>
                    <a:pt x="78347" y="73209"/>
                  </a:cubicBezTo>
                  <a:cubicBezTo>
                    <a:pt x="78223" y="73167"/>
                    <a:pt x="78140" y="73084"/>
                    <a:pt x="78016" y="73002"/>
                  </a:cubicBezTo>
                  <a:cubicBezTo>
                    <a:pt x="77974" y="72960"/>
                    <a:pt x="77974" y="72960"/>
                    <a:pt x="77933" y="72919"/>
                  </a:cubicBezTo>
                  <a:cubicBezTo>
                    <a:pt x="77891" y="72877"/>
                    <a:pt x="77809" y="72836"/>
                    <a:pt x="77767" y="72836"/>
                  </a:cubicBezTo>
                  <a:cubicBezTo>
                    <a:pt x="77726" y="72753"/>
                    <a:pt x="77684" y="72712"/>
                    <a:pt x="77601" y="72670"/>
                  </a:cubicBezTo>
                  <a:cubicBezTo>
                    <a:pt x="77560" y="72629"/>
                    <a:pt x="77519" y="72546"/>
                    <a:pt x="77477" y="72504"/>
                  </a:cubicBezTo>
                  <a:cubicBezTo>
                    <a:pt x="77353" y="72380"/>
                    <a:pt x="77228" y="72256"/>
                    <a:pt x="77104" y="72090"/>
                  </a:cubicBezTo>
                  <a:cubicBezTo>
                    <a:pt x="76856" y="71800"/>
                    <a:pt x="76690" y="71676"/>
                    <a:pt x="76441" y="71427"/>
                  </a:cubicBezTo>
                  <a:cubicBezTo>
                    <a:pt x="76317" y="71303"/>
                    <a:pt x="76193" y="71137"/>
                    <a:pt x="76110" y="70971"/>
                  </a:cubicBezTo>
                  <a:cubicBezTo>
                    <a:pt x="76110" y="70930"/>
                    <a:pt x="76068" y="70889"/>
                    <a:pt x="76068" y="70889"/>
                  </a:cubicBezTo>
                  <a:cubicBezTo>
                    <a:pt x="76068" y="70847"/>
                    <a:pt x="76068" y="70847"/>
                    <a:pt x="76068" y="70806"/>
                  </a:cubicBezTo>
                  <a:cubicBezTo>
                    <a:pt x="76027" y="70764"/>
                    <a:pt x="76027" y="70681"/>
                    <a:pt x="75986" y="70640"/>
                  </a:cubicBezTo>
                  <a:cubicBezTo>
                    <a:pt x="75944" y="70267"/>
                    <a:pt x="76151" y="69977"/>
                    <a:pt x="76151" y="69646"/>
                  </a:cubicBezTo>
                  <a:cubicBezTo>
                    <a:pt x="76151" y="69107"/>
                    <a:pt x="75696" y="68071"/>
                    <a:pt x="75488" y="67574"/>
                  </a:cubicBezTo>
                  <a:cubicBezTo>
                    <a:pt x="75033" y="68278"/>
                    <a:pt x="74535" y="68983"/>
                    <a:pt x="74038" y="69646"/>
                  </a:cubicBezTo>
                  <a:cubicBezTo>
                    <a:pt x="73831" y="69894"/>
                    <a:pt x="73707" y="70226"/>
                    <a:pt x="73583" y="70516"/>
                  </a:cubicBezTo>
                  <a:cubicBezTo>
                    <a:pt x="73500" y="70806"/>
                    <a:pt x="73458" y="71096"/>
                    <a:pt x="73375" y="71386"/>
                  </a:cubicBezTo>
                  <a:cubicBezTo>
                    <a:pt x="73334" y="71593"/>
                    <a:pt x="73293" y="71759"/>
                    <a:pt x="73210" y="71924"/>
                  </a:cubicBezTo>
                  <a:cubicBezTo>
                    <a:pt x="73044" y="72546"/>
                    <a:pt x="72754" y="73623"/>
                    <a:pt x="72257" y="73996"/>
                  </a:cubicBezTo>
                  <a:cubicBezTo>
                    <a:pt x="72050" y="74162"/>
                    <a:pt x="71760" y="74244"/>
                    <a:pt x="71470" y="74286"/>
                  </a:cubicBezTo>
                  <a:cubicBezTo>
                    <a:pt x="71138" y="74327"/>
                    <a:pt x="70765" y="74369"/>
                    <a:pt x="70475" y="74369"/>
                  </a:cubicBezTo>
                  <a:cubicBezTo>
                    <a:pt x="70061" y="74369"/>
                    <a:pt x="69605" y="74244"/>
                    <a:pt x="69232" y="74244"/>
                  </a:cubicBezTo>
                  <a:cubicBezTo>
                    <a:pt x="68984" y="74244"/>
                    <a:pt x="68777" y="74286"/>
                    <a:pt x="68569" y="74410"/>
                  </a:cubicBezTo>
                  <a:cubicBezTo>
                    <a:pt x="68404" y="74534"/>
                    <a:pt x="68197" y="74617"/>
                    <a:pt x="68031" y="74700"/>
                  </a:cubicBezTo>
                  <a:cubicBezTo>
                    <a:pt x="67824" y="74825"/>
                    <a:pt x="67658" y="74866"/>
                    <a:pt x="67492" y="74949"/>
                  </a:cubicBezTo>
                  <a:cubicBezTo>
                    <a:pt x="67198" y="75029"/>
                    <a:pt x="66921" y="75075"/>
                    <a:pt x="66628" y="75075"/>
                  </a:cubicBezTo>
                  <a:cubicBezTo>
                    <a:pt x="66467" y="75075"/>
                    <a:pt x="66301" y="75061"/>
                    <a:pt x="66125" y="75032"/>
                  </a:cubicBezTo>
                  <a:cubicBezTo>
                    <a:pt x="65918" y="74990"/>
                    <a:pt x="65711" y="74949"/>
                    <a:pt x="65545" y="74866"/>
                  </a:cubicBezTo>
                  <a:cubicBezTo>
                    <a:pt x="65462" y="74825"/>
                    <a:pt x="65421" y="74825"/>
                    <a:pt x="65379" y="74783"/>
                  </a:cubicBezTo>
                  <a:cubicBezTo>
                    <a:pt x="65131" y="74700"/>
                    <a:pt x="64799" y="74700"/>
                    <a:pt x="64509" y="74700"/>
                  </a:cubicBezTo>
                  <a:cubicBezTo>
                    <a:pt x="64343" y="74700"/>
                    <a:pt x="64178" y="74742"/>
                    <a:pt x="64012" y="74742"/>
                  </a:cubicBezTo>
                  <a:cubicBezTo>
                    <a:pt x="63846" y="74742"/>
                    <a:pt x="63681" y="74742"/>
                    <a:pt x="63515" y="74783"/>
                  </a:cubicBezTo>
                  <a:cubicBezTo>
                    <a:pt x="62935" y="74866"/>
                    <a:pt x="62355" y="74990"/>
                    <a:pt x="61692" y="74990"/>
                  </a:cubicBezTo>
                  <a:lnTo>
                    <a:pt x="61650" y="74990"/>
                  </a:lnTo>
                  <a:cubicBezTo>
                    <a:pt x="61568" y="74990"/>
                    <a:pt x="61526" y="74949"/>
                    <a:pt x="61485" y="74907"/>
                  </a:cubicBezTo>
                  <a:cubicBezTo>
                    <a:pt x="61464" y="74887"/>
                    <a:pt x="61433" y="74876"/>
                    <a:pt x="61402" y="74876"/>
                  </a:cubicBezTo>
                  <a:cubicBezTo>
                    <a:pt x="61371" y="74876"/>
                    <a:pt x="61340" y="74887"/>
                    <a:pt x="61319" y="74907"/>
                  </a:cubicBezTo>
                  <a:cubicBezTo>
                    <a:pt x="61236" y="74990"/>
                    <a:pt x="61153" y="75115"/>
                    <a:pt x="61029" y="75156"/>
                  </a:cubicBezTo>
                  <a:cubicBezTo>
                    <a:pt x="60988" y="75197"/>
                    <a:pt x="60988" y="75197"/>
                    <a:pt x="60946" y="75197"/>
                  </a:cubicBezTo>
                  <a:cubicBezTo>
                    <a:pt x="60739" y="75363"/>
                    <a:pt x="60532" y="75487"/>
                    <a:pt x="60283" y="75612"/>
                  </a:cubicBezTo>
                  <a:lnTo>
                    <a:pt x="60242" y="75612"/>
                  </a:lnTo>
                  <a:cubicBezTo>
                    <a:pt x="60200" y="75612"/>
                    <a:pt x="60117" y="75653"/>
                    <a:pt x="60076" y="75653"/>
                  </a:cubicBezTo>
                  <a:cubicBezTo>
                    <a:pt x="59949" y="75685"/>
                    <a:pt x="59817" y="75698"/>
                    <a:pt x="59683" y="75698"/>
                  </a:cubicBezTo>
                  <a:cubicBezTo>
                    <a:pt x="59466" y="75698"/>
                    <a:pt x="59245" y="75663"/>
                    <a:pt x="59040" y="75612"/>
                  </a:cubicBezTo>
                  <a:cubicBezTo>
                    <a:pt x="58957" y="75570"/>
                    <a:pt x="58833" y="75570"/>
                    <a:pt x="58750" y="75529"/>
                  </a:cubicBezTo>
                  <a:lnTo>
                    <a:pt x="58750" y="75529"/>
                  </a:lnTo>
                  <a:cubicBezTo>
                    <a:pt x="58750" y="76150"/>
                    <a:pt x="58792" y="76772"/>
                    <a:pt x="58087" y="76979"/>
                  </a:cubicBezTo>
                  <a:cubicBezTo>
                    <a:pt x="58046" y="77000"/>
                    <a:pt x="57994" y="77010"/>
                    <a:pt x="57942" y="77010"/>
                  </a:cubicBezTo>
                  <a:cubicBezTo>
                    <a:pt x="57891" y="77010"/>
                    <a:pt x="57839" y="77000"/>
                    <a:pt x="57797" y="76979"/>
                  </a:cubicBezTo>
                  <a:lnTo>
                    <a:pt x="57632" y="76979"/>
                  </a:lnTo>
                  <a:cubicBezTo>
                    <a:pt x="57466" y="76937"/>
                    <a:pt x="57300" y="76855"/>
                    <a:pt x="57217" y="76813"/>
                  </a:cubicBezTo>
                  <a:cubicBezTo>
                    <a:pt x="57010" y="76647"/>
                    <a:pt x="56886" y="75985"/>
                    <a:pt x="56637" y="75943"/>
                  </a:cubicBezTo>
                  <a:cubicBezTo>
                    <a:pt x="55601" y="75777"/>
                    <a:pt x="54566" y="75487"/>
                    <a:pt x="53654" y="74990"/>
                  </a:cubicBezTo>
                  <a:cubicBezTo>
                    <a:pt x="53530" y="74949"/>
                    <a:pt x="53447" y="74907"/>
                    <a:pt x="53323" y="74825"/>
                  </a:cubicBezTo>
                  <a:cubicBezTo>
                    <a:pt x="53240" y="74783"/>
                    <a:pt x="53116" y="74742"/>
                    <a:pt x="53033" y="74659"/>
                  </a:cubicBezTo>
                  <a:cubicBezTo>
                    <a:pt x="52991" y="74659"/>
                    <a:pt x="52950" y="74617"/>
                    <a:pt x="52950" y="74617"/>
                  </a:cubicBezTo>
                  <a:cubicBezTo>
                    <a:pt x="52577" y="74369"/>
                    <a:pt x="52246" y="74120"/>
                    <a:pt x="51914" y="73830"/>
                  </a:cubicBezTo>
                  <a:cubicBezTo>
                    <a:pt x="51251" y="73209"/>
                    <a:pt x="50795" y="72629"/>
                    <a:pt x="50298" y="71883"/>
                  </a:cubicBezTo>
                  <a:cubicBezTo>
                    <a:pt x="50257" y="71800"/>
                    <a:pt x="50174" y="71676"/>
                    <a:pt x="50091" y="71593"/>
                  </a:cubicBezTo>
                  <a:cubicBezTo>
                    <a:pt x="50091" y="71551"/>
                    <a:pt x="50050" y="71510"/>
                    <a:pt x="50008" y="71469"/>
                  </a:cubicBezTo>
                  <a:cubicBezTo>
                    <a:pt x="49635" y="70971"/>
                    <a:pt x="49180" y="70640"/>
                    <a:pt x="48600" y="70226"/>
                  </a:cubicBezTo>
                  <a:cubicBezTo>
                    <a:pt x="48558" y="70226"/>
                    <a:pt x="48558" y="70226"/>
                    <a:pt x="48517" y="70184"/>
                  </a:cubicBezTo>
                  <a:cubicBezTo>
                    <a:pt x="47854" y="69687"/>
                    <a:pt x="47522" y="68858"/>
                    <a:pt x="47150" y="68113"/>
                  </a:cubicBezTo>
                  <a:cubicBezTo>
                    <a:pt x="46984" y="67823"/>
                    <a:pt x="46901" y="67657"/>
                    <a:pt x="46818" y="67574"/>
                  </a:cubicBezTo>
                  <a:cubicBezTo>
                    <a:pt x="46694" y="67491"/>
                    <a:pt x="46570" y="67450"/>
                    <a:pt x="46321" y="67408"/>
                  </a:cubicBezTo>
                  <a:lnTo>
                    <a:pt x="46238" y="67408"/>
                  </a:lnTo>
                  <a:cubicBezTo>
                    <a:pt x="46155" y="67408"/>
                    <a:pt x="46072" y="67367"/>
                    <a:pt x="45989" y="67367"/>
                  </a:cubicBezTo>
                  <a:cubicBezTo>
                    <a:pt x="45824" y="67326"/>
                    <a:pt x="45699" y="67326"/>
                    <a:pt x="45534" y="67284"/>
                  </a:cubicBezTo>
                  <a:cubicBezTo>
                    <a:pt x="45492" y="67243"/>
                    <a:pt x="45492" y="67243"/>
                    <a:pt x="45451" y="67243"/>
                  </a:cubicBezTo>
                  <a:cubicBezTo>
                    <a:pt x="45327" y="67201"/>
                    <a:pt x="45244" y="67201"/>
                    <a:pt x="45161" y="67160"/>
                  </a:cubicBezTo>
                  <a:cubicBezTo>
                    <a:pt x="44912" y="67077"/>
                    <a:pt x="44664" y="66953"/>
                    <a:pt x="44457" y="66787"/>
                  </a:cubicBezTo>
                  <a:cubicBezTo>
                    <a:pt x="44374" y="66745"/>
                    <a:pt x="44291" y="66663"/>
                    <a:pt x="44208" y="66621"/>
                  </a:cubicBezTo>
                  <a:cubicBezTo>
                    <a:pt x="44125" y="66538"/>
                    <a:pt x="44042" y="66455"/>
                    <a:pt x="43959" y="66373"/>
                  </a:cubicBezTo>
                  <a:cubicBezTo>
                    <a:pt x="43835" y="66248"/>
                    <a:pt x="43711" y="66165"/>
                    <a:pt x="43586" y="66041"/>
                  </a:cubicBezTo>
                  <a:cubicBezTo>
                    <a:pt x="43504" y="66000"/>
                    <a:pt x="43421" y="65958"/>
                    <a:pt x="43379" y="65875"/>
                  </a:cubicBezTo>
                  <a:cubicBezTo>
                    <a:pt x="43255" y="65834"/>
                    <a:pt x="43172" y="65751"/>
                    <a:pt x="43089" y="65710"/>
                  </a:cubicBezTo>
                  <a:cubicBezTo>
                    <a:pt x="43048" y="65710"/>
                    <a:pt x="43048" y="65710"/>
                    <a:pt x="43048" y="65668"/>
                  </a:cubicBezTo>
                  <a:cubicBezTo>
                    <a:pt x="42716" y="65503"/>
                    <a:pt x="42344" y="65337"/>
                    <a:pt x="42012" y="65171"/>
                  </a:cubicBezTo>
                  <a:cubicBezTo>
                    <a:pt x="41681" y="65047"/>
                    <a:pt x="41183" y="64964"/>
                    <a:pt x="40935" y="64674"/>
                  </a:cubicBezTo>
                  <a:cubicBezTo>
                    <a:pt x="40521" y="64177"/>
                    <a:pt x="40852" y="62975"/>
                    <a:pt x="41059" y="62437"/>
                  </a:cubicBezTo>
                  <a:cubicBezTo>
                    <a:pt x="41101" y="62354"/>
                    <a:pt x="41142" y="62271"/>
                    <a:pt x="41183" y="62230"/>
                  </a:cubicBezTo>
                  <a:cubicBezTo>
                    <a:pt x="41349" y="61939"/>
                    <a:pt x="41598" y="61691"/>
                    <a:pt x="41722" y="61401"/>
                  </a:cubicBezTo>
                  <a:cubicBezTo>
                    <a:pt x="41722" y="61359"/>
                    <a:pt x="41722" y="61359"/>
                    <a:pt x="41722" y="61318"/>
                  </a:cubicBezTo>
                  <a:cubicBezTo>
                    <a:pt x="41764" y="61194"/>
                    <a:pt x="41764" y="61069"/>
                    <a:pt x="41764" y="60945"/>
                  </a:cubicBezTo>
                  <a:cubicBezTo>
                    <a:pt x="41764" y="60904"/>
                    <a:pt x="41764" y="60904"/>
                    <a:pt x="41764" y="60862"/>
                  </a:cubicBezTo>
                  <a:cubicBezTo>
                    <a:pt x="41722" y="60738"/>
                    <a:pt x="41681" y="60572"/>
                    <a:pt x="41639" y="60407"/>
                  </a:cubicBezTo>
                  <a:cubicBezTo>
                    <a:pt x="41639" y="60241"/>
                    <a:pt x="41639" y="60117"/>
                    <a:pt x="41598" y="59951"/>
                  </a:cubicBezTo>
                  <a:cubicBezTo>
                    <a:pt x="41473" y="58376"/>
                    <a:pt x="41805" y="57051"/>
                    <a:pt x="42385" y="55601"/>
                  </a:cubicBezTo>
                  <a:cubicBezTo>
                    <a:pt x="42426" y="55518"/>
                    <a:pt x="42426" y="55476"/>
                    <a:pt x="42468" y="55393"/>
                  </a:cubicBezTo>
                  <a:cubicBezTo>
                    <a:pt x="42592" y="55145"/>
                    <a:pt x="42675" y="54896"/>
                    <a:pt x="42716" y="54648"/>
                  </a:cubicBezTo>
                  <a:cubicBezTo>
                    <a:pt x="43006" y="53695"/>
                    <a:pt x="43131" y="52618"/>
                    <a:pt x="43131" y="51582"/>
                  </a:cubicBezTo>
                  <a:cubicBezTo>
                    <a:pt x="43089" y="51167"/>
                    <a:pt x="43089" y="50795"/>
                    <a:pt x="43006" y="50422"/>
                  </a:cubicBezTo>
                  <a:cubicBezTo>
                    <a:pt x="43006" y="50256"/>
                    <a:pt x="42965" y="50132"/>
                    <a:pt x="42924" y="50049"/>
                  </a:cubicBezTo>
                  <a:cubicBezTo>
                    <a:pt x="42882" y="49966"/>
                    <a:pt x="42799" y="49925"/>
                    <a:pt x="42634" y="49883"/>
                  </a:cubicBezTo>
                  <a:cubicBezTo>
                    <a:pt x="42551" y="49883"/>
                    <a:pt x="42509" y="49883"/>
                    <a:pt x="42426" y="49842"/>
                  </a:cubicBezTo>
                  <a:cubicBezTo>
                    <a:pt x="42344" y="49800"/>
                    <a:pt x="42261" y="49800"/>
                    <a:pt x="42219" y="49759"/>
                  </a:cubicBezTo>
                  <a:cubicBezTo>
                    <a:pt x="42178" y="49717"/>
                    <a:pt x="42136" y="49717"/>
                    <a:pt x="42095" y="49717"/>
                  </a:cubicBezTo>
                  <a:cubicBezTo>
                    <a:pt x="41929" y="49635"/>
                    <a:pt x="41805" y="49552"/>
                    <a:pt x="41722" y="49469"/>
                  </a:cubicBezTo>
                  <a:cubicBezTo>
                    <a:pt x="41639" y="49427"/>
                    <a:pt x="41556" y="49386"/>
                    <a:pt x="41515" y="49345"/>
                  </a:cubicBezTo>
                  <a:lnTo>
                    <a:pt x="41473" y="49345"/>
                  </a:lnTo>
                  <a:cubicBezTo>
                    <a:pt x="41473" y="49345"/>
                    <a:pt x="41473" y="49345"/>
                    <a:pt x="41473" y="49303"/>
                  </a:cubicBezTo>
                  <a:cubicBezTo>
                    <a:pt x="41225" y="49096"/>
                    <a:pt x="41059" y="48847"/>
                    <a:pt x="40893" y="48557"/>
                  </a:cubicBezTo>
                  <a:cubicBezTo>
                    <a:pt x="40728" y="48267"/>
                    <a:pt x="40893" y="47894"/>
                    <a:pt x="40769" y="47604"/>
                  </a:cubicBezTo>
                  <a:cubicBezTo>
                    <a:pt x="40686" y="47356"/>
                    <a:pt x="40355" y="47149"/>
                    <a:pt x="40231" y="46900"/>
                  </a:cubicBezTo>
                  <a:cubicBezTo>
                    <a:pt x="40231" y="46900"/>
                    <a:pt x="40189" y="46900"/>
                    <a:pt x="40189" y="46859"/>
                  </a:cubicBezTo>
                  <a:cubicBezTo>
                    <a:pt x="40023" y="46569"/>
                    <a:pt x="39941" y="46196"/>
                    <a:pt x="39941" y="45864"/>
                  </a:cubicBezTo>
                  <a:cubicBezTo>
                    <a:pt x="39941" y="45781"/>
                    <a:pt x="40023" y="45616"/>
                    <a:pt x="40065" y="45491"/>
                  </a:cubicBezTo>
                  <a:cubicBezTo>
                    <a:pt x="40148" y="45243"/>
                    <a:pt x="40231" y="44994"/>
                    <a:pt x="40189" y="44953"/>
                  </a:cubicBezTo>
                  <a:cubicBezTo>
                    <a:pt x="40148" y="44870"/>
                    <a:pt x="40106" y="44829"/>
                    <a:pt x="40065" y="44746"/>
                  </a:cubicBezTo>
                  <a:cubicBezTo>
                    <a:pt x="39982" y="44621"/>
                    <a:pt x="39941" y="44497"/>
                    <a:pt x="39899" y="44331"/>
                  </a:cubicBezTo>
                  <a:cubicBezTo>
                    <a:pt x="39899" y="44249"/>
                    <a:pt x="39858" y="44207"/>
                    <a:pt x="39858" y="44124"/>
                  </a:cubicBezTo>
                  <a:cubicBezTo>
                    <a:pt x="39858" y="44083"/>
                    <a:pt x="39858" y="44000"/>
                    <a:pt x="39858" y="43917"/>
                  </a:cubicBezTo>
                  <a:cubicBezTo>
                    <a:pt x="39858" y="43917"/>
                    <a:pt x="39858" y="43876"/>
                    <a:pt x="39858" y="43876"/>
                  </a:cubicBezTo>
                  <a:cubicBezTo>
                    <a:pt x="39858" y="43834"/>
                    <a:pt x="39858" y="43751"/>
                    <a:pt x="39899" y="43710"/>
                  </a:cubicBezTo>
                  <a:cubicBezTo>
                    <a:pt x="39899" y="43668"/>
                    <a:pt x="39899" y="43668"/>
                    <a:pt x="39899" y="43668"/>
                  </a:cubicBezTo>
                  <a:cubicBezTo>
                    <a:pt x="39941" y="43586"/>
                    <a:pt x="40148" y="43296"/>
                    <a:pt x="40106" y="43254"/>
                  </a:cubicBezTo>
                  <a:cubicBezTo>
                    <a:pt x="40106" y="43006"/>
                    <a:pt x="39651" y="42591"/>
                    <a:pt x="39568" y="42301"/>
                  </a:cubicBezTo>
                  <a:cubicBezTo>
                    <a:pt x="39526" y="42136"/>
                    <a:pt x="39526" y="41970"/>
                    <a:pt x="39526" y="41804"/>
                  </a:cubicBezTo>
                  <a:cubicBezTo>
                    <a:pt x="39526" y="41804"/>
                    <a:pt x="39526" y="41763"/>
                    <a:pt x="39526" y="41763"/>
                  </a:cubicBezTo>
                  <a:cubicBezTo>
                    <a:pt x="39609" y="41473"/>
                    <a:pt x="39775" y="41224"/>
                    <a:pt x="40023" y="41017"/>
                  </a:cubicBezTo>
                  <a:cubicBezTo>
                    <a:pt x="40106" y="40893"/>
                    <a:pt x="40272" y="40768"/>
                    <a:pt x="40396" y="40685"/>
                  </a:cubicBezTo>
                  <a:cubicBezTo>
                    <a:pt x="40396" y="40685"/>
                    <a:pt x="40438" y="40644"/>
                    <a:pt x="40479" y="40644"/>
                  </a:cubicBezTo>
                  <a:cubicBezTo>
                    <a:pt x="40893" y="40354"/>
                    <a:pt x="41101" y="39401"/>
                    <a:pt x="41266" y="38945"/>
                  </a:cubicBezTo>
                  <a:cubicBezTo>
                    <a:pt x="41598" y="38200"/>
                    <a:pt x="41846" y="37454"/>
                    <a:pt x="42136" y="36750"/>
                  </a:cubicBezTo>
                  <a:lnTo>
                    <a:pt x="42136" y="36750"/>
                  </a:lnTo>
                  <a:cubicBezTo>
                    <a:pt x="41846" y="36915"/>
                    <a:pt x="41598" y="37164"/>
                    <a:pt x="41266" y="37288"/>
                  </a:cubicBezTo>
                  <a:cubicBezTo>
                    <a:pt x="41183" y="37330"/>
                    <a:pt x="41101" y="37371"/>
                    <a:pt x="40976" y="37412"/>
                  </a:cubicBezTo>
                  <a:cubicBezTo>
                    <a:pt x="40728" y="37495"/>
                    <a:pt x="40521" y="37620"/>
                    <a:pt x="40438" y="37744"/>
                  </a:cubicBezTo>
                  <a:cubicBezTo>
                    <a:pt x="40023" y="38531"/>
                    <a:pt x="39526" y="39277"/>
                    <a:pt x="39029" y="40064"/>
                  </a:cubicBezTo>
                  <a:cubicBezTo>
                    <a:pt x="38076" y="41514"/>
                    <a:pt x="37082" y="43006"/>
                    <a:pt x="36419" y="44621"/>
                  </a:cubicBezTo>
                  <a:cubicBezTo>
                    <a:pt x="35839" y="45989"/>
                    <a:pt x="35880" y="47522"/>
                    <a:pt x="35217" y="48847"/>
                  </a:cubicBezTo>
                  <a:cubicBezTo>
                    <a:pt x="35135" y="49054"/>
                    <a:pt x="35010" y="49220"/>
                    <a:pt x="34886" y="49427"/>
                  </a:cubicBezTo>
                  <a:cubicBezTo>
                    <a:pt x="34596" y="49842"/>
                    <a:pt x="34223" y="50173"/>
                    <a:pt x="33809" y="50463"/>
                  </a:cubicBezTo>
                  <a:cubicBezTo>
                    <a:pt x="33809" y="50463"/>
                    <a:pt x="33767" y="50505"/>
                    <a:pt x="33726" y="50505"/>
                  </a:cubicBezTo>
                  <a:cubicBezTo>
                    <a:pt x="33643" y="50587"/>
                    <a:pt x="33519" y="50629"/>
                    <a:pt x="33394" y="50712"/>
                  </a:cubicBezTo>
                  <a:cubicBezTo>
                    <a:pt x="33353" y="50753"/>
                    <a:pt x="33270" y="50795"/>
                    <a:pt x="33229" y="50795"/>
                  </a:cubicBezTo>
                  <a:cubicBezTo>
                    <a:pt x="33187" y="50836"/>
                    <a:pt x="33146" y="50836"/>
                    <a:pt x="33146" y="50836"/>
                  </a:cubicBezTo>
                  <a:cubicBezTo>
                    <a:pt x="32980" y="50919"/>
                    <a:pt x="32856" y="50960"/>
                    <a:pt x="32732" y="51002"/>
                  </a:cubicBezTo>
                  <a:cubicBezTo>
                    <a:pt x="32069" y="51167"/>
                    <a:pt x="31406" y="51167"/>
                    <a:pt x="30826" y="51416"/>
                  </a:cubicBezTo>
                  <a:cubicBezTo>
                    <a:pt x="30826" y="51416"/>
                    <a:pt x="30826" y="51416"/>
                    <a:pt x="30784" y="51457"/>
                  </a:cubicBezTo>
                  <a:cubicBezTo>
                    <a:pt x="30536" y="51582"/>
                    <a:pt x="30246" y="51872"/>
                    <a:pt x="29997" y="52079"/>
                  </a:cubicBezTo>
                  <a:cubicBezTo>
                    <a:pt x="29914" y="52079"/>
                    <a:pt x="29873" y="52120"/>
                    <a:pt x="29831" y="52162"/>
                  </a:cubicBezTo>
                  <a:cubicBezTo>
                    <a:pt x="29458" y="52410"/>
                    <a:pt x="29003" y="52576"/>
                    <a:pt x="28588" y="52700"/>
                  </a:cubicBezTo>
                  <a:lnTo>
                    <a:pt x="28547" y="52700"/>
                  </a:lnTo>
                  <a:cubicBezTo>
                    <a:pt x="28230" y="52775"/>
                    <a:pt x="27872" y="52816"/>
                    <a:pt x="27509" y="52816"/>
                  </a:cubicBezTo>
                  <a:cubicBezTo>
                    <a:pt x="27065" y="52816"/>
                    <a:pt x="26615" y="52754"/>
                    <a:pt x="26227" y="52618"/>
                  </a:cubicBezTo>
                  <a:cubicBezTo>
                    <a:pt x="26185" y="52618"/>
                    <a:pt x="26144" y="52618"/>
                    <a:pt x="26103" y="52576"/>
                  </a:cubicBezTo>
                  <a:cubicBezTo>
                    <a:pt x="25771" y="52452"/>
                    <a:pt x="25523" y="52286"/>
                    <a:pt x="25274" y="52079"/>
                  </a:cubicBezTo>
                  <a:cubicBezTo>
                    <a:pt x="25233" y="52038"/>
                    <a:pt x="25191" y="52038"/>
                    <a:pt x="25191" y="51996"/>
                  </a:cubicBezTo>
                  <a:cubicBezTo>
                    <a:pt x="25108" y="51913"/>
                    <a:pt x="25067" y="51872"/>
                    <a:pt x="24984" y="51789"/>
                  </a:cubicBezTo>
                  <a:cubicBezTo>
                    <a:pt x="24901" y="51706"/>
                    <a:pt x="24818" y="51582"/>
                    <a:pt x="24735" y="51499"/>
                  </a:cubicBezTo>
                  <a:cubicBezTo>
                    <a:pt x="24735" y="51499"/>
                    <a:pt x="24735" y="51457"/>
                    <a:pt x="24735" y="51457"/>
                  </a:cubicBezTo>
                  <a:cubicBezTo>
                    <a:pt x="24238" y="50670"/>
                    <a:pt x="24114" y="49635"/>
                    <a:pt x="24487" y="48723"/>
                  </a:cubicBezTo>
                  <a:cubicBezTo>
                    <a:pt x="24487" y="48682"/>
                    <a:pt x="24487" y="48682"/>
                    <a:pt x="24487" y="48682"/>
                  </a:cubicBezTo>
                  <a:cubicBezTo>
                    <a:pt x="24528" y="48599"/>
                    <a:pt x="24570" y="48516"/>
                    <a:pt x="24611" y="48433"/>
                  </a:cubicBezTo>
                  <a:cubicBezTo>
                    <a:pt x="24652" y="48350"/>
                    <a:pt x="24694" y="48267"/>
                    <a:pt x="24611" y="48226"/>
                  </a:cubicBezTo>
                  <a:cubicBezTo>
                    <a:pt x="24487" y="48102"/>
                    <a:pt x="24362" y="47977"/>
                    <a:pt x="24280" y="47812"/>
                  </a:cubicBezTo>
                  <a:cubicBezTo>
                    <a:pt x="24238" y="47729"/>
                    <a:pt x="24238" y="47646"/>
                    <a:pt x="24197" y="47563"/>
                  </a:cubicBezTo>
                  <a:cubicBezTo>
                    <a:pt x="24197" y="47522"/>
                    <a:pt x="24197" y="47480"/>
                    <a:pt x="24197" y="47439"/>
                  </a:cubicBezTo>
                  <a:cubicBezTo>
                    <a:pt x="24155" y="47397"/>
                    <a:pt x="24155" y="47314"/>
                    <a:pt x="24155" y="47273"/>
                  </a:cubicBezTo>
                  <a:cubicBezTo>
                    <a:pt x="24155" y="47190"/>
                    <a:pt x="24155" y="47107"/>
                    <a:pt x="24155" y="47066"/>
                  </a:cubicBezTo>
                  <a:cubicBezTo>
                    <a:pt x="24155" y="47024"/>
                    <a:pt x="24155" y="47024"/>
                    <a:pt x="24155" y="47024"/>
                  </a:cubicBezTo>
                  <a:cubicBezTo>
                    <a:pt x="24155" y="46942"/>
                    <a:pt x="24155" y="46859"/>
                    <a:pt x="24197" y="46817"/>
                  </a:cubicBezTo>
                  <a:cubicBezTo>
                    <a:pt x="24197" y="46776"/>
                    <a:pt x="24197" y="46776"/>
                    <a:pt x="24197" y="46734"/>
                  </a:cubicBezTo>
                  <a:cubicBezTo>
                    <a:pt x="24197" y="46734"/>
                    <a:pt x="24238" y="46693"/>
                    <a:pt x="24238" y="46693"/>
                  </a:cubicBezTo>
                  <a:cubicBezTo>
                    <a:pt x="24280" y="46569"/>
                    <a:pt x="24321" y="46527"/>
                    <a:pt x="24404" y="46486"/>
                  </a:cubicBezTo>
                  <a:cubicBezTo>
                    <a:pt x="24445" y="46403"/>
                    <a:pt x="24487" y="46361"/>
                    <a:pt x="24404" y="46237"/>
                  </a:cubicBezTo>
                  <a:cubicBezTo>
                    <a:pt x="24321" y="46071"/>
                    <a:pt x="24238" y="45864"/>
                    <a:pt x="24155" y="45657"/>
                  </a:cubicBezTo>
                  <a:cubicBezTo>
                    <a:pt x="24072" y="45491"/>
                    <a:pt x="24031" y="45367"/>
                    <a:pt x="23990" y="45201"/>
                  </a:cubicBezTo>
                  <a:cubicBezTo>
                    <a:pt x="23990" y="45160"/>
                    <a:pt x="23990" y="45077"/>
                    <a:pt x="23948" y="45036"/>
                  </a:cubicBezTo>
                  <a:cubicBezTo>
                    <a:pt x="23948" y="44870"/>
                    <a:pt x="23907" y="44746"/>
                    <a:pt x="23907" y="44580"/>
                  </a:cubicBezTo>
                  <a:cubicBezTo>
                    <a:pt x="23907" y="44539"/>
                    <a:pt x="23907" y="44497"/>
                    <a:pt x="23865" y="44456"/>
                  </a:cubicBezTo>
                  <a:cubicBezTo>
                    <a:pt x="23865" y="44414"/>
                    <a:pt x="23865" y="44414"/>
                    <a:pt x="23865" y="44373"/>
                  </a:cubicBezTo>
                  <a:cubicBezTo>
                    <a:pt x="23865" y="44331"/>
                    <a:pt x="23865" y="44290"/>
                    <a:pt x="23865" y="44207"/>
                  </a:cubicBezTo>
                  <a:cubicBezTo>
                    <a:pt x="23865" y="44207"/>
                    <a:pt x="23865" y="44166"/>
                    <a:pt x="23865" y="44124"/>
                  </a:cubicBezTo>
                  <a:cubicBezTo>
                    <a:pt x="23907" y="42633"/>
                    <a:pt x="24984" y="41265"/>
                    <a:pt x="25274" y="39774"/>
                  </a:cubicBezTo>
                  <a:cubicBezTo>
                    <a:pt x="25315" y="39401"/>
                    <a:pt x="25357" y="39028"/>
                    <a:pt x="25357" y="38655"/>
                  </a:cubicBezTo>
                  <a:cubicBezTo>
                    <a:pt x="25357" y="38572"/>
                    <a:pt x="25357" y="38448"/>
                    <a:pt x="25315" y="38365"/>
                  </a:cubicBezTo>
                  <a:cubicBezTo>
                    <a:pt x="25274" y="38034"/>
                    <a:pt x="25150" y="37785"/>
                    <a:pt x="25108" y="37454"/>
                  </a:cubicBezTo>
                  <a:cubicBezTo>
                    <a:pt x="25108" y="37454"/>
                    <a:pt x="25108" y="37412"/>
                    <a:pt x="25108" y="37412"/>
                  </a:cubicBezTo>
                  <a:cubicBezTo>
                    <a:pt x="25067" y="36791"/>
                    <a:pt x="25523" y="36418"/>
                    <a:pt x="25771" y="35921"/>
                  </a:cubicBezTo>
                  <a:cubicBezTo>
                    <a:pt x="25813" y="35755"/>
                    <a:pt x="25895" y="35589"/>
                    <a:pt x="25895" y="35382"/>
                  </a:cubicBezTo>
                  <a:cubicBezTo>
                    <a:pt x="25895" y="35341"/>
                    <a:pt x="25895" y="35299"/>
                    <a:pt x="25895" y="35258"/>
                  </a:cubicBezTo>
                  <a:cubicBezTo>
                    <a:pt x="25854" y="33559"/>
                    <a:pt x="25771" y="31819"/>
                    <a:pt x="25978" y="30162"/>
                  </a:cubicBezTo>
                  <a:cubicBezTo>
                    <a:pt x="26020" y="30038"/>
                    <a:pt x="26020" y="29955"/>
                    <a:pt x="26020" y="29872"/>
                  </a:cubicBezTo>
                  <a:cubicBezTo>
                    <a:pt x="26061" y="29831"/>
                    <a:pt x="26061" y="29831"/>
                    <a:pt x="26061" y="29789"/>
                  </a:cubicBezTo>
                  <a:cubicBezTo>
                    <a:pt x="26061" y="29665"/>
                    <a:pt x="26103" y="29541"/>
                    <a:pt x="26144" y="29416"/>
                  </a:cubicBezTo>
                  <a:cubicBezTo>
                    <a:pt x="26144" y="29375"/>
                    <a:pt x="26144" y="29333"/>
                    <a:pt x="26185" y="29292"/>
                  </a:cubicBezTo>
                  <a:cubicBezTo>
                    <a:pt x="26185" y="29168"/>
                    <a:pt x="26227" y="29043"/>
                    <a:pt x="26310" y="28919"/>
                  </a:cubicBezTo>
                  <a:cubicBezTo>
                    <a:pt x="26683" y="27800"/>
                    <a:pt x="27304" y="26723"/>
                    <a:pt x="27594" y="25605"/>
                  </a:cubicBezTo>
                  <a:cubicBezTo>
                    <a:pt x="27594" y="25563"/>
                    <a:pt x="27636" y="25480"/>
                    <a:pt x="27636" y="25439"/>
                  </a:cubicBezTo>
                  <a:cubicBezTo>
                    <a:pt x="27636" y="25397"/>
                    <a:pt x="27636" y="25356"/>
                    <a:pt x="27636" y="25315"/>
                  </a:cubicBezTo>
                  <a:cubicBezTo>
                    <a:pt x="27677" y="25107"/>
                    <a:pt x="27718" y="24900"/>
                    <a:pt x="27718" y="24693"/>
                  </a:cubicBezTo>
                  <a:cubicBezTo>
                    <a:pt x="27760" y="23906"/>
                    <a:pt x="28133" y="23119"/>
                    <a:pt x="28423" y="22414"/>
                  </a:cubicBezTo>
                  <a:cubicBezTo>
                    <a:pt x="28630" y="21834"/>
                    <a:pt x="29376" y="20716"/>
                    <a:pt x="29003" y="20219"/>
                  </a:cubicBezTo>
                  <a:cubicBezTo>
                    <a:pt x="28713" y="19804"/>
                    <a:pt x="28464" y="19224"/>
                    <a:pt x="28464" y="18727"/>
                  </a:cubicBezTo>
                  <a:cubicBezTo>
                    <a:pt x="28464" y="18520"/>
                    <a:pt x="28506" y="18354"/>
                    <a:pt x="28547" y="18147"/>
                  </a:cubicBezTo>
                  <a:cubicBezTo>
                    <a:pt x="28547" y="18064"/>
                    <a:pt x="28588" y="17940"/>
                    <a:pt x="28630" y="17857"/>
                  </a:cubicBezTo>
                  <a:cubicBezTo>
                    <a:pt x="28630" y="17816"/>
                    <a:pt x="28630" y="17816"/>
                    <a:pt x="28671" y="17816"/>
                  </a:cubicBezTo>
                  <a:cubicBezTo>
                    <a:pt x="28671" y="17733"/>
                    <a:pt x="28713" y="17650"/>
                    <a:pt x="28671" y="17567"/>
                  </a:cubicBezTo>
                  <a:cubicBezTo>
                    <a:pt x="28630" y="17401"/>
                    <a:pt x="28423" y="17194"/>
                    <a:pt x="28298" y="17028"/>
                  </a:cubicBezTo>
                  <a:cubicBezTo>
                    <a:pt x="28133" y="16780"/>
                    <a:pt x="28008" y="16531"/>
                    <a:pt x="27884" y="16283"/>
                  </a:cubicBezTo>
                  <a:cubicBezTo>
                    <a:pt x="27884" y="16241"/>
                    <a:pt x="27884" y="16200"/>
                    <a:pt x="27843" y="16200"/>
                  </a:cubicBezTo>
                  <a:cubicBezTo>
                    <a:pt x="27594" y="15661"/>
                    <a:pt x="27428" y="15164"/>
                    <a:pt x="27345" y="14584"/>
                  </a:cubicBezTo>
                  <a:cubicBezTo>
                    <a:pt x="27345" y="14584"/>
                    <a:pt x="27345" y="14543"/>
                    <a:pt x="27345" y="14501"/>
                  </a:cubicBezTo>
                  <a:cubicBezTo>
                    <a:pt x="27304" y="14253"/>
                    <a:pt x="27304" y="13963"/>
                    <a:pt x="27304" y="13673"/>
                  </a:cubicBezTo>
                  <a:cubicBezTo>
                    <a:pt x="27263" y="13673"/>
                    <a:pt x="27263" y="13714"/>
                    <a:pt x="27221" y="13755"/>
                  </a:cubicBezTo>
                  <a:cubicBezTo>
                    <a:pt x="27138" y="14004"/>
                    <a:pt x="27304" y="14501"/>
                    <a:pt x="27304" y="14708"/>
                  </a:cubicBezTo>
                  <a:cubicBezTo>
                    <a:pt x="27345" y="15081"/>
                    <a:pt x="27221" y="15578"/>
                    <a:pt x="27138" y="15910"/>
                  </a:cubicBezTo>
                  <a:cubicBezTo>
                    <a:pt x="27055" y="16076"/>
                    <a:pt x="26973" y="16283"/>
                    <a:pt x="26931" y="16490"/>
                  </a:cubicBezTo>
                  <a:cubicBezTo>
                    <a:pt x="26765" y="16987"/>
                    <a:pt x="26558" y="17484"/>
                    <a:pt x="26393" y="17981"/>
                  </a:cubicBezTo>
                  <a:cubicBezTo>
                    <a:pt x="26351" y="18064"/>
                    <a:pt x="26310" y="18188"/>
                    <a:pt x="26268" y="18271"/>
                  </a:cubicBezTo>
                  <a:cubicBezTo>
                    <a:pt x="26227" y="18354"/>
                    <a:pt x="26227" y="18396"/>
                    <a:pt x="26185" y="18479"/>
                  </a:cubicBezTo>
                  <a:cubicBezTo>
                    <a:pt x="26144" y="18561"/>
                    <a:pt x="26144" y="18644"/>
                    <a:pt x="26103" y="18727"/>
                  </a:cubicBezTo>
                  <a:cubicBezTo>
                    <a:pt x="25978" y="19017"/>
                    <a:pt x="25854" y="19266"/>
                    <a:pt x="25771" y="19556"/>
                  </a:cubicBezTo>
                  <a:cubicBezTo>
                    <a:pt x="25730" y="19597"/>
                    <a:pt x="25730" y="19680"/>
                    <a:pt x="25730" y="19721"/>
                  </a:cubicBezTo>
                  <a:cubicBezTo>
                    <a:pt x="25688" y="19970"/>
                    <a:pt x="25688" y="20219"/>
                    <a:pt x="25730" y="20467"/>
                  </a:cubicBezTo>
                  <a:cubicBezTo>
                    <a:pt x="25730" y="20591"/>
                    <a:pt x="25730" y="20716"/>
                    <a:pt x="25730" y="20799"/>
                  </a:cubicBezTo>
                  <a:cubicBezTo>
                    <a:pt x="25730" y="21503"/>
                    <a:pt x="25605" y="22249"/>
                    <a:pt x="25398" y="22912"/>
                  </a:cubicBezTo>
                  <a:cubicBezTo>
                    <a:pt x="25191" y="23657"/>
                    <a:pt x="24860" y="24486"/>
                    <a:pt x="24404" y="25107"/>
                  </a:cubicBezTo>
                  <a:cubicBezTo>
                    <a:pt x="24197" y="25397"/>
                    <a:pt x="23990" y="25770"/>
                    <a:pt x="23700" y="25977"/>
                  </a:cubicBezTo>
                  <a:cubicBezTo>
                    <a:pt x="23410" y="26143"/>
                    <a:pt x="23907" y="26682"/>
                    <a:pt x="23990" y="26889"/>
                  </a:cubicBezTo>
                  <a:cubicBezTo>
                    <a:pt x="24031" y="26972"/>
                    <a:pt x="24072" y="27055"/>
                    <a:pt x="24114" y="27138"/>
                  </a:cubicBezTo>
                  <a:cubicBezTo>
                    <a:pt x="24114" y="27138"/>
                    <a:pt x="24114" y="27179"/>
                    <a:pt x="24114" y="27179"/>
                  </a:cubicBezTo>
                  <a:cubicBezTo>
                    <a:pt x="24197" y="27428"/>
                    <a:pt x="24197" y="27635"/>
                    <a:pt x="24197" y="27842"/>
                  </a:cubicBezTo>
                  <a:cubicBezTo>
                    <a:pt x="24155" y="28836"/>
                    <a:pt x="23327" y="29499"/>
                    <a:pt x="22581" y="30286"/>
                  </a:cubicBezTo>
                  <a:cubicBezTo>
                    <a:pt x="22167" y="30701"/>
                    <a:pt x="21628" y="31364"/>
                    <a:pt x="21462" y="31985"/>
                  </a:cubicBezTo>
                  <a:cubicBezTo>
                    <a:pt x="21421" y="32109"/>
                    <a:pt x="21379" y="32234"/>
                    <a:pt x="21379" y="32358"/>
                  </a:cubicBezTo>
                  <a:cubicBezTo>
                    <a:pt x="21338" y="32896"/>
                    <a:pt x="21255" y="33394"/>
                    <a:pt x="21172" y="33932"/>
                  </a:cubicBezTo>
                  <a:cubicBezTo>
                    <a:pt x="21131" y="34347"/>
                    <a:pt x="21048" y="34719"/>
                    <a:pt x="20965" y="35134"/>
                  </a:cubicBezTo>
                  <a:cubicBezTo>
                    <a:pt x="20592" y="36832"/>
                    <a:pt x="20012" y="38407"/>
                    <a:pt x="19225" y="39940"/>
                  </a:cubicBezTo>
                  <a:cubicBezTo>
                    <a:pt x="19184" y="40023"/>
                    <a:pt x="19142" y="40064"/>
                    <a:pt x="19101" y="40147"/>
                  </a:cubicBezTo>
                  <a:cubicBezTo>
                    <a:pt x="18976" y="40395"/>
                    <a:pt x="18811" y="40644"/>
                    <a:pt x="18645" y="40893"/>
                  </a:cubicBezTo>
                  <a:cubicBezTo>
                    <a:pt x="18106" y="41763"/>
                    <a:pt x="17485" y="42467"/>
                    <a:pt x="16573" y="43088"/>
                  </a:cubicBezTo>
                  <a:cubicBezTo>
                    <a:pt x="16366" y="43213"/>
                    <a:pt x="16615" y="44953"/>
                    <a:pt x="16573" y="45284"/>
                  </a:cubicBezTo>
                  <a:cubicBezTo>
                    <a:pt x="16532" y="46030"/>
                    <a:pt x="16408" y="46776"/>
                    <a:pt x="16159" y="47439"/>
                  </a:cubicBezTo>
                  <a:cubicBezTo>
                    <a:pt x="15911" y="48019"/>
                    <a:pt x="15579" y="48682"/>
                    <a:pt x="15123" y="49345"/>
                  </a:cubicBezTo>
                  <a:cubicBezTo>
                    <a:pt x="14833" y="49800"/>
                    <a:pt x="14460" y="50256"/>
                    <a:pt x="14088" y="50670"/>
                  </a:cubicBezTo>
                  <a:cubicBezTo>
                    <a:pt x="14088" y="50712"/>
                    <a:pt x="14046" y="50753"/>
                    <a:pt x="14046" y="50753"/>
                  </a:cubicBezTo>
                  <a:cubicBezTo>
                    <a:pt x="13963" y="50836"/>
                    <a:pt x="13880" y="50877"/>
                    <a:pt x="13839" y="50960"/>
                  </a:cubicBezTo>
                  <a:cubicBezTo>
                    <a:pt x="13176" y="51623"/>
                    <a:pt x="12389" y="52120"/>
                    <a:pt x="11602" y="52328"/>
                  </a:cubicBezTo>
                  <a:cubicBezTo>
                    <a:pt x="11356" y="52377"/>
                    <a:pt x="11103" y="52406"/>
                    <a:pt x="10847" y="52406"/>
                  </a:cubicBezTo>
                  <a:cubicBezTo>
                    <a:pt x="10456" y="52406"/>
                    <a:pt x="10055" y="52337"/>
                    <a:pt x="9654" y="52162"/>
                  </a:cubicBezTo>
                  <a:cubicBezTo>
                    <a:pt x="9530" y="52120"/>
                    <a:pt x="9406" y="52038"/>
                    <a:pt x="9282" y="51996"/>
                  </a:cubicBezTo>
                  <a:cubicBezTo>
                    <a:pt x="8163" y="51333"/>
                    <a:pt x="7666" y="50380"/>
                    <a:pt x="7334" y="49262"/>
                  </a:cubicBezTo>
                  <a:cubicBezTo>
                    <a:pt x="7210" y="48930"/>
                    <a:pt x="7127" y="48599"/>
                    <a:pt x="7003" y="48267"/>
                  </a:cubicBezTo>
                  <a:cubicBezTo>
                    <a:pt x="6961" y="48102"/>
                    <a:pt x="6920" y="47936"/>
                    <a:pt x="6879" y="47812"/>
                  </a:cubicBezTo>
                  <a:cubicBezTo>
                    <a:pt x="6754" y="47439"/>
                    <a:pt x="6630" y="47066"/>
                    <a:pt x="6547" y="46693"/>
                  </a:cubicBezTo>
                  <a:cubicBezTo>
                    <a:pt x="6464" y="46444"/>
                    <a:pt x="6381" y="46154"/>
                    <a:pt x="6299" y="45906"/>
                  </a:cubicBezTo>
                  <a:cubicBezTo>
                    <a:pt x="6133" y="45409"/>
                    <a:pt x="5967" y="44911"/>
                    <a:pt x="5801" y="44414"/>
                  </a:cubicBezTo>
                  <a:cubicBezTo>
                    <a:pt x="5636" y="43958"/>
                    <a:pt x="5511" y="43503"/>
                    <a:pt x="5346" y="43047"/>
                  </a:cubicBezTo>
                  <a:cubicBezTo>
                    <a:pt x="5138" y="42426"/>
                    <a:pt x="4890" y="41763"/>
                    <a:pt x="4683" y="41100"/>
                  </a:cubicBezTo>
                  <a:cubicBezTo>
                    <a:pt x="4227" y="42757"/>
                    <a:pt x="3937" y="44497"/>
                    <a:pt x="4020" y="46196"/>
                  </a:cubicBezTo>
                  <a:cubicBezTo>
                    <a:pt x="4061" y="46610"/>
                    <a:pt x="4144" y="47107"/>
                    <a:pt x="4186" y="47604"/>
                  </a:cubicBezTo>
                  <a:cubicBezTo>
                    <a:pt x="4186" y="47853"/>
                    <a:pt x="4144" y="48143"/>
                    <a:pt x="4061" y="48392"/>
                  </a:cubicBezTo>
                  <a:cubicBezTo>
                    <a:pt x="4061" y="48433"/>
                    <a:pt x="4020" y="48474"/>
                    <a:pt x="4020" y="48516"/>
                  </a:cubicBezTo>
                  <a:cubicBezTo>
                    <a:pt x="3978" y="48599"/>
                    <a:pt x="3937" y="48682"/>
                    <a:pt x="3896" y="48723"/>
                  </a:cubicBezTo>
                  <a:cubicBezTo>
                    <a:pt x="3771" y="48972"/>
                    <a:pt x="3647" y="49096"/>
                    <a:pt x="3647" y="49427"/>
                  </a:cubicBezTo>
                  <a:cubicBezTo>
                    <a:pt x="3647" y="49469"/>
                    <a:pt x="3647" y="49469"/>
                    <a:pt x="3647" y="49510"/>
                  </a:cubicBezTo>
                  <a:cubicBezTo>
                    <a:pt x="3647" y="49883"/>
                    <a:pt x="3730" y="50297"/>
                    <a:pt x="3937" y="50629"/>
                  </a:cubicBezTo>
                  <a:cubicBezTo>
                    <a:pt x="4144" y="50919"/>
                    <a:pt x="4351" y="51209"/>
                    <a:pt x="4600" y="51457"/>
                  </a:cubicBezTo>
                  <a:cubicBezTo>
                    <a:pt x="4848" y="51789"/>
                    <a:pt x="4641" y="52203"/>
                    <a:pt x="4517" y="52535"/>
                  </a:cubicBezTo>
                  <a:cubicBezTo>
                    <a:pt x="4434" y="52949"/>
                    <a:pt x="4351" y="53322"/>
                    <a:pt x="4310" y="53736"/>
                  </a:cubicBezTo>
                  <a:cubicBezTo>
                    <a:pt x="4268" y="54192"/>
                    <a:pt x="4227" y="54441"/>
                    <a:pt x="4476" y="54772"/>
                  </a:cubicBezTo>
                  <a:cubicBezTo>
                    <a:pt x="4476" y="54813"/>
                    <a:pt x="4476" y="54813"/>
                    <a:pt x="4517" y="54855"/>
                  </a:cubicBezTo>
                  <a:cubicBezTo>
                    <a:pt x="4641" y="55021"/>
                    <a:pt x="4973" y="55062"/>
                    <a:pt x="5263" y="55186"/>
                  </a:cubicBezTo>
                  <a:cubicBezTo>
                    <a:pt x="5304" y="55228"/>
                    <a:pt x="5346" y="55228"/>
                    <a:pt x="5387" y="55269"/>
                  </a:cubicBezTo>
                  <a:cubicBezTo>
                    <a:pt x="5387" y="55311"/>
                    <a:pt x="5428" y="55311"/>
                    <a:pt x="5428" y="55311"/>
                  </a:cubicBezTo>
                  <a:cubicBezTo>
                    <a:pt x="5470" y="55352"/>
                    <a:pt x="5511" y="55393"/>
                    <a:pt x="5511" y="55393"/>
                  </a:cubicBezTo>
                  <a:cubicBezTo>
                    <a:pt x="5553" y="55435"/>
                    <a:pt x="5553" y="55435"/>
                    <a:pt x="5594" y="55476"/>
                  </a:cubicBezTo>
                  <a:cubicBezTo>
                    <a:pt x="5760" y="55642"/>
                    <a:pt x="5843" y="55891"/>
                    <a:pt x="5884" y="56139"/>
                  </a:cubicBezTo>
                  <a:cubicBezTo>
                    <a:pt x="5926" y="56181"/>
                    <a:pt x="5926" y="56222"/>
                    <a:pt x="5926" y="56263"/>
                  </a:cubicBezTo>
                  <a:cubicBezTo>
                    <a:pt x="6009" y="57051"/>
                    <a:pt x="5926" y="57879"/>
                    <a:pt x="5760" y="58666"/>
                  </a:cubicBezTo>
                  <a:cubicBezTo>
                    <a:pt x="5677" y="59081"/>
                    <a:pt x="5594" y="59495"/>
                    <a:pt x="5553" y="59909"/>
                  </a:cubicBezTo>
                  <a:cubicBezTo>
                    <a:pt x="5511" y="60324"/>
                    <a:pt x="5511" y="60738"/>
                    <a:pt x="5511" y="61152"/>
                  </a:cubicBezTo>
                  <a:cubicBezTo>
                    <a:pt x="5470" y="62271"/>
                    <a:pt x="5470" y="63390"/>
                    <a:pt x="5346" y="64508"/>
                  </a:cubicBezTo>
                  <a:cubicBezTo>
                    <a:pt x="5263" y="65254"/>
                    <a:pt x="5097" y="66000"/>
                    <a:pt x="4766" y="66704"/>
                  </a:cubicBezTo>
                  <a:cubicBezTo>
                    <a:pt x="4641" y="67035"/>
                    <a:pt x="4517" y="67326"/>
                    <a:pt x="4393" y="67657"/>
                  </a:cubicBezTo>
                  <a:cubicBezTo>
                    <a:pt x="4186" y="68071"/>
                    <a:pt x="4227" y="68154"/>
                    <a:pt x="4227" y="68610"/>
                  </a:cubicBezTo>
                  <a:cubicBezTo>
                    <a:pt x="4227" y="69107"/>
                    <a:pt x="4186" y="69646"/>
                    <a:pt x="3771" y="69977"/>
                  </a:cubicBezTo>
                  <a:lnTo>
                    <a:pt x="3730" y="69977"/>
                  </a:lnTo>
                  <a:cubicBezTo>
                    <a:pt x="3481" y="70143"/>
                    <a:pt x="3233" y="70267"/>
                    <a:pt x="2901" y="70350"/>
                  </a:cubicBezTo>
                  <a:cubicBezTo>
                    <a:pt x="2715" y="70393"/>
                    <a:pt x="2519" y="70416"/>
                    <a:pt x="2322" y="70416"/>
                  </a:cubicBezTo>
                  <a:cubicBezTo>
                    <a:pt x="1948" y="70416"/>
                    <a:pt x="1569" y="70333"/>
                    <a:pt x="1244" y="70143"/>
                  </a:cubicBezTo>
                  <a:lnTo>
                    <a:pt x="1202" y="70143"/>
                  </a:lnTo>
                  <a:cubicBezTo>
                    <a:pt x="1410" y="70806"/>
                    <a:pt x="1617" y="71427"/>
                    <a:pt x="1700" y="71966"/>
                  </a:cubicBezTo>
                  <a:cubicBezTo>
                    <a:pt x="1948" y="73747"/>
                    <a:pt x="2528" y="75570"/>
                    <a:pt x="2901" y="77393"/>
                  </a:cubicBezTo>
                  <a:cubicBezTo>
                    <a:pt x="3233" y="79050"/>
                    <a:pt x="3398" y="80749"/>
                    <a:pt x="3481" y="82448"/>
                  </a:cubicBezTo>
                  <a:cubicBezTo>
                    <a:pt x="3647" y="85887"/>
                    <a:pt x="3315" y="89284"/>
                    <a:pt x="2528" y="92640"/>
                  </a:cubicBezTo>
                  <a:cubicBezTo>
                    <a:pt x="2155" y="94297"/>
                    <a:pt x="1617" y="95913"/>
                    <a:pt x="1120" y="97529"/>
                  </a:cubicBezTo>
                  <a:cubicBezTo>
                    <a:pt x="581" y="99103"/>
                    <a:pt x="1" y="100512"/>
                    <a:pt x="581" y="102127"/>
                  </a:cubicBezTo>
                  <a:cubicBezTo>
                    <a:pt x="788" y="102707"/>
                    <a:pt x="1783" y="103660"/>
                    <a:pt x="1617" y="104282"/>
                  </a:cubicBezTo>
                  <a:cubicBezTo>
                    <a:pt x="1575" y="104530"/>
                    <a:pt x="2155" y="105235"/>
                    <a:pt x="2280" y="105483"/>
                  </a:cubicBezTo>
                  <a:cubicBezTo>
                    <a:pt x="2487" y="105856"/>
                    <a:pt x="2694" y="106229"/>
                    <a:pt x="2901" y="106602"/>
                  </a:cubicBezTo>
                  <a:cubicBezTo>
                    <a:pt x="3688" y="108176"/>
                    <a:pt x="4186" y="109875"/>
                    <a:pt x="4766" y="111532"/>
                  </a:cubicBezTo>
                  <a:cubicBezTo>
                    <a:pt x="5967" y="114930"/>
                    <a:pt x="6837" y="118493"/>
                    <a:pt x="7666" y="121973"/>
                  </a:cubicBezTo>
                  <a:cubicBezTo>
                    <a:pt x="8080" y="123630"/>
                    <a:pt x="8329" y="125287"/>
                    <a:pt x="9074" y="126820"/>
                  </a:cubicBezTo>
                  <a:cubicBezTo>
                    <a:pt x="9447" y="127649"/>
                    <a:pt x="9530" y="128478"/>
                    <a:pt x="9654" y="129348"/>
                  </a:cubicBezTo>
                  <a:cubicBezTo>
                    <a:pt x="9737" y="130176"/>
                    <a:pt x="9986" y="130963"/>
                    <a:pt x="10152" y="131751"/>
                  </a:cubicBezTo>
                  <a:cubicBezTo>
                    <a:pt x="10566" y="133532"/>
                    <a:pt x="10939" y="135272"/>
                    <a:pt x="11187" y="137054"/>
                  </a:cubicBezTo>
                  <a:cubicBezTo>
                    <a:pt x="11477" y="138794"/>
                    <a:pt x="11560" y="140575"/>
                    <a:pt x="11850" y="142357"/>
                  </a:cubicBezTo>
                  <a:cubicBezTo>
                    <a:pt x="11892" y="142771"/>
                    <a:pt x="11975" y="143185"/>
                    <a:pt x="12099" y="143600"/>
                  </a:cubicBezTo>
                  <a:cubicBezTo>
                    <a:pt x="12306" y="144180"/>
                    <a:pt x="12389" y="144304"/>
                    <a:pt x="12886" y="144677"/>
                  </a:cubicBezTo>
                  <a:cubicBezTo>
                    <a:pt x="13590" y="145174"/>
                    <a:pt x="14212" y="145796"/>
                    <a:pt x="14792" y="146417"/>
                  </a:cubicBezTo>
                  <a:cubicBezTo>
                    <a:pt x="15372" y="147121"/>
                    <a:pt x="15786" y="147950"/>
                    <a:pt x="16366" y="148654"/>
                  </a:cubicBezTo>
                  <a:cubicBezTo>
                    <a:pt x="16615" y="148944"/>
                    <a:pt x="16781" y="148986"/>
                    <a:pt x="16863" y="149359"/>
                  </a:cubicBezTo>
                  <a:cubicBezTo>
                    <a:pt x="16903" y="149679"/>
                    <a:pt x="16828" y="149921"/>
                    <a:pt x="16897" y="150236"/>
                  </a:cubicBezTo>
                  <a:lnTo>
                    <a:pt x="16897" y="150236"/>
                  </a:lnTo>
                  <a:cubicBezTo>
                    <a:pt x="16885" y="150209"/>
                    <a:pt x="16863" y="150187"/>
                    <a:pt x="16863" y="150187"/>
                  </a:cubicBezTo>
                  <a:cubicBezTo>
                    <a:pt x="16822" y="150270"/>
                    <a:pt x="16863" y="150270"/>
                    <a:pt x="16822" y="150353"/>
                  </a:cubicBezTo>
                  <a:cubicBezTo>
                    <a:pt x="16242" y="150892"/>
                    <a:pt x="16325" y="151679"/>
                    <a:pt x="16325" y="152507"/>
                  </a:cubicBezTo>
                  <a:cubicBezTo>
                    <a:pt x="16325" y="153197"/>
                    <a:pt x="17106" y="153418"/>
                    <a:pt x="17760" y="153418"/>
                  </a:cubicBezTo>
                  <a:cubicBezTo>
                    <a:pt x="17931" y="153418"/>
                    <a:pt x="18093" y="153403"/>
                    <a:pt x="18231" y="153377"/>
                  </a:cubicBezTo>
                  <a:cubicBezTo>
                    <a:pt x="19142" y="153253"/>
                    <a:pt x="20178" y="152590"/>
                    <a:pt x="21048" y="152217"/>
                  </a:cubicBezTo>
                  <a:cubicBezTo>
                    <a:pt x="21877" y="151845"/>
                    <a:pt x="22664" y="151430"/>
                    <a:pt x="23492" y="151016"/>
                  </a:cubicBezTo>
                  <a:cubicBezTo>
                    <a:pt x="24280" y="150602"/>
                    <a:pt x="25108" y="150104"/>
                    <a:pt x="25895" y="149690"/>
                  </a:cubicBezTo>
                  <a:cubicBezTo>
                    <a:pt x="26103" y="149566"/>
                    <a:pt x="26144" y="149483"/>
                    <a:pt x="26185" y="149317"/>
                  </a:cubicBezTo>
                  <a:cubicBezTo>
                    <a:pt x="26144" y="149069"/>
                    <a:pt x="26061" y="148861"/>
                    <a:pt x="26020" y="148613"/>
                  </a:cubicBezTo>
                  <a:cubicBezTo>
                    <a:pt x="25937" y="148240"/>
                    <a:pt x="25730" y="147867"/>
                    <a:pt x="25523" y="147536"/>
                  </a:cubicBezTo>
                  <a:cubicBezTo>
                    <a:pt x="25481" y="147453"/>
                    <a:pt x="25440" y="147370"/>
                    <a:pt x="25357" y="147287"/>
                  </a:cubicBezTo>
                  <a:cubicBezTo>
                    <a:pt x="25357" y="147287"/>
                    <a:pt x="25357" y="147246"/>
                    <a:pt x="25315" y="147246"/>
                  </a:cubicBezTo>
                  <a:cubicBezTo>
                    <a:pt x="25315" y="147204"/>
                    <a:pt x="25274" y="147163"/>
                    <a:pt x="25274" y="147163"/>
                  </a:cubicBezTo>
                  <a:cubicBezTo>
                    <a:pt x="25067" y="146914"/>
                    <a:pt x="24818" y="146707"/>
                    <a:pt x="24611" y="146500"/>
                  </a:cubicBezTo>
                  <a:cubicBezTo>
                    <a:pt x="24238" y="146210"/>
                    <a:pt x="23741" y="146044"/>
                    <a:pt x="23368" y="145796"/>
                  </a:cubicBezTo>
                  <a:cubicBezTo>
                    <a:pt x="22995" y="145588"/>
                    <a:pt x="22705" y="145174"/>
                    <a:pt x="22664" y="144718"/>
                  </a:cubicBezTo>
                  <a:cubicBezTo>
                    <a:pt x="21587" y="142150"/>
                    <a:pt x="20841" y="139167"/>
                    <a:pt x="20219" y="136349"/>
                  </a:cubicBezTo>
                  <a:cubicBezTo>
                    <a:pt x="19432" y="132911"/>
                    <a:pt x="18604" y="129430"/>
                    <a:pt x="18106" y="125909"/>
                  </a:cubicBezTo>
                  <a:cubicBezTo>
                    <a:pt x="18065" y="125453"/>
                    <a:pt x="17982" y="124997"/>
                    <a:pt x="17941" y="124542"/>
                  </a:cubicBezTo>
                  <a:cubicBezTo>
                    <a:pt x="17899" y="124459"/>
                    <a:pt x="17899" y="124376"/>
                    <a:pt x="17899" y="124334"/>
                  </a:cubicBezTo>
                  <a:cubicBezTo>
                    <a:pt x="17402" y="120896"/>
                    <a:pt x="16988" y="117374"/>
                    <a:pt x="17153" y="113935"/>
                  </a:cubicBezTo>
                  <a:cubicBezTo>
                    <a:pt x="17195" y="112982"/>
                    <a:pt x="17236" y="112029"/>
                    <a:pt x="17278" y="111077"/>
                  </a:cubicBezTo>
                  <a:cubicBezTo>
                    <a:pt x="17278" y="110331"/>
                    <a:pt x="17775" y="109419"/>
                    <a:pt x="17941" y="108674"/>
                  </a:cubicBezTo>
                  <a:cubicBezTo>
                    <a:pt x="18314" y="106933"/>
                    <a:pt x="18479" y="105235"/>
                    <a:pt x="18604" y="103495"/>
                  </a:cubicBezTo>
                  <a:cubicBezTo>
                    <a:pt x="18604" y="103370"/>
                    <a:pt x="18604" y="103080"/>
                    <a:pt x="18645" y="102832"/>
                  </a:cubicBezTo>
                  <a:cubicBezTo>
                    <a:pt x="18604" y="102542"/>
                    <a:pt x="18521" y="102335"/>
                    <a:pt x="18396" y="102210"/>
                  </a:cubicBezTo>
                  <a:cubicBezTo>
                    <a:pt x="18024" y="102003"/>
                    <a:pt x="18231" y="101630"/>
                    <a:pt x="18479" y="101257"/>
                  </a:cubicBezTo>
                  <a:cubicBezTo>
                    <a:pt x="18521" y="101216"/>
                    <a:pt x="18521" y="101216"/>
                    <a:pt x="18521" y="101175"/>
                  </a:cubicBezTo>
                  <a:cubicBezTo>
                    <a:pt x="18728" y="100926"/>
                    <a:pt x="18894" y="100719"/>
                    <a:pt x="18935" y="100595"/>
                  </a:cubicBezTo>
                  <a:cubicBezTo>
                    <a:pt x="19474" y="98813"/>
                    <a:pt x="19971" y="97073"/>
                    <a:pt x="20385" y="95291"/>
                  </a:cubicBezTo>
                  <a:cubicBezTo>
                    <a:pt x="20841" y="93593"/>
                    <a:pt x="21048" y="91853"/>
                    <a:pt x="21545" y="90154"/>
                  </a:cubicBezTo>
                  <a:cubicBezTo>
                    <a:pt x="22042" y="88331"/>
                    <a:pt x="22622" y="86549"/>
                    <a:pt x="23244" y="84768"/>
                  </a:cubicBezTo>
                  <a:cubicBezTo>
                    <a:pt x="23492" y="83981"/>
                    <a:pt x="23782" y="83235"/>
                    <a:pt x="24114" y="82448"/>
                  </a:cubicBezTo>
                  <a:cubicBezTo>
                    <a:pt x="25233" y="79589"/>
                    <a:pt x="26558" y="76813"/>
                    <a:pt x="28174" y="74162"/>
                  </a:cubicBezTo>
                  <a:cubicBezTo>
                    <a:pt x="28174" y="74120"/>
                    <a:pt x="28216" y="74079"/>
                    <a:pt x="28216" y="74079"/>
                  </a:cubicBezTo>
                  <a:cubicBezTo>
                    <a:pt x="29707" y="71469"/>
                    <a:pt x="31406" y="69024"/>
                    <a:pt x="33602" y="66994"/>
                  </a:cubicBezTo>
                  <a:cubicBezTo>
                    <a:pt x="33726" y="66870"/>
                    <a:pt x="33850" y="66787"/>
                    <a:pt x="33974" y="66663"/>
                  </a:cubicBezTo>
                  <a:cubicBezTo>
                    <a:pt x="34016" y="66663"/>
                    <a:pt x="34057" y="66621"/>
                    <a:pt x="34099" y="66580"/>
                  </a:cubicBezTo>
                  <a:cubicBezTo>
                    <a:pt x="34140" y="66538"/>
                    <a:pt x="34182" y="66497"/>
                    <a:pt x="34264" y="66455"/>
                  </a:cubicBezTo>
                  <a:cubicBezTo>
                    <a:pt x="34430" y="66290"/>
                    <a:pt x="34637" y="66124"/>
                    <a:pt x="34845" y="65958"/>
                  </a:cubicBezTo>
                  <a:cubicBezTo>
                    <a:pt x="35135" y="65710"/>
                    <a:pt x="35549" y="65503"/>
                    <a:pt x="35880" y="65337"/>
                  </a:cubicBezTo>
                  <a:cubicBezTo>
                    <a:pt x="36065" y="65300"/>
                    <a:pt x="36741" y="65034"/>
                    <a:pt x="37004" y="65034"/>
                  </a:cubicBezTo>
                  <a:cubicBezTo>
                    <a:pt x="37037" y="65034"/>
                    <a:pt x="37064" y="65038"/>
                    <a:pt x="37082" y="65047"/>
                  </a:cubicBezTo>
                  <a:cubicBezTo>
                    <a:pt x="37248" y="65130"/>
                    <a:pt x="37165" y="65254"/>
                    <a:pt x="36999" y="65420"/>
                  </a:cubicBezTo>
                  <a:cubicBezTo>
                    <a:pt x="36875" y="65627"/>
                    <a:pt x="36543" y="65710"/>
                    <a:pt x="36336" y="65834"/>
                  </a:cubicBezTo>
                  <a:cubicBezTo>
                    <a:pt x="36005" y="66000"/>
                    <a:pt x="35632" y="66083"/>
                    <a:pt x="35259" y="66290"/>
                  </a:cubicBezTo>
                  <a:cubicBezTo>
                    <a:pt x="34927" y="66497"/>
                    <a:pt x="34596" y="66745"/>
                    <a:pt x="34264" y="66994"/>
                  </a:cubicBezTo>
                  <a:cubicBezTo>
                    <a:pt x="33643" y="67450"/>
                    <a:pt x="33104" y="67988"/>
                    <a:pt x="32566" y="68568"/>
                  </a:cubicBezTo>
                  <a:cubicBezTo>
                    <a:pt x="32483" y="68693"/>
                    <a:pt x="32359" y="68817"/>
                    <a:pt x="32234" y="68941"/>
                  </a:cubicBezTo>
                  <a:cubicBezTo>
                    <a:pt x="31696" y="69604"/>
                    <a:pt x="31199" y="70267"/>
                    <a:pt x="30701" y="71013"/>
                  </a:cubicBezTo>
                  <a:cubicBezTo>
                    <a:pt x="30329" y="71634"/>
                    <a:pt x="29956" y="72256"/>
                    <a:pt x="29624" y="72877"/>
                  </a:cubicBezTo>
                  <a:cubicBezTo>
                    <a:pt x="29127" y="73706"/>
                    <a:pt x="28671" y="74534"/>
                    <a:pt x="28216" y="75363"/>
                  </a:cubicBezTo>
                  <a:cubicBezTo>
                    <a:pt x="27718" y="76357"/>
                    <a:pt x="27221" y="77352"/>
                    <a:pt x="26765" y="78305"/>
                  </a:cubicBezTo>
                  <a:cubicBezTo>
                    <a:pt x="25191" y="81453"/>
                    <a:pt x="23907" y="84685"/>
                    <a:pt x="22830" y="88041"/>
                  </a:cubicBezTo>
                  <a:cubicBezTo>
                    <a:pt x="23368" y="88165"/>
                    <a:pt x="23948" y="88372"/>
                    <a:pt x="24528" y="88538"/>
                  </a:cubicBezTo>
                  <a:cubicBezTo>
                    <a:pt x="25357" y="88745"/>
                    <a:pt x="26185" y="88952"/>
                    <a:pt x="27014" y="89118"/>
                  </a:cubicBezTo>
                  <a:cubicBezTo>
                    <a:pt x="27345" y="89201"/>
                    <a:pt x="29293" y="89408"/>
                    <a:pt x="29334" y="89615"/>
                  </a:cubicBezTo>
                  <a:cubicBezTo>
                    <a:pt x="29458" y="90485"/>
                    <a:pt x="29666" y="91480"/>
                    <a:pt x="29500" y="92308"/>
                  </a:cubicBezTo>
                  <a:cubicBezTo>
                    <a:pt x="29417" y="92723"/>
                    <a:pt x="29210" y="93137"/>
                    <a:pt x="29210" y="93510"/>
                  </a:cubicBezTo>
                  <a:cubicBezTo>
                    <a:pt x="29210" y="93800"/>
                    <a:pt x="29168" y="94380"/>
                    <a:pt x="29417" y="94546"/>
                  </a:cubicBezTo>
                  <a:cubicBezTo>
                    <a:pt x="29621" y="94691"/>
                    <a:pt x="29824" y="94857"/>
                    <a:pt x="30028" y="94857"/>
                  </a:cubicBezTo>
                  <a:cubicBezTo>
                    <a:pt x="30114" y="94857"/>
                    <a:pt x="30201" y="94827"/>
                    <a:pt x="30287" y="94753"/>
                  </a:cubicBezTo>
                  <a:cubicBezTo>
                    <a:pt x="30370" y="94670"/>
                    <a:pt x="30453" y="94546"/>
                    <a:pt x="30577" y="94338"/>
                  </a:cubicBezTo>
                  <a:cubicBezTo>
                    <a:pt x="30577" y="94297"/>
                    <a:pt x="30619" y="94256"/>
                    <a:pt x="30660" y="94173"/>
                  </a:cubicBezTo>
                  <a:cubicBezTo>
                    <a:pt x="30701" y="94048"/>
                    <a:pt x="30743" y="93924"/>
                    <a:pt x="30784" y="93800"/>
                  </a:cubicBezTo>
                  <a:cubicBezTo>
                    <a:pt x="31033" y="93096"/>
                    <a:pt x="31033" y="92267"/>
                    <a:pt x="30950" y="91521"/>
                  </a:cubicBezTo>
                  <a:cubicBezTo>
                    <a:pt x="30867" y="90858"/>
                    <a:pt x="30867" y="89781"/>
                    <a:pt x="31406" y="89242"/>
                  </a:cubicBezTo>
                  <a:cubicBezTo>
                    <a:pt x="31406" y="89242"/>
                    <a:pt x="31406" y="89242"/>
                    <a:pt x="31447" y="89201"/>
                  </a:cubicBezTo>
                  <a:cubicBezTo>
                    <a:pt x="31530" y="89118"/>
                    <a:pt x="31613" y="88994"/>
                    <a:pt x="31737" y="88911"/>
                  </a:cubicBezTo>
                  <a:cubicBezTo>
                    <a:pt x="31737" y="88911"/>
                    <a:pt x="31779" y="88870"/>
                    <a:pt x="31820" y="88870"/>
                  </a:cubicBezTo>
                  <a:cubicBezTo>
                    <a:pt x="32043" y="88671"/>
                    <a:pt x="32266" y="88532"/>
                    <a:pt x="32515" y="88532"/>
                  </a:cubicBezTo>
                  <a:cubicBezTo>
                    <a:pt x="32683" y="88532"/>
                    <a:pt x="32863" y="88595"/>
                    <a:pt x="33063" y="88745"/>
                  </a:cubicBezTo>
                  <a:cubicBezTo>
                    <a:pt x="33022" y="88787"/>
                    <a:pt x="32980" y="88787"/>
                    <a:pt x="32939" y="88828"/>
                  </a:cubicBezTo>
                  <a:cubicBezTo>
                    <a:pt x="32939" y="88828"/>
                    <a:pt x="32980" y="88828"/>
                    <a:pt x="32980" y="88870"/>
                  </a:cubicBezTo>
                  <a:cubicBezTo>
                    <a:pt x="32607" y="89035"/>
                    <a:pt x="32359" y="89201"/>
                    <a:pt x="32069" y="89408"/>
                  </a:cubicBezTo>
                  <a:cubicBezTo>
                    <a:pt x="31654" y="89822"/>
                    <a:pt x="31447" y="90320"/>
                    <a:pt x="31489" y="91065"/>
                  </a:cubicBezTo>
                  <a:cubicBezTo>
                    <a:pt x="31541" y="90998"/>
                    <a:pt x="31595" y="90970"/>
                    <a:pt x="31651" y="90970"/>
                  </a:cubicBezTo>
                  <a:cubicBezTo>
                    <a:pt x="31903" y="90970"/>
                    <a:pt x="32166" y="91558"/>
                    <a:pt x="32234" y="91728"/>
                  </a:cubicBezTo>
                  <a:cubicBezTo>
                    <a:pt x="32312" y="91987"/>
                    <a:pt x="32390" y="92117"/>
                    <a:pt x="32528" y="92117"/>
                  </a:cubicBezTo>
                  <a:cubicBezTo>
                    <a:pt x="32611" y="92117"/>
                    <a:pt x="32716" y="92070"/>
                    <a:pt x="32856" y="91977"/>
                  </a:cubicBezTo>
                  <a:cubicBezTo>
                    <a:pt x="33063" y="91811"/>
                    <a:pt x="33312" y="91521"/>
                    <a:pt x="33394" y="91231"/>
                  </a:cubicBezTo>
                  <a:cubicBezTo>
                    <a:pt x="33477" y="90817"/>
                    <a:pt x="33353" y="90320"/>
                    <a:pt x="33436" y="89947"/>
                  </a:cubicBezTo>
                  <a:cubicBezTo>
                    <a:pt x="33477" y="89615"/>
                    <a:pt x="33850" y="89284"/>
                    <a:pt x="34182" y="89201"/>
                  </a:cubicBezTo>
                  <a:cubicBezTo>
                    <a:pt x="34472" y="89160"/>
                    <a:pt x="34679" y="89160"/>
                    <a:pt x="35010" y="89077"/>
                  </a:cubicBezTo>
                  <a:cubicBezTo>
                    <a:pt x="35217" y="88994"/>
                    <a:pt x="35466" y="88911"/>
                    <a:pt x="35715" y="88870"/>
                  </a:cubicBezTo>
                  <a:cubicBezTo>
                    <a:pt x="36833" y="88704"/>
                    <a:pt x="37869" y="88745"/>
                    <a:pt x="38988" y="88704"/>
                  </a:cubicBezTo>
                  <a:cubicBezTo>
                    <a:pt x="40935" y="88662"/>
                    <a:pt x="42924" y="88207"/>
                    <a:pt x="44871" y="87917"/>
                  </a:cubicBezTo>
                  <a:cubicBezTo>
                    <a:pt x="45617" y="87834"/>
                    <a:pt x="46155" y="87502"/>
                    <a:pt x="46860" y="87254"/>
                  </a:cubicBezTo>
                  <a:cubicBezTo>
                    <a:pt x="47564" y="86964"/>
                    <a:pt x="48351" y="86798"/>
                    <a:pt x="49055" y="86549"/>
                  </a:cubicBezTo>
                  <a:cubicBezTo>
                    <a:pt x="49180" y="86508"/>
                    <a:pt x="49263" y="86425"/>
                    <a:pt x="49387" y="86384"/>
                  </a:cubicBezTo>
                  <a:cubicBezTo>
                    <a:pt x="49511" y="86342"/>
                    <a:pt x="49594" y="86301"/>
                    <a:pt x="49718" y="86218"/>
                  </a:cubicBezTo>
                  <a:cubicBezTo>
                    <a:pt x="50050" y="86094"/>
                    <a:pt x="50423" y="85969"/>
                    <a:pt x="50795" y="85887"/>
                  </a:cubicBezTo>
                  <a:cubicBezTo>
                    <a:pt x="51624" y="85555"/>
                    <a:pt x="52494" y="85348"/>
                    <a:pt x="53447" y="85307"/>
                  </a:cubicBezTo>
                  <a:cubicBezTo>
                    <a:pt x="54031" y="85291"/>
                    <a:pt x="54598" y="85236"/>
                    <a:pt x="55146" y="85236"/>
                  </a:cubicBezTo>
                  <a:cubicBezTo>
                    <a:pt x="56075" y="85236"/>
                    <a:pt x="56948" y="85395"/>
                    <a:pt x="57756" y="86177"/>
                  </a:cubicBezTo>
                  <a:cubicBezTo>
                    <a:pt x="57673" y="86135"/>
                    <a:pt x="57549" y="86094"/>
                    <a:pt x="57424" y="86052"/>
                  </a:cubicBezTo>
                  <a:lnTo>
                    <a:pt x="57424" y="86052"/>
                  </a:lnTo>
                  <a:cubicBezTo>
                    <a:pt x="57507" y="86094"/>
                    <a:pt x="57590" y="86177"/>
                    <a:pt x="57673" y="86259"/>
                  </a:cubicBezTo>
                  <a:cubicBezTo>
                    <a:pt x="56908" y="85981"/>
                    <a:pt x="56143" y="85846"/>
                    <a:pt x="55370" y="85846"/>
                  </a:cubicBezTo>
                  <a:cubicBezTo>
                    <a:pt x="54762" y="85846"/>
                    <a:pt x="54150" y="85930"/>
                    <a:pt x="53530" y="86094"/>
                  </a:cubicBezTo>
                  <a:cubicBezTo>
                    <a:pt x="52370" y="86384"/>
                    <a:pt x="51251" y="86301"/>
                    <a:pt x="50133" y="86715"/>
                  </a:cubicBezTo>
                  <a:cubicBezTo>
                    <a:pt x="51666" y="87005"/>
                    <a:pt x="53157" y="87378"/>
                    <a:pt x="54566" y="87958"/>
                  </a:cubicBezTo>
                  <a:cubicBezTo>
                    <a:pt x="56016" y="88621"/>
                    <a:pt x="57300" y="89491"/>
                    <a:pt x="58709" y="90237"/>
                  </a:cubicBezTo>
                  <a:cubicBezTo>
                    <a:pt x="59372" y="90568"/>
                    <a:pt x="60159" y="90900"/>
                    <a:pt x="60739" y="91355"/>
                  </a:cubicBezTo>
                  <a:cubicBezTo>
                    <a:pt x="61029" y="91604"/>
                    <a:pt x="61402" y="91687"/>
                    <a:pt x="61650" y="91935"/>
                  </a:cubicBezTo>
                  <a:cubicBezTo>
                    <a:pt x="61940" y="92225"/>
                    <a:pt x="61982" y="92391"/>
                    <a:pt x="62396" y="92557"/>
                  </a:cubicBezTo>
                  <a:cubicBezTo>
                    <a:pt x="63454" y="92937"/>
                    <a:pt x="64512" y="93103"/>
                    <a:pt x="65582" y="93103"/>
                  </a:cubicBezTo>
                  <a:cubicBezTo>
                    <a:pt x="66146" y="93103"/>
                    <a:pt x="66713" y="93057"/>
                    <a:pt x="67285" y="92971"/>
                  </a:cubicBezTo>
                  <a:cubicBezTo>
                    <a:pt x="67989" y="92888"/>
                    <a:pt x="68777" y="92350"/>
                    <a:pt x="69522" y="92101"/>
                  </a:cubicBezTo>
                  <a:cubicBezTo>
                    <a:pt x="70434" y="91770"/>
                    <a:pt x="71345" y="91438"/>
                    <a:pt x="72257" y="91107"/>
                  </a:cubicBezTo>
                  <a:cubicBezTo>
                    <a:pt x="72671" y="90983"/>
                    <a:pt x="73334" y="90858"/>
                    <a:pt x="73955" y="90693"/>
                  </a:cubicBezTo>
                  <a:cubicBezTo>
                    <a:pt x="74328" y="90610"/>
                    <a:pt x="74701" y="90485"/>
                    <a:pt x="75074" y="90320"/>
                  </a:cubicBezTo>
                  <a:cubicBezTo>
                    <a:pt x="75116" y="90320"/>
                    <a:pt x="75281" y="90278"/>
                    <a:pt x="75406" y="90195"/>
                  </a:cubicBezTo>
                  <a:cubicBezTo>
                    <a:pt x="75820" y="90030"/>
                    <a:pt x="76151" y="89781"/>
                    <a:pt x="76317" y="89450"/>
                  </a:cubicBezTo>
                  <a:cubicBezTo>
                    <a:pt x="76317" y="89367"/>
                    <a:pt x="76441" y="89035"/>
                    <a:pt x="76483" y="88952"/>
                  </a:cubicBezTo>
                  <a:lnTo>
                    <a:pt x="76524" y="88952"/>
                  </a:lnTo>
                  <a:cubicBezTo>
                    <a:pt x="76566" y="88911"/>
                    <a:pt x="76566" y="88870"/>
                    <a:pt x="76607" y="88870"/>
                  </a:cubicBezTo>
                  <a:cubicBezTo>
                    <a:pt x="76739" y="88775"/>
                    <a:pt x="76973" y="88750"/>
                    <a:pt x="77221" y="88750"/>
                  </a:cubicBezTo>
                  <a:cubicBezTo>
                    <a:pt x="77519" y="88750"/>
                    <a:pt x="77835" y="88787"/>
                    <a:pt x="78016" y="88787"/>
                  </a:cubicBezTo>
                  <a:cubicBezTo>
                    <a:pt x="78927" y="88704"/>
                    <a:pt x="79797" y="88662"/>
                    <a:pt x="80709" y="88621"/>
                  </a:cubicBezTo>
                  <a:cubicBezTo>
                    <a:pt x="82490" y="88497"/>
                    <a:pt x="84272" y="88331"/>
                    <a:pt x="86053" y="88124"/>
                  </a:cubicBezTo>
                  <a:cubicBezTo>
                    <a:pt x="88622" y="87834"/>
                    <a:pt x="91191" y="87502"/>
                    <a:pt x="93759" y="87088"/>
                  </a:cubicBezTo>
                  <a:cubicBezTo>
                    <a:pt x="94050" y="87005"/>
                    <a:pt x="94298" y="86964"/>
                    <a:pt x="94588" y="86922"/>
                  </a:cubicBezTo>
                  <a:cubicBezTo>
                    <a:pt x="95292" y="86798"/>
                    <a:pt x="95997" y="86674"/>
                    <a:pt x="96701" y="86549"/>
                  </a:cubicBezTo>
                  <a:cubicBezTo>
                    <a:pt x="100181" y="85845"/>
                    <a:pt x="103620" y="84975"/>
                    <a:pt x="107100" y="84395"/>
                  </a:cubicBezTo>
                  <a:cubicBezTo>
                    <a:pt x="108923" y="84105"/>
                    <a:pt x="110663" y="83732"/>
                    <a:pt x="112445" y="83194"/>
                  </a:cubicBezTo>
                  <a:cubicBezTo>
                    <a:pt x="113131" y="82988"/>
                    <a:pt x="113760" y="82697"/>
                    <a:pt x="114450" y="82697"/>
                  </a:cubicBezTo>
                  <a:cubicBezTo>
                    <a:pt x="114594" y="82697"/>
                    <a:pt x="114740" y="82709"/>
                    <a:pt x="114889" y="82738"/>
                  </a:cubicBezTo>
                  <a:cubicBezTo>
                    <a:pt x="115718" y="82945"/>
                    <a:pt x="116547" y="83276"/>
                    <a:pt x="117334" y="83608"/>
                  </a:cubicBezTo>
                  <a:cubicBezTo>
                    <a:pt x="117085" y="83152"/>
                    <a:pt x="116837" y="82655"/>
                    <a:pt x="116629" y="82199"/>
                  </a:cubicBezTo>
                  <a:cubicBezTo>
                    <a:pt x="116049" y="80832"/>
                    <a:pt x="115594" y="79465"/>
                    <a:pt x="115304" y="78056"/>
                  </a:cubicBezTo>
                  <a:cubicBezTo>
                    <a:pt x="114972" y="76813"/>
                    <a:pt x="114765" y="75487"/>
                    <a:pt x="114724" y="74120"/>
                  </a:cubicBezTo>
                  <a:cubicBezTo>
                    <a:pt x="114682" y="73913"/>
                    <a:pt x="114682" y="73706"/>
                    <a:pt x="114682" y="73457"/>
                  </a:cubicBezTo>
                  <a:cubicBezTo>
                    <a:pt x="114682" y="73333"/>
                    <a:pt x="114682" y="73209"/>
                    <a:pt x="114682" y="73084"/>
                  </a:cubicBezTo>
                  <a:cubicBezTo>
                    <a:pt x="114641" y="72836"/>
                    <a:pt x="114641" y="72629"/>
                    <a:pt x="114641" y="72380"/>
                  </a:cubicBezTo>
                  <a:cubicBezTo>
                    <a:pt x="114641" y="72256"/>
                    <a:pt x="114641" y="72131"/>
                    <a:pt x="114641" y="72007"/>
                  </a:cubicBezTo>
                  <a:cubicBezTo>
                    <a:pt x="114641" y="71924"/>
                    <a:pt x="114641" y="71883"/>
                    <a:pt x="114641" y="71800"/>
                  </a:cubicBezTo>
                  <a:cubicBezTo>
                    <a:pt x="114641" y="71427"/>
                    <a:pt x="114641" y="71054"/>
                    <a:pt x="114641" y="70681"/>
                  </a:cubicBezTo>
                  <a:lnTo>
                    <a:pt x="114641" y="70640"/>
                  </a:lnTo>
                  <a:cubicBezTo>
                    <a:pt x="114682" y="68154"/>
                    <a:pt x="115014" y="65710"/>
                    <a:pt x="115884" y="63348"/>
                  </a:cubicBezTo>
                  <a:cubicBezTo>
                    <a:pt x="116091" y="62768"/>
                    <a:pt x="116381" y="62230"/>
                    <a:pt x="116671" y="61691"/>
                  </a:cubicBezTo>
                  <a:cubicBezTo>
                    <a:pt x="116671" y="61732"/>
                    <a:pt x="116671" y="61774"/>
                    <a:pt x="116671" y="61774"/>
                  </a:cubicBezTo>
                  <a:cubicBezTo>
                    <a:pt x="116671" y="61732"/>
                    <a:pt x="116712" y="61649"/>
                    <a:pt x="116754" y="61608"/>
                  </a:cubicBezTo>
                  <a:lnTo>
                    <a:pt x="116754" y="61608"/>
                  </a:lnTo>
                  <a:cubicBezTo>
                    <a:pt x="116629" y="62312"/>
                    <a:pt x="116671" y="62934"/>
                    <a:pt x="116422" y="63597"/>
                  </a:cubicBezTo>
                  <a:cubicBezTo>
                    <a:pt x="116174" y="64218"/>
                    <a:pt x="115967" y="64840"/>
                    <a:pt x="115801" y="65503"/>
                  </a:cubicBezTo>
                  <a:cubicBezTo>
                    <a:pt x="115428" y="66745"/>
                    <a:pt x="115304" y="68113"/>
                    <a:pt x="115262" y="69438"/>
                  </a:cubicBezTo>
                  <a:cubicBezTo>
                    <a:pt x="115262" y="71220"/>
                    <a:pt x="115055" y="73002"/>
                    <a:pt x="115221" y="74783"/>
                  </a:cubicBezTo>
                  <a:cubicBezTo>
                    <a:pt x="115386" y="76482"/>
                    <a:pt x="115759" y="78139"/>
                    <a:pt x="116257" y="79796"/>
                  </a:cubicBezTo>
                  <a:cubicBezTo>
                    <a:pt x="116505" y="80583"/>
                    <a:pt x="116754" y="81371"/>
                    <a:pt x="117127" y="82075"/>
                  </a:cubicBezTo>
                  <a:cubicBezTo>
                    <a:pt x="117375" y="82531"/>
                    <a:pt x="117582" y="82986"/>
                    <a:pt x="117872" y="83442"/>
                  </a:cubicBezTo>
                  <a:cubicBezTo>
                    <a:pt x="117955" y="83608"/>
                    <a:pt x="118080" y="83774"/>
                    <a:pt x="118162" y="83939"/>
                  </a:cubicBezTo>
                  <a:cubicBezTo>
                    <a:pt x="118204" y="84064"/>
                    <a:pt x="118370" y="84022"/>
                    <a:pt x="118411" y="84105"/>
                  </a:cubicBezTo>
                  <a:cubicBezTo>
                    <a:pt x="118494" y="84229"/>
                    <a:pt x="118411" y="84395"/>
                    <a:pt x="118494" y="84478"/>
                  </a:cubicBezTo>
                  <a:cubicBezTo>
                    <a:pt x="118660" y="84685"/>
                    <a:pt x="118784" y="84892"/>
                    <a:pt x="118950" y="85099"/>
                  </a:cubicBezTo>
                  <a:cubicBezTo>
                    <a:pt x="119115" y="85389"/>
                    <a:pt x="119322" y="85679"/>
                    <a:pt x="119571" y="85928"/>
                  </a:cubicBezTo>
                  <a:cubicBezTo>
                    <a:pt x="119861" y="86218"/>
                    <a:pt x="120027" y="86591"/>
                    <a:pt x="120151" y="86964"/>
                  </a:cubicBezTo>
                  <a:cubicBezTo>
                    <a:pt x="120192" y="86632"/>
                    <a:pt x="120192" y="86301"/>
                    <a:pt x="120027" y="86135"/>
                  </a:cubicBezTo>
                  <a:cubicBezTo>
                    <a:pt x="119902" y="86011"/>
                    <a:pt x="119778" y="85845"/>
                    <a:pt x="119695" y="85721"/>
                  </a:cubicBezTo>
                  <a:cubicBezTo>
                    <a:pt x="119654" y="85679"/>
                    <a:pt x="119612" y="85679"/>
                    <a:pt x="119612" y="85638"/>
                  </a:cubicBezTo>
                  <a:cubicBezTo>
                    <a:pt x="119488" y="85472"/>
                    <a:pt x="119364" y="85307"/>
                    <a:pt x="119240" y="85141"/>
                  </a:cubicBezTo>
                  <a:cubicBezTo>
                    <a:pt x="118825" y="84436"/>
                    <a:pt x="118660" y="83732"/>
                    <a:pt x="118535" y="82945"/>
                  </a:cubicBezTo>
                  <a:cubicBezTo>
                    <a:pt x="118452" y="82282"/>
                    <a:pt x="118080" y="81453"/>
                    <a:pt x="118204" y="80749"/>
                  </a:cubicBezTo>
                  <a:cubicBezTo>
                    <a:pt x="118204" y="80542"/>
                    <a:pt x="118370" y="80211"/>
                    <a:pt x="118577" y="80086"/>
                  </a:cubicBezTo>
                  <a:cubicBezTo>
                    <a:pt x="118618" y="80045"/>
                    <a:pt x="118701" y="80045"/>
                    <a:pt x="118784" y="80045"/>
                  </a:cubicBezTo>
                  <a:cubicBezTo>
                    <a:pt x="118991" y="80086"/>
                    <a:pt x="119074" y="80459"/>
                    <a:pt x="119115" y="80749"/>
                  </a:cubicBezTo>
                  <a:cubicBezTo>
                    <a:pt x="119115" y="80749"/>
                    <a:pt x="119115" y="80791"/>
                    <a:pt x="119115" y="80791"/>
                  </a:cubicBezTo>
                  <a:cubicBezTo>
                    <a:pt x="119115" y="80873"/>
                    <a:pt x="119115" y="80956"/>
                    <a:pt x="119115" y="80998"/>
                  </a:cubicBezTo>
                  <a:cubicBezTo>
                    <a:pt x="119488" y="80791"/>
                    <a:pt x="119820" y="80542"/>
                    <a:pt x="120192" y="80335"/>
                  </a:cubicBezTo>
                  <a:cubicBezTo>
                    <a:pt x="120234" y="80335"/>
                    <a:pt x="120234" y="80335"/>
                    <a:pt x="120234" y="80293"/>
                  </a:cubicBezTo>
                  <a:cubicBezTo>
                    <a:pt x="120565" y="80128"/>
                    <a:pt x="120648" y="80128"/>
                    <a:pt x="120648" y="79921"/>
                  </a:cubicBezTo>
                  <a:cubicBezTo>
                    <a:pt x="120648" y="79838"/>
                    <a:pt x="120607" y="79713"/>
                    <a:pt x="120607" y="79506"/>
                  </a:cubicBezTo>
                  <a:cubicBezTo>
                    <a:pt x="120565" y="79050"/>
                    <a:pt x="120565" y="78512"/>
                    <a:pt x="120441" y="78056"/>
                  </a:cubicBezTo>
                  <a:cubicBezTo>
                    <a:pt x="120400" y="77849"/>
                    <a:pt x="120275" y="77683"/>
                    <a:pt x="120317" y="77435"/>
                  </a:cubicBezTo>
                  <a:cubicBezTo>
                    <a:pt x="120358" y="77393"/>
                    <a:pt x="120441" y="77310"/>
                    <a:pt x="120483" y="77269"/>
                  </a:cubicBezTo>
                  <a:cubicBezTo>
                    <a:pt x="120483" y="77227"/>
                    <a:pt x="120483" y="77227"/>
                    <a:pt x="120483" y="77227"/>
                  </a:cubicBezTo>
                  <a:cubicBezTo>
                    <a:pt x="120483" y="77145"/>
                    <a:pt x="120441" y="77062"/>
                    <a:pt x="120441" y="76979"/>
                  </a:cubicBezTo>
                  <a:cubicBezTo>
                    <a:pt x="120441" y="76896"/>
                    <a:pt x="120400" y="76813"/>
                    <a:pt x="120400" y="76772"/>
                  </a:cubicBezTo>
                  <a:cubicBezTo>
                    <a:pt x="120317" y="76440"/>
                    <a:pt x="120275" y="76150"/>
                    <a:pt x="120192" y="75819"/>
                  </a:cubicBezTo>
                  <a:cubicBezTo>
                    <a:pt x="120110" y="75529"/>
                    <a:pt x="120068" y="75280"/>
                    <a:pt x="119985" y="74990"/>
                  </a:cubicBezTo>
                  <a:cubicBezTo>
                    <a:pt x="119985" y="74990"/>
                    <a:pt x="119985" y="74949"/>
                    <a:pt x="119985" y="74949"/>
                  </a:cubicBezTo>
                  <a:cubicBezTo>
                    <a:pt x="119820" y="74203"/>
                    <a:pt x="119778" y="73457"/>
                    <a:pt x="119778" y="72670"/>
                  </a:cubicBezTo>
                  <a:cubicBezTo>
                    <a:pt x="119696" y="72678"/>
                    <a:pt x="119616" y="72682"/>
                    <a:pt x="119539" y="72682"/>
                  </a:cubicBezTo>
                  <a:cubicBezTo>
                    <a:pt x="118405" y="72682"/>
                    <a:pt x="117763" y="71853"/>
                    <a:pt x="117375" y="70806"/>
                  </a:cubicBezTo>
                  <a:cubicBezTo>
                    <a:pt x="117209" y="70309"/>
                    <a:pt x="117209" y="69894"/>
                    <a:pt x="117375" y="69438"/>
                  </a:cubicBezTo>
                  <a:cubicBezTo>
                    <a:pt x="117417" y="69356"/>
                    <a:pt x="117458" y="69273"/>
                    <a:pt x="117499" y="69190"/>
                  </a:cubicBezTo>
                  <a:cubicBezTo>
                    <a:pt x="117707" y="68776"/>
                    <a:pt x="117789" y="68237"/>
                    <a:pt x="117914" y="67740"/>
                  </a:cubicBezTo>
                  <a:cubicBezTo>
                    <a:pt x="117955" y="67657"/>
                    <a:pt x="117955" y="67574"/>
                    <a:pt x="117997" y="67491"/>
                  </a:cubicBezTo>
                  <a:cubicBezTo>
                    <a:pt x="118370" y="66538"/>
                    <a:pt x="118908" y="65627"/>
                    <a:pt x="119612" y="64881"/>
                  </a:cubicBezTo>
                  <a:cubicBezTo>
                    <a:pt x="119612" y="64840"/>
                    <a:pt x="119612" y="64840"/>
                    <a:pt x="119612" y="64840"/>
                  </a:cubicBezTo>
                  <a:cubicBezTo>
                    <a:pt x="119695" y="64757"/>
                    <a:pt x="119778" y="64633"/>
                    <a:pt x="119861" y="64550"/>
                  </a:cubicBezTo>
                  <a:cubicBezTo>
                    <a:pt x="119902" y="64508"/>
                    <a:pt x="119944" y="64508"/>
                    <a:pt x="119985" y="64467"/>
                  </a:cubicBezTo>
                  <a:cubicBezTo>
                    <a:pt x="120317" y="64177"/>
                    <a:pt x="120814" y="63887"/>
                    <a:pt x="121021" y="63472"/>
                  </a:cubicBezTo>
                  <a:cubicBezTo>
                    <a:pt x="121104" y="63348"/>
                    <a:pt x="121104" y="63141"/>
                    <a:pt x="121145" y="62975"/>
                  </a:cubicBezTo>
                  <a:cubicBezTo>
                    <a:pt x="121145" y="62892"/>
                    <a:pt x="121145" y="62851"/>
                    <a:pt x="121145" y="62810"/>
                  </a:cubicBezTo>
                  <a:cubicBezTo>
                    <a:pt x="121145" y="62768"/>
                    <a:pt x="121145" y="62727"/>
                    <a:pt x="121145" y="62685"/>
                  </a:cubicBezTo>
                  <a:cubicBezTo>
                    <a:pt x="121104" y="62520"/>
                    <a:pt x="121104" y="62354"/>
                    <a:pt x="121063" y="62188"/>
                  </a:cubicBezTo>
                  <a:cubicBezTo>
                    <a:pt x="121063" y="62064"/>
                    <a:pt x="121063" y="61981"/>
                    <a:pt x="121063" y="61898"/>
                  </a:cubicBezTo>
                  <a:cubicBezTo>
                    <a:pt x="121021" y="61815"/>
                    <a:pt x="121021" y="61774"/>
                    <a:pt x="120980" y="61691"/>
                  </a:cubicBezTo>
                  <a:cubicBezTo>
                    <a:pt x="120938" y="61442"/>
                    <a:pt x="120897" y="61152"/>
                    <a:pt x="120897" y="60904"/>
                  </a:cubicBezTo>
                  <a:cubicBezTo>
                    <a:pt x="120897" y="60862"/>
                    <a:pt x="120855" y="60821"/>
                    <a:pt x="120897" y="60738"/>
                  </a:cubicBezTo>
                  <a:cubicBezTo>
                    <a:pt x="120938" y="60531"/>
                    <a:pt x="121021" y="60365"/>
                    <a:pt x="121145" y="60199"/>
                  </a:cubicBezTo>
                  <a:cubicBezTo>
                    <a:pt x="121311" y="59951"/>
                    <a:pt x="121477" y="59744"/>
                    <a:pt x="121684" y="59537"/>
                  </a:cubicBezTo>
                  <a:cubicBezTo>
                    <a:pt x="121933" y="59205"/>
                    <a:pt x="122181" y="58874"/>
                    <a:pt x="122430" y="58542"/>
                  </a:cubicBezTo>
                  <a:cubicBezTo>
                    <a:pt x="122678" y="58169"/>
                    <a:pt x="122968" y="57838"/>
                    <a:pt x="123258" y="57465"/>
                  </a:cubicBezTo>
                  <a:cubicBezTo>
                    <a:pt x="123797" y="56844"/>
                    <a:pt x="124128" y="55973"/>
                    <a:pt x="124501" y="55228"/>
                  </a:cubicBezTo>
                  <a:cubicBezTo>
                    <a:pt x="124833" y="54482"/>
                    <a:pt x="125164" y="53695"/>
                    <a:pt x="125371" y="52908"/>
                  </a:cubicBezTo>
                  <a:cubicBezTo>
                    <a:pt x="125371" y="52825"/>
                    <a:pt x="125413" y="52783"/>
                    <a:pt x="125413" y="52742"/>
                  </a:cubicBezTo>
                  <a:cubicBezTo>
                    <a:pt x="125537" y="52286"/>
                    <a:pt x="125620" y="51789"/>
                    <a:pt x="125744" y="51333"/>
                  </a:cubicBezTo>
                  <a:cubicBezTo>
                    <a:pt x="125827" y="51002"/>
                    <a:pt x="125951" y="50712"/>
                    <a:pt x="126076" y="50463"/>
                  </a:cubicBezTo>
                  <a:cubicBezTo>
                    <a:pt x="126076" y="50422"/>
                    <a:pt x="126117" y="50422"/>
                    <a:pt x="126117" y="50380"/>
                  </a:cubicBezTo>
                  <a:cubicBezTo>
                    <a:pt x="126117" y="50339"/>
                    <a:pt x="126159" y="50339"/>
                    <a:pt x="126200" y="50297"/>
                  </a:cubicBezTo>
                  <a:cubicBezTo>
                    <a:pt x="126200" y="50256"/>
                    <a:pt x="126200" y="50256"/>
                    <a:pt x="126200" y="50256"/>
                  </a:cubicBezTo>
                  <a:cubicBezTo>
                    <a:pt x="126241" y="50173"/>
                    <a:pt x="126283" y="50132"/>
                    <a:pt x="126324" y="50090"/>
                  </a:cubicBezTo>
                  <a:cubicBezTo>
                    <a:pt x="126449" y="49966"/>
                    <a:pt x="126573" y="49883"/>
                    <a:pt x="126697" y="49800"/>
                  </a:cubicBezTo>
                  <a:cubicBezTo>
                    <a:pt x="126739" y="49759"/>
                    <a:pt x="126821" y="49717"/>
                    <a:pt x="126904" y="49676"/>
                  </a:cubicBezTo>
                  <a:cubicBezTo>
                    <a:pt x="127319" y="49427"/>
                    <a:pt x="127567" y="49427"/>
                    <a:pt x="127899" y="48972"/>
                  </a:cubicBezTo>
                  <a:cubicBezTo>
                    <a:pt x="128354" y="48392"/>
                    <a:pt x="129017" y="47853"/>
                    <a:pt x="129639" y="47439"/>
                  </a:cubicBezTo>
                  <a:cubicBezTo>
                    <a:pt x="129970" y="47190"/>
                    <a:pt x="130302" y="46983"/>
                    <a:pt x="130633" y="46817"/>
                  </a:cubicBezTo>
                  <a:cubicBezTo>
                    <a:pt x="130757" y="46776"/>
                    <a:pt x="130923" y="46734"/>
                    <a:pt x="131047" y="46652"/>
                  </a:cubicBezTo>
                  <a:cubicBezTo>
                    <a:pt x="131089" y="46610"/>
                    <a:pt x="131172" y="46610"/>
                    <a:pt x="131213" y="46569"/>
                  </a:cubicBezTo>
                  <a:cubicBezTo>
                    <a:pt x="131296" y="46486"/>
                    <a:pt x="131337" y="46237"/>
                    <a:pt x="131379" y="46113"/>
                  </a:cubicBezTo>
                  <a:cubicBezTo>
                    <a:pt x="131420" y="46071"/>
                    <a:pt x="131420" y="46071"/>
                    <a:pt x="131420" y="46030"/>
                  </a:cubicBezTo>
                  <a:cubicBezTo>
                    <a:pt x="131710" y="45616"/>
                    <a:pt x="132042" y="45284"/>
                    <a:pt x="132498" y="45077"/>
                  </a:cubicBezTo>
                  <a:cubicBezTo>
                    <a:pt x="132539" y="45036"/>
                    <a:pt x="132580" y="45036"/>
                    <a:pt x="132663" y="44994"/>
                  </a:cubicBezTo>
                  <a:cubicBezTo>
                    <a:pt x="132788" y="44953"/>
                    <a:pt x="132912" y="44911"/>
                    <a:pt x="133036" y="44870"/>
                  </a:cubicBezTo>
                  <a:lnTo>
                    <a:pt x="133533" y="44870"/>
                  </a:lnTo>
                  <a:cubicBezTo>
                    <a:pt x="133616" y="44891"/>
                    <a:pt x="133709" y="44901"/>
                    <a:pt x="133803" y="44901"/>
                  </a:cubicBezTo>
                  <a:cubicBezTo>
                    <a:pt x="133896" y="44901"/>
                    <a:pt x="133989" y="44891"/>
                    <a:pt x="134072" y="44870"/>
                  </a:cubicBezTo>
                  <a:cubicBezTo>
                    <a:pt x="134279" y="44829"/>
                    <a:pt x="134486" y="44539"/>
                    <a:pt x="134735" y="44456"/>
                  </a:cubicBezTo>
                  <a:cubicBezTo>
                    <a:pt x="134776" y="44456"/>
                    <a:pt x="134818" y="44414"/>
                    <a:pt x="134859" y="44414"/>
                  </a:cubicBezTo>
                  <a:lnTo>
                    <a:pt x="134901" y="44414"/>
                  </a:lnTo>
                  <a:cubicBezTo>
                    <a:pt x="135025" y="44414"/>
                    <a:pt x="135232" y="44497"/>
                    <a:pt x="135439" y="44539"/>
                  </a:cubicBezTo>
                  <a:cubicBezTo>
                    <a:pt x="135522" y="44580"/>
                    <a:pt x="135563" y="44580"/>
                    <a:pt x="135646" y="44580"/>
                  </a:cubicBezTo>
                  <a:lnTo>
                    <a:pt x="135688" y="44580"/>
                  </a:lnTo>
                  <a:cubicBezTo>
                    <a:pt x="135812" y="44414"/>
                    <a:pt x="135978" y="44249"/>
                    <a:pt x="136185" y="44124"/>
                  </a:cubicBezTo>
                  <a:lnTo>
                    <a:pt x="136226" y="44124"/>
                  </a:lnTo>
                  <a:cubicBezTo>
                    <a:pt x="136268" y="44083"/>
                    <a:pt x="136309" y="44083"/>
                    <a:pt x="136351" y="44041"/>
                  </a:cubicBezTo>
                  <a:lnTo>
                    <a:pt x="136392" y="44041"/>
                  </a:lnTo>
                  <a:cubicBezTo>
                    <a:pt x="136414" y="44034"/>
                    <a:pt x="136437" y="44031"/>
                    <a:pt x="136461" y="44031"/>
                  </a:cubicBezTo>
                  <a:cubicBezTo>
                    <a:pt x="136572" y="44031"/>
                    <a:pt x="136697" y="44105"/>
                    <a:pt x="136765" y="44207"/>
                  </a:cubicBezTo>
                  <a:cubicBezTo>
                    <a:pt x="136889" y="44331"/>
                    <a:pt x="136972" y="44539"/>
                    <a:pt x="136972" y="44704"/>
                  </a:cubicBezTo>
                  <a:cubicBezTo>
                    <a:pt x="136972" y="45036"/>
                    <a:pt x="136848" y="45284"/>
                    <a:pt x="136765" y="45574"/>
                  </a:cubicBezTo>
                  <a:cubicBezTo>
                    <a:pt x="137304" y="45450"/>
                    <a:pt x="137801" y="45284"/>
                    <a:pt x="138339" y="45077"/>
                  </a:cubicBezTo>
                  <a:cubicBezTo>
                    <a:pt x="138339" y="45036"/>
                    <a:pt x="138381" y="45036"/>
                    <a:pt x="138381" y="45036"/>
                  </a:cubicBezTo>
                  <a:cubicBezTo>
                    <a:pt x="138416" y="45029"/>
                    <a:pt x="138448" y="45025"/>
                    <a:pt x="138477" y="45025"/>
                  </a:cubicBezTo>
                  <a:cubicBezTo>
                    <a:pt x="138616" y="45025"/>
                    <a:pt x="138685" y="45106"/>
                    <a:pt x="138754" y="45243"/>
                  </a:cubicBezTo>
                  <a:cubicBezTo>
                    <a:pt x="138754" y="45243"/>
                    <a:pt x="138754" y="45284"/>
                    <a:pt x="138754" y="45284"/>
                  </a:cubicBezTo>
                  <a:cubicBezTo>
                    <a:pt x="138795" y="45491"/>
                    <a:pt x="138754" y="45740"/>
                    <a:pt x="138754" y="45947"/>
                  </a:cubicBezTo>
                  <a:cubicBezTo>
                    <a:pt x="138754" y="45947"/>
                    <a:pt x="138754" y="45989"/>
                    <a:pt x="138754" y="45989"/>
                  </a:cubicBezTo>
                  <a:cubicBezTo>
                    <a:pt x="138754" y="46030"/>
                    <a:pt x="138754" y="46030"/>
                    <a:pt x="138754" y="46071"/>
                  </a:cubicBezTo>
                  <a:cubicBezTo>
                    <a:pt x="138754" y="46196"/>
                    <a:pt x="138754" y="46320"/>
                    <a:pt x="138836" y="46403"/>
                  </a:cubicBezTo>
                  <a:cubicBezTo>
                    <a:pt x="138878" y="46444"/>
                    <a:pt x="138919" y="46527"/>
                    <a:pt x="138961" y="46569"/>
                  </a:cubicBezTo>
                  <a:cubicBezTo>
                    <a:pt x="139002" y="46569"/>
                    <a:pt x="139002" y="46610"/>
                    <a:pt x="139044" y="46610"/>
                  </a:cubicBezTo>
                  <a:cubicBezTo>
                    <a:pt x="139209" y="46817"/>
                    <a:pt x="139251" y="46900"/>
                    <a:pt x="139292" y="47190"/>
                  </a:cubicBezTo>
                  <a:cubicBezTo>
                    <a:pt x="139334" y="47439"/>
                    <a:pt x="139251" y="47853"/>
                    <a:pt x="139292" y="48184"/>
                  </a:cubicBezTo>
                  <a:cubicBezTo>
                    <a:pt x="139334" y="48267"/>
                    <a:pt x="139375" y="48392"/>
                    <a:pt x="139417" y="48433"/>
                  </a:cubicBezTo>
                  <a:cubicBezTo>
                    <a:pt x="139458" y="48474"/>
                    <a:pt x="139499" y="48474"/>
                    <a:pt x="139541" y="48474"/>
                  </a:cubicBezTo>
                  <a:cubicBezTo>
                    <a:pt x="139541" y="48474"/>
                    <a:pt x="139541" y="48516"/>
                    <a:pt x="139582" y="48516"/>
                  </a:cubicBezTo>
                  <a:cubicBezTo>
                    <a:pt x="139748" y="48516"/>
                    <a:pt x="139831" y="48474"/>
                    <a:pt x="139955" y="48392"/>
                  </a:cubicBezTo>
                  <a:cubicBezTo>
                    <a:pt x="140038" y="48267"/>
                    <a:pt x="140162" y="48143"/>
                    <a:pt x="140245" y="48019"/>
                  </a:cubicBezTo>
                  <a:cubicBezTo>
                    <a:pt x="140435" y="47892"/>
                    <a:pt x="140625" y="47838"/>
                    <a:pt x="140815" y="47838"/>
                  </a:cubicBezTo>
                  <a:cubicBezTo>
                    <a:pt x="140874" y="47838"/>
                    <a:pt x="140932" y="47843"/>
                    <a:pt x="140991" y="47853"/>
                  </a:cubicBezTo>
                  <a:cubicBezTo>
                    <a:pt x="141157" y="47936"/>
                    <a:pt x="141322" y="48060"/>
                    <a:pt x="141447" y="48267"/>
                  </a:cubicBezTo>
                  <a:cubicBezTo>
                    <a:pt x="141695" y="48764"/>
                    <a:pt x="141778" y="49552"/>
                    <a:pt x="141902" y="50090"/>
                  </a:cubicBezTo>
                  <a:cubicBezTo>
                    <a:pt x="142027" y="50670"/>
                    <a:pt x="142192" y="51250"/>
                    <a:pt x="142358" y="51872"/>
                  </a:cubicBezTo>
                  <a:cubicBezTo>
                    <a:pt x="142441" y="51706"/>
                    <a:pt x="142524" y="51540"/>
                    <a:pt x="142565" y="51333"/>
                  </a:cubicBezTo>
                  <a:cubicBezTo>
                    <a:pt x="142607" y="51333"/>
                    <a:pt x="142607" y="51333"/>
                    <a:pt x="142607" y="51292"/>
                  </a:cubicBezTo>
                  <a:cubicBezTo>
                    <a:pt x="143062" y="50173"/>
                    <a:pt x="143187" y="49013"/>
                    <a:pt x="143228" y="47812"/>
                  </a:cubicBezTo>
                  <a:cubicBezTo>
                    <a:pt x="143228" y="47687"/>
                    <a:pt x="143270" y="47604"/>
                    <a:pt x="143270" y="47480"/>
                  </a:cubicBezTo>
                  <a:cubicBezTo>
                    <a:pt x="143352" y="45740"/>
                    <a:pt x="143311" y="44000"/>
                    <a:pt x="143145" y="42260"/>
                  </a:cubicBezTo>
                  <a:cubicBezTo>
                    <a:pt x="142980" y="40520"/>
                    <a:pt x="142690" y="38780"/>
                    <a:pt x="142068" y="37164"/>
                  </a:cubicBezTo>
                  <a:cubicBezTo>
                    <a:pt x="141654" y="35962"/>
                    <a:pt x="141074" y="34761"/>
                    <a:pt x="140991" y="33518"/>
                  </a:cubicBezTo>
                  <a:cubicBezTo>
                    <a:pt x="140991" y="33476"/>
                    <a:pt x="140949" y="33476"/>
                    <a:pt x="140949" y="33435"/>
                  </a:cubicBezTo>
                  <a:cubicBezTo>
                    <a:pt x="140949" y="33311"/>
                    <a:pt x="140949" y="33228"/>
                    <a:pt x="140949" y="33145"/>
                  </a:cubicBezTo>
                  <a:cubicBezTo>
                    <a:pt x="140991" y="32814"/>
                    <a:pt x="140991" y="32482"/>
                    <a:pt x="141074" y="32151"/>
                  </a:cubicBezTo>
                  <a:cubicBezTo>
                    <a:pt x="141239" y="31695"/>
                    <a:pt x="141364" y="31281"/>
                    <a:pt x="141571" y="30825"/>
                  </a:cubicBezTo>
                  <a:cubicBezTo>
                    <a:pt x="141654" y="30659"/>
                    <a:pt x="141612" y="30493"/>
                    <a:pt x="141612" y="30328"/>
                  </a:cubicBezTo>
                  <a:cubicBezTo>
                    <a:pt x="141571" y="30203"/>
                    <a:pt x="141529" y="30038"/>
                    <a:pt x="141529" y="29913"/>
                  </a:cubicBezTo>
                  <a:cubicBezTo>
                    <a:pt x="141488" y="29582"/>
                    <a:pt x="141447" y="29292"/>
                    <a:pt x="141364" y="28961"/>
                  </a:cubicBezTo>
                  <a:cubicBezTo>
                    <a:pt x="141281" y="28712"/>
                    <a:pt x="141239" y="28463"/>
                    <a:pt x="141157" y="28215"/>
                  </a:cubicBezTo>
                  <a:cubicBezTo>
                    <a:pt x="141115" y="28008"/>
                    <a:pt x="141074" y="27800"/>
                    <a:pt x="141074" y="27552"/>
                  </a:cubicBezTo>
                  <a:cubicBezTo>
                    <a:pt x="141032" y="27220"/>
                    <a:pt x="141032" y="26889"/>
                    <a:pt x="141032" y="26516"/>
                  </a:cubicBezTo>
                  <a:cubicBezTo>
                    <a:pt x="141032" y="26475"/>
                    <a:pt x="141032" y="26433"/>
                    <a:pt x="141032" y="26392"/>
                  </a:cubicBezTo>
                  <a:cubicBezTo>
                    <a:pt x="141032" y="26309"/>
                    <a:pt x="141032" y="26268"/>
                    <a:pt x="141032" y="26226"/>
                  </a:cubicBezTo>
                  <a:cubicBezTo>
                    <a:pt x="141032" y="26060"/>
                    <a:pt x="141074" y="25895"/>
                    <a:pt x="141115" y="25687"/>
                  </a:cubicBezTo>
                  <a:cubicBezTo>
                    <a:pt x="141115" y="25522"/>
                    <a:pt x="141157" y="25315"/>
                    <a:pt x="141198" y="25149"/>
                  </a:cubicBezTo>
                  <a:cubicBezTo>
                    <a:pt x="141239" y="24900"/>
                    <a:pt x="141322" y="24652"/>
                    <a:pt x="141405" y="24403"/>
                  </a:cubicBezTo>
                  <a:cubicBezTo>
                    <a:pt x="141571" y="23947"/>
                    <a:pt x="141695" y="23492"/>
                    <a:pt x="141654" y="23036"/>
                  </a:cubicBezTo>
                  <a:cubicBezTo>
                    <a:pt x="141612" y="22994"/>
                    <a:pt x="141612" y="22953"/>
                    <a:pt x="141612" y="22912"/>
                  </a:cubicBezTo>
                  <a:cubicBezTo>
                    <a:pt x="141529" y="22539"/>
                    <a:pt x="141364" y="21586"/>
                    <a:pt x="141488" y="21006"/>
                  </a:cubicBezTo>
                  <a:cubicBezTo>
                    <a:pt x="141529" y="20881"/>
                    <a:pt x="141571" y="20757"/>
                    <a:pt x="141654" y="20674"/>
                  </a:cubicBezTo>
                  <a:cubicBezTo>
                    <a:pt x="141654" y="20633"/>
                    <a:pt x="141695" y="20591"/>
                    <a:pt x="141695" y="20591"/>
                  </a:cubicBezTo>
                  <a:cubicBezTo>
                    <a:pt x="141778" y="20509"/>
                    <a:pt x="141902" y="20467"/>
                    <a:pt x="142027" y="20426"/>
                  </a:cubicBezTo>
                  <a:cubicBezTo>
                    <a:pt x="142234" y="20384"/>
                    <a:pt x="142400" y="20343"/>
                    <a:pt x="142524" y="20219"/>
                  </a:cubicBezTo>
                  <a:cubicBezTo>
                    <a:pt x="142565" y="20219"/>
                    <a:pt x="142565" y="20177"/>
                    <a:pt x="142565" y="20177"/>
                  </a:cubicBezTo>
                  <a:cubicBezTo>
                    <a:pt x="142607" y="20136"/>
                    <a:pt x="142607" y="20136"/>
                    <a:pt x="142607" y="20094"/>
                  </a:cubicBezTo>
                  <a:cubicBezTo>
                    <a:pt x="142731" y="19887"/>
                    <a:pt x="142772" y="19556"/>
                    <a:pt x="142855" y="19307"/>
                  </a:cubicBezTo>
                  <a:cubicBezTo>
                    <a:pt x="142855" y="19266"/>
                    <a:pt x="142855" y="19224"/>
                    <a:pt x="142855" y="19224"/>
                  </a:cubicBezTo>
                  <a:cubicBezTo>
                    <a:pt x="143021" y="18479"/>
                    <a:pt x="143187" y="17774"/>
                    <a:pt x="143352" y="17028"/>
                  </a:cubicBezTo>
                  <a:cubicBezTo>
                    <a:pt x="143435" y="16614"/>
                    <a:pt x="143518" y="16200"/>
                    <a:pt x="143601" y="15744"/>
                  </a:cubicBezTo>
                  <a:cubicBezTo>
                    <a:pt x="143642" y="15371"/>
                    <a:pt x="143560" y="14874"/>
                    <a:pt x="143767" y="14543"/>
                  </a:cubicBezTo>
                  <a:cubicBezTo>
                    <a:pt x="143767" y="14543"/>
                    <a:pt x="143808" y="14501"/>
                    <a:pt x="143850" y="14460"/>
                  </a:cubicBezTo>
                  <a:cubicBezTo>
                    <a:pt x="144015" y="14335"/>
                    <a:pt x="144388" y="14128"/>
                    <a:pt x="144388" y="14045"/>
                  </a:cubicBezTo>
                  <a:cubicBezTo>
                    <a:pt x="144430" y="14045"/>
                    <a:pt x="144430" y="14004"/>
                    <a:pt x="144430" y="14004"/>
                  </a:cubicBezTo>
                  <a:cubicBezTo>
                    <a:pt x="144471" y="13755"/>
                    <a:pt x="144513" y="13548"/>
                    <a:pt x="144554" y="13341"/>
                  </a:cubicBezTo>
                  <a:cubicBezTo>
                    <a:pt x="144595" y="13258"/>
                    <a:pt x="144595" y="13175"/>
                    <a:pt x="144637" y="13092"/>
                  </a:cubicBezTo>
                  <a:cubicBezTo>
                    <a:pt x="144637" y="13051"/>
                    <a:pt x="144637" y="13051"/>
                    <a:pt x="144637" y="13010"/>
                  </a:cubicBezTo>
                  <a:cubicBezTo>
                    <a:pt x="144885" y="12347"/>
                    <a:pt x="145175" y="11684"/>
                    <a:pt x="145548" y="11062"/>
                  </a:cubicBezTo>
                  <a:cubicBezTo>
                    <a:pt x="145590" y="11021"/>
                    <a:pt x="145590" y="10980"/>
                    <a:pt x="145631" y="10938"/>
                  </a:cubicBezTo>
                  <a:cubicBezTo>
                    <a:pt x="145673" y="10855"/>
                    <a:pt x="145714" y="10772"/>
                    <a:pt x="145755" y="10648"/>
                  </a:cubicBezTo>
                  <a:cubicBezTo>
                    <a:pt x="145921" y="10234"/>
                    <a:pt x="146045" y="9778"/>
                    <a:pt x="146418" y="9529"/>
                  </a:cubicBezTo>
                  <a:cubicBezTo>
                    <a:pt x="146460" y="9488"/>
                    <a:pt x="146501" y="9488"/>
                    <a:pt x="146501" y="9488"/>
                  </a:cubicBezTo>
                  <a:cubicBezTo>
                    <a:pt x="146957" y="9239"/>
                    <a:pt x="147454" y="9364"/>
                    <a:pt x="147868" y="9198"/>
                  </a:cubicBezTo>
                  <a:cubicBezTo>
                    <a:pt x="147910" y="9198"/>
                    <a:pt x="147910" y="9198"/>
                    <a:pt x="147951" y="9157"/>
                  </a:cubicBezTo>
                  <a:cubicBezTo>
                    <a:pt x="147993" y="9157"/>
                    <a:pt x="148076" y="9115"/>
                    <a:pt x="148117" y="9074"/>
                  </a:cubicBezTo>
                  <a:cubicBezTo>
                    <a:pt x="148200" y="9032"/>
                    <a:pt x="148283" y="8991"/>
                    <a:pt x="148366" y="8949"/>
                  </a:cubicBezTo>
                  <a:lnTo>
                    <a:pt x="148448" y="8949"/>
                  </a:lnTo>
                  <a:cubicBezTo>
                    <a:pt x="148531" y="8908"/>
                    <a:pt x="148573" y="8908"/>
                    <a:pt x="148656" y="8908"/>
                  </a:cubicBezTo>
                  <a:cubicBezTo>
                    <a:pt x="148656" y="8867"/>
                    <a:pt x="148656" y="8867"/>
                    <a:pt x="148697" y="8867"/>
                  </a:cubicBezTo>
                  <a:lnTo>
                    <a:pt x="149070" y="8867"/>
                  </a:lnTo>
                  <a:cubicBezTo>
                    <a:pt x="149111" y="8867"/>
                    <a:pt x="149153" y="8908"/>
                    <a:pt x="149194" y="8908"/>
                  </a:cubicBezTo>
                  <a:cubicBezTo>
                    <a:pt x="149319" y="8949"/>
                    <a:pt x="149484" y="9032"/>
                    <a:pt x="149567" y="9032"/>
                  </a:cubicBezTo>
                  <a:cubicBezTo>
                    <a:pt x="149691" y="9032"/>
                    <a:pt x="149733" y="9032"/>
                    <a:pt x="149774" y="8949"/>
                  </a:cubicBezTo>
                  <a:cubicBezTo>
                    <a:pt x="150147" y="8328"/>
                    <a:pt x="150561" y="7748"/>
                    <a:pt x="150976" y="7168"/>
                  </a:cubicBezTo>
                  <a:cubicBezTo>
                    <a:pt x="151017" y="7126"/>
                    <a:pt x="151059" y="7044"/>
                    <a:pt x="151100" y="7002"/>
                  </a:cubicBezTo>
                  <a:cubicBezTo>
                    <a:pt x="151597" y="6422"/>
                    <a:pt x="152136" y="5966"/>
                    <a:pt x="152757" y="5511"/>
                  </a:cubicBezTo>
                  <a:cubicBezTo>
                    <a:pt x="153296" y="5138"/>
                    <a:pt x="153876" y="4806"/>
                    <a:pt x="154456" y="4516"/>
                  </a:cubicBezTo>
                  <a:cubicBezTo>
                    <a:pt x="154497" y="4516"/>
                    <a:pt x="154497" y="4516"/>
                    <a:pt x="154497" y="4475"/>
                  </a:cubicBezTo>
                  <a:cubicBezTo>
                    <a:pt x="151100" y="3978"/>
                    <a:pt x="147661" y="3522"/>
                    <a:pt x="144388" y="2403"/>
                  </a:cubicBezTo>
                  <a:cubicBezTo>
                    <a:pt x="144305" y="2362"/>
                    <a:pt x="144181" y="2320"/>
                    <a:pt x="144098" y="2279"/>
                  </a:cubicBezTo>
                  <a:cubicBezTo>
                    <a:pt x="144057" y="2279"/>
                    <a:pt x="144015" y="2279"/>
                    <a:pt x="143974" y="2238"/>
                  </a:cubicBezTo>
                  <a:cubicBezTo>
                    <a:pt x="143725" y="2155"/>
                    <a:pt x="143477" y="2072"/>
                    <a:pt x="143228" y="1948"/>
                  </a:cubicBezTo>
                  <a:cubicBezTo>
                    <a:pt x="140949" y="1119"/>
                    <a:pt x="138836" y="166"/>
                    <a:pt x="136475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8"/>
            <p:cNvSpPr/>
            <p:nvPr/>
          </p:nvSpPr>
          <p:spPr>
            <a:xfrm>
              <a:off x="3961725" y="1175900"/>
              <a:ext cx="2100" cy="2100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1" y="0"/>
                  </a:moveTo>
                  <a:cubicBezTo>
                    <a:pt x="1" y="42"/>
                    <a:pt x="42" y="42"/>
                    <a:pt x="42" y="83"/>
                  </a:cubicBezTo>
                  <a:lnTo>
                    <a:pt x="84" y="83"/>
                  </a:lnTo>
                  <a:cubicBezTo>
                    <a:pt x="84" y="83"/>
                    <a:pt x="84" y="42"/>
                    <a:pt x="42" y="42"/>
                  </a:cubicBezTo>
                  <a:cubicBezTo>
                    <a:pt x="42" y="42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8"/>
            <p:cNvSpPr/>
            <p:nvPr/>
          </p:nvSpPr>
          <p:spPr>
            <a:xfrm>
              <a:off x="5604475" y="2722300"/>
              <a:ext cx="168850" cy="175075"/>
            </a:xfrm>
            <a:custGeom>
              <a:avLst/>
              <a:gdLst/>
              <a:ahLst/>
              <a:cxnLst/>
              <a:rect l="l" t="t" r="r" b="b"/>
              <a:pathLst>
                <a:path w="6754" h="7003" extrusionOk="0">
                  <a:moveTo>
                    <a:pt x="3646" y="1"/>
                  </a:moveTo>
                  <a:cubicBezTo>
                    <a:pt x="3481" y="332"/>
                    <a:pt x="3315" y="664"/>
                    <a:pt x="3108" y="954"/>
                  </a:cubicBezTo>
                  <a:cubicBezTo>
                    <a:pt x="3066" y="1037"/>
                    <a:pt x="3025" y="1119"/>
                    <a:pt x="2983" y="1202"/>
                  </a:cubicBezTo>
                  <a:cubicBezTo>
                    <a:pt x="2735" y="1575"/>
                    <a:pt x="2735" y="2072"/>
                    <a:pt x="2569" y="2487"/>
                  </a:cubicBezTo>
                  <a:cubicBezTo>
                    <a:pt x="2362" y="2984"/>
                    <a:pt x="2113" y="3398"/>
                    <a:pt x="1699" y="3771"/>
                  </a:cubicBezTo>
                  <a:cubicBezTo>
                    <a:pt x="1658" y="3812"/>
                    <a:pt x="1658" y="3854"/>
                    <a:pt x="1616" y="3895"/>
                  </a:cubicBezTo>
                  <a:cubicBezTo>
                    <a:pt x="1409" y="4061"/>
                    <a:pt x="1202" y="4227"/>
                    <a:pt x="995" y="4310"/>
                  </a:cubicBezTo>
                  <a:cubicBezTo>
                    <a:pt x="912" y="4310"/>
                    <a:pt x="870" y="4351"/>
                    <a:pt x="788" y="4351"/>
                  </a:cubicBezTo>
                  <a:cubicBezTo>
                    <a:pt x="748" y="4359"/>
                    <a:pt x="707" y="4362"/>
                    <a:pt x="665" y="4362"/>
                  </a:cubicBezTo>
                  <a:cubicBezTo>
                    <a:pt x="487" y="4362"/>
                    <a:pt x="292" y="4302"/>
                    <a:pt x="125" y="4268"/>
                  </a:cubicBezTo>
                  <a:cubicBezTo>
                    <a:pt x="83" y="4268"/>
                    <a:pt x="42" y="4268"/>
                    <a:pt x="0" y="4310"/>
                  </a:cubicBezTo>
                  <a:cubicBezTo>
                    <a:pt x="249" y="5180"/>
                    <a:pt x="83" y="6464"/>
                    <a:pt x="0" y="7003"/>
                  </a:cubicBezTo>
                  <a:cubicBezTo>
                    <a:pt x="83" y="6837"/>
                    <a:pt x="207" y="6671"/>
                    <a:pt x="290" y="6505"/>
                  </a:cubicBezTo>
                  <a:cubicBezTo>
                    <a:pt x="456" y="6215"/>
                    <a:pt x="539" y="5843"/>
                    <a:pt x="705" y="5635"/>
                  </a:cubicBezTo>
                  <a:cubicBezTo>
                    <a:pt x="788" y="5511"/>
                    <a:pt x="746" y="5345"/>
                    <a:pt x="788" y="5262"/>
                  </a:cubicBezTo>
                  <a:cubicBezTo>
                    <a:pt x="870" y="5180"/>
                    <a:pt x="995" y="5097"/>
                    <a:pt x="1119" y="5014"/>
                  </a:cubicBezTo>
                  <a:lnTo>
                    <a:pt x="1160" y="5014"/>
                  </a:lnTo>
                  <a:cubicBezTo>
                    <a:pt x="1823" y="4558"/>
                    <a:pt x="2569" y="4185"/>
                    <a:pt x="3273" y="3854"/>
                  </a:cubicBezTo>
                  <a:cubicBezTo>
                    <a:pt x="3439" y="3771"/>
                    <a:pt x="3605" y="3688"/>
                    <a:pt x="3729" y="3564"/>
                  </a:cubicBezTo>
                  <a:cubicBezTo>
                    <a:pt x="3771" y="3522"/>
                    <a:pt x="3812" y="3522"/>
                    <a:pt x="3853" y="3481"/>
                  </a:cubicBezTo>
                  <a:cubicBezTo>
                    <a:pt x="4268" y="3150"/>
                    <a:pt x="4682" y="2735"/>
                    <a:pt x="5096" y="2404"/>
                  </a:cubicBezTo>
                  <a:cubicBezTo>
                    <a:pt x="5676" y="1865"/>
                    <a:pt x="6215" y="1327"/>
                    <a:pt x="6754" y="788"/>
                  </a:cubicBezTo>
                  <a:lnTo>
                    <a:pt x="6546" y="788"/>
                  </a:lnTo>
                  <a:cubicBezTo>
                    <a:pt x="6421" y="772"/>
                    <a:pt x="6343" y="757"/>
                    <a:pt x="6277" y="757"/>
                  </a:cubicBezTo>
                  <a:cubicBezTo>
                    <a:pt x="6168" y="757"/>
                    <a:pt x="6090" y="799"/>
                    <a:pt x="5884" y="954"/>
                  </a:cubicBezTo>
                  <a:cubicBezTo>
                    <a:pt x="5801" y="995"/>
                    <a:pt x="5718" y="1037"/>
                    <a:pt x="5676" y="1078"/>
                  </a:cubicBezTo>
                  <a:cubicBezTo>
                    <a:pt x="5525" y="1139"/>
                    <a:pt x="5373" y="1177"/>
                    <a:pt x="5205" y="1177"/>
                  </a:cubicBezTo>
                  <a:cubicBezTo>
                    <a:pt x="5144" y="1177"/>
                    <a:pt x="5080" y="1172"/>
                    <a:pt x="5013" y="1161"/>
                  </a:cubicBezTo>
                  <a:lnTo>
                    <a:pt x="4931" y="1161"/>
                  </a:lnTo>
                  <a:cubicBezTo>
                    <a:pt x="4931" y="1161"/>
                    <a:pt x="4889" y="1161"/>
                    <a:pt x="4848" y="1119"/>
                  </a:cubicBezTo>
                  <a:cubicBezTo>
                    <a:pt x="4309" y="954"/>
                    <a:pt x="4061" y="374"/>
                    <a:pt x="3646" y="1"/>
                  </a:cubicBezTo>
                  <a:close/>
                </a:path>
              </a:pathLst>
            </a:custGeom>
            <a:solidFill>
              <a:srgbClr val="F7F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8"/>
            <p:cNvSpPr/>
            <p:nvPr/>
          </p:nvSpPr>
          <p:spPr>
            <a:xfrm>
              <a:off x="1278025" y="4433400"/>
              <a:ext cx="277625" cy="179875"/>
            </a:xfrm>
            <a:custGeom>
              <a:avLst/>
              <a:gdLst/>
              <a:ahLst/>
              <a:cxnLst/>
              <a:rect l="l" t="t" r="r" b="b"/>
              <a:pathLst>
                <a:path w="11105" h="7195" extrusionOk="0">
                  <a:moveTo>
                    <a:pt x="7733" y="5128"/>
                  </a:moveTo>
                  <a:cubicBezTo>
                    <a:pt x="7748" y="5128"/>
                    <a:pt x="7748" y="5138"/>
                    <a:pt x="7707" y="5179"/>
                  </a:cubicBezTo>
                  <a:lnTo>
                    <a:pt x="6630" y="5179"/>
                  </a:lnTo>
                  <a:cubicBezTo>
                    <a:pt x="6961" y="5138"/>
                    <a:pt x="7334" y="5138"/>
                    <a:pt x="7666" y="5138"/>
                  </a:cubicBezTo>
                  <a:cubicBezTo>
                    <a:pt x="7686" y="5138"/>
                    <a:pt x="7717" y="5128"/>
                    <a:pt x="7733" y="5128"/>
                  </a:cubicBezTo>
                  <a:close/>
                  <a:moveTo>
                    <a:pt x="6340" y="1"/>
                  </a:moveTo>
                  <a:cubicBezTo>
                    <a:pt x="6133" y="1"/>
                    <a:pt x="5967" y="1"/>
                    <a:pt x="5843" y="42"/>
                  </a:cubicBezTo>
                  <a:cubicBezTo>
                    <a:pt x="5428" y="373"/>
                    <a:pt x="4973" y="1078"/>
                    <a:pt x="4724" y="1368"/>
                  </a:cubicBezTo>
                  <a:cubicBezTo>
                    <a:pt x="4185" y="1948"/>
                    <a:pt x="3688" y="2569"/>
                    <a:pt x="3150" y="3108"/>
                  </a:cubicBezTo>
                  <a:cubicBezTo>
                    <a:pt x="2611" y="3605"/>
                    <a:pt x="2114" y="4185"/>
                    <a:pt x="1575" y="4682"/>
                  </a:cubicBezTo>
                  <a:cubicBezTo>
                    <a:pt x="1327" y="4931"/>
                    <a:pt x="1078" y="5179"/>
                    <a:pt x="829" y="5469"/>
                  </a:cubicBezTo>
                  <a:cubicBezTo>
                    <a:pt x="649" y="5650"/>
                    <a:pt x="594" y="5767"/>
                    <a:pt x="392" y="5767"/>
                  </a:cubicBezTo>
                  <a:cubicBezTo>
                    <a:pt x="362" y="5767"/>
                    <a:pt x="328" y="5765"/>
                    <a:pt x="291" y="5759"/>
                  </a:cubicBezTo>
                  <a:cubicBezTo>
                    <a:pt x="217" y="5741"/>
                    <a:pt x="176" y="5722"/>
                    <a:pt x="149" y="5722"/>
                  </a:cubicBezTo>
                  <a:cubicBezTo>
                    <a:pt x="117" y="5722"/>
                    <a:pt x="107" y="5751"/>
                    <a:pt x="84" y="5842"/>
                  </a:cubicBezTo>
                  <a:cubicBezTo>
                    <a:pt x="84" y="5842"/>
                    <a:pt x="84" y="5801"/>
                    <a:pt x="42" y="5801"/>
                  </a:cubicBezTo>
                  <a:cubicBezTo>
                    <a:pt x="1" y="5967"/>
                    <a:pt x="42" y="6091"/>
                    <a:pt x="84" y="6257"/>
                  </a:cubicBezTo>
                  <a:cubicBezTo>
                    <a:pt x="139" y="6146"/>
                    <a:pt x="231" y="6054"/>
                    <a:pt x="323" y="6054"/>
                  </a:cubicBezTo>
                  <a:cubicBezTo>
                    <a:pt x="369" y="6054"/>
                    <a:pt x="415" y="6077"/>
                    <a:pt x="457" y="6132"/>
                  </a:cubicBezTo>
                  <a:cubicBezTo>
                    <a:pt x="539" y="6257"/>
                    <a:pt x="498" y="6505"/>
                    <a:pt x="457" y="6671"/>
                  </a:cubicBezTo>
                  <a:cubicBezTo>
                    <a:pt x="581" y="6754"/>
                    <a:pt x="705" y="6795"/>
                    <a:pt x="871" y="6837"/>
                  </a:cubicBezTo>
                  <a:cubicBezTo>
                    <a:pt x="954" y="6837"/>
                    <a:pt x="1078" y="6920"/>
                    <a:pt x="1202" y="6961"/>
                  </a:cubicBezTo>
                  <a:cubicBezTo>
                    <a:pt x="2367" y="7090"/>
                    <a:pt x="3531" y="7195"/>
                    <a:pt x="4716" y="7195"/>
                  </a:cubicBezTo>
                  <a:cubicBezTo>
                    <a:pt x="5048" y="7195"/>
                    <a:pt x="5382" y="7186"/>
                    <a:pt x="5718" y="7168"/>
                  </a:cubicBezTo>
                  <a:cubicBezTo>
                    <a:pt x="7541" y="7085"/>
                    <a:pt x="9323" y="6712"/>
                    <a:pt x="11104" y="6298"/>
                  </a:cubicBezTo>
                  <a:cubicBezTo>
                    <a:pt x="10814" y="5801"/>
                    <a:pt x="10731" y="5097"/>
                    <a:pt x="10524" y="4517"/>
                  </a:cubicBezTo>
                  <a:lnTo>
                    <a:pt x="10483" y="4517"/>
                  </a:lnTo>
                  <a:cubicBezTo>
                    <a:pt x="10234" y="3895"/>
                    <a:pt x="9779" y="3398"/>
                    <a:pt x="9323" y="2901"/>
                  </a:cubicBezTo>
                  <a:cubicBezTo>
                    <a:pt x="8743" y="2321"/>
                    <a:pt x="8204" y="1741"/>
                    <a:pt x="7666" y="1161"/>
                  </a:cubicBezTo>
                  <a:cubicBezTo>
                    <a:pt x="7417" y="871"/>
                    <a:pt x="7168" y="581"/>
                    <a:pt x="6878" y="332"/>
                  </a:cubicBezTo>
                  <a:cubicBezTo>
                    <a:pt x="6795" y="249"/>
                    <a:pt x="6630" y="125"/>
                    <a:pt x="6505" y="42"/>
                  </a:cubicBezTo>
                  <a:cubicBezTo>
                    <a:pt x="6464" y="42"/>
                    <a:pt x="6381" y="1"/>
                    <a:pt x="6340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8"/>
            <p:cNvSpPr/>
            <p:nvPr/>
          </p:nvSpPr>
          <p:spPr>
            <a:xfrm>
              <a:off x="6149300" y="1407900"/>
              <a:ext cx="89100" cy="58050"/>
            </a:xfrm>
            <a:custGeom>
              <a:avLst/>
              <a:gdLst/>
              <a:ahLst/>
              <a:cxnLst/>
              <a:rect l="l" t="t" r="r" b="b"/>
              <a:pathLst>
                <a:path w="3564" h="2322" extrusionOk="0">
                  <a:moveTo>
                    <a:pt x="497" y="1"/>
                  </a:moveTo>
                  <a:cubicBezTo>
                    <a:pt x="456" y="42"/>
                    <a:pt x="414" y="84"/>
                    <a:pt x="373" y="125"/>
                  </a:cubicBezTo>
                  <a:cubicBezTo>
                    <a:pt x="249" y="250"/>
                    <a:pt x="166" y="498"/>
                    <a:pt x="83" y="705"/>
                  </a:cubicBezTo>
                  <a:cubicBezTo>
                    <a:pt x="83" y="747"/>
                    <a:pt x="83" y="788"/>
                    <a:pt x="41" y="830"/>
                  </a:cubicBezTo>
                  <a:cubicBezTo>
                    <a:pt x="41" y="830"/>
                    <a:pt x="41" y="871"/>
                    <a:pt x="41" y="871"/>
                  </a:cubicBezTo>
                  <a:cubicBezTo>
                    <a:pt x="0" y="1078"/>
                    <a:pt x="0" y="1327"/>
                    <a:pt x="83" y="1492"/>
                  </a:cubicBezTo>
                  <a:cubicBezTo>
                    <a:pt x="83" y="1534"/>
                    <a:pt x="124" y="1575"/>
                    <a:pt x="166" y="1617"/>
                  </a:cubicBezTo>
                  <a:cubicBezTo>
                    <a:pt x="331" y="1368"/>
                    <a:pt x="249" y="912"/>
                    <a:pt x="497" y="622"/>
                  </a:cubicBezTo>
                  <a:cubicBezTo>
                    <a:pt x="497" y="705"/>
                    <a:pt x="539" y="747"/>
                    <a:pt x="539" y="830"/>
                  </a:cubicBezTo>
                  <a:cubicBezTo>
                    <a:pt x="580" y="830"/>
                    <a:pt x="622" y="871"/>
                    <a:pt x="622" y="871"/>
                  </a:cubicBezTo>
                  <a:cubicBezTo>
                    <a:pt x="688" y="924"/>
                    <a:pt x="759" y="943"/>
                    <a:pt x="832" y="943"/>
                  </a:cubicBezTo>
                  <a:cubicBezTo>
                    <a:pt x="988" y="943"/>
                    <a:pt x="1157" y="858"/>
                    <a:pt x="1326" y="830"/>
                  </a:cubicBezTo>
                  <a:cubicBezTo>
                    <a:pt x="1657" y="830"/>
                    <a:pt x="1906" y="912"/>
                    <a:pt x="2154" y="1120"/>
                  </a:cubicBezTo>
                  <a:cubicBezTo>
                    <a:pt x="2610" y="1492"/>
                    <a:pt x="3025" y="1907"/>
                    <a:pt x="3480" y="2321"/>
                  </a:cubicBezTo>
                  <a:cubicBezTo>
                    <a:pt x="3397" y="2197"/>
                    <a:pt x="3356" y="2073"/>
                    <a:pt x="3315" y="1990"/>
                  </a:cubicBezTo>
                  <a:lnTo>
                    <a:pt x="3315" y="1990"/>
                  </a:lnTo>
                  <a:cubicBezTo>
                    <a:pt x="3356" y="2073"/>
                    <a:pt x="3480" y="2114"/>
                    <a:pt x="3563" y="2197"/>
                  </a:cubicBezTo>
                  <a:cubicBezTo>
                    <a:pt x="3356" y="1658"/>
                    <a:pt x="2734" y="1161"/>
                    <a:pt x="2237" y="830"/>
                  </a:cubicBezTo>
                  <a:cubicBezTo>
                    <a:pt x="1906" y="581"/>
                    <a:pt x="1574" y="622"/>
                    <a:pt x="1160" y="581"/>
                  </a:cubicBezTo>
                  <a:cubicBezTo>
                    <a:pt x="663" y="540"/>
                    <a:pt x="746" y="415"/>
                    <a:pt x="4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8"/>
            <p:cNvSpPr/>
            <p:nvPr/>
          </p:nvSpPr>
          <p:spPr>
            <a:xfrm>
              <a:off x="4186500" y="1577775"/>
              <a:ext cx="55950" cy="498225"/>
            </a:xfrm>
            <a:custGeom>
              <a:avLst/>
              <a:gdLst/>
              <a:ahLst/>
              <a:cxnLst/>
              <a:rect l="l" t="t" r="r" b="b"/>
              <a:pathLst>
                <a:path w="2238" h="19929" extrusionOk="0">
                  <a:moveTo>
                    <a:pt x="2155" y="84"/>
                  </a:moveTo>
                  <a:cubicBezTo>
                    <a:pt x="2127" y="111"/>
                    <a:pt x="2118" y="157"/>
                    <a:pt x="2115" y="209"/>
                  </a:cubicBezTo>
                  <a:lnTo>
                    <a:pt x="2115" y="209"/>
                  </a:lnTo>
                  <a:cubicBezTo>
                    <a:pt x="2128" y="167"/>
                    <a:pt x="2141" y="125"/>
                    <a:pt x="2155" y="84"/>
                  </a:cubicBezTo>
                  <a:close/>
                  <a:moveTo>
                    <a:pt x="166" y="18562"/>
                  </a:moveTo>
                  <a:lnTo>
                    <a:pt x="166" y="18562"/>
                  </a:lnTo>
                  <a:cubicBezTo>
                    <a:pt x="172" y="18608"/>
                    <a:pt x="178" y="18655"/>
                    <a:pt x="183" y="18702"/>
                  </a:cubicBezTo>
                  <a:lnTo>
                    <a:pt x="183" y="18702"/>
                  </a:lnTo>
                  <a:cubicBezTo>
                    <a:pt x="176" y="18654"/>
                    <a:pt x="170" y="18607"/>
                    <a:pt x="166" y="18562"/>
                  </a:cubicBezTo>
                  <a:close/>
                  <a:moveTo>
                    <a:pt x="2237" y="1"/>
                  </a:moveTo>
                  <a:lnTo>
                    <a:pt x="2237" y="1"/>
                  </a:lnTo>
                  <a:cubicBezTo>
                    <a:pt x="2196" y="84"/>
                    <a:pt x="2155" y="166"/>
                    <a:pt x="2113" y="291"/>
                  </a:cubicBezTo>
                  <a:cubicBezTo>
                    <a:pt x="2113" y="263"/>
                    <a:pt x="2113" y="235"/>
                    <a:pt x="2115" y="209"/>
                  </a:cubicBezTo>
                  <a:lnTo>
                    <a:pt x="2115" y="209"/>
                  </a:lnTo>
                  <a:cubicBezTo>
                    <a:pt x="1148" y="3283"/>
                    <a:pt x="701" y="6674"/>
                    <a:pt x="415" y="9903"/>
                  </a:cubicBezTo>
                  <a:cubicBezTo>
                    <a:pt x="290" y="11518"/>
                    <a:pt x="166" y="13134"/>
                    <a:pt x="124" y="14750"/>
                  </a:cubicBezTo>
                  <a:lnTo>
                    <a:pt x="124" y="14874"/>
                  </a:lnTo>
                  <a:cubicBezTo>
                    <a:pt x="83" y="15952"/>
                    <a:pt x="42" y="17070"/>
                    <a:pt x="0" y="18189"/>
                  </a:cubicBezTo>
                  <a:cubicBezTo>
                    <a:pt x="0" y="18727"/>
                    <a:pt x="166" y="19390"/>
                    <a:pt x="249" y="19929"/>
                  </a:cubicBezTo>
                  <a:cubicBezTo>
                    <a:pt x="283" y="19815"/>
                    <a:pt x="295" y="19692"/>
                    <a:pt x="294" y="19564"/>
                  </a:cubicBezTo>
                  <a:lnTo>
                    <a:pt x="294" y="19564"/>
                  </a:lnTo>
                  <a:cubicBezTo>
                    <a:pt x="332" y="19644"/>
                    <a:pt x="332" y="19726"/>
                    <a:pt x="332" y="19846"/>
                  </a:cubicBezTo>
                  <a:cubicBezTo>
                    <a:pt x="497" y="19266"/>
                    <a:pt x="249" y="18396"/>
                    <a:pt x="332" y="17774"/>
                  </a:cubicBezTo>
                  <a:cubicBezTo>
                    <a:pt x="373" y="16904"/>
                    <a:pt x="415" y="16076"/>
                    <a:pt x="456" y="15206"/>
                  </a:cubicBezTo>
                  <a:cubicBezTo>
                    <a:pt x="580" y="12637"/>
                    <a:pt x="663" y="10068"/>
                    <a:pt x="1036" y="7541"/>
                  </a:cubicBezTo>
                  <a:cubicBezTo>
                    <a:pt x="1119" y="6961"/>
                    <a:pt x="1202" y="6381"/>
                    <a:pt x="1285" y="5801"/>
                  </a:cubicBezTo>
                  <a:cubicBezTo>
                    <a:pt x="1367" y="5180"/>
                    <a:pt x="1450" y="4558"/>
                    <a:pt x="1616" y="3937"/>
                  </a:cubicBezTo>
                  <a:cubicBezTo>
                    <a:pt x="1616" y="3854"/>
                    <a:pt x="1657" y="3812"/>
                    <a:pt x="1657" y="3729"/>
                  </a:cubicBezTo>
                  <a:cubicBezTo>
                    <a:pt x="1947" y="2486"/>
                    <a:pt x="2237" y="1285"/>
                    <a:pt x="2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8"/>
            <p:cNvSpPr/>
            <p:nvPr/>
          </p:nvSpPr>
          <p:spPr>
            <a:xfrm>
              <a:off x="5739125" y="1529100"/>
              <a:ext cx="95300" cy="398800"/>
            </a:xfrm>
            <a:custGeom>
              <a:avLst/>
              <a:gdLst/>
              <a:ahLst/>
              <a:cxnLst/>
              <a:rect l="l" t="t" r="r" b="b"/>
              <a:pathLst>
                <a:path w="3812" h="15952" extrusionOk="0">
                  <a:moveTo>
                    <a:pt x="3148" y="14395"/>
                  </a:moveTo>
                  <a:cubicBezTo>
                    <a:pt x="3286" y="14728"/>
                    <a:pt x="3530" y="15204"/>
                    <a:pt x="3605" y="15578"/>
                  </a:cubicBezTo>
                  <a:cubicBezTo>
                    <a:pt x="3452" y="15198"/>
                    <a:pt x="3300" y="14782"/>
                    <a:pt x="3148" y="14395"/>
                  </a:cubicBezTo>
                  <a:close/>
                  <a:moveTo>
                    <a:pt x="290" y="0"/>
                  </a:moveTo>
                  <a:cubicBezTo>
                    <a:pt x="290" y="166"/>
                    <a:pt x="249" y="373"/>
                    <a:pt x="249" y="580"/>
                  </a:cubicBezTo>
                  <a:cubicBezTo>
                    <a:pt x="249" y="622"/>
                    <a:pt x="249" y="622"/>
                    <a:pt x="249" y="663"/>
                  </a:cubicBezTo>
                  <a:cubicBezTo>
                    <a:pt x="208" y="456"/>
                    <a:pt x="208" y="249"/>
                    <a:pt x="208" y="83"/>
                  </a:cubicBezTo>
                  <a:lnTo>
                    <a:pt x="208" y="83"/>
                  </a:lnTo>
                  <a:cubicBezTo>
                    <a:pt x="0" y="2403"/>
                    <a:pt x="332" y="4848"/>
                    <a:pt x="788" y="7168"/>
                  </a:cubicBezTo>
                  <a:cubicBezTo>
                    <a:pt x="870" y="7541"/>
                    <a:pt x="953" y="7914"/>
                    <a:pt x="1036" y="8287"/>
                  </a:cubicBezTo>
                  <a:cubicBezTo>
                    <a:pt x="1575" y="10897"/>
                    <a:pt x="2652" y="13465"/>
                    <a:pt x="3646" y="15951"/>
                  </a:cubicBezTo>
                  <a:cubicBezTo>
                    <a:pt x="3646" y="15874"/>
                    <a:pt x="3646" y="15724"/>
                    <a:pt x="3612" y="15603"/>
                  </a:cubicBezTo>
                  <a:lnTo>
                    <a:pt x="3612" y="15603"/>
                  </a:lnTo>
                  <a:cubicBezTo>
                    <a:pt x="3618" y="15612"/>
                    <a:pt x="3628" y="15620"/>
                    <a:pt x="3646" y="15620"/>
                  </a:cubicBezTo>
                  <a:cubicBezTo>
                    <a:pt x="3646" y="15703"/>
                    <a:pt x="3688" y="15786"/>
                    <a:pt x="3729" y="15868"/>
                  </a:cubicBezTo>
                  <a:cubicBezTo>
                    <a:pt x="3812" y="15537"/>
                    <a:pt x="3439" y="14874"/>
                    <a:pt x="3315" y="14501"/>
                  </a:cubicBezTo>
                  <a:cubicBezTo>
                    <a:pt x="3108" y="14004"/>
                    <a:pt x="2942" y="13465"/>
                    <a:pt x="2735" y="12927"/>
                  </a:cubicBezTo>
                  <a:cubicBezTo>
                    <a:pt x="1285" y="8701"/>
                    <a:pt x="373" y="4433"/>
                    <a:pt x="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8"/>
            <p:cNvSpPr/>
            <p:nvPr/>
          </p:nvSpPr>
          <p:spPr>
            <a:xfrm>
              <a:off x="2364550" y="1107550"/>
              <a:ext cx="92225" cy="434000"/>
            </a:xfrm>
            <a:custGeom>
              <a:avLst/>
              <a:gdLst/>
              <a:ahLst/>
              <a:cxnLst/>
              <a:rect l="l" t="t" r="r" b="b"/>
              <a:pathLst>
                <a:path w="3689" h="17360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67" y="83"/>
                    <a:pt x="208" y="166"/>
                    <a:pt x="291" y="249"/>
                  </a:cubicBezTo>
                  <a:cubicBezTo>
                    <a:pt x="332" y="331"/>
                    <a:pt x="415" y="414"/>
                    <a:pt x="457" y="497"/>
                  </a:cubicBezTo>
                  <a:cubicBezTo>
                    <a:pt x="332" y="331"/>
                    <a:pt x="208" y="124"/>
                    <a:pt x="1" y="83"/>
                  </a:cubicBezTo>
                  <a:lnTo>
                    <a:pt x="1" y="83"/>
                  </a:lnTo>
                  <a:cubicBezTo>
                    <a:pt x="374" y="704"/>
                    <a:pt x="747" y="1119"/>
                    <a:pt x="871" y="1864"/>
                  </a:cubicBezTo>
                  <a:cubicBezTo>
                    <a:pt x="871" y="1864"/>
                    <a:pt x="871" y="1906"/>
                    <a:pt x="871" y="1906"/>
                  </a:cubicBezTo>
                  <a:cubicBezTo>
                    <a:pt x="912" y="2196"/>
                    <a:pt x="788" y="2527"/>
                    <a:pt x="788" y="2817"/>
                  </a:cubicBezTo>
                  <a:cubicBezTo>
                    <a:pt x="788" y="2859"/>
                    <a:pt x="788" y="2900"/>
                    <a:pt x="788" y="2942"/>
                  </a:cubicBezTo>
                  <a:cubicBezTo>
                    <a:pt x="788" y="3107"/>
                    <a:pt x="830" y="3273"/>
                    <a:pt x="830" y="3439"/>
                  </a:cubicBezTo>
                  <a:cubicBezTo>
                    <a:pt x="830" y="3439"/>
                    <a:pt x="830" y="3480"/>
                    <a:pt x="830" y="3522"/>
                  </a:cubicBezTo>
                  <a:cubicBezTo>
                    <a:pt x="871" y="3729"/>
                    <a:pt x="871" y="3895"/>
                    <a:pt x="871" y="4102"/>
                  </a:cubicBezTo>
                  <a:cubicBezTo>
                    <a:pt x="995" y="5510"/>
                    <a:pt x="1285" y="6919"/>
                    <a:pt x="1534" y="8328"/>
                  </a:cubicBezTo>
                  <a:cubicBezTo>
                    <a:pt x="2114" y="11352"/>
                    <a:pt x="2611" y="14418"/>
                    <a:pt x="3564" y="17360"/>
                  </a:cubicBezTo>
                  <a:cubicBezTo>
                    <a:pt x="3564" y="16619"/>
                    <a:pt x="3115" y="15919"/>
                    <a:pt x="3027" y="15179"/>
                  </a:cubicBezTo>
                  <a:lnTo>
                    <a:pt x="3027" y="15179"/>
                  </a:lnTo>
                  <a:cubicBezTo>
                    <a:pt x="3035" y="15216"/>
                    <a:pt x="3067" y="15252"/>
                    <a:pt x="3067" y="15288"/>
                  </a:cubicBezTo>
                  <a:cubicBezTo>
                    <a:pt x="3274" y="15951"/>
                    <a:pt x="3440" y="16614"/>
                    <a:pt x="3688" y="17277"/>
                  </a:cubicBezTo>
                  <a:cubicBezTo>
                    <a:pt x="3647" y="16614"/>
                    <a:pt x="3357" y="15868"/>
                    <a:pt x="3150" y="15247"/>
                  </a:cubicBezTo>
                  <a:cubicBezTo>
                    <a:pt x="3025" y="14791"/>
                    <a:pt x="2984" y="14211"/>
                    <a:pt x="2901" y="13714"/>
                  </a:cubicBezTo>
                  <a:cubicBezTo>
                    <a:pt x="2528" y="11974"/>
                    <a:pt x="2197" y="10192"/>
                    <a:pt x="1907" y="8410"/>
                  </a:cubicBezTo>
                  <a:cubicBezTo>
                    <a:pt x="1658" y="6960"/>
                    <a:pt x="1327" y="5469"/>
                    <a:pt x="1161" y="4019"/>
                  </a:cubicBezTo>
                  <a:cubicBezTo>
                    <a:pt x="1120" y="3232"/>
                    <a:pt x="1327" y="2444"/>
                    <a:pt x="1161" y="1699"/>
                  </a:cubicBezTo>
                  <a:cubicBezTo>
                    <a:pt x="1078" y="1202"/>
                    <a:pt x="664" y="166"/>
                    <a:pt x="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8"/>
            <p:cNvSpPr/>
            <p:nvPr/>
          </p:nvSpPr>
          <p:spPr>
            <a:xfrm>
              <a:off x="6182425" y="1514600"/>
              <a:ext cx="123300" cy="99650"/>
            </a:xfrm>
            <a:custGeom>
              <a:avLst/>
              <a:gdLst/>
              <a:ahLst/>
              <a:cxnLst/>
              <a:rect l="l" t="t" r="r" b="b"/>
              <a:pathLst>
                <a:path w="4932" h="3986" extrusionOk="0">
                  <a:moveTo>
                    <a:pt x="4327" y="1587"/>
                  </a:moveTo>
                  <a:cubicBezTo>
                    <a:pt x="4331" y="1587"/>
                    <a:pt x="4318" y="1625"/>
                    <a:pt x="4312" y="1625"/>
                  </a:cubicBezTo>
                  <a:cubicBezTo>
                    <a:pt x="4311" y="1625"/>
                    <a:pt x="4310" y="1622"/>
                    <a:pt x="4310" y="1616"/>
                  </a:cubicBezTo>
                  <a:cubicBezTo>
                    <a:pt x="4321" y="1594"/>
                    <a:pt x="4326" y="1587"/>
                    <a:pt x="4327" y="1587"/>
                  </a:cubicBezTo>
                  <a:close/>
                  <a:moveTo>
                    <a:pt x="705" y="0"/>
                  </a:moveTo>
                  <a:cubicBezTo>
                    <a:pt x="581" y="42"/>
                    <a:pt x="498" y="208"/>
                    <a:pt x="415" y="332"/>
                  </a:cubicBezTo>
                  <a:cubicBezTo>
                    <a:pt x="415" y="373"/>
                    <a:pt x="374" y="415"/>
                    <a:pt x="374" y="456"/>
                  </a:cubicBezTo>
                  <a:cubicBezTo>
                    <a:pt x="332" y="456"/>
                    <a:pt x="332" y="498"/>
                    <a:pt x="291" y="539"/>
                  </a:cubicBezTo>
                  <a:cubicBezTo>
                    <a:pt x="1" y="870"/>
                    <a:pt x="995" y="1285"/>
                    <a:pt x="1285" y="1409"/>
                  </a:cubicBezTo>
                  <a:cubicBezTo>
                    <a:pt x="1037" y="1409"/>
                    <a:pt x="912" y="1492"/>
                    <a:pt x="829" y="1616"/>
                  </a:cubicBezTo>
                  <a:cubicBezTo>
                    <a:pt x="747" y="1782"/>
                    <a:pt x="788" y="2030"/>
                    <a:pt x="871" y="2238"/>
                  </a:cubicBezTo>
                  <a:cubicBezTo>
                    <a:pt x="954" y="2403"/>
                    <a:pt x="1037" y="2569"/>
                    <a:pt x="1119" y="2693"/>
                  </a:cubicBezTo>
                  <a:cubicBezTo>
                    <a:pt x="1119" y="2693"/>
                    <a:pt x="1161" y="2693"/>
                    <a:pt x="1161" y="2735"/>
                  </a:cubicBezTo>
                  <a:cubicBezTo>
                    <a:pt x="1244" y="2859"/>
                    <a:pt x="1327" y="2942"/>
                    <a:pt x="1451" y="3025"/>
                  </a:cubicBezTo>
                  <a:cubicBezTo>
                    <a:pt x="1451" y="3025"/>
                    <a:pt x="1451" y="3066"/>
                    <a:pt x="1492" y="3066"/>
                  </a:cubicBezTo>
                  <a:cubicBezTo>
                    <a:pt x="1865" y="3398"/>
                    <a:pt x="2321" y="3563"/>
                    <a:pt x="2818" y="3563"/>
                  </a:cubicBezTo>
                  <a:cubicBezTo>
                    <a:pt x="3191" y="3563"/>
                    <a:pt x="3522" y="3481"/>
                    <a:pt x="3771" y="3273"/>
                  </a:cubicBezTo>
                  <a:cubicBezTo>
                    <a:pt x="4020" y="3066"/>
                    <a:pt x="4227" y="2735"/>
                    <a:pt x="4310" y="2362"/>
                  </a:cubicBezTo>
                  <a:cubicBezTo>
                    <a:pt x="4310" y="2445"/>
                    <a:pt x="4351" y="2486"/>
                    <a:pt x="4351" y="2569"/>
                  </a:cubicBezTo>
                  <a:cubicBezTo>
                    <a:pt x="4434" y="3066"/>
                    <a:pt x="4103" y="3481"/>
                    <a:pt x="4268" y="3895"/>
                  </a:cubicBezTo>
                  <a:cubicBezTo>
                    <a:pt x="4393" y="3936"/>
                    <a:pt x="4434" y="3978"/>
                    <a:pt x="4517" y="3978"/>
                  </a:cubicBezTo>
                  <a:cubicBezTo>
                    <a:pt x="4550" y="3983"/>
                    <a:pt x="4579" y="3986"/>
                    <a:pt x="4607" y="3986"/>
                  </a:cubicBezTo>
                  <a:cubicBezTo>
                    <a:pt x="4786" y="3986"/>
                    <a:pt x="4854" y="3873"/>
                    <a:pt x="4890" y="3729"/>
                  </a:cubicBezTo>
                  <a:cubicBezTo>
                    <a:pt x="4931" y="3605"/>
                    <a:pt x="4931" y="3481"/>
                    <a:pt x="4890" y="3356"/>
                  </a:cubicBezTo>
                  <a:cubicBezTo>
                    <a:pt x="4848" y="2901"/>
                    <a:pt x="4931" y="1782"/>
                    <a:pt x="4434" y="1575"/>
                  </a:cubicBezTo>
                  <a:cubicBezTo>
                    <a:pt x="4434" y="1533"/>
                    <a:pt x="4475" y="1533"/>
                    <a:pt x="4517" y="1533"/>
                  </a:cubicBezTo>
                  <a:cubicBezTo>
                    <a:pt x="4268" y="1533"/>
                    <a:pt x="3937" y="1409"/>
                    <a:pt x="3688" y="1368"/>
                  </a:cubicBezTo>
                  <a:cubicBezTo>
                    <a:pt x="3274" y="1326"/>
                    <a:pt x="2901" y="1202"/>
                    <a:pt x="2487" y="1119"/>
                  </a:cubicBezTo>
                  <a:cubicBezTo>
                    <a:pt x="1658" y="953"/>
                    <a:pt x="912" y="912"/>
                    <a:pt x="7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8"/>
            <p:cNvSpPr/>
            <p:nvPr/>
          </p:nvSpPr>
          <p:spPr>
            <a:xfrm>
              <a:off x="354125" y="869200"/>
              <a:ext cx="6949050" cy="4010175"/>
            </a:xfrm>
            <a:custGeom>
              <a:avLst/>
              <a:gdLst/>
              <a:ahLst/>
              <a:cxnLst/>
              <a:rect l="l" t="t" r="r" b="b"/>
              <a:pathLst>
                <a:path w="277962" h="160407" extrusionOk="0">
                  <a:moveTo>
                    <a:pt x="12430" y="67040"/>
                  </a:moveTo>
                  <a:lnTo>
                    <a:pt x="12430" y="67040"/>
                  </a:lnTo>
                  <a:cubicBezTo>
                    <a:pt x="12388" y="67082"/>
                    <a:pt x="12347" y="67082"/>
                    <a:pt x="12305" y="67123"/>
                  </a:cubicBezTo>
                  <a:cubicBezTo>
                    <a:pt x="11113" y="67657"/>
                    <a:pt x="9880" y="68151"/>
                    <a:pt x="8647" y="68644"/>
                  </a:cubicBezTo>
                  <a:lnTo>
                    <a:pt x="8647" y="68644"/>
                  </a:lnTo>
                  <a:cubicBezTo>
                    <a:pt x="9667" y="67886"/>
                    <a:pt x="10842" y="67366"/>
                    <a:pt x="12057" y="67123"/>
                  </a:cubicBezTo>
                  <a:cubicBezTo>
                    <a:pt x="12181" y="67082"/>
                    <a:pt x="12305" y="67082"/>
                    <a:pt x="12430" y="67040"/>
                  </a:cubicBezTo>
                  <a:close/>
                  <a:moveTo>
                    <a:pt x="197958" y="91194"/>
                  </a:moveTo>
                  <a:cubicBezTo>
                    <a:pt x="197917" y="91213"/>
                    <a:pt x="197876" y="91232"/>
                    <a:pt x="197835" y="91251"/>
                  </a:cubicBezTo>
                  <a:lnTo>
                    <a:pt x="197835" y="91251"/>
                  </a:lnTo>
                  <a:cubicBezTo>
                    <a:pt x="197876" y="91235"/>
                    <a:pt x="197917" y="91215"/>
                    <a:pt x="197958" y="91194"/>
                  </a:cubicBezTo>
                  <a:close/>
                  <a:moveTo>
                    <a:pt x="43296" y="53865"/>
                  </a:moveTo>
                  <a:lnTo>
                    <a:pt x="43296" y="53865"/>
                  </a:lnTo>
                  <a:cubicBezTo>
                    <a:pt x="43793" y="56972"/>
                    <a:pt x="44580" y="60038"/>
                    <a:pt x="45492" y="63063"/>
                  </a:cubicBezTo>
                  <a:cubicBezTo>
                    <a:pt x="45616" y="63436"/>
                    <a:pt x="45699" y="63850"/>
                    <a:pt x="45823" y="64223"/>
                  </a:cubicBezTo>
                  <a:cubicBezTo>
                    <a:pt x="46279" y="65673"/>
                    <a:pt x="46652" y="67082"/>
                    <a:pt x="47025" y="68532"/>
                  </a:cubicBezTo>
                  <a:cubicBezTo>
                    <a:pt x="47149" y="68946"/>
                    <a:pt x="47232" y="69319"/>
                    <a:pt x="47356" y="69733"/>
                  </a:cubicBezTo>
                  <a:cubicBezTo>
                    <a:pt x="47770" y="71266"/>
                    <a:pt x="48350" y="72716"/>
                    <a:pt x="48640" y="74249"/>
                  </a:cubicBezTo>
                  <a:cubicBezTo>
                    <a:pt x="49345" y="77688"/>
                    <a:pt x="50132" y="81168"/>
                    <a:pt x="50380" y="84690"/>
                  </a:cubicBezTo>
                  <a:cubicBezTo>
                    <a:pt x="50380" y="84773"/>
                    <a:pt x="50422" y="84855"/>
                    <a:pt x="50422" y="84938"/>
                  </a:cubicBezTo>
                  <a:cubicBezTo>
                    <a:pt x="50588" y="87797"/>
                    <a:pt x="50256" y="90573"/>
                    <a:pt x="49676" y="93349"/>
                  </a:cubicBezTo>
                  <a:cubicBezTo>
                    <a:pt x="49676" y="93432"/>
                    <a:pt x="49676" y="93514"/>
                    <a:pt x="49635" y="93556"/>
                  </a:cubicBezTo>
                  <a:cubicBezTo>
                    <a:pt x="49552" y="94094"/>
                    <a:pt x="49428" y="94592"/>
                    <a:pt x="49303" y="95130"/>
                  </a:cubicBezTo>
                  <a:cubicBezTo>
                    <a:pt x="48972" y="96622"/>
                    <a:pt x="48433" y="98072"/>
                    <a:pt x="47895" y="99522"/>
                  </a:cubicBezTo>
                  <a:cubicBezTo>
                    <a:pt x="47853" y="99729"/>
                    <a:pt x="47770" y="99895"/>
                    <a:pt x="47729" y="100102"/>
                  </a:cubicBezTo>
                  <a:cubicBezTo>
                    <a:pt x="47480" y="100806"/>
                    <a:pt x="47273" y="101676"/>
                    <a:pt x="47232" y="102464"/>
                  </a:cubicBezTo>
                  <a:cubicBezTo>
                    <a:pt x="47232" y="102546"/>
                    <a:pt x="47232" y="102629"/>
                    <a:pt x="47232" y="102671"/>
                  </a:cubicBezTo>
                  <a:cubicBezTo>
                    <a:pt x="47232" y="102712"/>
                    <a:pt x="47232" y="102754"/>
                    <a:pt x="47232" y="102795"/>
                  </a:cubicBezTo>
                  <a:cubicBezTo>
                    <a:pt x="47232" y="102836"/>
                    <a:pt x="47232" y="102878"/>
                    <a:pt x="47232" y="102878"/>
                  </a:cubicBezTo>
                  <a:cubicBezTo>
                    <a:pt x="47232" y="102961"/>
                    <a:pt x="47232" y="103002"/>
                    <a:pt x="47232" y="103044"/>
                  </a:cubicBezTo>
                  <a:cubicBezTo>
                    <a:pt x="47232" y="103126"/>
                    <a:pt x="47232" y="103251"/>
                    <a:pt x="47273" y="103334"/>
                  </a:cubicBezTo>
                  <a:cubicBezTo>
                    <a:pt x="47273" y="103416"/>
                    <a:pt x="47273" y="103499"/>
                    <a:pt x="47315" y="103582"/>
                  </a:cubicBezTo>
                  <a:cubicBezTo>
                    <a:pt x="47315" y="103582"/>
                    <a:pt x="47315" y="103624"/>
                    <a:pt x="47315" y="103624"/>
                  </a:cubicBezTo>
                  <a:cubicBezTo>
                    <a:pt x="47315" y="103665"/>
                    <a:pt x="47356" y="103706"/>
                    <a:pt x="47356" y="103789"/>
                  </a:cubicBezTo>
                  <a:cubicBezTo>
                    <a:pt x="47356" y="103789"/>
                    <a:pt x="47356" y="103789"/>
                    <a:pt x="47356" y="103831"/>
                  </a:cubicBezTo>
                  <a:cubicBezTo>
                    <a:pt x="47480" y="104162"/>
                    <a:pt x="47687" y="104494"/>
                    <a:pt x="47853" y="104866"/>
                  </a:cubicBezTo>
                  <a:cubicBezTo>
                    <a:pt x="47605" y="104866"/>
                    <a:pt x="47480" y="105032"/>
                    <a:pt x="47356" y="105239"/>
                  </a:cubicBezTo>
                  <a:cubicBezTo>
                    <a:pt x="47273" y="105405"/>
                    <a:pt x="47232" y="105571"/>
                    <a:pt x="47149" y="105695"/>
                  </a:cubicBezTo>
                  <a:cubicBezTo>
                    <a:pt x="46900" y="106027"/>
                    <a:pt x="46652" y="106399"/>
                    <a:pt x="46403" y="106814"/>
                  </a:cubicBezTo>
                  <a:cubicBezTo>
                    <a:pt x="46362" y="106855"/>
                    <a:pt x="46320" y="106938"/>
                    <a:pt x="46279" y="107021"/>
                  </a:cubicBezTo>
                  <a:cubicBezTo>
                    <a:pt x="46237" y="107104"/>
                    <a:pt x="46196" y="107228"/>
                    <a:pt x="46113" y="107311"/>
                  </a:cubicBezTo>
                  <a:cubicBezTo>
                    <a:pt x="45823" y="107891"/>
                    <a:pt x="45492" y="108430"/>
                    <a:pt x="45202" y="109010"/>
                  </a:cubicBezTo>
                  <a:cubicBezTo>
                    <a:pt x="45077" y="109217"/>
                    <a:pt x="44994" y="109424"/>
                    <a:pt x="44870" y="109631"/>
                  </a:cubicBezTo>
                  <a:cubicBezTo>
                    <a:pt x="44746" y="109880"/>
                    <a:pt x="44622" y="110045"/>
                    <a:pt x="44497" y="110211"/>
                  </a:cubicBezTo>
                  <a:cubicBezTo>
                    <a:pt x="44290" y="110501"/>
                    <a:pt x="44124" y="110750"/>
                    <a:pt x="44041" y="111205"/>
                  </a:cubicBezTo>
                  <a:cubicBezTo>
                    <a:pt x="43876" y="111951"/>
                    <a:pt x="43627" y="112655"/>
                    <a:pt x="43420" y="113401"/>
                  </a:cubicBezTo>
                  <a:cubicBezTo>
                    <a:pt x="43420" y="113484"/>
                    <a:pt x="43379" y="113608"/>
                    <a:pt x="43379" y="113691"/>
                  </a:cubicBezTo>
                  <a:cubicBezTo>
                    <a:pt x="43296" y="114064"/>
                    <a:pt x="43213" y="114396"/>
                    <a:pt x="43130" y="114768"/>
                  </a:cubicBezTo>
                  <a:cubicBezTo>
                    <a:pt x="43089" y="114934"/>
                    <a:pt x="43047" y="115141"/>
                    <a:pt x="42964" y="115307"/>
                  </a:cubicBezTo>
                  <a:cubicBezTo>
                    <a:pt x="42964" y="115349"/>
                    <a:pt x="42964" y="115390"/>
                    <a:pt x="42964" y="115390"/>
                  </a:cubicBezTo>
                  <a:cubicBezTo>
                    <a:pt x="42881" y="115639"/>
                    <a:pt x="42840" y="115929"/>
                    <a:pt x="42757" y="116177"/>
                  </a:cubicBezTo>
                  <a:cubicBezTo>
                    <a:pt x="42467" y="117296"/>
                    <a:pt x="42136" y="118414"/>
                    <a:pt x="41887" y="119574"/>
                  </a:cubicBezTo>
                  <a:cubicBezTo>
                    <a:pt x="41804" y="120030"/>
                    <a:pt x="41680" y="120527"/>
                    <a:pt x="41638" y="121025"/>
                  </a:cubicBezTo>
                  <a:cubicBezTo>
                    <a:pt x="41556" y="121439"/>
                    <a:pt x="41514" y="121853"/>
                    <a:pt x="41473" y="122226"/>
                  </a:cubicBezTo>
                  <a:cubicBezTo>
                    <a:pt x="41183" y="124505"/>
                    <a:pt x="40976" y="126742"/>
                    <a:pt x="40810" y="129021"/>
                  </a:cubicBezTo>
                  <a:cubicBezTo>
                    <a:pt x="40810" y="129021"/>
                    <a:pt x="40768" y="129062"/>
                    <a:pt x="40768" y="129104"/>
                  </a:cubicBezTo>
                  <a:cubicBezTo>
                    <a:pt x="40727" y="129932"/>
                    <a:pt x="40686" y="130761"/>
                    <a:pt x="40644" y="131589"/>
                  </a:cubicBezTo>
                  <a:cubicBezTo>
                    <a:pt x="40644" y="131631"/>
                    <a:pt x="40644" y="131672"/>
                    <a:pt x="40603" y="131714"/>
                  </a:cubicBezTo>
                  <a:cubicBezTo>
                    <a:pt x="40561" y="132667"/>
                    <a:pt x="40313" y="133785"/>
                    <a:pt x="40478" y="134697"/>
                  </a:cubicBezTo>
                  <a:cubicBezTo>
                    <a:pt x="40478" y="134821"/>
                    <a:pt x="40603" y="134904"/>
                    <a:pt x="40603" y="135028"/>
                  </a:cubicBezTo>
                  <a:cubicBezTo>
                    <a:pt x="40603" y="135028"/>
                    <a:pt x="40603" y="135028"/>
                    <a:pt x="40603" y="135070"/>
                  </a:cubicBezTo>
                  <a:cubicBezTo>
                    <a:pt x="40603" y="135070"/>
                    <a:pt x="40603" y="135111"/>
                    <a:pt x="40603" y="135152"/>
                  </a:cubicBezTo>
                  <a:cubicBezTo>
                    <a:pt x="40561" y="135277"/>
                    <a:pt x="40520" y="135401"/>
                    <a:pt x="40520" y="135442"/>
                  </a:cubicBezTo>
                  <a:cubicBezTo>
                    <a:pt x="40396" y="135733"/>
                    <a:pt x="40188" y="136023"/>
                    <a:pt x="40147" y="136354"/>
                  </a:cubicBezTo>
                  <a:cubicBezTo>
                    <a:pt x="40147" y="136395"/>
                    <a:pt x="40147" y="136437"/>
                    <a:pt x="40147" y="136478"/>
                  </a:cubicBezTo>
                  <a:cubicBezTo>
                    <a:pt x="40147" y="136603"/>
                    <a:pt x="40147" y="136727"/>
                    <a:pt x="40147" y="136851"/>
                  </a:cubicBezTo>
                  <a:cubicBezTo>
                    <a:pt x="40106" y="137100"/>
                    <a:pt x="40106" y="137348"/>
                    <a:pt x="40106" y="137638"/>
                  </a:cubicBezTo>
                  <a:cubicBezTo>
                    <a:pt x="40106" y="138798"/>
                    <a:pt x="40313" y="140000"/>
                    <a:pt x="41556" y="140000"/>
                  </a:cubicBezTo>
                  <a:cubicBezTo>
                    <a:pt x="41680" y="140000"/>
                    <a:pt x="41804" y="140000"/>
                    <a:pt x="41929" y="139958"/>
                  </a:cubicBezTo>
                  <a:cubicBezTo>
                    <a:pt x="42061" y="139958"/>
                    <a:pt x="42194" y="139905"/>
                    <a:pt x="42305" y="139905"/>
                  </a:cubicBezTo>
                  <a:cubicBezTo>
                    <a:pt x="42333" y="139905"/>
                    <a:pt x="42359" y="139909"/>
                    <a:pt x="42384" y="139917"/>
                  </a:cubicBezTo>
                  <a:cubicBezTo>
                    <a:pt x="42467" y="139917"/>
                    <a:pt x="42550" y="140000"/>
                    <a:pt x="42591" y="140166"/>
                  </a:cubicBezTo>
                  <a:cubicBezTo>
                    <a:pt x="42674" y="140331"/>
                    <a:pt x="42591" y="140580"/>
                    <a:pt x="42550" y="140829"/>
                  </a:cubicBezTo>
                  <a:cubicBezTo>
                    <a:pt x="42550" y="140911"/>
                    <a:pt x="42509" y="140994"/>
                    <a:pt x="42509" y="141077"/>
                  </a:cubicBezTo>
                  <a:cubicBezTo>
                    <a:pt x="42509" y="141119"/>
                    <a:pt x="42509" y="141160"/>
                    <a:pt x="42509" y="141201"/>
                  </a:cubicBezTo>
                  <a:cubicBezTo>
                    <a:pt x="42509" y="141367"/>
                    <a:pt x="42550" y="141574"/>
                    <a:pt x="42550" y="141740"/>
                  </a:cubicBezTo>
                  <a:cubicBezTo>
                    <a:pt x="42509" y="141823"/>
                    <a:pt x="42509" y="141906"/>
                    <a:pt x="42426" y="141947"/>
                  </a:cubicBezTo>
                  <a:cubicBezTo>
                    <a:pt x="42426" y="141989"/>
                    <a:pt x="42426" y="141989"/>
                    <a:pt x="42426" y="141989"/>
                  </a:cubicBezTo>
                  <a:cubicBezTo>
                    <a:pt x="42177" y="142279"/>
                    <a:pt x="41929" y="142569"/>
                    <a:pt x="41680" y="142859"/>
                  </a:cubicBezTo>
                  <a:cubicBezTo>
                    <a:pt x="41473" y="143107"/>
                    <a:pt x="41307" y="143314"/>
                    <a:pt x="41100" y="143522"/>
                  </a:cubicBezTo>
                  <a:cubicBezTo>
                    <a:pt x="40727" y="143977"/>
                    <a:pt x="40313" y="144433"/>
                    <a:pt x="39940" y="144889"/>
                  </a:cubicBezTo>
                  <a:cubicBezTo>
                    <a:pt x="39526" y="145344"/>
                    <a:pt x="39070" y="145800"/>
                    <a:pt x="38614" y="146256"/>
                  </a:cubicBezTo>
                  <a:cubicBezTo>
                    <a:pt x="38365" y="146505"/>
                    <a:pt x="37744" y="147292"/>
                    <a:pt x="37288" y="147457"/>
                  </a:cubicBezTo>
                  <a:cubicBezTo>
                    <a:pt x="37247" y="147457"/>
                    <a:pt x="37205" y="147499"/>
                    <a:pt x="37164" y="147499"/>
                  </a:cubicBezTo>
                  <a:cubicBezTo>
                    <a:pt x="36542" y="147499"/>
                    <a:pt x="35838" y="146753"/>
                    <a:pt x="35465" y="146297"/>
                  </a:cubicBezTo>
                  <a:cubicBezTo>
                    <a:pt x="35300" y="146090"/>
                    <a:pt x="35134" y="145759"/>
                    <a:pt x="35051" y="145469"/>
                  </a:cubicBezTo>
                  <a:cubicBezTo>
                    <a:pt x="34927" y="145013"/>
                    <a:pt x="35175" y="145013"/>
                    <a:pt x="35300" y="144557"/>
                  </a:cubicBezTo>
                  <a:cubicBezTo>
                    <a:pt x="35341" y="144392"/>
                    <a:pt x="35590" y="144143"/>
                    <a:pt x="35507" y="143936"/>
                  </a:cubicBezTo>
                  <a:cubicBezTo>
                    <a:pt x="35424" y="143687"/>
                    <a:pt x="34844" y="143563"/>
                    <a:pt x="34637" y="143563"/>
                  </a:cubicBezTo>
                  <a:cubicBezTo>
                    <a:pt x="35010" y="143107"/>
                    <a:pt x="34802" y="142113"/>
                    <a:pt x="34802" y="141533"/>
                  </a:cubicBezTo>
                  <a:cubicBezTo>
                    <a:pt x="34802" y="140538"/>
                    <a:pt x="34885" y="140000"/>
                    <a:pt x="33974" y="139461"/>
                  </a:cubicBezTo>
                  <a:cubicBezTo>
                    <a:pt x="33311" y="139047"/>
                    <a:pt x="32275" y="138964"/>
                    <a:pt x="31861" y="138426"/>
                  </a:cubicBezTo>
                  <a:cubicBezTo>
                    <a:pt x="31612" y="138135"/>
                    <a:pt x="31612" y="137763"/>
                    <a:pt x="31405" y="137473"/>
                  </a:cubicBezTo>
                  <a:cubicBezTo>
                    <a:pt x="31198" y="137141"/>
                    <a:pt x="31074" y="136975"/>
                    <a:pt x="31115" y="136520"/>
                  </a:cubicBezTo>
                  <a:cubicBezTo>
                    <a:pt x="31198" y="134655"/>
                    <a:pt x="31612" y="132874"/>
                    <a:pt x="32068" y="131051"/>
                  </a:cubicBezTo>
                  <a:cubicBezTo>
                    <a:pt x="32482" y="129311"/>
                    <a:pt x="32772" y="127571"/>
                    <a:pt x="33021" y="125789"/>
                  </a:cubicBezTo>
                  <a:cubicBezTo>
                    <a:pt x="33559" y="122350"/>
                    <a:pt x="33767" y="118829"/>
                    <a:pt x="34015" y="115349"/>
                  </a:cubicBezTo>
                  <a:cubicBezTo>
                    <a:pt x="34347" y="111537"/>
                    <a:pt x="34554" y="107725"/>
                    <a:pt x="34761" y="103872"/>
                  </a:cubicBezTo>
                  <a:cubicBezTo>
                    <a:pt x="34844" y="102215"/>
                    <a:pt x="34720" y="100558"/>
                    <a:pt x="34885" y="98900"/>
                  </a:cubicBezTo>
                  <a:cubicBezTo>
                    <a:pt x="35092" y="97450"/>
                    <a:pt x="34388" y="95793"/>
                    <a:pt x="34264" y="94343"/>
                  </a:cubicBezTo>
                  <a:cubicBezTo>
                    <a:pt x="34264" y="94219"/>
                    <a:pt x="34305" y="94053"/>
                    <a:pt x="34388" y="93887"/>
                  </a:cubicBezTo>
                  <a:cubicBezTo>
                    <a:pt x="34720" y="93349"/>
                    <a:pt x="35507" y="92727"/>
                    <a:pt x="35838" y="92396"/>
                  </a:cubicBezTo>
                  <a:cubicBezTo>
                    <a:pt x="36087" y="92106"/>
                    <a:pt x="36335" y="91816"/>
                    <a:pt x="36584" y="91526"/>
                  </a:cubicBezTo>
                  <a:cubicBezTo>
                    <a:pt x="36625" y="91484"/>
                    <a:pt x="36708" y="91401"/>
                    <a:pt x="36750" y="91319"/>
                  </a:cubicBezTo>
                  <a:cubicBezTo>
                    <a:pt x="36791" y="91236"/>
                    <a:pt x="36874" y="91194"/>
                    <a:pt x="36957" y="91111"/>
                  </a:cubicBezTo>
                  <a:cubicBezTo>
                    <a:pt x="37081" y="90904"/>
                    <a:pt x="37247" y="90739"/>
                    <a:pt x="37413" y="90531"/>
                  </a:cubicBezTo>
                  <a:cubicBezTo>
                    <a:pt x="37993" y="89827"/>
                    <a:pt x="38573" y="89081"/>
                    <a:pt x="39070" y="88294"/>
                  </a:cubicBezTo>
                  <a:cubicBezTo>
                    <a:pt x="39153" y="88170"/>
                    <a:pt x="39235" y="88004"/>
                    <a:pt x="39360" y="87880"/>
                  </a:cubicBezTo>
                  <a:cubicBezTo>
                    <a:pt x="39650" y="87341"/>
                    <a:pt x="39981" y="86844"/>
                    <a:pt x="40271" y="86264"/>
                  </a:cubicBezTo>
                  <a:cubicBezTo>
                    <a:pt x="41017" y="84855"/>
                    <a:pt x="41556" y="83364"/>
                    <a:pt x="41929" y="81831"/>
                  </a:cubicBezTo>
                  <a:cubicBezTo>
                    <a:pt x="42011" y="81582"/>
                    <a:pt x="42053" y="81375"/>
                    <a:pt x="42094" y="81127"/>
                  </a:cubicBezTo>
                  <a:cubicBezTo>
                    <a:pt x="42550" y="79262"/>
                    <a:pt x="42757" y="77315"/>
                    <a:pt x="42923" y="75409"/>
                  </a:cubicBezTo>
                  <a:cubicBezTo>
                    <a:pt x="42964" y="74249"/>
                    <a:pt x="43047" y="73130"/>
                    <a:pt x="43089" y="71970"/>
                  </a:cubicBezTo>
                  <a:cubicBezTo>
                    <a:pt x="43296" y="67662"/>
                    <a:pt x="43337" y="63311"/>
                    <a:pt x="43337" y="59003"/>
                  </a:cubicBezTo>
                  <a:cubicBezTo>
                    <a:pt x="43337" y="57304"/>
                    <a:pt x="43296" y="55564"/>
                    <a:pt x="43296" y="53865"/>
                  </a:cubicBezTo>
                  <a:close/>
                  <a:moveTo>
                    <a:pt x="184451" y="143273"/>
                  </a:moveTo>
                  <a:cubicBezTo>
                    <a:pt x="185280" y="144184"/>
                    <a:pt x="186026" y="145137"/>
                    <a:pt x="186813" y="146090"/>
                  </a:cubicBezTo>
                  <a:cubicBezTo>
                    <a:pt x="186896" y="146215"/>
                    <a:pt x="187186" y="146505"/>
                    <a:pt x="187352" y="146753"/>
                  </a:cubicBezTo>
                  <a:cubicBezTo>
                    <a:pt x="187517" y="146919"/>
                    <a:pt x="187600" y="147085"/>
                    <a:pt x="187600" y="147250"/>
                  </a:cubicBezTo>
                  <a:cubicBezTo>
                    <a:pt x="187600" y="147250"/>
                    <a:pt x="187600" y="147250"/>
                    <a:pt x="187559" y="147292"/>
                  </a:cubicBezTo>
                  <a:cubicBezTo>
                    <a:pt x="187476" y="147623"/>
                    <a:pt x="186564" y="148162"/>
                    <a:pt x="186316" y="148327"/>
                  </a:cubicBezTo>
                  <a:cubicBezTo>
                    <a:pt x="185860" y="148618"/>
                    <a:pt x="185321" y="148783"/>
                    <a:pt x="184824" y="148949"/>
                  </a:cubicBezTo>
                  <a:cubicBezTo>
                    <a:pt x="184617" y="149032"/>
                    <a:pt x="184327" y="149032"/>
                    <a:pt x="184120" y="149073"/>
                  </a:cubicBezTo>
                  <a:cubicBezTo>
                    <a:pt x="183982" y="149087"/>
                    <a:pt x="183885" y="149101"/>
                    <a:pt x="183807" y="149101"/>
                  </a:cubicBezTo>
                  <a:cubicBezTo>
                    <a:pt x="183650" y="149101"/>
                    <a:pt x="183567" y="149046"/>
                    <a:pt x="183374" y="148825"/>
                  </a:cubicBezTo>
                  <a:cubicBezTo>
                    <a:pt x="183001" y="148369"/>
                    <a:pt x="183291" y="147872"/>
                    <a:pt x="183208" y="147292"/>
                  </a:cubicBezTo>
                  <a:cubicBezTo>
                    <a:pt x="183126" y="146670"/>
                    <a:pt x="182877" y="146297"/>
                    <a:pt x="182463" y="145883"/>
                  </a:cubicBezTo>
                  <a:cubicBezTo>
                    <a:pt x="182214" y="145676"/>
                    <a:pt x="181924" y="145510"/>
                    <a:pt x="181634" y="145386"/>
                  </a:cubicBezTo>
                  <a:cubicBezTo>
                    <a:pt x="181634" y="145344"/>
                    <a:pt x="181634" y="145344"/>
                    <a:pt x="181593" y="145344"/>
                  </a:cubicBezTo>
                  <a:lnTo>
                    <a:pt x="181634" y="145344"/>
                  </a:lnTo>
                  <a:cubicBezTo>
                    <a:pt x="182711" y="144889"/>
                    <a:pt x="183623" y="144060"/>
                    <a:pt x="184451" y="143273"/>
                  </a:cubicBezTo>
                  <a:close/>
                  <a:moveTo>
                    <a:pt x="64548" y="152413"/>
                  </a:moveTo>
                  <a:cubicBezTo>
                    <a:pt x="64549" y="152418"/>
                    <a:pt x="64549" y="152424"/>
                    <a:pt x="64550" y="152429"/>
                  </a:cubicBezTo>
                  <a:cubicBezTo>
                    <a:pt x="64550" y="152424"/>
                    <a:pt x="64549" y="152418"/>
                    <a:pt x="64548" y="152413"/>
                  </a:cubicBezTo>
                  <a:close/>
                  <a:moveTo>
                    <a:pt x="182463" y="148659"/>
                  </a:moveTo>
                  <a:cubicBezTo>
                    <a:pt x="182463" y="148742"/>
                    <a:pt x="182504" y="148742"/>
                    <a:pt x="182546" y="148783"/>
                  </a:cubicBezTo>
                  <a:cubicBezTo>
                    <a:pt x="182711" y="149032"/>
                    <a:pt x="182877" y="149239"/>
                    <a:pt x="183084" y="149446"/>
                  </a:cubicBezTo>
                  <a:cubicBezTo>
                    <a:pt x="183250" y="149612"/>
                    <a:pt x="183457" y="149819"/>
                    <a:pt x="183581" y="150026"/>
                  </a:cubicBezTo>
                  <a:cubicBezTo>
                    <a:pt x="184078" y="150772"/>
                    <a:pt x="184576" y="151518"/>
                    <a:pt x="185073" y="152263"/>
                  </a:cubicBezTo>
                  <a:cubicBezTo>
                    <a:pt x="185280" y="152595"/>
                    <a:pt x="185529" y="152926"/>
                    <a:pt x="185777" y="153216"/>
                  </a:cubicBezTo>
                  <a:cubicBezTo>
                    <a:pt x="186067" y="153589"/>
                    <a:pt x="186564" y="153879"/>
                    <a:pt x="186067" y="154128"/>
                  </a:cubicBezTo>
                  <a:cubicBezTo>
                    <a:pt x="185363" y="154501"/>
                    <a:pt x="184659" y="154832"/>
                    <a:pt x="183871" y="155122"/>
                  </a:cubicBezTo>
                  <a:cubicBezTo>
                    <a:pt x="182720" y="155570"/>
                    <a:pt x="181397" y="155746"/>
                    <a:pt x="180110" y="155746"/>
                  </a:cubicBezTo>
                  <a:cubicBezTo>
                    <a:pt x="179729" y="155746"/>
                    <a:pt x="179351" y="155731"/>
                    <a:pt x="178982" y="155702"/>
                  </a:cubicBezTo>
                  <a:cubicBezTo>
                    <a:pt x="177408" y="155578"/>
                    <a:pt x="175792" y="155122"/>
                    <a:pt x="174715" y="153921"/>
                  </a:cubicBezTo>
                  <a:cubicBezTo>
                    <a:pt x="174425" y="153589"/>
                    <a:pt x="173969" y="153051"/>
                    <a:pt x="174052" y="152595"/>
                  </a:cubicBezTo>
                  <a:cubicBezTo>
                    <a:pt x="174094" y="152139"/>
                    <a:pt x="174052" y="151973"/>
                    <a:pt x="174301" y="151766"/>
                  </a:cubicBezTo>
                  <a:cubicBezTo>
                    <a:pt x="174591" y="151518"/>
                    <a:pt x="175088" y="151393"/>
                    <a:pt x="175419" y="151228"/>
                  </a:cubicBezTo>
                  <a:cubicBezTo>
                    <a:pt x="175792" y="151020"/>
                    <a:pt x="176165" y="150855"/>
                    <a:pt x="176579" y="150648"/>
                  </a:cubicBezTo>
                  <a:cubicBezTo>
                    <a:pt x="176745" y="150565"/>
                    <a:pt x="176952" y="150482"/>
                    <a:pt x="177159" y="150399"/>
                  </a:cubicBezTo>
                  <a:cubicBezTo>
                    <a:pt x="177242" y="150358"/>
                    <a:pt x="177367" y="150275"/>
                    <a:pt x="177450" y="150233"/>
                  </a:cubicBezTo>
                  <a:cubicBezTo>
                    <a:pt x="178237" y="149902"/>
                    <a:pt x="179107" y="149280"/>
                    <a:pt x="179935" y="149115"/>
                  </a:cubicBezTo>
                  <a:cubicBezTo>
                    <a:pt x="180640" y="148990"/>
                    <a:pt x="181551" y="148659"/>
                    <a:pt x="182256" y="148659"/>
                  </a:cubicBezTo>
                  <a:close/>
                  <a:moveTo>
                    <a:pt x="183071" y="156083"/>
                  </a:moveTo>
                  <a:cubicBezTo>
                    <a:pt x="183034" y="156094"/>
                    <a:pt x="182997" y="156105"/>
                    <a:pt x="182960" y="156116"/>
                  </a:cubicBezTo>
                  <a:cubicBezTo>
                    <a:pt x="182997" y="156107"/>
                    <a:pt x="183034" y="156096"/>
                    <a:pt x="183071" y="156083"/>
                  </a:cubicBezTo>
                  <a:close/>
                  <a:moveTo>
                    <a:pt x="73955" y="152429"/>
                  </a:moveTo>
                  <a:cubicBezTo>
                    <a:pt x="74038" y="152429"/>
                    <a:pt x="74120" y="152471"/>
                    <a:pt x="74245" y="152553"/>
                  </a:cubicBezTo>
                  <a:cubicBezTo>
                    <a:pt x="74410" y="152719"/>
                    <a:pt x="74576" y="153009"/>
                    <a:pt x="74618" y="153092"/>
                  </a:cubicBezTo>
                  <a:cubicBezTo>
                    <a:pt x="75073" y="153714"/>
                    <a:pt x="75446" y="154335"/>
                    <a:pt x="75819" y="154956"/>
                  </a:cubicBezTo>
                  <a:cubicBezTo>
                    <a:pt x="76565" y="156241"/>
                    <a:pt x="76896" y="157732"/>
                    <a:pt x="77103" y="159182"/>
                  </a:cubicBezTo>
                  <a:cubicBezTo>
                    <a:pt x="76251" y="159219"/>
                    <a:pt x="75382" y="159256"/>
                    <a:pt x="74512" y="159256"/>
                  </a:cubicBezTo>
                  <a:cubicBezTo>
                    <a:pt x="73435" y="159256"/>
                    <a:pt x="72357" y="159200"/>
                    <a:pt x="71303" y="159017"/>
                  </a:cubicBezTo>
                  <a:cubicBezTo>
                    <a:pt x="70226" y="158851"/>
                    <a:pt x="69190" y="158602"/>
                    <a:pt x="68154" y="158354"/>
                  </a:cubicBezTo>
                  <a:cubicBezTo>
                    <a:pt x="67823" y="158271"/>
                    <a:pt x="65876" y="157442"/>
                    <a:pt x="66373" y="157028"/>
                  </a:cubicBezTo>
                  <a:cubicBezTo>
                    <a:pt x="66580" y="156572"/>
                    <a:pt x="66621" y="155785"/>
                    <a:pt x="67036" y="155619"/>
                  </a:cubicBezTo>
                  <a:cubicBezTo>
                    <a:pt x="67781" y="155288"/>
                    <a:pt x="68527" y="154998"/>
                    <a:pt x="69273" y="154666"/>
                  </a:cubicBezTo>
                  <a:cubicBezTo>
                    <a:pt x="70516" y="154086"/>
                    <a:pt x="71759" y="153423"/>
                    <a:pt x="73002" y="152885"/>
                  </a:cubicBezTo>
                  <a:cubicBezTo>
                    <a:pt x="73292" y="152761"/>
                    <a:pt x="73623" y="152595"/>
                    <a:pt x="73913" y="152429"/>
                  </a:cubicBezTo>
                  <a:close/>
                  <a:moveTo>
                    <a:pt x="246344" y="1"/>
                  </a:moveTo>
                  <a:cubicBezTo>
                    <a:pt x="245998" y="1"/>
                    <a:pt x="245650" y="62"/>
                    <a:pt x="245396" y="171"/>
                  </a:cubicBezTo>
                  <a:cubicBezTo>
                    <a:pt x="244982" y="336"/>
                    <a:pt x="243201" y="626"/>
                    <a:pt x="243325" y="999"/>
                  </a:cubicBezTo>
                  <a:cubicBezTo>
                    <a:pt x="242455" y="999"/>
                    <a:pt x="241561" y="915"/>
                    <a:pt x="240675" y="915"/>
                  </a:cubicBezTo>
                  <a:cubicBezTo>
                    <a:pt x="239916" y="915"/>
                    <a:pt x="239163" y="977"/>
                    <a:pt x="238436" y="1206"/>
                  </a:cubicBezTo>
                  <a:cubicBezTo>
                    <a:pt x="237566" y="1455"/>
                    <a:pt x="236862" y="1911"/>
                    <a:pt x="236157" y="2449"/>
                  </a:cubicBezTo>
                  <a:cubicBezTo>
                    <a:pt x="235992" y="2574"/>
                    <a:pt x="236074" y="2656"/>
                    <a:pt x="235992" y="2781"/>
                  </a:cubicBezTo>
                  <a:cubicBezTo>
                    <a:pt x="235702" y="3195"/>
                    <a:pt x="235412" y="3527"/>
                    <a:pt x="235122" y="3899"/>
                  </a:cubicBezTo>
                  <a:cubicBezTo>
                    <a:pt x="234873" y="4272"/>
                    <a:pt x="234376" y="5350"/>
                    <a:pt x="233879" y="5681"/>
                  </a:cubicBezTo>
                  <a:cubicBezTo>
                    <a:pt x="233837" y="5681"/>
                    <a:pt x="233796" y="5722"/>
                    <a:pt x="233754" y="5722"/>
                  </a:cubicBezTo>
                  <a:cubicBezTo>
                    <a:pt x="233713" y="5722"/>
                    <a:pt x="233713" y="5722"/>
                    <a:pt x="233713" y="5764"/>
                  </a:cubicBezTo>
                  <a:cubicBezTo>
                    <a:pt x="233299" y="5805"/>
                    <a:pt x="232926" y="5888"/>
                    <a:pt x="232511" y="6054"/>
                  </a:cubicBezTo>
                  <a:cubicBezTo>
                    <a:pt x="232221" y="6137"/>
                    <a:pt x="231973" y="6468"/>
                    <a:pt x="231683" y="6551"/>
                  </a:cubicBezTo>
                  <a:cubicBezTo>
                    <a:pt x="229943" y="7007"/>
                    <a:pt x="228203" y="7421"/>
                    <a:pt x="226421" y="7794"/>
                  </a:cubicBezTo>
                  <a:cubicBezTo>
                    <a:pt x="226214" y="7835"/>
                    <a:pt x="225385" y="7877"/>
                    <a:pt x="225261" y="8043"/>
                  </a:cubicBezTo>
                  <a:cubicBezTo>
                    <a:pt x="225178" y="8208"/>
                    <a:pt x="224929" y="8498"/>
                    <a:pt x="225344" y="8498"/>
                  </a:cubicBezTo>
                  <a:cubicBezTo>
                    <a:pt x="225147" y="8516"/>
                    <a:pt x="225004" y="8542"/>
                    <a:pt x="224876" y="8542"/>
                  </a:cubicBezTo>
                  <a:cubicBezTo>
                    <a:pt x="224706" y="8542"/>
                    <a:pt x="224561" y="8497"/>
                    <a:pt x="224349" y="8333"/>
                  </a:cubicBezTo>
                  <a:cubicBezTo>
                    <a:pt x="223977" y="8125"/>
                    <a:pt x="223645" y="7877"/>
                    <a:pt x="223355" y="7587"/>
                  </a:cubicBezTo>
                  <a:cubicBezTo>
                    <a:pt x="222651" y="7007"/>
                    <a:pt x="221946" y="6385"/>
                    <a:pt x="221159" y="5847"/>
                  </a:cubicBezTo>
                  <a:cubicBezTo>
                    <a:pt x="219792" y="4811"/>
                    <a:pt x="218259" y="4148"/>
                    <a:pt x="216768" y="3319"/>
                  </a:cubicBezTo>
                  <a:cubicBezTo>
                    <a:pt x="215193" y="2449"/>
                    <a:pt x="213702" y="1704"/>
                    <a:pt x="211920" y="1248"/>
                  </a:cubicBezTo>
                  <a:cubicBezTo>
                    <a:pt x="211287" y="1121"/>
                    <a:pt x="210606" y="1067"/>
                    <a:pt x="209950" y="1067"/>
                  </a:cubicBezTo>
                  <a:cubicBezTo>
                    <a:pt x="209747" y="1067"/>
                    <a:pt x="209547" y="1072"/>
                    <a:pt x="209351" y="1082"/>
                  </a:cubicBezTo>
                  <a:cubicBezTo>
                    <a:pt x="208689" y="1124"/>
                    <a:pt x="208564" y="1248"/>
                    <a:pt x="208191" y="1662"/>
                  </a:cubicBezTo>
                  <a:cubicBezTo>
                    <a:pt x="207984" y="1911"/>
                    <a:pt x="207736" y="1911"/>
                    <a:pt x="207736" y="2366"/>
                  </a:cubicBezTo>
                  <a:cubicBezTo>
                    <a:pt x="207736" y="2905"/>
                    <a:pt x="207694" y="3361"/>
                    <a:pt x="207736" y="3899"/>
                  </a:cubicBezTo>
                  <a:cubicBezTo>
                    <a:pt x="207736" y="5059"/>
                    <a:pt x="207984" y="6137"/>
                    <a:pt x="208274" y="7214"/>
                  </a:cubicBezTo>
                  <a:cubicBezTo>
                    <a:pt x="207404" y="6717"/>
                    <a:pt x="206783" y="6510"/>
                    <a:pt x="205830" y="6261"/>
                  </a:cubicBezTo>
                  <a:cubicBezTo>
                    <a:pt x="205001" y="6095"/>
                    <a:pt x="204214" y="5930"/>
                    <a:pt x="203385" y="5805"/>
                  </a:cubicBezTo>
                  <a:cubicBezTo>
                    <a:pt x="201562" y="5515"/>
                    <a:pt x="199657" y="5350"/>
                    <a:pt x="197792" y="5059"/>
                  </a:cubicBezTo>
                  <a:cubicBezTo>
                    <a:pt x="196011" y="4769"/>
                    <a:pt x="194271" y="4272"/>
                    <a:pt x="192530" y="3734"/>
                  </a:cubicBezTo>
                  <a:cubicBezTo>
                    <a:pt x="190915" y="3237"/>
                    <a:pt x="189423" y="2366"/>
                    <a:pt x="187849" y="1786"/>
                  </a:cubicBezTo>
                  <a:cubicBezTo>
                    <a:pt x="187103" y="1538"/>
                    <a:pt x="186274" y="1331"/>
                    <a:pt x="185487" y="1206"/>
                  </a:cubicBezTo>
                  <a:cubicBezTo>
                    <a:pt x="185259" y="1175"/>
                    <a:pt x="185042" y="1162"/>
                    <a:pt x="184829" y="1162"/>
                  </a:cubicBezTo>
                  <a:cubicBezTo>
                    <a:pt x="184192" y="1162"/>
                    <a:pt x="183602" y="1279"/>
                    <a:pt x="182918" y="1372"/>
                  </a:cubicBezTo>
                  <a:cubicBezTo>
                    <a:pt x="181095" y="1662"/>
                    <a:pt x="179272" y="1911"/>
                    <a:pt x="177450" y="2076"/>
                  </a:cubicBezTo>
                  <a:cubicBezTo>
                    <a:pt x="173928" y="2449"/>
                    <a:pt x="170406" y="2656"/>
                    <a:pt x="166885" y="2656"/>
                  </a:cubicBezTo>
                  <a:cubicBezTo>
                    <a:pt x="166657" y="2656"/>
                    <a:pt x="166431" y="2657"/>
                    <a:pt x="166208" y="2657"/>
                  </a:cubicBezTo>
                  <a:cubicBezTo>
                    <a:pt x="164646" y="2657"/>
                    <a:pt x="163187" y="2625"/>
                    <a:pt x="161664" y="2118"/>
                  </a:cubicBezTo>
                  <a:cubicBezTo>
                    <a:pt x="161042" y="1910"/>
                    <a:pt x="160325" y="1858"/>
                    <a:pt x="159592" y="1858"/>
                  </a:cubicBezTo>
                  <a:cubicBezTo>
                    <a:pt x="158828" y="1858"/>
                    <a:pt x="158047" y="1915"/>
                    <a:pt x="157336" y="1915"/>
                  </a:cubicBezTo>
                  <a:cubicBezTo>
                    <a:pt x="157231" y="1915"/>
                    <a:pt x="157126" y="1914"/>
                    <a:pt x="157024" y="1911"/>
                  </a:cubicBezTo>
                  <a:cubicBezTo>
                    <a:pt x="154547" y="1883"/>
                    <a:pt x="152071" y="1797"/>
                    <a:pt x="149607" y="1797"/>
                  </a:cubicBezTo>
                  <a:cubicBezTo>
                    <a:pt x="148444" y="1797"/>
                    <a:pt x="147284" y="1816"/>
                    <a:pt x="146128" y="1869"/>
                  </a:cubicBezTo>
                  <a:cubicBezTo>
                    <a:pt x="142482" y="1994"/>
                    <a:pt x="138877" y="2325"/>
                    <a:pt x="135273" y="2864"/>
                  </a:cubicBezTo>
                  <a:cubicBezTo>
                    <a:pt x="134498" y="2977"/>
                    <a:pt x="133690" y="3004"/>
                    <a:pt x="132878" y="3004"/>
                  </a:cubicBezTo>
                  <a:cubicBezTo>
                    <a:pt x="132127" y="3004"/>
                    <a:pt x="131373" y="2981"/>
                    <a:pt x="130642" y="2981"/>
                  </a:cubicBezTo>
                  <a:cubicBezTo>
                    <a:pt x="130430" y="2981"/>
                    <a:pt x="130219" y="2983"/>
                    <a:pt x="130011" y="2988"/>
                  </a:cubicBezTo>
                  <a:cubicBezTo>
                    <a:pt x="128229" y="3029"/>
                    <a:pt x="126448" y="3071"/>
                    <a:pt x="124666" y="3071"/>
                  </a:cubicBezTo>
                  <a:cubicBezTo>
                    <a:pt x="124371" y="3072"/>
                    <a:pt x="124076" y="3073"/>
                    <a:pt x="123781" y="3073"/>
                  </a:cubicBezTo>
                  <a:cubicBezTo>
                    <a:pt x="116702" y="3073"/>
                    <a:pt x="109620" y="2615"/>
                    <a:pt x="102501" y="2615"/>
                  </a:cubicBezTo>
                  <a:cubicBezTo>
                    <a:pt x="100719" y="2615"/>
                    <a:pt x="98979" y="2408"/>
                    <a:pt x="97198" y="2201"/>
                  </a:cubicBezTo>
                  <a:cubicBezTo>
                    <a:pt x="95582" y="1994"/>
                    <a:pt x="93883" y="2076"/>
                    <a:pt x="92267" y="1994"/>
                  </a:cubicBezTo>
                  <a:cubicBezTo>
                    <a:pt x="90237" y="1911"/>
                    <a:pt x="88248" y="1745"/>
                    <a:pt x="86260" y="1579"/>
                  </a:cubicBezTo>
                  <a:cubicBezTo>
                    <a:pt x="85348" y="1496"/>
                    <a:pt x="84437" y="1414"/>
                    <a:pt x="83484" y="1331"/>
                  </a:cubicBezTo>
                  <a:cubicBezTo>
                    <a:pt x="82738" y="1248"/>
                    <a:pt x="82034" y="958"/>
                    <a:pt x="81288" y="875"/>
                  </a:cubicBezTo>
                  <a:cubicBezTo>
                    <a:pt x="81177" y="862"/>
                    <a:pt x="81068" y="856"/>
                    <a:pt x="80959" y="856"/>
                  </a:cubicBezTo>
                  <a:cubicBezTo>
                    <a:pt x="80376" y="856"/>
                    <a:pt x="79817" y="1025"/>
                    <a:pt x="79258" y="1165"/>
                  </a:cubicBezTo>
                  <a:cubicBezTo>
                    <a:pt x="78429" y="1289"/>
                    <a:pt x="77601" y="1455"/>
                    <a:pt x="76731" y="1538"/>
                  </a:cubicBezTo>
                  <a:cubicBezTo>
                    <a:pt x="75543" y="1648"/>
                    <a:pt x="74355" y="1722"/>
                    <a:pt x="73168" y="1722"/>
                  </a:cubicBezTo>
                  <a:cubicBezTo>
                    <a:pt x="72574" y="1722"/>
                    <a:pt x="71980" y="1704"/>
                    <a:pt x="71386" y="1662"/>
                  </a:cubicBezTo>
                  <a:cubicBezTo>
                    <a:pt x="69687" y="1496"/>
                    <a:pt x="68030" y="1124"/>
                    <a:pt x="66373" y="958"/>
                  </a:cubicBezTo>
                  <a:cubicBezTo>
                    <a:pt x="66120" y="925"/>
                    <a:pt x="65897" y="907"/>
                    <a:pt x="65690" y="907"/>
                  </a:cubicBezTo>
                  <a:cubicBezTo>
                    <a:pt x="65114" y="907"/>
                    <a:pt x="64662" y="1048"/>
                    <a:pt x="64053" y="1414"/>
                  </a:cubicBezTo>
                  <a:cubicBezTo>
                    <a:pt x="63514" y="1745"/>
                    <a:pt x="62934" y="2035"/>
                    <a:pt x="62271" y="2159"/>
                  </a:cubicBezTo>
                  <a:cubicBezTo>
                    <a:pt x="61317" y="2370"/>
                    <a:pt x="60371" y="2440"/>
                    <a:pt x="59428" y="2440"/>
                  </a:cubicBezTo>
                  <a:cubicBezTo>
                    <a:pt x="57567" y="2440"/>
                    <a:pt x="55718" y="2168"/>
                    <a:pt x="53847" y="2168"/>
                  </a:cubicBezTo>
                  <a:cubicBezTo>
                    <a:pt x="53493" y="2168"/>
                    <a:pt x="53139" y="2178"/>
                    <a:pt x="52783" y="2201"/>
                  </a:cubicBezTo>
                  <a:cubicBezTo>
                    <a:pt x="51126" y="2325"/>
                    <a:pt x="49469" y="2864"/>
                    <a:pt x="47895" y="3278"/>
                  </a:cubicBezTo>
                  <a:cubicBezTo>
                    <a:pt x="46196" y="3775"/>
                    <a:pt x="44580" y="4314"/>
                    <a:pt x="42923" y="5018"/>
                  </a:cubicBezTo>
                  <a:cubicBezTo>
                    <a:pt x="42964" y="4935"/>
                    <a:pt x="42964" y="4935"/>
                    <a:pt x="43047" y="4852"/>
                  </a:cubicBezTo>
                  <a:lnTo>
                    <a:pt x="43047" y="4852"/>
                  </a:lnTo>
                  <a:cubicBezTo>
                    <a:pt x="41556" y="5474"/>
                    <a:pt x="40064" y="6261"/>
                    <a:pt x="38780" y="7214"/>
                  </a:cubicBezTo>
                  <a:cubicBezTo>
                    <a:pt x="38158" y="7670"/>
                    <a:pt x="37578" y="8250"/>
                    <a:pt x="37205" y="8913"/>
                  </a:cubicBezTo>
                  <a:cubicBezTo>
                    <a:pt x="37040" y="9244"/>
                    <a:pt x="36667" y="9451"/>
                    <a:pt x="36418" y="9700"/>
                  </a:cubicBezTo>
                  <a:cubicBezTo>
                    <a:pt x="36045" y="10031"/>
                    <a:pt x="35714" y="10446"/>
                    <a:pt x="35424" y="10818"/>
                  </a:cubicBezTo>
                  <a:cubicBezTo>
                    <a:pt x="33187" y="13594"/>
                    <a:pt x="32026" y="17157"/>
                    <a:pt x="30866" y="20513"/>
                  </a:cubicBezTo>
                  <a:cubicBezTo>
                    <a:pt x="29748" y="23745"/>
                    <a:pt x="28836" y="27101"/>
                    <a:pt x="28256" y="30457"/>
                  </a:cubicBezTo>
                  <a:cubicBezTo>
                    <a:pt x="27676" y="33813"/>
                    <a:pt x="27593" y="37168"/>
                    <a:pt x="27345" y="40524"/>
                  </a:cubicBezTo>
                  <a:cubicBezTo>
                    <a:pt x="26806" y="47858"/>
                    <a:pt x="26723" y="55522"/>
                    <a:pt x="24652" y="62607"/>
                  </a:cubicBezTo>
                  <a:cubicBezTo>
                    <a:pt x="24445" y="63270"/>
                    <a:pt x="24237" y="63933"/>
                    <a:pt x="24030" y="64596"/>
                  </a:cubicBezTo>
                  <a:cubicBezTo>
                    <a:pt x="23906" y="64969"/>
                    <a:pt x="23326" y="65466"/>
                    <a:pt x="23077" y="65756"/>
                  </a:cubicBezTo>
                  <a:cubicBezTo>
                    <a:pt x="23013" y="65665"/>
                    <a:pt x="22936" y="65631"/>
                    <a:pt x="22854" y="65631"/>
                  </a:cubicBezTo>
                  <a:cubicBezTo>
                    <a:pt x="22675" y="65631"/>
                    <a:pt x="22474" y="65795"/>
                    <a:pt x="22332" y="65880"/>
                  </a:cubicBezTo>
                  <a:cubicBezTo>
                    <a:pt x="22000" y="66046"/>
                    <a:pt x="21586" y="66004"/>
                    <a:pt x="21254" y="66046"/>
                  </a:cubicBezTo>
                  <a:cubicBezTo>
                    <a:pt x="20384" y="66046"/>
                    <a:pt x="19514" y="66004"/>
                    <a:pt x="18603" y="65963"/>
                  </a:cubicBezTo>
                  <a:cubicBezTo>
                    <a:pt x="17584" y="65888"/>
                    <a:pt x="16564" y="65784"/>
                    <a:pt x="15545" y="65784"/>
                  </a:cubicBezTo>
                  <a:cubicBezTo>
                    <a:pt x="14866" y="65784"/>
                    <a:pt x="14186" y="65830"/>
                    <a:pt x="13507" y="65963"/>
                  </a:cubicBezTo>
                  <a:cubicBezTo>
                    <a:pt x="11891" y="66253"/>
                    <a:pt x="10068" y="66792"/>
                    <a:pt x="8701" y="67786"/>
                  </a:cubicBezTo>
                  <a:cubicBezTo>
                    <a:pt x="7375" y="68780"/>
                    <a:pt x="6215" y="69360"/>
                    <a:pt x="4516" y="69360"/>
                  </a:cubicBezTo>
                  <a:cubicBezTo>
                    <a:pt x="3853" y="69360"/>
                    <a:pt x="3066" y="69029"/>
                    <a:pt x="2486" y="68697"/>
                  </a:cubicBezTo>
                  <a:cubicBezTo>
                    <a:pt x="2380" y="68637"/>
                    <a:pt x="2294" y="68611"/>
                    <a:pt x="2225" y="68611"/>
                  </a:cubicBezTo>
                  <a:cubicBezTo>
                    <a:pt x="1916" y="68611"/>
                    <a:pt x="1959" y="69131"/>
                    <a:pt x="2196" y="69402"/>
                  </a:cubicBezTo>
                  <a:cubicBezTo>
                    <a:pt x="2799" y="70094"/>
                    <a:pt x="3486" y="70317"/>
                    <a:pt x="4219" y="70317"/>
                  </a:cubicBezTo>
                  <a:cubicBezTo>
                    <a:pt x="4845" y="70317"/>
                    <a:pt x="5505" y="70154"/>
                    <a:pt x="6174" y="69982"/>
                  </a:cubicBezTo>
                  <a:cubicBezTo>
                    <a:pt x="7748" y="69567"/>
                    <a:pt x="9198" y="69029"/>
                    <a:pt x="10607" y="68324"/>
                  </a:cubicBezTo>
                  <a:cubicBezTo>
                    <a:pt x="11685" y="67817"/>
                    <a:pt x="12716" y="67479"/>
                    <a:pt x="13827" y="67479"/>
                  </a:cubicBezTo>
                  <a:cubicBezTo>
                    <a:pt x="14167" y="67479"/>
                    <a:pt x="14515" y="67511"/>
                    <a:pt x="14874" y="67579"/>
                  </a:cubicBezTo>
                  <a:cubicBezTo>
                    <a:pt x="14294" y="67910"/>
                    <a:pt x="13880" y="68449"/>
                    <a:pt x="13258" y="68697"/>
                  </a:cubicBezTo>
                  <a:cubicBezTo>
                    <a:pt x="12637" y="68987"/>
                    <a:pt x="12057" y="69277"/>
                    <a:pt x="11352" y="69402"/>
                  </a:cubicBezTo>
                  <a:cubicBezTo>
                    <a:pt x="9902" y="69692"/>
                    <a:pt x="7665" y="69526"/>
                    <a:pt x="6422" y="70479"/>
                  </a:cubicBezTo>
                  <a:cubicBezTo>
                    <a:pt x="5262" y="71349"/>
                    <a:pt x="4475" y="72716"/>
                    <a:pt x="3605" y="73876"/>
                  </a:cubicBezTo>
                  <a:cubicBezTo>
                    <a:pt x="3232" y="74332"/>
                    <a:pt x="2859" y="74788"/>
                    <a:pt x="2528" y="75285"/>
                  </a:cubicBezTo>
                  <a:cubicBezTo>
                    <a:pt x="2196" y="75658"/>
                    <a:pt x="1948" y="75658"/>
                    <a:pt x="1450" y="75741"/>
                  </a:cubicBezTo>
                  <a:cubicBezTo>
                    <a:pt x="1229" y="75741"/>
                    <a:pt x="916" y="75649"/>
                    <a:pt x="659" y="75649"/>
                  </a:cubicBezTo>
                  <a:cubicBezTo>
                    <a:pt x="530" y="75649"/>
                    <a:pt x="415" y="75672"/>
                    <a:pt x="332" y="75741"/>
                  </a:cubicBezTo>
                  <a:cubicBezTo>
                    <a:pt x="0" y="76031"/>
                    <a:pt x="125" y="76155"/>
                    <a:pt x="456" y="76321"/>
                  </a:cubicBezTo>
                  <a:cubicBezTo>
                    <a:pt x="1015" y="76528"/>
                    <a:pt x="1523" y="76580"/>
                    <a:pt x="2036" y="76580"/>
                  </a:cubicBezTo>
                  <a:cubicBezTo>
                    <a:pt x="2548" y="76580"/>
                    <a:pt x="3066" y="76528"/>
                    <a:pt x="3646" y="76528"/>
                  </a:cubicBezTo>
                  <a:cubicBezTo>
                    <a:pt x="2569" y="77191"/>
                    <a:pt x="1616" y="77978"/>
                    <a:pt x="995" y="79096"/>
                  </a:cubicBezTo>
                  <a:cubicBezTo>
                    <a:pt x="663" y="79718"/>
                    <a:pt x="663" y="80505"/>
                    <a:pt x="290" y="81044"/>
                  </a:cubicBezTo>
                  <a:cubicBezTo>
                    <a:pt x="125" y="81292"/>
                    <a:pt x="0" y="82867"/>
                    <a:pt x="125" y="82991"/>
                  </a:cubicBezTo>
                  <a:cubicBezTo>
                    <a:pt x="181" y="83047"/>
                    <a:pt x="232" y="83071"/>
                    <a:pt x="279" y="83071"/>
                  </a:cubicBezTo>
                  <a:cubicBezTo>
                    <a:pt x="509" y="83071"/>
                    <a:pt x="629" y="82493"/>
                    <a:pt x="663" y="82287"/>
                  </a:cubicBezTo>
                  <a:cubicBezTo>
                    <a:pt x="829" y="81624"/>
                    <a:pt x="1160" y="81002"/>
                    <a:pt x="1533" y="80422"/>
                  </a:cubicBezTo>
                  <a:cubicBezTo>
                    <a:pt x="2320" y="79262"/>
                    <a:pt x="3563" y="78641"/>
                    <a:pt x="4931" y="78392"/>
                  </a:cubicBezTo>
                  <a:lnTo>
                    <a:pt x="4931" y="78392"/>
                  </a:lnTo>
                  <a:cubicBezTo>
                    <a:pt x="4599" y="78558"/>
                    <a:pt x="3480" y="79014"/>
                    <a:pt x="3729" y="79386"/>
                  </a:cubicBezTo>
                  <a:cubicBezTo>
                    <a:pt x="3856" y="79568"/>
                    <a:pt x="4183" y="79622"/>
                    <a:pt x="4548" y="79622"/>
                  </a:cubicBezTo>
                  <a:cubicBezTo>
                    <a:pt x="5015" y="79622"/>
                    <a:pt x="5545" y="79534"/>
                    <a:pt x="5801" y="79511"/>
                  </a:cubicBezTo>
                  <a:cubicBezTo>
                    <a:pt x="6919" y="79428"/>
                    <a:pt x="8204" y="79138"/>
                    <a:pt x="9032" y="78351"/>
                  </a:cubicBezTo>
                  <a:cubicBezTo>
                    <a:pt x="10027" y="77439"/>
                    <a:pt x="10938" y="76403"/>
                    <a:pt x="11891" y="75492"/>
                  </a:cubicBezTo>
                  <a:cubicBezTo>
                    <a:pt x="12388" y="74995"/>
                    <a:pt x="12927" y="74498"/>
                    <a:pt x="13465" y="74042"/>
                  </a:cubicBezTo>
                  <a:cubicBezTo>
                    <a:pt x="13914" y="73630"/>
                    <a:pt x="14397" y="72983"/>
                    <a:pt x="15035" y="72983"/>
                  </a:cubicBezTo>
                  <a:cubicBezTo>
                    <a:pt x="15104" y="72983"/>
                    <a:pt x="15174" y="72990"/>
                    <a:pt x="15247" y="73006"/>
                  </a:cubicBezTo>
                  <a:cubicBezTo>
                    <a:pt x="15040" y="73296"/>
                    <a:pt x="14004" y="74995"/>
                    <a:pt x="14584" y="75243"/>
                  </a:cubicBezTo>
                  <a:cubicBezTo>
                    <a:pt x="14622" y="75258"/>
                    <a:pt x="14658" y="75265"/>
                    <a:pt x="14693" y="75265"/>
                  </a:cubicBezTo>
                  <a:cubicBezTo>
                    <a:pt x="15157" y="75265"/>
                    <a:pt x="15383" y="74066"/>
                    <a:pt x="15537" y="73835"/>
                  </a:cubicBezTo>
                  <a:cubicBezTo>
                    <a:pt x="15993" y="73172"/>
                    <a:pt x="16821" y="72965"/>
                    <a:pt x="17526" y="72758"/>
                  </a:cubicBezTo>
                  <a:cubicBezTo>
                    <a:pt x="18354" y="72509"/>
                    <a:pt x="19141" y="72178"/>
                    <a:pt x="19887" y="71888"/>
                  </a:cubicBezTo>
                  <a:cubicBezTo>
                    <a:pt x="21296" y="71307"/>
                    <a:pt x="22663" y="70603"/>
                    <a:pt x="23740" y="69526"/>
                  </a:cubicBezTo>
                  <a:cubicBezTo>
                    <a:pt x="24693" y="68573"/>
                    <a:pt x="25480" y="67620"/>
                    <a:pt x="26309" y="66584"/>
                  </a:cubicBezTo>
                  <a:cubicBezTo>
                    <a:pt x="26765" y="66004"/>
                    <a:pt x="27055" y="65383"/>
                    <a:pt x="27469" y="64803"/>
                  </a:cubicBezTo>
                  <a:cubicBezTo>
                    <a:pt x="28008" y="64057"/>
                    <a:pt x="28173" y="63270"/>
                    <a:pt x="28422" y="62441"/>
                  </a:cubicBezTo>
                  <a:cubicBezTo>
                    <a:pt x="28671" y="61778"/>
                    <a:pt x="28795" y="61157"/>
                    <a:pt x="29002" y="60494"/>
                  </a:cubicBezTo>
                  <a:cubicBezTo>
                    <a:pt x="29251" y="59624"/>
                    <a:pt x="29499" y="58754"/>
                    <a:pt x="29665" y="57842"/>
                  </a:cubicBezTo>
                  <a:cubicBezTo>
                    <a:pt x="30369" y="54404"/>
                    <a:pt x="30701" y="50923"/>
                    <a:pt x="30991" y="47443"/>
                  </a:cubicBezTo>
                  <a:cubicBezTo>
                    <a:pt x="31281" y="43549"/>
                    <a:pt x="31612" y="39654"/>
                    <a:pt x="31902" y="35801"/>
                  </a:cubicBezTo>
                  <a:cubicBezTo>
                    <a:pt x="31985" y="34185"/>
                    <a:pt x="32151" y="32570"/>
                    <a:pt x="32524" y="30995"/>
                  </a:cubicBezTo>
                  <a:cubicBezTo>
                    <a:pt x="32689" y="30042"/>
                    <a:pt x="32979" y="29131"/>
                    <a:pt x="33228" y="28261"/>
                  </a:cubicBezTo>
                  <a:cubicBezTo>
                    <a:pt x="33518" y="27349"/>
                    <a:pt x="33974" y="26769"/>
                    <a:pt x="34595" y="26065"/>
                  </a:cubicBezTo>
                  <a:cubicBezTo>
                    <a:pt x="34678" y="25941"/>
                    <a:pt x="34802" y="25816"/>
                    <a:pt x="34885" y="25733"/>
                  </a:cubicBezTo>
                  <a:cubicBezTo>
                    <a:pt x="35382" y="26396"/>
                    <a:pt x="35672" y="27266"/>
                    <a:pt x="36128" y="28012"/>
                  </a:cubicBezTo>
                  <a:cubicBezTo>
                    <a:pt x="36542" y="28758"/>
                    <a:pt x="36708" y="29628"/>
                    <a:pt x="37081" y="30374"/>
                  </a:cubicBezTo>
                  <a:cubicBezTo>
                    <a:pt x="37205" y="30622"/>
                    <a:pt x="37371" y="30871"/>
                    <a:pt x="37537" y="31161"/>
                  </a:cubicBezTo>
                  <a:cubicBezTo>
                    <a:pt x="37703" y="31575"/>
                    <a:pt x="37785" y="32031"/>
                    <a:pt x="37993" y="32445"/>
                  </a:cubicBezTo>
                  <a:cubicBezTo>
                    <a:pt x="38448" y="33232"/>
                    <a:pt x="38655" y="34144"/>
                    <a:pt x="38945" y="35014"/>
                  </a:cubicBezTo>
                  <a:cubicBezTo>
                    <a:pt x="40064" y="38328"/>
                    <a:pt x="40727" y="41726"/>
                    <a:pt x="41473" y="45123"/>
                  </a:cubicBezTo>
                  <a:cubicBezTo>
                    <a:pt x="41887" y="46946"/>
                    <a:pt x="42467" y="48811"/>
                    <a:pt x="42674" y="50633"/>
                  </a:cubicBezTo>
                  <a:cubicBezTo>
                    <a:pt x="42840" y="52374"/>
                    <a:pt x="42757" y="54197"/>
                    <a:pt x="42757" y="55978"/>
                  </a:cubicBezTo>
                  <a:cubicBezTo>
                    <a:pt x="42799" y="59583"/>
                    <a:pt x="42674" y="63228"/>
                    <a:pt x="42591" y="66874"/>
                  </a:cubicBezTo>
                  <a:cubicBezTo>
                    <a:pt x="42467" y="70396"/>
                    <a:pt x="42343" y="73876"/>
                    <a:pt x="42011" y="77398"/>
                  </a:cubicBezTo>
                  <a:cubicBezTo>
                    <a:pt x="41887" y="79055"/>
                    <a:pt x="41514" y="80754"/>
                    <a:pt x="41017" y="82370"/>
                  </a:cubicBezTo>
                  <a:cubicBezTo>
                    <a:pt x="40603" y="83820"/>
                    <a:pt x="40106" y="85518"/>
                    <a:pt x="39318" y="86761"/>
                  </a:cubicBezTo>
                  <a:cubicBezTo>
                    <a:pt x="38365" y="88253"/>
                    <a:pt x="37454" y="89703"/>
                    <a:pt x="36211" y="90904"/>
                  </a:cubicBezTo>
                  <a:cubicBezTo>
                    <a:pt x="35714" y="91319"/>
                    <a:pt x="35300" y="91857"/>
                    <a:pt x="34844" y="92313"/>
                  </a:cubicBezTo>
                  <a:cubicBezTo>
                    <a:pt x="34305" y="92810"/>
                    <a:pt x="33601" y="93224"/>
                    <a:pt x="33477" y="93970"/>
                  </a:cubicBezTo>
                  <a:cubicBezTo>
                    <a:pt x="33311" y="94757"/>
                    <a:pt x="33725" y="95752"/>
                    <a:pt x="33849" y="96497"/>
                  </a:cubicBezTo>
                  <a:cubicBezTo>
                    <a:pt x="33974" y="97326"/>
                    <a:pt x="34015" y="98196"/>
                    <a:pt x="34057" y="99025"/>
                  </a:cubicBezTo>
                  <a:cubicBezTo>
                    <a:pt x="34057" y="99356"/>
                    <a:pt x="34222" y="99688"/>
                    <a:pt x="34222" y="99978"/>
                  </a:cubicBezTo>
                  <a:cubicBezTo>
                    <a:pt x="34181" y="100558"/>
                    <a:pt x="34181" y="101096"/>
                    <a:pt x="34139" y="101676"/>
                  </a:cubicBezTo>
                  <a:cubicBezTo>
                    <a:pt x="34098" y="102546"/>
                    <a:pt x="34098" y="103416"/>
                    <a:pt x="34057" y="104286"/>
                  </a:cubicBezTo>
                  <a:cubicBezTo>
                    <a:pt x="33642" y="111495"/>
                    <a:pt x="33394" y="118870"/>
                    <a:pt x="32317" y="126038"/>
                  </a:cubicBezTo>
                  <a:cubicBezTo>
                    <a:pt x="32026" y="127736"/>
                    <a:pt x="31695" y="129435"/>
                    <a:pt x="31281" y="131134"/>
                  </a:cubicBezTo>
                  <a:cubicBezTo>
                    <a:pt x="30866" y="132708"/>
                    <a:pt x="30121" y="134407"/>
                    <a:pt x="30286" y="136064"/>
                  </a:cubicBezTo>
                  <a:cubicBezTo>
                    <a:pt x="30286" y="136520"/>
                    <a:pt x="30369" y="136893"/>
                    <a:pt x="30494" y="137307"/>
                  </a:cubicBezTo>
                  <a:cubicBezTo>
                    <a:pt x="30576" y="137680"/>
                    <a:pt x="30825" y="137970"/>
                    <a:pt x="30908" y="138343"/>
                  </a:cubicBezTo>
                  <a:cubicBezTo>
                    <a:pt x="30991" y="139047"/>
                    <a:pt x="31571" y="139503"/>
                    <a:pt x="32234" y="139751"/>
                  </a:cubicBezTo>
                  <a:cubicBezTo>
                    <a:pt x="32648" y="139876"/>
                    <a:pt x="32979" y="139958"/>
                    <a:pt x="33394" y="139958"/>
                  </a:cubicBezTo>
                  <a:cubicBezTo>
                    <a:pt x="33725" y="139958"/>
                    <a:pt x="34098" y="140580"/>
                    <a:pt x="34057" y="140911"/>
                  </a:cubicBezTo>
                  <a:cubicBezTo>
                    <a:pt x="33932" y="141657"/>
                    <a:pt x="34181" y="142486"/>
                    <a:pt x="34057" y="143190"/>
                  </a:cubicBezTo>
                  <a:cubicBezTo>
                    <a:pt x="34057" y="143314"/>
                    <a:pt x="33891" y="143439"/>
                    <a:pt x="33891" y="143687"/>
                  </a:cubicBezTo>
                  <a:cubicBezTo>
                    <a:pt x="33932" y="143812"/>
                    <a:pt x="33974" y="143936"/>
                    <a:pt x="34015" y="144060"/>
                  </a:cubicBezTo>
                  <a:cubicBezTo>
                    <a:pt x="34098" y="144226"/>
                    <a:pt x="34264" y="144143"/>
                    <a:pt x="34388" y="144267"/>
                  </a:cubicBezTo>
                  <a:cubicBezTo>
                    <a:pt x="34678" y="144599"/>
                    <a:pt x="34057" y="145303"/>
                    <a:pt x="34264" y="145842"/>
                  </a:cubicBezTo>
                  <a:cubicBezTo>
                    <a:pt x="34802" y="147209"/>
                    <a:pt x="35672" y="147955"/>
                    <a:pt x="36998" y="148369"/>
                  </a:cubicBezTo>
                  <a:cubicBezTo>
                    <a:pt x="37040" y="148369"/>
                    <a:pt x="37040" y="148410"/>
                    <a:pt x="37040" y="148410"/>
                  </a:cubicBezTo>
                  <a:cubicBezTo>
                    <a:pt x="37063" y="148319"/>
                    <a:pt x="37073" y="148290"/>
                    <a:pt x="37105" y="148290"/>
                  </a:cubicBezTo>
                  <a:cubicBezTo>
                    <a:pt x="37132" y="148290"/>
                    <a:pt x="37173" y="148309"/>
                    <a:pt x="37247" y="148327"/>
                  </a:cubicBezTo>
                  <a:cubicBezTo>
                    <a:pt x="37284" y="148333"/>
                    <a:pt x="37318" y="148335"/>
                    <a:pt x="37348" y="148335"/>
                  </a:cubicBezTo>
                  <a:cubicBezTo>
                    <a:pt x="37550" y="148335"/>
                    <a:pt x="37605" y="148218"/>
                    <a:pt x="37785" y="148037"/>
                  </a:cubicBezTo>
                  <a:cubicBezTo>
                    <a:pt x="38034" y="147747"/>
                    <a:pt x="38283" y="147499"/>
                    <a:pt x="38531" y="147250"/>
                  </a:cubicBezTo>
                  <a:cubicBezTo>
                    <a:pt x="39070" y="146753"/>
                    <a:pt x="39567" y="146173"/>
                    <a:pt x="40106" y="145676"/>
                  </a:cubicBezTo>
                  <a:cubicBezTo>
                    <a:pt x="40686" y="145137"/>
                    <a:pt x="41141" y="144516"/>
                    <a:pt x="41680" y="143936"/>
                  </a:cubicBezTo>
                  <a:cubicBezTo>
                    <a:pt x="41929" y="143646"/>
                    <a:pt x="42384" y="142941"/>
                    <a:pt x="42799" y="142610"/>
                  </a:cubicBezTo>
                  <a:cubicBezTo>
                    <a:pt x="42881" y="142527"/>
                    <a:pt x="43006" y="142486"/>
                    <a:pt x="43089" y="142444"/>
                  </a:cubicBezTo>
                  <a:cubicBezTo>
                    <a:pt x="43171" y="142444"/>
                    <a:pt x="43337" y="142486"/>
                    <a:pt x="43461" y="142610"/>
                  </a:cubicBezTo>
                  <a:cubicBezTo>
                    <a:pt x="43627" y="142693"/>
                    <a:pt x="43751" y="142817"/>
                    <a:pt x="43834" y="142900"/>
                  </a:cubicBezTo>
                  <a:cubicBezTo>
                    <a:pt x="44124" y="143149"/>
                    <a:pt x="44373" y="143439"/>
                    <a:pt x="44622" y="143729"/>
                  </a:cubicBezTo>
                  <a:cubicBezTo>
                    <a:pt x="45160" y="144309"/>
                    <a:pt x="45740" y="144889"/>
                    <a:pt x="46279" y="145469"/>
                  </a:cubicBezTo>
                  <a:cubicBezTo>
                    <a:pt x="46735" y="145966"/>
                    <a:pt x="47190" y="146463"/>
                    <a:pt x="47439" y="147085"/>
                  </a:cubicBezTo>
                  <a:lnTo>
                    <a:pt x="47480" y="147085"/>
                  </a:lnTo>
                  <a:cubicBezTo>
                    <a:pt x="47687" y="147665"/>
                    <a:pt x="47770" y="148369"/>
                    <a:pt x="48060" y="148866"/>
                  </a:cubicBezTo>
                  <a:cubicBezTo>
                    <a:pt x="46279" y="149280"/>
                    <a:pt x="44497" y="149653"/>
                    <a:pt x="42674" y="149736"/>
                  </a:cubicBezTo>
                  <a:cubicBezTo>
                    <a:pt x="42347" y="149754"/>
                    <a:pt x="42018" y="149763"/>
                    <a:pt x="41688" y="149763"/>
                  </a:cubicBezTo>
                  <a:cubicBezTo>
                    <a:pt x="40513" y="149763"/>
                    <a:pt x="39323" y="149658"/>
                    <a:pt x="38158" y="149529"/>
                  </a:cubicBezTo>
                  <a:cubicBezTo>
                    <a:pt x="37910" y="149488"/>
                    <a:pt x="37620" y="149446"/>
                    <a:pt x="37330" y="149405"/>
                  </a:cubicBezTo>
                  <a:cubicBezTo>
                    <a:pt x="37371" y="149405"/>
                    <a:pt x="37371" y="149322"/>
                    <a:pt x="37413" y="149239"/>
                  </a:cubicBezTo>
                  <a:cubicBezTo>
                    <a:pt x="37454" y="149073"/>
                    <a:pt x="37495" y="148825"/>
                    <a:pt x="37413" y="148700"/>
                  </a:cubicBezTo>
                  <a:cubicBezTo>
                    <a:pt x="37371" y="148645"/>
                    <a:pt x="37330" y="148622"/>
                    <a:pt x="37288" y="148622"/>
                  </a:cubicBezTo>
                  <a:cubicBezTo>
                    <a:pt x="37205" y="148622"/>
                    <a:pt x="37123" y="148714"/>
                    <a:pt x="37040" y="148825"/>
                  </a:cubicBezTo>
                  <a:cubicBezTo>
                    <a:pt x="36957" y="148908"/>
                    <a:pt x="36915" y="148990"/>
                    <a:pt x="36874" y="149073"/>
                  </a:cubicBezTo>
                  <a:cubicBezTo>
                    <a:pt x="36750" y="149280"/>
                    <a:pt x="36418" y="149819"/>
                    <a:pt x="36625" y="150026"/>
                  </a:cubicBezTo>
                  <a:cubicBezTo>
                    <a:pt x="36791" y="150233"/>
                    <a:pt x="37827" y="150275"/>
                    <a:pt x="38075" y="150275"/>
                  </a:cubicBezTo>
                  <a:cubicBezTo>
                    <a:pt x="39191" y="150465"/>
                    <a:pt x="40325" y="150566"/>
                    <a:pt x="41453" y="150566"/>
                  </a:cubicBezTo>
                  <a:cubicBezTo>
                    <a:pt x="42042" y="150566"/>
                    <a:pt x="42630" y="150539"/>
                    <a:pt x="43213" y="150482"/>
                  </a:cubicBezTo>
                  <a:cubicBezTo>
                    <a:pt x="45036" y="150316"/>
                    <a:pt x="46817" y="149943"/>
                    <a:pt x="48557" y="149446"/>
                  </a:cubicBezTo>
                  <a:cubicBezTo>
                    <a:pt x="49013" y="149363"/>
                    <a:pt x="48640" y="147996"/>
                    <a:pt x="48557" y="147706"/>
                  </a:cubicBezTo>
                  <a:cubicBezTo>
                    <a:pt x="48350" y="146919"/>
                    <a:pt x="47977" y="146173"/>
                    <a:pt x="47480" y="145593"/>
                  </a:cubicBezTo>
                  <a:cubicBezTo>
                    <a:pt x="46735" y="144723"/>
                    <a:pt x="45989" y="143936"/>
                    <a:pt x="45160" y="143190"/>
                  </a:cubicBezTo>
                  <a:cubicBezTo>
                    <a:pt x="44829" y="142859"/>
                    <a:pt x="44456" y="142569"/>
                    <a:pt x="44124" y="142237"/>
                  </a:cubicBezTo>
                  <a:cubicBezTo>
                    <a:pt x="43874" y="141987"/>
                    <a:pt x="43655" y="141491"/>
                    <a:pt x="43255" y="141491"/>
                  </a:cubicBezTo>
                  <a:cubicBezTo>
                    <a:pt x="43191" y="141491"/>
                    <a:pt x="43122" y="141504"/>
                    <a:pt x="43047" y="141533"/>
                  </a:cubicBezTo>
                  <a:cubicBezTo>
                    <a:pt x="43006" y="140870"/>
                    <a:pt x="43296" y="139917"/>
                    <a:pt x="42840" y="139378"/>
                  </a:cubicBezTo>
                  <a:cubicBezTo>
                    <a:pt x="42633" y="139130"/>
                    <a:pt x="42301" y="139130"/>
                    <a:pt x="42011" y="139130"/>
                  </a:cubicBezTo>
                  <a:cubicBezTo>
                    <a:pt x="41846" y="139130"/>
                    <a:pt x="41638" y="139171"/>
                    <a:pt x="41473" y="139213"/>
                  </a:cubicBezTo>
                  <a:cubicBezTo>
                    <a:pt x="41452" y="139221"/>
                    <a:pt x="41433" y="139225"/>
                    <a:pt x="41414" y="139225"/>
                  </a:cubicBezTo>
                  <a:cubicBezTo>
                    <a:pt x="41241" y="139225"/>
                    <a:pt x="41129" y="138910"/>
                    <a:pt x="41017" y="138798"/>
                  </a:cubicBezTo>
                  <a:cubicBezTo>
                    <a:pt x="40644" y="138301"/>
                    <a:pt x="40893" y="136975"/>
                    <a:pt x="41100" y="136395"/>
                  </a:cubicBezTo>
                  <a:cubicBezTo>
                    <a:pt x="41348" y="135608"/>
                    <a:pt x="41431" y="134821"/>
                    <a:pt x="41431" y="134034"/>
                  </a:cubicBezTo>
                  <a:cubicBezTo>
                    <a:pt x="41473" y="130429"/>
                    <a:pt x="41680" y="126825"/>
                    <a:pt x="42219" y="123262"/>
                  </a:cubicBezTo>
                  <a:cubicBezTo>
                    <a:pt x="42716" y="119989"/>
                    <a:pt x="43254" y="116799"/>
                    <a:pt x="44083" y="113608"/>
                  </a:cubicBezTo>
                  <a:cubicBezTo>
                    <a:pt x="44290" y="112821"/>
                    <a:pt x="44539" y="111993"/>
                    <a:pt x="44746" y="111205"/>
                  </a:cubicBezTo>
                  <a:cubicBezTo>
                    <a:pt x="44953" y="110543"/>
                    <a:pt x="45367" y="109921"/>
                    <a:pt x="45740" y="109341"/>
                  </a:cubicBezTo>
                  <a:cubicBezTo>
                    <a:pt x="46196" y="108595"/>
                    <a:pt x="46693" y="107850"/>
                    <a:pt x="47149" y="107104"/>
                  </a:cubicBezTo>
                  <a:cubicBezTo>
                    <a:pt x="47522" y="106524"/>
                    <a:pt x="47936" y="106068"/>
                    <a:pt x="48143" y="105405"/>
                  </a:cubicBezTo>
                  <a:cubicBezTo>
                    <a:pt x="48185" y="105447"/>
                    <a:pt x="48309" y="105571"/>
                    <a:pt x="48350" y="105612"/>
                  </a:cubicBezTo>
                  <a:cubicBezTo>
                    <a:pt x="48185" y="105737"/>
                    <a:pt x="49138" y="107352"/>
                    <a:pt x="49262" y="107642"/>
                  </a:cubicBezTo>
                  <a:cubicBezTo>
                    <a:pt x="49593" y="108388"/>
                    <a:pt x="49925" y="109134"/>
                    <a:pt x="50215" y="109921"/>
                  </a:cubicBezTo>
                  <a:cubicBezTo>
                    <a:pt x="50836" y="111661"/>
                    <a:pt x="51499" y="113401"/>
                    <a:pt x="52079" y="115141"/>
                  </a:cubicBezTo>
                  <a:cubicBezTo>
                    <a:pt x="53198" y="118663"/>
                    <a:pt x="54109" y="122267"/>
                    <a:pt x="55021" y="125831"/>
                  </a:cubicBezTo>
                  <a:cubicBezTo>
                    <a:pt x="55228" y="126701"/>
                    <a:pt x="55476" y="127571"/>
                    <a:pt x="55725" y="128441"/>
                  </a:cubicBezTo>
                  <a:cubicBezTo>
                    <a:pt x="55808" y="128772"/>
                    <a:pt x="55849" y="129021"/>
                    <a:pt x="56057" y="129269"/>
                  </a:cubicBezTo>
                  <a:cubicBezTo>
                    <a:pt x="56347" y="129601"/>
                    <a:pt x="56264" y="130222"/>
                    <a:pt x="56305" y="130595"/>
                  </a:cubicBezTo>
                  <a:cubicBezTo>
                    <a:pt x="56595" y="132294"/>
                    <a:pt x="57051" y="133951"/>
                    <a:pt x="57382" y="135650"/>
                  </a:cubicBezTo>
                  <a:cubicBezTo>
                    <a:pt x="57797" y="137473"/>
                    <a:pt x="58045" y="139254"/>
                    <a:pt x="58211" y="141119"/>
                  </a:cubicBezTo>
                  <a:cubicBezTo>
                    <a:pt x="58335" y="142776"/>
                    <a:pt x="58377" y="144640"/>
                    <a:pt x="58874" y="146215"/>
                  </a:cubicBezTo>
                  <a:cubicBezTo>
                    <a:pt x="59040" y="146795"/>
                    <a:pt x="59620" y="147085"/>
                    <a:pt x="60034" y="147499"/>
                  </a:cubicBezTo>
                  <a:cubicBezTo>
                    <a:pt x="60490" y="147872"/>
                    <a:pt x="60904" y="148327"/>
                    <a:pt x="61277" y="148742"/>
                  </a:cubicBezTo>
                  <a:cubicBezTo>
                    <a:pt x="62105" y="149778"/>
                    <a:pt x="62934" y="150813"/>
                    <a:pt x="63846" y="151766"/>
                  </a:cubicBezTo>
                  <a:cubicBezTo>
                    <a:pt x="64177" y="152098"/>
                    <a:pt x="63556" y="152678"/>
                    <a:pt x="63431" y="152968"/>
                  </a:cubicBezTo>
                  <a:cubicBezTo>
                    <a:pt x="63100" y="153548"/>
                    <a:pt x="63266" y="154501"/>
                    <a:pt x="63266" y="155164"/>
                  </a:cubicBezTo>
                  <a:cubicBezTo>
                    <a:pt x="63266" y="155951"/>
                    <a:pt x="64120" y="156223"/>
                    <a:pt x="64931" y="156223"/>
                  </a:cubicBezTo>
                  <a:cubicBezTo>
                    <a:pt x="65357" y="156223"/>
                    <a:pt x="65770" y="156148"/>
                    <a:pt x="66041" y="156034"/>
                  </a:cubicBezTo>
                  <a:lnTo>
                    <a:pt x="66041" y="156034"/>
                  </a:lnTo>
                  <a:cubicBezTo>
                    <a:pt x="65793" y="156448"/>
                    <a:pt x="64964" y="157442"/>
                    <a:pt x="65544" y="157898"/>
                  </a:cubicBezTo>
                  <a:cubicBezTo>
                    <a:pt x="66207" y="158395"/>
                    <a:pt x="66870" y="158768"/>
                    <a:pt x="67657" y="159017"/>
                  </a:cubicBezTo>
                  <a:cubicBezTo>
                    <a:pt x="69149" y="159472"/>
                    <a:pt x="70723" y="159762"/>
                    <a:pt x="72215" y="159970"/>
                  </a:cubicBezTo>
                  <a:cubicBezTo>
                    <a:pt x="73002" y="160052"/>
                    <a:pt x="73748" y="160177"/>
                    <a:pt x="74535" y="160218"/>
                  </a:cubicBezTo>
                  <a:cubicBezTo>
                    <a:pt x="75138" y="160285"/>
                    <a:pt x="75850" y="160406"/>
                    <a:pt x="76473" y="160406"/>
                  </a:cubicBezTo>
                  <a:cubicBezTo>
                    <a:pt x="76620" y="160406"/>
                    <a:pt x="76762" y="160400"/>
                    <a:pt x="76896" y="160384"/>
                  </a:cubicBezTo>
                  <a:cubicBezTo>
                    <a:pt x="77476" y="160301"/>
                    <a:pt x="77725" y="160218"/>
                    <a:pt x="78139" y="159845"/>
                  </a:cubicBezTo>
                  <a:cubicBezTo>
                    <a:pt x="78466" y="159482"/>
                    <a:pt x="78252" y="159119"/>
                    <a:pt x="77830" y="159119"/>
                  </a:cubicBezTo>
                  <a:cubicBezTo>
                    <a:pt x="77771" y="159119"/>
                    <a:pt x="77708" y="159126"/>
                    <a:pt x="77642" y="159141"/>
                  </a:cubicBezTo>
                  <a:cubicBezTo>
                    <a:pt x="77601" y="157401"/>
                    <a:pt x="77186" y="155578"/>
                    <a:pt x="76275" y="154086"/>
                  </a:cubicBezTo>
                  <a:cubicBezTo>
                    <a:pt x="75819" y="153341"/>
                    <a:pt x="75322" y="152553"/>
                    <a:pt x="74700" y="151891"/>
                  </a:cubicBezTo>
                  <a:cubicBezTo>
                    <a:pt x="74535" y="151683"/>
                    <a:pt x="74535" y="151808"/>
                    <a:pt x="74535" y="151518"/>
                  </a:cubicBezTo>
                  <a:cubicBezTo>
                    <a:pt x="74535" y="151269"/>
                    <a:pt x="74452" y="151062"/>
                    <a:pt x="74410" y="150855"/>
                  </a:cubicBezTo>
                  <a:cubicBezTo>
                    <a:pt x="74328" y="150482"/>
                    <a:pt x="74203" y="150109"/>
                    <a:pt x="74038" y="149778"/>
                  </a:cubicBezTo>
                  <a:cubicBezTo>
                    <a:pt x="73706" y="149073"/>
                    <a:pt x="73168" y="148369"/>
                    <a:pt x="72505" y="147955"/>
                  </a:cubicBezTo>
                  <a:cubicBezTo>
                    <a:pt x="72173" y="147706"/>
                    <a:pt x="71842" y="147499"/>
                    <a:pt x="71427" y="147333"/>
                  </a:cubicBezTo>
                  <a:cubicBezTo>
                    <a:pt x="71096" y="147209"/>
                    <a:pt x="71013" y="146587"/>
                    <a:pt x="70930" y="146215"/>
                  </a:cubicBezTo>
                  <a:cubicBezTo>
                    <a:pt x="70433" y="144516"/>
                    <a:pt x="69812" y="142859"/>
                    <a:pt x="69356" y="141160"/>
                  </a:cubicBezTo>
                  <a:cubicBezTo>
                    <a:pt x="67533" y="134324"/>
                    <a:pt x="65834" y="127281"/>
                    <a:pt x="65586" y="120196"/>
                  </a:cubicBezTo>
                  <a:cubicBezTo>
                    <a:pt x="65503" y="118332"/>
                    <a:pt x="65461" y="116509"/>
                    <a:pt x="65544" y="114644"/>
                  </a:cubicBezTo>
                  <a:cubicBezTo>
                    <a:pt x="65627" y="113070"/>
                    <a:pt x="66166" y="111661"/>
                    <a:pt x="66373" y="110045"/>
                  </a:cubicBezTo>
                  <a:cubicBezTo>
                    <a:pt x="66580" y="108305"/>
                    <a:pt x="66829" y="106565"/>
                    <a:pt x="66829" y="104784"/>
                  </a:cubicBezTo>
                  <a:cubicBezTo>
                    <a:pt x="66829" y="104411"/>
                    <a:pt x="66746" y="103955"/>
                    <a:pt x="66870" y="103582"/>
                  </a:cubicBezTo>
                  <a:cubicBezTo>
                    <a:pt x="67036" y="103209"/>
                    <a:pt x="67243" y="102795"/>
                    <a:pt x="67367" y="102381"/>
                  </a:cubicBezTo>
                  <a:cubicBezTo>
                    <a:pt x="67657" y="101511"/>
                    <a:pt x="67989" y="100641"/>
                    <a:pt x="68237" y="99770"/>
                  </a:cubicBezTo>
                  <a:cubicBezTo>
                    <a:pt x="69107" y="96912"/>
                    <a:pt x="69439" y="93846"/>
                    <a:pt x="70267" y="90946"/>
                  </a:cubicBezTo>
                  <a:cubicBezTo>
                    <a:pt x="70392" y="90987"/>
                    <a:pt x="70557" y="91070"/>
                    <a:pt x="70723" y="91070"/>
                  </a:cubicBezTo>
                  <a:cubicBezTo>
                    <a:pt x="70806" y="91091"/>
                    <a:pt x="70930" y="91091"/>
                    <a:pt x="71044" y="91091"/>
                  </a:cubicBezTo>
                  <a:cubicBezTo>
                    <a:pt x="71158" y="91091"/>
                    <a:pt x="71262" y="91091"/>
                    <a:pt x="71303" y="91111"/>
                  </a:cubicBezTo>
                  <a:cubicBezTo>
                    <a:pt x="71676" y="91194"/>
                    <a:pt x="72007" y="91443"/>
                    <a:pt x="72380" y="91526"/>
                  </a:cubicBezTo>
                  <a:cubicBezTo>
                    <a:pt x="73209" y="91774"/>
                    <a:pt x="74038" y="91857"/>
                    <a:pt x="74866" y="92023"/>
                  </a:cubicBezTo>
                  <a:cubicBezTo>
                    <a:pt x="75156" y="92064"/>
                    <a:pt x="75488" y="92147"/>
                    <a:pt x="75778" y="92230"/>
                  </a:cubicBezTo>
                  <a:cubicBezTo>
                    <a:pt x="76316" y="92396"/>
                    <a:pt x="76441" y="92354"/>
                    <a:pt x="76441" y="92934"/>
                  </a:cubicBezTo>
                  <a:cubicBezTo>
                    <a:pt x="76482" y="93680"/>
                    <a:pt x="76441" y="94467"/>
                    <a:pt x="76358" y="95213"/>
                  </a:cubicBezTo>
                  <a:cubicBezTo>
                    <a:pt x="76275" y="96000"/>
                    <a:pt x="76151" y="96787"/>
                    <a:pt x="76813" y="97285"/>
                  </a:cubicBezTo>
                  <a:cubicBezTo>
                    <a:pt x="77109" y="97481"/>
                    <a:pt x="77326" y="97600"/>
                    <a:pt x="77629" y="97600"/>
                  </a:cubicBezTo>
                  <a:cubicBezTo>
                    <a:pt x="77709" y="97600"/>
                    <a:pt x="77796" y="97592"/>
                    <a:pt x="77891" y="97575"/>
                  </a:cubicBezTo>
                  <a:cubicBezTo>
                    <a:pt x="78015" y="97575"/>
                    <a:pt x="78388" y="97409"/>
                    <a:pt x="78429" y="97326"/>
                  </a:cubicBezTo>
                  <a:cubicBezTo>
                    <a:pt x="78595" y="96663"/>
                    <a:pt x="79092" y="96166"/>
                    <a:pt x="79216" y="95462"/>
                  </a:cubicBezTo>
                  <a:cubicBezTo>
                    <a:pt x="79299" y="94882"/>
                    <a:pt x="79258" y="94302"/>
                    <a:pt x="79216" y="93722"/>
                  </a:cubicBezTo>
                  <a:lnTo>
                    <a:pt x="79216" y="93722"/>
                  </a:lnTo>
                  <a:cubicBezTo>
                    <a:pt x="79485" y="94158"/>
                    <a:pt x="79617" y="94893"/>
                    <a:pt x="80120" y="94893"/>
                  </a:cubicBezTo>
                  <a:cubicBezTo>
                    <a:pt x="80238" y="94893"/>
                    <a:pt x="80377" y="94852"/>
                    <a:pt x="80542" y="94757"/>
                  </a:cubicBezTo>
                  <a:cubicBezTo>
                    <a:pt x="81039" y="94467"/>
                    <a:pt x="81329" y="93970"/>
                    <a:pt x="81537" y="93473"/>
                  </a:cubicBezTo>
                  <a:cubicBezTo>
                    <a:pt x="81661" y="93142"/>
                    <a:pt x="81702" y="92727"/>
                    <a:pt x="81661" y="92354"/>
                  </a:cubicBezTo>
                  <a:cubicBezTo>
                    <a:pt x="81578" y="91940"/>
                    <a:pt x="81827" y="91899"/>
                    <a:pt x="82199" y="91857"/>
                  </a:cubicBezTo>
                  <a:cubicBezTo>
                    <a:pt x="83070" y="91774"/>
                    <a:pt x="83981" y="91774"/>
                    <a:pt x="84851" y="91691"/>
                  </a:cubicBezTo>
                  <a:cubicBezTo>
                    <a:pt x="88207" y="91443"/>
                    <a:pt x="91687" y="90904"/>
                    <a:pt x="94919" y="89951"/>
                  </a:cubicBezTo>
                  <a:cubicBezTo>
                    <a:pt x="95590" y="89739"/>
                    <a:pt x="96352" y="89286"/>
                    <a:pt x="97076" y="89286"/>
                  </a:cubicBezTo>
                  <a:cubicBezTo>
                    <a:pt x="97201" y="89286"/>
                    <a:pt x="97324" y="89299"/>
                    <a:pt x="97446" y="89330"/>
                  </a:cubicBezTo>
                  <a:cubicBezTo>
                    <a:pt x="98358" y="89578"/>
                    <a:pt x="99228" y="89827"/>
                    <a:pt x="100098" y="90200"/>
                  </a:cubicBezTo>
                  <a:cubicBezTo>
                    <a:pt x="101672" y="90821"/>
                    <a:pt x="103288" y="91567"/>
                    <a:pt x="104821" y="92354"/>
                  </a:cubicBezTo>
                  <a:cubicBezTo>
                    <a:pt x="105608" y="92810"/>
                    <a:pt x="106437" y="93224"/>
                    <a:pt x="107265" y="93639"/>
                  </a:cubicBezTo>
                  <a:cubicBezTo>
                    <a:pt x="108011" y="94094"/>
                    <a:pt x="108633" y="94757"/>
                    <a:pt x="109420" y="95172"/>
                  </a:cubicBezTo>
                  <a:cubicBezTo>
                    <a:pt x="110402" y="95663"/>
                    <a:pt x="111667" y="95993"/>
                    <a:pt x="112877" y="95993"/>
                  </a:cubicBezTo>
                  <a:cubicBezTo>
                    <a:pt x="113401" y="95993"/>
                    <a:pt x="113915" y="95931"/>
                    <a:pt x="114391" y="95793"/>
                  </a:cubicBezTo>
                  <a:cubicBezTo>
                    <a:pt x="114930" y="95627"/>
                    <a:pt x="115469" y="95586"/>
                    <a:pt x="116049" y="95420"/>
                  </a:cubicBezTo>
                  <a:cubicBezTo>
                    <a:pt x="116836" y="95172"/>
                    <a:pt x="117582" y="94799"/>
                    <a:pt x="118369" y="94509"/>
                  </a:cubicBezTo>
                  <a:cubicBezTo>
                    <a:pt x="119943" y="93970"/>
                    <a:pt x="121559" y="93763"/>
                    <a:pt x="123051" y="93017"/>
                  </a:cubicBezTo>
                  <a:cubicBezTo>
                    <a:pt x="123713" y="92686"/>
                    <a:pt x="124169" y="92064"/>
                    <a:pt x="124791" y="91733"/>
                  </a:cubicBezTo>
                  <a:cubicBezTo>
                    <a:pt x="125101" y="91588"/>
                    <a:pt x="125567" y="91557"/>
                    <a:pt x="126044" y="91557"/>
                  </a:cubicBezTo>
                  <a:cubicBezTo>
                    <a:pt x="126401" y="91557"/>
                    <a:pt x="126764" y="91574"/>
                    <a:pt x="127072" y="91574"/>
                  </a:cubicBezTo>
                  <a:cubicBezTo>
                    <a:pt x="127175" y="91574"/>
                    <a:pt x="127271" y="91572"/>
                    <a:pt x="127359" y="91567"/>
                  </a:cubicBezTo>
                  <a:cubicBezTo>
                    <a:pt x="129058" y="91443"/>
                    <a:pt x="130757" y="91319"/>
                    <a:pt x="132414" y="91111"/>
                  </a:cubicBezTo>
                  <a:cubicBezTo>
                    <a:pt x="135977" y="90697"/>
                    <a:pt x="139457" y="90159"/>
                    <a:pt x="142979" y="89537"/>
                  </a:cubicBezTo>
                  <a:cubicBezTo>
                    <a:pt x="146583" y="88916"/>
                    <a:pt x="150229" y="88377"/>
                    <a:pt x="153792" y="87590"/>
                  </a:cubicBezTo>
                  <a:cubicBezTo>
                    <a:pt x="155491" y="87217"/>
                    <a:pt x="157190" y="86761"/>
                    <a:pt x="158888" y="86347"/>
                  </a:cubicBezTo>
                  <a:cubicBezTo>
                    <a:pt x="159953" y="86081"/>
                    <a:pt x="160949" y="85849"/>
                    <a:pt x="161976" y="85849"/>
                  </a:cubicBezTo>
                  <a:cubicBezTo>
                    <a:pt x="162548" y="85849"/>
                    <a:pt x="163129" y="85921"/>
                    <a:pt x="163736" y="86098"/>
                  </a:cubicBezTo>
                  <a:cubicBezTo>
                    <a:pt x="164523" y="86305"/>
                    <a:pt x="165434" y="86637"/>
                    <a:pt x="165973" y="87258"/>
                  </a:cubicBezTo>
                  <a:cubicBezTo>
                    <a:pt x="166470" y="87921"/>
                    <a:pt x="166926" y="88501"/>
                    <a:pt x="167216" y="89288"/>
                  </a:cubicBezTo>
                  <a:cubicBezTo>
                    <a:pt x="167837" y="90863"/>
                    <a:pt x="168252" y="92437"/>
                    <a:pt x="168583" y="94094"/>
                  </a:cubicBezTo>
                  <a:cubicBezTo>
                    <a:pt x="169329" y="97699"/>
                    <a:pt x="169453" y="101511"/>
                    <a:pt x="169453" y="105157"/>
                  </a:cubicBezTo>
                  <a:cubicBezTo>
                    <a:pt x="169453" y="108430"/>
                    <a:pt x="168956" y="111661"/>
                    <a:pt x="169205" y="114934"/>
                  </a:cubicBezTo>
                  <a:cubicBezTo>
                    <a:pt x="169205" y="115058"/>
                    <a:pt x="169246" y="115266"/>
                    <a:pt x="169246" y="115390"/>
                  </a:cubicBezTo>
                  <a:cubicBezTo>
                    <a:pt x="169205" y="115431"/>
                    <a:pt x="169080" y="115473"/>
                    <a:pt x="169080" y="115514"/>
                  </a:cubicBezTo>
                  <a:cubicBezTo>
                    <a:pt x="169039" y="115887"/>
                    <a:pt x="169080" y="116301"/>
                    <a:pt x="169122" y="116716"/>
                  </a:cubicBezTo>
                  <a:cubicBezTo>
                    <a:pt x="169163" y="117461"/>
                    <a:pt x="169370" y="118249"/>
                    <a:pt x="169660" y="118953"/>
                  </a:cubicBezTo>
                  <a:cubicBezTo>
                    <a:pt x="169785" y="119326"/>
                    <a:pt x="169992" y="119699"/>
                    <a:pt x="170116" y="120030"/>
                  </a:cubicBezTo>
                  <a:cubicBezTo>
                    <a:pt x="170282" y="120486"/>
                    <a:pt x="170199" y="120776"/>
                    <a:pt x="170531" y="121149"/>
                  </a:cubicBezTo>
                  <a:cubicBezTo>
                    <a:pt x="170696" y="121356"/>
                    <a:pt x="170696" y="122019"/>
                    <a:pt x="170738" y="122309"/>
                  </a:cubicBezTo>
                  <a:cubicBezTo>
                    <a:pt x="170821" y="122723"/>
                    <a:pt x="170862" y="123138"/>
                    <a:pt x="170903" y="123552"/>
                  </a:cubicBezTo>
                  <a:cubicBezTo>
                    <a:pt x="171152" y="127198"/>
                    <a:pt x="170945" y="130968"/>
                    <a:pt x="170738" y="134614"/>
                  </a:cubicBezTo>
                  <a:cubicBezTo>
                    <a:pt x="170655" y="136105"/>
                    <a:pt x="170531" y="137555"/>
                    <a:pt x="170406" y="139006"/>
                  </a:cubicBezTo>
                  <a:cubicBezTo>
                    <a:pt x="170282" y="140456"/>
                    <a:pt x="169950" y="141699"/>
                    <a:pt x="169950" y="143107"/>
                  </a:cubicBezTo>
                  <a:cubicBezTo>
                    <a:pt x="169950" y="143231"/>
                    <a:pt x="169950" y="143273"/>
                    <a:pt x="170033" y="143356"/>
                  </a:cubicBezTo>
                  <a:cubicBezTo>
                    <a:pt x="170158" y="143480"/>
                    <a:pt x="169950" y="143646"/>
                    <a:pt x="169909" y="143770"/>
                  </a:cubicBezTo>
                  <a:cubicBezTo>
                    <a:pt x="169743" y="144102"/>
                    <a:pt x="169660" y="144226"/>
                    <a:pt x="169453" y="144516"/>
                  </a:cubicBezTo>
                  <a:cubicBezTo>
                    <a:pt x="169122" y="145054"/>
                    <a:pt x="168583" y="145759"/>
                    <a:pt x="169039" y="146380"/>
                  </a:cubicBezTo>
                  <a:cubicBezTo>
                    <a:pt x="169311" y="146728"/>
                    <a:pt x="169649" y="146860"/>
                    <a:pt x="170005" y="146860"/>
                  </a:cubicBezTo>
                  <a:cubicBezTo>
                    <a:pt x="170626" y="146860"/>
                    <a:pt x="171300" y="146459"/>
                    <a:pt x="171773" y="146090"/>
                  </a:cubicBezTo>
                  <a:lnTo>
                    <a:pt x="171773" y="146090"/>
                  </a:lnTo>
                  <a:cubicBezTo>
                    <a:pt x="171691" y="146836"/>
                    <a:pt x="172063" y="147002"/>
                    <a:pt x="172229" y="147665"/>
                  </a:cubicBezTo>
                  <a:cubicBezTo>
                    <a:pt x="172312" y="147955"/>
                    <a:pt x="172271" y="148286"/>
                    <a:pt x="172395" y="148493"/>
                  </a:cubicBezTo>
                  <a:cubicBezTo>
                    <a:pt x="172561" y="148742"/>
                    <a:pt x="172146" y="149115"/>
                    <a:pt x="172022" y="149322"/>
                  </a:cubicBezTo>
                  <a:cubicBezTo>
                    <a:pt x="171649" y="149860"/>
                    <a:pt x="171732" y="150523"/>
                    <a:pt x="171732" y="151186"/>
                  </a:cubicBezTo>
                  <a:cubicBezTo>
                    <a:pt x="171732" y="151932"/>
                    <a:pt x="172768" y="152098"/>
                    <a:pt x="173306" y="152139"/>
                  </a:cubicBezTo>
                  <a:cubicBezTo>
                    <a:pt x="173389" y="152139"/>
                    <a:pt x="173389" y="153009"/>
                    <a:pt x="173389" y="153133"/>
                  </a:cubicBezTo>
                  <a:cubicBezTo>
                    <a:pt x="173431" y="153465"/>
                    <a:pt x="173679" y="153755"/>
                    <a:pt x="173845" y="154004"/>
                  </a:cubicBezTo>
                  <a:cubicBezTo>
                    <a:pt x="174259" y="154584"/>
                    <a:pt x="174839" y="154956"/>
                    <a:pt x="175461" y="155288"/>
                  </a:cubicBezTo>
                  <a:cubicBezTo>
                    <a:pt x="176787" y="155992"/>
                    <a:pt x="178030" y="156324"/>
                    <a:pt x="179562" y="156448"/>
                  </a:cubicBezTo>
                  <a:cubicBezTo>
                    <a:pt x="179148" y="156407"/>
                    <a:pt x="178651" y="156324"/>
                    <a:pt x="178237" y="156199"/>
                  </a:cubicBezTo>
                  <a:lnTo>
                    <a:pt x="178237" y="156199"/>
                  </a:lnTo>
                  <a:cubicBezTo>
                    <a:pt x="178485" y="156241"/>
                    <a:pt x="178692" y="156282"/>
                    <a:pt x="178941" y="156324"/>
                  </a:cubicBezTo>
                  <a:cubicBezTo>
                    <a:pt x="179296" y="156363"/>
                    <a:pt x="179653" y="156381"/>
                    <a:pt x="180011" y="156381"/>
                  </a:cubicBezTo>
                  <a:cubicBezTo>
                    <a:pt x="181157" y="156381"/>
                    <a:pt x="182311" y="156193"/>
                    <a:pt x="183416" y="155909"/>
                  </a:cubicBezTo>
                  <a:lnTo>
                    <a:pt x="183457" y="155909"/>
                  </a:lnTo>
                  <a:cubicBezTo>
                    <a:pt x="183328" y="155974"/>
                    <a:pt x="183199" y="156038"/>
                    <a:pt x="183071" y="156083"/>
                  </a:cubicBezTo>
                  <a:lnTo>
                    <a:pt x="183071" y="156083"/>
                  </a:lnTo>
                  <a:cubicBezTo>
                    <a:pt x="183866" y="155842"/>
                    <a:pt x="184694" y="155561"/>
                    <a:pt x="185446" y="155205"/>
                  </a:cubicBezTo>
                  <a:cubicBezTo>
                    <a:pt x="185736" y="155081"/>
                    <a:pt x="186026" y="154832"/>
                    <a:pt x="186316" y="154708"/>
                  </a:cubicBezTo>
                  <a:cubicBezTo>
                    <a:pt x="186399" y="154666"/>
                    <a:pt x="186481" y="154584"/>
                    <a:pt x="186564" y="154542"/>
                  </a:cubicBezTo>
                  <a:cubicBezTo>
                    <a:pt x="186576" y="154538"/>
                    <a:pt x="186586" y="154537"/>
                    <a:pt x="186595" y="154537"/>
                  </a:cubicBezTo>
                  <a:cubicBezTo>
                    <a:pt x="186689" y="154537"/>
                    <a:pt x="186696" y="154708"/>
                    <a:pt x="186771" y="154708"/>
                  </a:cubicBezTo>
                  <a:cubicBezTo>
                    <a:pt x="186896" y="154666"/>
                    <a:pt x="187144" y="154459"/>
                    <a:pt x="187144" y="154335"/>
                  </a:cubicBezTo>
                  <a:cubicBezTo>
                    <a:pt x="187062" y="153506"/>
                    <a:pt x="186150" y="152678"/>
                    <a:pt x="185694" y="152056"/>
                  </a:cubicBezTo>
                  <a:cubicBezTo>
                    <a:pt x="185156" y="151269"/>
                    <a:pt x="184576" y="150523"/>
                    <a:pt x="184037" y="149736"/>
                  </a:cubicBezTo>
                  <a:cubicBezTo>
                    <a:pt x="185487" y="149529"/>
                    <a:pt x="186689" y="148949"/>
                    <a:pt x="187724" y="147955"/>
                  </a:cubicBezTo>
                  <a:cubicBezTo>
                    <a:pt x="188056" y="147665"/>
                    <a:pt x="188263" y="147457"/>
                    <a:pt x="188139" y="147043"/>
                  </a:cubicBezTo>
                  <a:cubicBezTo>
                    <a:pt x="188014" y="146629"/>
                    <a:pt x="187724" y="146297"/>
                    <a:pt x="187476" y="145966"/>
                  </a:cubicBezTo>
                  <a:cubicBezTo>
                    <a:pt x="186896" y="145220"/>
                    <a:pt x="186274" y="144516"/>
                    <a:pt x="185611" y="143853"/>
                  </a:cubicBezTo>
                  <a:cubicBezTo>
                    <a:pt x="185321" y="143522"/>
                    <a:pt x="184990" y="143231"/>
                    <a:pt x="184659" y="142941"/>
                  </a:cubicBezTo>
                  <a:cubicBezTo>
                    <a:pt x="184451" y="142693"/>
                    <a:pt x="184990" y="142486"/>
                    <a:pt x="185031" y="142237"/>
                  </a:cubicBezTo>
                  <a:cubicBezTo>
                    <a:pt x="185073" y="141864"/>
                    <a:pt x="184534" y="141533"/>
                    <a:pt x="184327" y="141326"/>
                  </a:cubicBezTo>
                  <a:cubicBezTo>
                    <a:pt x="184037" y="141036"/>
                    <a:pt x="183747" y="140663"/>
                    <a:pt x="183581" y="140331"/>
                  </a:cubicBezTo>
                  <a:cubicBezTo>
                    <a:pt x="183126" y="139586"/>
                    <a:pt x="182836" y="138798"/>
                    <a:pt x="182587" y="137970"/>
                  </a:cubicBezTo>
                  <a:cubicBezTo>
                    <a:pt x="182338" y="137100"/>
                    <a:pt x="182546" y="136313"/>
                    <a:pt x="182670" y="135442"/>
                  </a:cubicBezTo>
                  <a:cubicBezTo>
                    <a:pt x="182794" y="134241"/>
                    <a:pt x="182504" y="132998"/>
                    <a:pt x="182380" y="131838"/>
                  </a:cubicBezTo>
                  <a:cubicBezTo>
                    <a:pt x="182214" y="130429"/>
                    <a:pt x="182007" y="129021"/>
                    <a:pt x="181965" y="127612"/>
                  </a:cubicBezTo>
                  <a:cubicBezTo>
                    <a:pt x="181841" y="124960"/>
                    <a:pt x="182007" y="122267"/>
                    <a:pt x="181841" y="119574"/>
                  </a:cubicBezTo>
                  <a:cubicBezTo>
                    <a:pt x="181800" y="119699"/>
                    <a:pt x="181758" y="119740"/>
                    <a:pt x="181717" y="119864"/>
                  </a:cubicBezTo>
                  <a:cubicBezTo>
                    <a:pt x="181717" y="119782"/>
                    <a:pt x="181717" y="119740"/>
                    <a:pt x="181717" y="119657"/>
                  </a:cubicBezTo>
                  <a:cubicBezTo>
                    <a:pt x="180640" y="122972"/>
                    <a:pt x="181013" y="126535"/>
                    <a:pt x="181385" y="129891"/>
                  </a:cubicBezTo>
                  <a:cubicBezTo>
                    <a:pt x="181510" y="130844"/>
                    <a:pt x="181593" y="131797"/>
                    <a:pt x="181758" y="132749"/>
                  </a:cubicBezTo>
                  <a:cubicBezTo>
                    <a:pt x="181883" y="133702"/>
                    <a:pt x="181841" y="134448"/>
                    <a:pt x="181758" y="135360"/>
                  </a:cubicBezTo>
                  <a:cubicBezTo>
                    <a:pt x="181717" y="136230"/>
                    <a:pt x="181717" y="137058"/>
                    <a:pt x="181883" y="137887"/>
                  </a:cubicBezTo>
                  <a:cubicBezTo>
                    <a:pt x="182048" y="138674"/>
                    <a:pt x="182173" y="139544"/>
                    <a:pt x="182587" y="140207"/>
                  </a:cubicBezTo>
                  <a:cubicBezTo>
                    <a:pt x="183043" y="140911"/>
                    <a:pt x="183706" y="141533"/>
                    <a:pt x="184244" y="142196"/>
                  </a:cubicBezTo>
                  <a:cubicBezTo>
                    <a:pt x="184410" y="142403"/>
                    <a:pt x="183540" y="143314"/>
                    <a:pt x="183333" y="143439"/>
                  </a:cubicBezTo>
                  <a:cubicBezTo>
                    <a:pt x="182670" y="143894"/>
                    <a:pt x="182007" y="144474"/>
                    <a:pt x="181344" y="144972"/>
                  </a:cubicBezTo>
                  <a:cubicBezTo>
                    <a:pt x="181321" y="144990"/>
                    <a:pt x="181297" y="144998"/>
                    <a:pt x="181271" y="144998"/>
                  </a:cubicBezTo>
                  <a:cubicBezTo>
                    <a:pt x="181060" y="144998"/>
                    <a:pt x="180764" y="144452"/>
                    <a:pt x="180764" y="144267"/>
                  </a:cubicBezTo>
                  <a:cubicBezTo>
                    <a:pt x="180723" y="143812"/>
                    <a:pt x="180681" y="143314"/>
                    <a:pt x="180681" y="142817"/>
                  </a:cubicBezTo>
                  <a:cubicBezTo>
                    <a:pt x="180598" y="141201"/>
                    <a:pt x="180847" y="139586"/>
                    <a:pt x="180267" y="138011"/>
                  </a:cubicBezTo>
                  <a:cubicBezTo>
                    <a:pt x="180101" y="137638"/>
                    <a:pt x="179977" y="137265"/>
                    <a:pt x="179770" y="136934"/>
                  </a:cubicBezTo>
                  <a:cubicBezTo>
                    <a:pt x="179604" y="136603"/>
                    <a:pt x="179604" y="136147"/>
                    <a:pt x="179438" y="135774"/>
                  </a:cubicBezTo>
                  <a:cubicBezTo>
                    <a:pt x="179148" y="135028"/>
                    <a:pt x="179107" y="134200"/>
                    <a:pt x="179065" y="133371"/>
                  </a:cubicBezTo>
                  <a:cubicBezTo>
                    <a:pt x="178775" y="129891"/>
                    <a:pt x="178154" y="125955"/>
                    <a:pt x="179604" y="122682"/>
                  </a:cubicBezTo>
                  <a:cubicBezTo>
                    <a:pt x="180308" y="121107"/>
                    <a:pt x="181634" y="119864"/>
                    <a:pt x="182463" y="118373"/>
                  </a:cubicBezTo>
                  <a:cubicBezTo>
                    <a:pt x="183291" y="116923"/>
                    <a:pt x="183457" y="115307"/>
                    <a:pt x="183954" y="113733"/>
                  </a:cubicBezTo>
                  <a:cubicBezTo>
                    <a:pt x="184907" y="110708"/>
                    <a:pt x="184907" y="107352"/>
                    <a:pt x="185156" y="104204"/>
                  </a:cubicBezTo>
                  <a:cubicBezTo>
                    <a:pt x="185404" y="100806"/>
                    <a:pt x="185280" y="97243"/>
                    <a:pt x="186109" y="93929"/>
                  </a:cubicBezTo>
                  <a:cubicBezTo>
                    <a:pt x="186771" y="94384"/>
                    <a:pt x="187559" y="94384"/>
                    <a:pt x="188346" y="94550"/>
                  </a:cubicBezTo>
                  <a:cubicBezTo>
                    <a:pt x="189174" y="94716"/>
                    <a:pt x="190045" y="94923"/>
                    <a:pt x="190915" y="95047"/>
                  </a:cubicBezTo>
                  <a:cubicBezTo>
                    <a:pt x="191977" y="95199"/>
                    <a:pt x="193069" y="95289"/>
                    <a:pt x="194146" y="95289"/>
                  </a:cubicBezTo>
                  <a:cubicBezTo>
                    <a:pt x="194834" y="95289"/>
                    <a:pt x="195514" y="95252"/>
                    <a:pt x="196176" y="95172"/>
                  </a:cubicBezTo>
                  <a:cubicBezTo>
                    <a:pt x="197626" y="95006"/>
                    <a:pt x="199159" y="94426"/>
                    <a:pt x="200402" y="93722"/>
                  </a:cubicBezTo>
                  <a:cubicBezTo>
                    <a:pt x="201852" y="92893"/>
                    <a:pt x="203012" y="91899"/>
                    <a:pt x="204338" y="90904"/>
                  </a:cubicBezTo>
                  <a:cubicBezTo>
                    <a:pt x="205457" y="90076"/>
                    <a:pt x="206451" y="88957"/>
                    <a:pt x="207363" y="87921"/>
                  </a:cubicBezTo>
                  <a:cubicBezTo>
                    <a:pt x="207818" y="87424"/>
                    <a:pt x="208233" y="86761"/>
                    <a:pt x="208564" y="86181"/>
                  </a:cubicBezTo>
                  <a:cubicBezTo>
                    <a:pt x="208771" y="85850"/>
                    <a:pt x="208979" y="85518"/>
                    <a:pt x="209144" y="85145"/>
                  </a:cubicBezTo>
                  <a:cubicBezTo>
                    <a:pt x="209227" y="84980"/>
                    <a:pt x="209517" y="84441"/>
                    <a:pt x="209476" y="84317"/>
                  </a:cubicBezTo>
                  <a:cubicBezTo>
                    <a:pt x="209351" y="84068"/>
                    <a:pt x="209517" y="83737"/>
                    <a:pt x="209641" y="83612"/>
                  </a:cubicBezTo>
                  <a:cubicBezTo>
                    <a:pt x="209849" y="83322"/>
                    <a:pt x="209931" y="83032"/>
                    <a:pt x="210097" y="82701"/>
                  </a:cubicBezTo>
                  <a:cubicBezTo>
                    <a:pt x="210470" y="81997"/>
                    <a:pt x="210843" y="81375"/>
                    <a:pt x="211216" y="80671"/>
                  </a:cubicBezTo>
                  <a:cubicBezTo>
                    <a:pt x="211382" y="80422"/>
                    <a:pt x="211464" y="79967"/>
                    <a:pt x="211672" y="79759"/>
                  </a:cubicBezTo>
                  <a:cubicBezTo>
                    <a:pt x="211879" y="79552"/>
                    <a:pt x="212417" y="79511"/>
                    <a:pt x="212666" y="79386"/>
                  </a:cubicBezTo>
                  <a:cubicBezTo>
                    <a:pt x="213329" y="79096"/>
                    <a:pt x="213950" y="78682"/>
                    <a:pt x="214489" y="78268"/>
                  </a:cubicBezTo>
                  <a:cubicBezTo>
                    <a:pt x="217016" y="76155"/>
                    <a:pt x="219253" y="73628"/>
                    <a:pt x="221118" y="70893"/>
                  </a:cubicBezTo>
                  <a:cubicBezTo>
                    <a:pt x="222071" y="69526"/>
                    <a:pt x="222982" y="68076"/>
                    <a:pt x="223769" y="66584"/>
                  </a:cubicBezTo>
                  <a:cubicBezTo>
                    <a:pt x="224225" y="65714"/>
                    <a:pt x="224681" y="64844"/>
                    <a:pt x="225095" y="63974"/>
                  </a:cubicBezTo>
                  <a:cubicBezTo>
                    <a:pt x="225385" y="63394"/>
                    <a:pt x="225758" y="62856"/>
                    <a:pt x="226007" y="62234"/>
                  </a:cubicBezTo>
                  <a:cubicBezTo>
                    <a:pt x="226172" y="61613"/>
                    <a:pt x="226670" y="61115"/>
                    <a:pt x="226918" y="60577"/>
                  </a:cubicBezTo>
                  <a:cubicBezTo>
                    <a:pt x="227167" y="59955"/>
                    <a:pt x="227498" y="59417"/>
                    <a:pt x="227623" y="58795"/>
                  </a:cubicBezTo>
                  <a:cubicBezTo>
                    <a:pt x="227664" y="58464"/>
                    <a:pt x="227954" y="57801"/>
                    <a:pt x="228120" y="57552"/>
                  </a:cubicBezTo>
                  <a:cubicBezTo>
                    <a:pt x="228327" y="57221"/>
                    <a:pt x="228865" y="57138"/>
                    <a:pt x="229114" y="56890"/>
                  </a:cubicBezTo>
                  <a:cubicBezTo>
                    <a:pt x="229321" y="56724"/>
                    <a:pt x="229445" y="56392"/>
                    <a:pt x="229694" y="56185"/>
                  </a:cubicBezTo>
                  <a:cubicBezTo>
                    <a:pt x="230191" y="55729"/>
                    <a:pt x="230357" y="55191"/>
                    <a:pt x="230647" y="54611"/>
                  </a:cubicBezTo>
                  <a:cubicBezTo>
                    <a:pt x="230937" y="54072"/>
                    <a:pt x="231186" y="53492"/>
                    <a:pt x="231766" y="53119"/>
                  </a:cubicBezTo>
                  <a:cubicBezTo>
                    <a:pt x="232346" y="52705"/>
                    <a:pt x="233050" y="52539"/>
                    <a:pt x="233630" y="52166"/>
                  </a:cubicBezTo>
                  <a:cubicBezTo>
                    <a:pt x="233920" y="52001"/>
                    <a:pt x="234044" y="51959"/>
                    <a:pt x="234293" y="51876"/>
                  </a:cubicBezTo>
                  <a:cubicBezTo>
                    <a:pt x="234541" y="51835"/>
                    <a:pt x="234624" y="51876"/>
                    <a:pt x="234832" y="51669"/>
                  </a:cubicBezTo>
                  <a:cubicBezTo>
                    <a:pt x="234832" y="51918"/>
                    <a:pt x="236199" y="52374"/>
                    <a:pt x="236489" y="52664"/>
                  </a:cubicBezTo>
                  <a:cubicBezTo>
                    <a:pt x="236737" y="52871"/>
                    <a:pt x="237027" y="53036"/>
                    <a:pt x="237317" y="53161"/>
                  </a:cubicBezTo>
                  <a:cubicBezTo>
                    <a:pt x="237690" y="53368"/>
                    <a:pt x="237939" y="53658"/>
                    <a:pt x="238312" y="53907"/>
                  </a:cubicBezTo>
                  <a:cubicBezTo>
                    <a:pt x="238560" y="54114"/>
                    <a:pt x="238975" y="54238"/>
                    <a:pt x="239182" y="54445"/>
                  </a:cubicBezTo>
                  <a:cubicBezTo>
                    <a:pt x="239513" y="54777"/>
                    <a:pt x="239845" y="55108"/>
                    <a:pt x="240176" y="55439"/>
                  </a:cubicBezTo>
                  <a:cubicBezTo>
                    <a:pt x="240425" y="55688"/>
                    <a:pt x="240673" y="55895"/>
                    <a:pt x="240963" y="56144"/>
                  </a:cubicBezTo>
                  <a:cubicBezTo>
                    <a:pt x="241129" y="56276"/>
                    <a:pt x="241248" y="56323"/>
                    <a:pt x="241366" y="56323"/>
                  </a:cubicBezTo>
                  <a:cubicBezTo>
                    <a:pt x="241543" y="56323"/>
                    <a:pt x="241717" y="56218"/>
                    <a:pt x="242041" y="56144"/>
                  </a:cubicBezTo>
                  <a:lnTo>
                    <a:pt x="242041" y="56144"/>
                  </a:lnTo>
                  <a:cubicBezTo>
                    <a:pt x="241875" y="57718"/>
                    <a:pt x="241543" y="59127"/>
                    <a:pt x="241792" y="60743"/>
                  </a:cubicBezTo>
                  <a:cubicBezTo>
                    <a:pt x="241875" y="61281"/>
                    <a:pt x="241875" y="61530"/>
                    <a:pt x="242331" y="61903"/>
                  </a:cubicBezTo>
                  <a:cubicBezTo>
                    <a:pt x="242703" y="62234"/>
                    <a:pt x="242993" y="62358"/>
                    <a:pt x="243449" y="62524"/>
                  </a:cubicBezTo>
                  <a:cubicBezTo>
                    <a:pt x="244278" y="62814"/>
                    <a:pt x="245106" y="63021"/>
                    <a:pt x="245976" y="63187"/>
                  </a:cubicBezTo>
                  <a:cubicBezTo>
                    <a:pt x="246847" y="63394"/>
                    <a:pt x="247717" y="63518"/>
                    <a:pt x="248587" y="63808"/>
                  </a:cubicBezTo>
                  <a:cubicBezTo>
                    <a:pt x="248999" y="63954"/>
                    <a:pt x="249426" y="64014"/>
                    <a:pt x="249859" y="64014"/>
                  </a:cubicBezTo>
                  <a:cubicBezTo>
                    <a:pt x="250165" y="64014"/>
                    <a:pt x="250474" y="63984"/>
                    <a:pt x="250782" y="63933"/>
                  </a:cubicBezTo>
                  <a:cubicBezTo>
                    <a:pt x="251114" y="63891"/>
                    <a:pt x="251445" y="63726"/>
                    <a:pt x="251735" y="63601"/>
                  </a:cubicBezTo>
                  <a:cubicBezTo>
                    <a:pt x="251842" y="63566"/>
                    <a:pt x="251796" y="63469"/>
                    <a:pt x="251913" y="63469"/>
                  </a:cubicBezTo>
                  <a:cubicBezTo>
                    <a:pt x="251932" y="63469"/>
                    <a:pt x="251955" y="63471"/>
                    <a:pt x="251984" y="63477"/>
                  </a:cubicBezTo>
                  <a:cubicBezTo>
                    <a:pt x="252233" y="63477"/>
                    <a:pt x="252398" y="63601"/>
                    <a:pt x="252605" y="63601"/>
                  </a:cubicBezTo>
                  <a:cubicBezTo>
                    <a:pt x="253169" y="63653"/>
                    <a:pt x="253716" y="63688"/>
                    <a:pt x="254258" y="63688"/>
                  </a:cubicBezTo>
                  <a:cubicBezTo>
                    <a:pt x="254592" y="63688"/>
                    <a:pt x="254925" y="63674"/>
                    <a:pt x="255257" y="63643"/>
                  </a:cubicBezTo>
                  <a:cubicBezTo>
                    <a:pt x="256044" y="63560"/>
                    <a:pt x="256873" y="63311"/>
                    <a:pt x="257619" y="63063"/>
                  </a:cubicBezTo>
                  <a:cubicBezTo>
                    <a:pt x="257950" y="62897"/>
                    <a:pt x="258199" y="62773"/>
                    <a:pt x="258447" y="62607"/>
                  </a:cubicBezTo>
                  <a:cubicBezTo>
                    <a:pt x="258572" y="62524"/>
                    <a:pt x="258820" y="62483"/>
                    <a:pt x="258903" y="62400"/>
                  </a:cubicBezTo>
                  <a:cubicBezTo>
                    <a:pt x="258986" y="62276"/>
                    <a:pt x="259110" y="62151"/>
                    <a:pt x="259276" y="62110"/>
                  </a:cubicBezTo>
                  <a:cubicBezTo>
                    <a:pt x="260436" y="61571"/>
                    <a:pt x="261306" y="60535"/>
                    <a:pt x="261927" y="59334"/>
                  </a:cubicBezTo>
                  <a:cubicBezTo>
                    <a:pt x="262673" y="57884"/>
                    <a:pt x="262093" y="56185"/>
                    <a:pt x="261513" y="54777"/>
                  </a:cubicBezTo>
                  <a:cubicBezTo>
                    <a:pt x="261265" y="54197"/>
                    <a:pt x="260975" y="53492"/>
                    <a:pt x="260975" y="52871"/>
                  </a:cubicBezTo>
                  <a:cubicBezTo>
                    <a:pt x="260975" y="52705"/>
                    <a:pt x="260933" y="52498"/>
                    <a:pt x="260933" y="52291"/>
                  </a:cubicBezTo>
                  <a:cubicBezTo>
                    <a:pt x="260892" y="52084"/>
                    <a:pt x="260726" y="52001"/>
                    <a:pt x="260726" y="51835"/>
                  </a:cubicBezTo>
                  <a:cubicBezTo>
                    <a:pt x="260726" y="51504"/>
                    <a:pt x="260602" y="51172"/>
                    <a:pt x="260436" y="50882"/>
                  </a:cubicBezTo>
                  <a:cubicBezTo>
                    <a:pt x="260353" y="50716"/>
                    <a:pt x="260187" y="50592"/>
                    <a:pt x="260104" y="50426"/>
                  </a:cubicBezTo>
                  <a:cubicBezTo>
                    <a:pt x="260022" y="50261"/>
                    <a:pt x="260022" y="50136"/>
                    <a:pt x="259980" y="50012"/>
                  </a:cubicBezTo>
                  <a:cubicBezTo>
                    <a:pt x="259856" y="49805"/>
                    <a:pt x="259607" y="49308"/>
                    <a:pt x="259442" y="49142"/>
                  </a:cubicBezTo>
                  <a:cubicBezTo>
                    <a:pt x="259234" y="48976"/>
                    <a:pt x="259234" y="48728"/>
                    <a:pt x="259110" y="48520"/>
                  </a:cubicBezTo>
                  <a:cubicBezTo>
                    <a:pt x="258903" y="48106"/>
                    <a:pt x="258696" y="47650"/>
                    <a:pt x="258447" y="47278"/>
                  </a:cubicBezTo>
                  <a:cubicBezTo>
                    <a:pt x="257991" y="46532"/>
                    <a:pt x="257867" y="45745"/>
                    <a:pt x="257619" y="44916"/>
                  </a:cubicBezTo>
                  <a:cubicBezTo>
                    <a:pt x="257329" y="44129"/>
                    <a:pt x="257246" y="43342"/>
                    <a:pt x="257163" y="42513"/>
                  </a:cubicBezTo>
                  <a:cubicBezTo>
                    <a:pt x="257080" y="41643"/>
                    <a:pt x="257246" y="40814"/>
                    <a:pt x="257370" y="39986"/>
                  </a:cubicBezTo>
                  <a:cubicBezTo>
                    <a:pt x="257453" y="39571"/>
                    <a:pt x="257577" y="39199"/>
                    <a:pt x="257743" y="38826"/>
                  </a:cubicBezTo>
                  <a:cubicBezTo>
                    <a:pt x="257867" y="38494"/>
                    <a:pt x="258199" y="37997"/>
                    <a:pt x="258199" y="37666"/>
                  </a:cubicBezTo>
                  <a:cubicBezTo>
                    <a:pt x="258199" y="37334"/>
                    <a:pt x="258530" y="37168"/>
                    <a:pt x="258530" y="36837"/>
                  </a:cubicBezTo>
                  <a:cubicBezTo>
                    <a:pt x="258530" y="36423"/>
                    <a:pt x="258654" y="36340"/>
                    <a:pt x="258572" y="35884"/>
                  </a:cubicBezTo>
                  <a:cubicBezTo>
                    <a:pt x="258406" y="34973"/>
                    <a:pt x="258033" y="34185"/>
                    <a:pt x="257826" y="33315"/>
                  </a:cubicBezTo>
                  <a:cubicBezTo>
                    <a:pt x="257453" y="31824"/>
                    <a:pt x="257577" y="30291"/>
                    <a:pt x="258033" y="28841"/>
                  </a:cubicBezTo>
                  <a:cubicBezTo>
                    <a:pt x="258199" y="28385"/>
                    <a:pt x="258406" y="27971"/>
                    <a:pt x="258654" y="27598"/>
                  </a:cubicBezTo>
                  <a:cubicBezTo>
                    <a:pt x="258654" y="27556"/>
                    <a:pt x="258654" y="27556"/>
                    <a:pt x="258696" y="27515"/>
                  </a:cubicBezTo>
                  <a:cubicBezTo>
                    <a:pt x="258779" y="27391"/>
                    <a:pt x="258820" y="27266"/>
                    <a:pt x="258903" y="27142"/>
                  </a:cubicBezTo>
                  <a:cubicBezTo>
                    <a:pt x="259317" y="26479"/>
                    <a:pt x="259442" y="25941"/>
                    <a:pt x="259483" y="25153"/>
                  </a:cubicBezTo>
                  <a:lnTo>
                    <a:pt x="259483" y="25153"/>
                  </a:lnTo>
                  <a:cubicBezTo>
                    <a:pt x="259442" y="25361"/>
                    <a:pt x="259400" y="25568"/>
                    <a:pt x="259359" y="25733"/>
                  </a:cubicBezTo>
                  <a:cubicBezTo>
                    <a:pt x="259400" y="25568"/>
                    <a:pt x="259400" y="25402"/>
                    <a:pt x="259400" y="25236"/>
                  </a:cubicBezTo>
                  <a:lnTo>
                    <a:pt x="259400" y="25236"/>
                  </a:lnTo>
                  <a:cubicBezTo>
                    <a:pt x="259359" y="25485"/>
                    <a:pt x="259317" y="25692"/>
                    <a:pt x="259276" y="25941"/>
                  </a:cubicBezTo>
                  <a:lnTo>
                    <a:pt x="259234" y="25941"/>
                  </a:lnTo>
                  <a:cubicBezTo>
                    <a:pt x="259234" y="26065"/>
                    <a:pt x="259193" y="26189"/>
                    <a:pt x="259152" y="26272"/>
                  </a:cubicBezTo>
                  <a:cubicBezTo>
                    <a:pt x="259110" y="26314"/>
                    <a:pt x="259110" y="26355"/>
                    <a:pt x="259110" y="26355"/>
                  </a:cubicBezTo>
                  <a:cubicBezTo>
                    <a:pt x="259027" y="26521"/>
                    <a:pt x="258944" y="26686"/>
                    <a:pt x="258820" y="26811"/>
                  </a:cubicBezTo>
                  <a:cubicBezTo>
                    <a:pt x="258530" y="27059"/>
                    <a:pt x="258323" y="27266"/>
                    <a:pt x="258157" y="27556"/>
                  </a:cubicBezTo>
                  <a:cubicBezTo>
                    <a:pt x="258074" y="27639"/>
                    <a:pt x="257991" y="27805"/>
                    <a:pt x="257950" y="27971"/>
                  </a:cubicBezTo>
                  <a:cubicBezTo>
                    <a:pt x="257909" y="27971"/>
                    <a:pt x="257909" y="28012"/>
                    <a:pt x="257909" y="28054"/>
                  </a:cubicBezTo>
                  <a:cubicBezTo>
                    <a:pt x="257867" y="28136"/>
                    <a:pt x="257826" y="28219"/>
                    <a:pt x="257784" y="28302"/>
                  </a:cubicBezTo>
                  <a:cubicBezTo>
                    <a:pt x="257536" y="28882"/>
                    <a:pt x="257329" y="29504"/>
                    <a:pt x="257246" y="30167"/>
                  </a:cubicBezTo>
                  <a:cubicBezTo>
                    <a:pt x="257246" y="30291"/>
                    <a:pt x="257246" y="30415"/>
                    <a:pt x="257246" y="30539"/>
                  </a:cubicBezTo>
                  <a:cubicBezTo>
                    <a:pt x="257204" y="30829"/>
                    <a:pt x="257246" y="31078"/>
                    <a:pt x="257246" y="31327"/>
                  </a:cubicBezTo>
                  <a:cubicBezTo>
                    <a:pt x="257287" y="31410"/>
                    <a:pt x="257287" y="31451"/>
                    <a:pt x="257287" y="31492"/>
                  </a:cubicBezTo>
                  <a:cubicBezTo>
                    <a:pt x="257329" y="31824"/>
                    <a:pt x="257370" y="32114"/>
                    <a:pt x="257453" y="32445"/>
                  </a:cubicBezTo>
                  <a:cubicBezTo>
                    <a:pt x="257577" y="32984"/>
                    <a:pt x="257660" y="33564"/>
                    <a:pt x="257784" y="34103"/>
                  </a:cubicBezTo>
                  <a:cubicBezTo>
                    <a:pt x="257867" y="34517"/>
                    <a:pt x="257950" y="34890"/>
                    <a:pt x="258033" y="35263"/>
                  </a:cubicBezTo>
                  <a:cubicBezTo>
                    <a:pt x="258074" y="35511"/>
                    <a:pt x="258157" y="35718"/>
                    <a:pt x="258199" y="35967"/>
                  </a:cubicBezTo>
                  <a:cubicBezTo>
                    <a:pt x="258199" y="36008"/>
                    <a:pt x="258199" y="36091"/>
                    <a:pt x="258240" y="36133"/>
                  </a:cubicBezTo>
                  <a:cubicBezTo>
                    <a:pt x="258240" y="36257"/>
                    <a:pt x="258240" y="36298"/>
                    <a:pt x="258199" y="36340"/>
                  </a:cubicBezTo>
                  <a:cubicBezTo>
                    <a:pt x="258199" y="36381"/>
                    <a:pt x="258116" y="36381"/>
                    <a:pt x="258116" y="36506"/>
                  </a:cubicBezTo>
                  <a:cubicBezTo>
                    <a:pt x="258074" y="36796"/>
                    <a:pt x="258033" y="37044"/>
                    <a:pt x="257950" y="37293"/>
                  </a:cubicBezTo>
                  <a:cubicBezTo>
                    <a:pt x="257909" y="37376"/>
                    <a:pt x="257867" y="37500"/>
                    <a:pt x="257826" y="37624"/>
                  </a:cubicBezTo>
                  <a:cubicBezTo>
                    <a:pt x="257743" y="37748"/>
                    <a:pt x="257701" y="37873"/>
                    <a:pt x="257619" y="38038"/>
                  </a:cubicBezTo>
                  <a:cubicBezTo>
                    <a:pt x="257494" y="38246"/>
                    <a:pt x="257411" y="38494"/>
                    <a:pt x="257370" y="38743"/>
                  </a:cubicBezTo>
                  <a:cubicBezTo>
                    <a:pt x="257246" y="39530"/>
                    <a:pt x="257039" y="40276"/>
                    <a:pt x="256914" y="41063"/>
                  </a:cubicBezTo>
                  <a:cubicBezTo>
                    <a:pt x="256914" y="41187"/>
                    <a:pt x="256914" y="41312"/>
                    <a:pt x="256873" y="41436"/>
                  </a:cubicBezTo>
                  <a:cubicBezTo>
                    <a:pt x="256707" y="43300"/>
                    <a:pt x="257080" y="45082"/>
                    <a:pt x="257826" y="46822"/>
                  </a:cubicBezTo>
                  <a:cubicBezTo>
                    <a:pt x="257991" y="47236"/>
                    <a:pt x="258199" y="47650"/>
                    <a:pt x="258364" y="48065"/>
                  </a:cubicBezTo>
                  <a:cubicBezTo>
                    <a:pt x="258489" y="48355"/>
                    <a:pt x="258613" y="48686"/>
                    <a:pt x="258779" y="49018"/>
                  </a:cubicBezTo>
                  <a:cubicBezTo>
                    <a:pt x="258862" y="49225"/>
                    <a:pt x="258944" y="49183"/>
                    <a:pt x="259152" y="49391"/>
                  </a:cubicBezTo>
                  <a:cubicBezTo>
                    <a:pt x="259193" y="49432"/>
                    <a:pt x="259234" y="49515"/>
                    <a:pt x="259276" y="49556"/>
                  </a:cubicBezTo>
                  <a:cubicBezTo>
                    <a:pt x="259483" y="49805"/>
                    <a:pt x="259732" y="50095"/>
                    <a:pt x="259732" y="50343"/>
                  </a:cubicBezTo>
                  <a:cubicBezTo>
                    <a:pt x="259732" y="50551"/>
                    <a:pt x="260270" y="51172"/>
                    <a:pt x="260436" y="51379"/>
                  </a:cubicBezTo>
                  <a:cubicBezTo>
                    <a:pt x="260394" y="51421"/>
                    <a:pt x="260394" y="51918"/>
                    <a:pt x="260394" y="52456"/>
                  </a:cubicBezTo>
                  <a:cubicBezTo>
                    <a:pt x="260394" y="52498"/>
                    <a:pt x="260394" y="52581"/>
                    <a:pt x="260394" y="52622"/>
                  </a:cubicBezTo>
                  <a:cubicBezTo>
                    <a:pt x="260436" y="52995"/>
                    <a:pt x="260436" y="53368"/>
                    <a:pt x="260436" y="53492"/>
                  </a:cubicBezTo>
                  <a:cubicBezTo>
                    <a:pt x="260436" y="53699"/>
                    <a:pt x="260477" y="53907"/>
                    <a:pt x="260560" y="54114"/>
                  </a:cubicBezTo>
                  <a:cubicBezTo>
                    <a:pt x="260685" y="54445"/>
                    <a:pt x="260850" y="54777"/>
                    <a:pt x="261016" y="55108"/>
                  </a:cubicBezTo>
                  <a:cubicBezTo>
                    <a:pt x="261057" y="55191"/>
                    <a:pt x="261099" y="55315"/>
                    <a:pt x="261140" y="55398"/>
                  </a:cubicBezTo>
                  <a:cubicBezTo>
                    <a:pt x="261182" y="55522"/>
                    <a:pt x="261223" y="55605"/>
                    <a:pt x="261265" y="55688"/>
                  </a:cubicBezTo>
                  <a:cubicBezTo>
                    <a:pt x="261430" y="56227"/>
                    <a:pt x="261637" y="56724"/>
                    <a:pt x="261679" y="57304"/>
                  </a:cubicBezTo>
                  <a:cubicBezTo>
                    <a:pt x="261679" y="57677"/>
                    <a:pt x="261679" y="58050"/>
                    <a:pt x="261637" y="58422"/>
                  </a:cubicBezTo>
                  <a:cubicBezTo>
                    <a:pt x="261637" y="58464"/>
                    <a:pt x="261637" y="58505"/>
                    <a:pt x="261637" y="58588"/>
                  </a:cubicBezTo>
                  <a:cubicBezTo>
                    <a:pt x="261596" y="58961"/>
                    <a:pt x="261347" y="59251"/>
                    <a:pt x="261265" y="59583"/>
                  </a:cubicBezTo>
                  <a:cubicBezTo>
                    <a:pt x="261016" y="60245"/>
                    <a:pt x="260436" y="60743"/>
                    <a:pt x="259814" y="61157"/>
                  </a:cubicBezTo>
                  <a:cubicBezTo>
                    <a:pt x="259152" y="61530"/>
                    <a:pt x="258406" y="61861"/>
                    <a:pt x="257867" y="62110"/>
                  </a:cubicBezTo>
                  <a:cubicBezTo>
                    <a:pt x="256790" y="62662"/>
                    <a:pt x="255731" y="62681"/>
                    <a:pt x="254629" y="62681"/>
                  </a:cubicBezTo>
                  <a:cubicBezTo>
                    <a:pt x="254551" y="62681"/>
                    <a:pt x="254472" y="62681"/>
                    <a:pt x="254393" y="62681"/>
                  </a:cubicBezTo>
                  <a:cubicBezTo>
                    <a:pt x="253918" y="62681"/>
                    <a:pt x="253434" y="62684"/>
                    <a:pt x="252937" y="62731"/>
                  </a:cubicBezTo>
                  <a:cubicBezTo>
                    <a:pt x="252025" y="62856"/>
                    <a:pt x="251155" y="62980"/>
                    <a:pt x="250244" y="63063"/>
                  </a:cubicBezTo>
                  <a:cubicBezTo>
                    <a:pt x="249991" y="63091"/>
                    <a:pt x="249701" y="63195"/>
                    <a:pt x="249450" y="63195"/>
                  </a:cubicBezTo>
                  <a:cubicBezTo>
                    <a:pt x="249330" y="63195"/>
                    <a:pt x="249219" y="63171"/>
                    <a:pt x="249125" y="63104"/>
                  </a:cubicBezTo>
                  <a:cubicBezTo>
                    <a:pt x="248794" y="62856"/>
                    <a:pt x="248338" y="62731"/>
                    <a:pt x="247924" y="62731"/>
                  </a:cubicBezTo>
                  <a:cubicBezTo>
                    <a:pt x="247551" y="62690"/>
                    <a:pt x="247261" y="62400"/>
                    <a:pt x="246888" y="62317"/>
                  </a:cubicBezTo>
                  <a:cubicBezTo>
                    <a:pt x="246432" y="62193"/>
                    <a:pt x="246184" y="62027"/>
                    <a:pt x="245852" y="61696"/>
                  </a:cubicBezTo>
                  <a:cubicBezTo>
                    <a:pt x="245521" y="61405"/>
                    <a:pt x="245231" y="61115"/>
                    <a:pt x="244982" y="60784"/>
                  </a:cubicBezTo>
                  <a:cubicBezTo>
                    <a:pt x="244734" y="60494"/>
                    <a:pt x="244651" y="60204"/>
                    <a:pt x="244444" y="59873"/>
                  </a:cubicBezTo>
                  <a:cubicBezTo>
                    <a:pt x="244236" y="59500"/>
                    <a:pt x="244195" y="59375"/>
                    <a:pt x="244236" y="59003"/>
                  </a:cubicBezTo>
                  <a:cubicBezTo>
                    <a:pt x="244278" y="58671"/>
                    <a:pt x="244361" y="58215"/>
                    <a:pt x="244402" y="57842"/>
                  </a:cubicBezTo>
                  <a:cubicBezTo>
                    <a:pt x="244485" y="57470"/>
                    <a:pt x="244485" y="57097"/>
                    <a:pt x="244568" y="56724"/>
                  </a:cubicBezTo>
                  <a:cubicBezTo>
                    <a:pt x="244568" y="56682"/>
                    <a:pt x="244609" y="56600"/>
                    <a:pt x="244609" y="56517"/>
                  </a:cubicBezTo>
                  <a:cubicBezTo>
                    <a:pt x="244651" y="56434"/>
                    <a:pt x="244692" y="56392"/>
                    <a:pt x="244692" y="56351"/>
                  </a:cubicBezTo>
                  <a:cubicBezTo>
                    <a:pt x="244775" y="56227"/>
                    <a:pt x="244858" y="56144"/>
                    <a:pt x="244858" y="55895"/>
                  </a:cubicBezTo>
                  <a:cubicBezTo>
                    <a:pt x="244816" y="55688"/>
                    <a:pt x="244692" y="55398"/>
                    <a:pt x="244609" y="55232"/>
                  </a:cubicBezTo>
                  <a:cubicBezTo>
                    <a:pt x="244402" y="54818"/>
                    <a:pt x="244154" y="54404"/>
                    <a:pt x="243822" y="54114"/>
                  </a:cubicBezTo>
                  <a:cubicBezTo>
                    <a:pt x="243637" y="53960"/>
                    <a:pt x="243177" y="53508"/>
                    <a:pt x="242920" y="53508"/>
                  </a:cubicBezTo>
                  <a:cubicBezTo>
                    <a:pt x="242831" y="53508"/>
                    <a:pt x="242766" y="53561"/>
                    <a:pt x="242745" y="53699"/>
                  </a:cubicBezTo>
                  <a:cubicBezTo>
                    <a:pt x="242745" y="53741"/>
                    <a:pt x="242745" y="53741"/>
                    <a:pt x="242703" y="53782"/>
                  </a:cubicBezTo>
                  <a:cubicBezTo>
                    <a:pt x="242703" y="53782"/>
                    <a:pt x="242703" y="53824"/>
                    <a:pt x="242703" y="53865"/>
                  </a:cubicBezTo>
                  <a:cubicBezTo>
                    <a:pt x="242703" y="53948"/>
                    <a:pt x="242952" y="54155"/>
                    <a:pt x="243118" y="54321"/>
                  </a:cubicBezTo>
                  <a:cubicBezTo>
                    <a:pt x="243242" y="54404"/>
                    <a:pt x="243325" y="54487"/>
                    <a:pt x="243366" y="54528"/>
                  </a:cubicBezTo>
                  <a:cubicBezTo>
                    <a:pt x="243408" y="54569"/>
                    <a:pt x="243491" y="54611"/>
                    <a:pt x="243532" y="54694"/>
                  </a:cubicBezTo>
                  <a:cubicBezTo>
                    <a:pt x="243615" y="54777"/>
                    <a:pt x="243698" y="54901"/>
                    <a:pt x="243781" y="54984"/>
                  </a:cubicBezTo>
                  <a:cubicBezTo>
                    <a:pt x="243781" y="55025"/>
                    <a:pt x="243822" y="55025"/>
                    <a:pt x="243822" y="55067"/>
                  </a:cubicBezTo>
                  <a:cubicBezTo>
                    <a:pt x="243905" y="55232"/>
                    <a:pt x="244029" y="55398"/>
                    <a:pt x="244071" y="55605"/>
                  </a:cubicBezTo>
                  <a:cubicBezTo>
                    <a:pt x="244071" y="55688"/>
                    <a:pt x="244112" y="55729"/>
                    <a:pt x="244154" y="55812"/>
                  </a:cubicBezTo>
                  <a:cubicBezTo>
                    <a:pt x="244236" y="55854"/>
                    <a:pt x="244278" y="55937"/>
                    <a:pt x="244278" y="56019"/>
                  </a:cubicBezTo>
                  <a:cubicBezTo>
                    <a:pt x="244278" y="56102"/>
                    <a:pt x="244195" y="56268"/>
                    <a:pt x="244154" y="56351"/>
                  </a:cubicBezTo>
                  <a:cubicBezTo>
                    <a:pt x="244154" y="56392"/>
                    <a:pt x="244112" y="56392"/>
                    <a:pt x="244112" y="56392"/>
                  </a:cubicBezTo>
                  <a:cubicBezTo>
                    <a:pt x="244112" y="56434"/>
                    <a:pt x="244112" y="56475"/>
                    <a:pt x="244071" y="56517"/>
                  </a:cubicBezTo>
                  <a:cubicBezTo>
                    <a:pt x="244071" y="56641"/>
                    <a:pt x="244029" y="56765"/>
                    <a:pt x="243988" y="56890"/>
                  </a:cubicBezTo>
                  <a:cubicBezTo>
                    <a:pt x="243905" y="57138"/>
                    <a:pt x="243822" y="57387"/>
                    <a:pt x="243822" y="57635"/>
                  </a:cubicBezTo>
                  <a:cubicBezTo>
                    <a:pt x="243739" y="58091"/>
                    <a:pt x="243698" y="58630"/>
                    <a:pt x="243656" y="59003"/>
                  </a:cubicBezTo>
                  <a:cubicBezTo>
                    <a:pt x="243615" y="59168"/>
                    <a:pt x="243656" y="59293"/>
                    <a:pt x="243656" y="59417"/>
                  </a:cubicBezTo>
                  <a:cubicBezTo>
                    <a:pt x="243698" y="59541"/>
                    <a:pt x="243698" y="59665"/>
                    <a:pt x="243739" y="59790"/>
                  </a:cubicBezTo>
                  <a:cubicBezTo>
                    <a:pt x="243822" y="59955"/>
                    <a:pt x="243905" y="60121"/>
                    <a:pt x="243988" y="60328"/>
                  </a:cubicBezTo>
                  <a:cubicBezTo>
                    <a:pt x="244029" y="60494"/>
                    <a:pt x="244112" y="60660"/>
                    <a:pt x="244236" y="60784"/>
                  </a:cubicBezTo>
                  <a:cubicBezTo>
                    <a:pt x="244236" y="60825"/>
                    <a:pt x="244236" y="60825"/>
                    <a:pt x="244278" y="60867"/>
                  </a:cubicBezTo>
                  <a:cubicBezTo>
                    <a:pt x="244692" y="61447"/>
                    <a:pt x="245355" y="61944"/>
                    <a:pt x="245935" y="62358"/>
                  </a:cubicBezTo>
                  <a:cubicBezTo>
                    <a:pt x="245562" y="62276"/>
                    <a:pt x="245189" y="62193"/>
                    <a:pt x="244816" y="62110"/>
                  </a:cubicBezTo>
                  <a:cubicBezTo>
                    <a:pt x="244485" y="62068"/>
                    <a:pt x="243781" y="62068"/>
                    <a:pt x="243491" y="61861"/>
                  </a:cubicBezTo>
                  <a:cubicBezTo>
                    <a:pt x="243242" y="61696"/>
                    <a:pt x="242662" y="61405"/>
                    <a:pt x="242579" y="61115"/>
                  </a:cubicBezTo>
                  <a:cubicBezTo>
                    <a:pt x="242455" y="60784"/>
                    <a:pt x="242455" y="60328"/>
                    <a:pt x="242413" y="59955"/>
                  </a:cubicBezTo>
                  <a:cubicBezTo>
                    <a:pt x="242331" y="59168"/>
                    <a:pt x="242372" y="58464"/>
                    <a:pt x="242579" y="57718"/>
                  </a:cubicBezTo>
                  <a:cubicBezTo>
                    <a:pt x="242703" y="57180"/>
                    <a:pt x="242952" y="55895"/>
                    <a:pt x="242538" y="55439"/>
                  </a:cubicBezTo>
                  <a:cubicBezTo>
                    <a:pt x="242413" y="55357"/>
                    <a:pt x="242331" y="55315"/>
                    <a:pt x="242206" y="55315"/>
                  </a:cubicBezTo>
                  <a:cubicBezTo>
                    <a:pt x="241924" y="55315"/>
                    <a:pt x="241689" y="55647"/>
                    <a:pt x="241448" y="55647"/>
                  </a:cubicBezTo>
                  <a:cubicBezTo>
                    <a:pt x="241371" y="55647"/>
                    <a:pt x="241293" y="55613"/>
                    <a:pt x="241212" y="55522"/>
                  </a:cubicBezTo>
                  <a:cubicBezTo>
                    <a:pt x="240549" y="54901"/>
                    <a:pt x="239928" y="54279"/>
                    <a:pt x="239223" y="53699"/>
                  </a:cubicBezTo>
                  <a:cubicBezTo>
                    <a:pt x="238560" y="53119"/>
                    <a:pt x="237815" y="52622"/>
                    <a:pt x="237069" y="52166"/>
                  </a:cubicBezTo>
                  <a:cubicBezTo>
                    <a:pt x="236737" y="51918"/>
                    <a:pt x="235370" y="51379"/>
                    <a:pt x="235329" y="51006"/>
                  </a:cubicBezTo>
                  <a:cubicBezTo>
                    <a:pt x="235287" y="50592"/>
                    <a:pt x="235246" y="50178"/>
                    <a:pt x="235163" y="49763"/>
                  </a:cubicBezTo>
                  <a:cubicBezTo>
                    <a:pt x="234956" y="48520"/>
                    <a:pt x="234541" y="47319"/>
                    <a:pt x="233713" y="46408"/>
                  </a:cubicBezTo>
                  <a:cubicBezTo>
                    <a:pt x="232553" y="45165"/>
                    <a:pt x="231227" y="44005"/>
                    <a:pt x="230150" y="42720"/>
                  </a:cubicBezTo>
                  <a:cubicBezTo>
                    <a:pt x="227995" y="40027"/>
                    <a:pt x="226752" y="36630"/>
                    <a:pt x="226670" y="33191"/>
                  </a:cubicBezTo>
                  <a:cubicBezTo>
                    <a:pt x="226587" y="31410"/>
                    <a:pt x="226877" y="29628"/>
                    <a:pt x="226918" y="27846"/>
                  </a:cubicBezTo>
                  <a:cubicBezTo>
                    <a:pt x="226960" y="26935"/>
                    <a:pt x="226877" y="26065"/>
                    <a:pt x="226711" y="25153"/>
                  </a:cubicBezTo>
                  <a:cubicBezTo>
                    <a:pt x="226678" y="24987"/>
                    <a:pt x="226458" y="24046"/>
                    <a:pt x="226179" y="24046"/>
                  </a:cubicBezTo>
                  <a:cubicBezTo>
                    <a:pt x="226111" y="24046"/>
                    <a:pt x="226039" y="24103"/>
                    <a:pt x="225965" y="24242"/>
                  </a:cubicBezTo>
                  <a:cubicBezTo>
                    <a:pt x="225841" y="24408"/>
                    <a:pt x="225924" y="24573"/>
                    <a:pt x="226007" y="24698"/>
                  </a:cubicBezTo>
                  <a:cubicBezTo>
                    <a:pt x="226048" y="24739"/>
                    <a:pt x="226090" y="24822"/>
                    <a:pt x="226090" y="24863"/>
                  </a:cubicBezTo>
                  <a:cubicBezTo>
                    <a:pt x="226172" y="24988"/>
                    <a:pt x="226214" y="25112"/>
                    <a:pt x="226214" y="25236"/>
                  </a:cubicBezTo>
                  <a:cubicBezTo>
                    <a:pt x="226297" y="25443"/>
                    <a:pt x="226297" y="25651"/>
                    <a:pt x="226338" y="25858"/>
                  </a:cubicBezTo>
                  <a:cubicBezTo>
                    <a:pt x="226338" y="25941"/>
                    <a:pt x="226338" y="26065"/>
                    <a:pt x="226338" y="26189"/>
                  </a:cubicBezTo>
                  <a:cubicBezTo>
                    <a:pt x="226338" y="26231"/>
                    <a:pt x="226338" y="26231"/>
                    <a:pt x="226338" y="26231"/>
                  </a:cubicBezTo>
                  <a:cubicBezTo>
                    <a:pt x="226380" y="26479"/>
                    <a:pt x="226380" y="26728"/>
                    <a:pt x="226380" y="26976"/>
                  </a:cubicBezTo>
                  <a:cubicBezTo>
                    <a:pt x="226421" y="27515"/>
                    <a:pt x="226421" y="28095"/>
                    <a:pt x="226421" y="28675"/>
                  </a:cubicBezTo>
                  <a:cubicBezTo>
                    <a:pt x="226380" y="28924"/>
                    <a:pt x="226380" y="29131"/>
                    <a:pt x="226338" y="29379"/>
                  </a:cubicBezTo>
                  <a:cubicBezTo>
                    <a:pt x="226214" y="30954"/>
                    <a:pt x="226090" y="32487"/>
                    <a:pt x="226214" y="34020"/>
                  </a:cubicBezTo>
                  <a:cubicBezTo>
                    <a:pt x="226214" y="34185"/>
                    <a:pt x="226214" y="34310"/>
                    <a:pt x="226255" y="34434"/>
                  </a:cubicBezTo>
                  <a:cubicBezTo>
                    <a:pt x="226587" y="37748"/>
                    <a:pt x="227788" y="40690"/>
                    <a:pt x="229901" y="43259"/>
                  </a:cubicBezTo>
                  <a:cubicBezTo>
                    <a:pt x="229943" y="43300"/>
                    <a:pt x="229943" y="43300"/>
                    <a:pt x="229943" y="43342"/>
                  </a:cubicBezTo>
                  <a:cubicBezTo>
                    <a:pt x="230026" y="43383"/>
                    <a:pt x="230067" y="43424"/>
                    <a:pt x="230108" y="43507"/>
                  </a:cubicBezTo>
                  <a:cubicBezTo>
                    <a:pt x="230316" y="43715"/>
                    <a:pt x="230481" y="43922"/>
                    <a:pt x="230688" y="44129"/>
                  </a:cubicBezTo>
                  <a:cubicBezTo>
                    <a:pt x="230771" y="44212"/>
                    <a:pt x="230854" y="44295"/>
                    <a:pt x="230978" y="44377"/>
                  </a:cubicBezTo>
                  <a:cubicBezTo>
                    <a:pt x="231144" y="44543"/>
                    <a:pt x="231351" y="44709"/>
                    <a:pt x="231600" y="44916"/>
                  </a:cubicBezTo>
                  <a:cubicBezTo>
                    <a:pt x="231641" y="44957"/>
                    <a:pt x="231683" y="44999"/>
                    <a:pt x="231766" y="45040"/>
                  </a:cubicBezTo>
                  <a:cubicBezTo>
                    <a:pt x="232180" y="45372"/>
                    <a:pt x="232387" y="45496"/>
                    <a:pt x="232553" y="45993"/>
                  </a:cubicBezTo>
                  <a:cubicBezTo>
                    <a:pt x="232760" y="46490"/>
                    <a:pt x="232926" y="46946"/>
                    <a:pt x="233133" y="47360"/>
                  </a:cubicBezTo>
                  <a:cubicBezTo>
                    <a:pt x="233174" y="47485"/>
                    <a:pt x="233216" y="47609"/>
                    <a:pt x="233257" y="47775"/>
                  </a:cubicBezTo>
                  <a:cubicBezTo>
                    <a:pt x="233464" y="48355"/>
                    <a:pt x="233671" y="49101"/>
                    <a:pt x="233671" y="49681"/>
                  </a:cubicBezTo>
                  <a:cubicBezTo>
                    <a:pt x="233671" y="49763"/>
                    <a:pt x="233671" y="49846"/>
                    <a:pt x="233671" y="49929"/>
                  </a:cubicBezTo>
                  <a:cubicBezTo>
                    <a:pt x="233671" y="49971"/>
                    <a:pt x="233671" y="50095"/>
                    <a:pt x="233713" y="50178"/>
                  </a:cubicBezTo>
                  <a:cubicBezTo>
                    <a:pt x="233796" y="50551"/>
                    <a:pt x="234003" y="51006"/>
                    <a:pt x="233879" y="51255"/>
                  </a:cubicBezTo>
                  <a:cubicBezTo>
                    <a:pt x="233837" y="51296"/>
                    <a:pt x="233796" y="51379"/>
                    <a:pt x="233671" y="51379"/>
                  </a:cubicBezTo>
                  <a:cubicBezTo>
                    <a:pt x="233671" y="51421"/>
                    <a:pt x="233630" y="51421"/>
                    <a:pt x="233630" y="51421"/>
                  </a:cubicBezTo>
                  <a:cubicBezTo>
                    <a:pt x="232760" y="51669"/>
                    <a:pt x="231848" y="52332"/>
                    <a:pt x="231186" y="53078"/>
                  </a:cubicBezTo>
                  <a:cubicBezTo>
                    <a:pt x="230813" y="53409"/>
                    <a:pt x="230564" y="53782"/>
                    <a:pt x="230357" y="54155"/>
                  </a:cubicBezTo>
                  <a:cubicBezTo>
                    <a:pt x="230357" y="54197"/>
                    <a:pt x="230316" y="54197"/>
                    <a:pt x="230316" y="54197"/>
                  </a:cubicBezTo>
                  <a:cubicBezTo>
                    <a:pt x="230233" y="54362"/>
                    <a:pt x="230233" y="54445"/>
                    <a:pt x="230108" y="54611"/>
                  </a:cubicBezTo>
                  <a:cubicBezTo>
                    <a:pt x="230067" y="54735"/>
                    <a:pt x="229901" y="54818"/>
                    <a:pt x="229901" y="54942"/>
                  </a:cubicBezTo>
                  <a:cubicBezTo>
                    <a:pt x="229901" y="54984"/>
                    <a:pt x="229860" y="55025"/>
                    <a:pt x="229860" y="55067"/>
                  </a:cubicBezTo>
                  <a:cubicBezTo>
                    <a:pt x="229818" y="55149"/>
                    <a:pt x="229735" y="55232"/>
                    <a:pt x="229694" y="55274"/>
                  </a:cubicBezTo>
                  <a:cubicBezTo>
                    <a:pt x="229611" y="55357"/>
                    <a:pt x="229528" y="55439"/>
                    <a:pt x="229487" y="55481"/>
                  </a:cubicBezTo>
                  <a:cubicBezTo>
                    <a:pt x="229114" y="55937"/>
                    <a:pt x="228658" y="56351"/>
                    <a:pt x="228161" y="56682"/>
                  </a:cubicBezTo>
                  <a:cubicBezTo>
                    <a:pt x="228120" y="56682"/>
                    <a:pt x="228120" y="56724"/>
                    <a:pt x="228078" y="56724"/>
                  </a:cubicBezTo>
                  <a:cubicBezTo>
                    <a:pt x="227581" y="57055"/>
                    <a:pt x="227415" y="57304"/>
                    <a:pt x="227291" y="57677"/>
                  </a:cubicBezTo>
                  <a:cubicBezTo>
                    <a:pt x="227250" y="57801"/>
                    <a:pt x="227208" y="57925"/>
                    <a:pt x="227167" y="58091"/>
                  </a:cubicBezTo>
                  <a:cubicBezTo>
                    <a:pt x="227125" y="58174"/>
                    <a:pt x="227125" y="58215"/>
                    <a:pt x="227084" y="58298"/>
                  </a:cubicBezTo>
                  <a:cubicBezTo>
                    <a:pt x="227001" y="58547"/>
                    <a:pt x="226918" y="58837"/>
                    <a:pt x="226835" y="59127"/>
                  </a:cubicBezTo>
                  <a:cubicBezTo>
                    <a:pt x="226794" y="59127"/>
                    <a:pt x="226794" y="59168"/>
                    <a:pt x="226794" y="59210"/>
                  </a:cubicBezTo>
                  <a:cubicBezTo>
                    <a:pt x="226670" y="59500"/>
                    <a:pt x="226545" y="59790"/>
                    <a:pt x="226421" y="60038"/>
                  </a:cubicBezTo>
                  <a:cubicBezTo>
                    <a:pt x="226380" y="60163"/>
                    <a:pt x="226297" y="60245"/>
                    <a:pt x="226255" y="60370"/>
                  </a:cubicBezTo>
                  <a:cubicBezTo>
                    <a:pt x="226255" y="60370"/>
                    <a:pt x="226214" y="60411"/>
                    <a:pt x="226214" y="60453"/>
                  </a:cubicBezTo>
                  <a:cubicBezTo>
                    <a:pt x="226090" y="60618"/>
                    <a:pt x="226007" y="60825"/>
                    <a:pt x="225882" y="60991"/>
                  </a:cubicBezTo>
                  <a:cubicBezTo>
                    <a:pt x="225634" y="61364"/>
                    <a:pt x="225385" y="61737"/>
                    <a:pt x="225261" y="62151"/>
                  </a:cubicBezTo>
                  <a:cubicBezTo>
                    <a:pt x="225220" y="62276"/>
                    <a:pt x="225178" y="62400"/>
                    <a:pt x="225137" y="62524"/>
                  </a:cubicBezTo>
                  <a:cubicBezTo>
                    <a:pt x="225095" y="62690"/>
                    <a:pt x="224971" y="62856"/>
                    <a:pt x="224847" y="63021"/>
                  </a:cubicBezTo>
                  <a:cubicBezTo>
                    <a:pt x="224722" y="63146"/>
                    <a:pt x="224639" y="63311"/>
                    <a:pt x="224557" y="63477"/>
                  </a:cubicBezTo>
                  <a:cubicBezTo>
                    <a:pt x="224515" y="63767"/>
                    <a:pt x="224349" y="64016"/>
                    <a:pt x="224225" y="64264"/>
                  </a:cubicBezTo>
                  <a:cubicBezTo>
                    <a:pt x="223272" y="66046"/>
                    <a:pt x="222278" y="67827"/>
                    <a:pt x="221159" y="69526"/>
                  </a:cubicBezTo>
                  <a:cubicBezTo>
                    <a:pt x="220579" y="70437"/>
                    <a:pt x="219958" y="71307"/>
                    <a:pt x="219253" y="72136"/>
                  </a:cubicBezTo>
                  <a:cubicBezTo>
                    <a:pt x="219005" y="72468"/>
                    <a:pt x="218715" y="72799"/>
                    <a:pt x="218466" y="73130"/>
                  </a:cubicBezTo>
                  <a:cubicBezTo>
                    <a:pt x="217928" y="73710"/>
                    <a:pt x="217389" y="74290"/>
                    <a:pt x="216809" y="74871"/>
                  </a:cubicBezTo>
                  <a:cubicBezTo>
                    <a:pt x="216809" y="74871"/>
                    <a:pt x="216809" y="74912"/>
                    <a:pt x="216768" y="74912"/>
                  </a:cubicBezTo>
                  <a:cubicBezTo>
                    <a:pt x="216229" y="75451"/>
                    <a:pt x="215690" y="75989"/>
                    <a:pt x="215110" y="76528"/>
                  </a:cubicBezTo>
                  <a:cubicBezTo>
                    <a:pt x="214696" y="76859"/>
                    <a:pt x="214282" y="77274"/>
                    <a:pt x="213867" y="77605"/>
                  </a:cubicBezTo>
                  <a:cubicBezTo>
                    <a:pt x="213826" y="77646"/>
                    <a:pt x="213785" y="77646"/>
                    <a:pt x="213743" y="77688"/>
                  </a:cubicBezTo>
                  <a:cubicBezTo>
                    <a:pt x="213619" y="77771"/>
                    <a:pt x="213453" y="77895"/>
                    <a:pt x="213287" y="77978"/>
                  </a:cubicBezTo>
                  <a:cubicBezTo>
                    <a:pt x="212583" y="78309"/>
                    <a:pt x="211837" y="78641"/>
                    <a:pt x="211174" y="79138"/>
                  </a:cubicBezTo>
                  <a:lnTo>
                    <a:pt x="211133" y="79138"/>
                  </a:lnTo>
                  <a:cubicBezTo>
                    <a:pt x="210760" y="79428"/>
                    <a:pt x="210843" y="79677"/>
                    <a:pt x="210677" y="80049"/>
                  </a:cubicBezTo>
                  <a:cubicBezTo>
                    <a:pt x="210511" y="80381"/>
                    <a:pt x="210263" y="80795"/>
                    <a:pt x="210014" y="81127"/>
                  </a:cubicBezTo>
                  <a:cubicBezTo>
                    <a:pt x="210097" y="80588"/>
                    <a:pt x="210263" y="79304"/>
                    <a:pt x="210014" y="78434"/>
                  </a:cubicBezTo>
                  <a:cubicBezTo>
                    <a:pt x="210014" y="78392"/>
                    <a:pt x="210014" y="78392"/>
                    <a:pt x="210014" y="78392"/>
                  </a:cubicBezTo>
                  <a:cubicBezTo>
                    <a:pt x="209931" y="78061"/>
                    <a:pt x="209807" y="77812"/>
                    <a:pt x="209559" y="77688"/>
                  </a:cubicBezTo>
                  <a:lnTo>
                    <a:pt x="209559" y="77688"/>
                  </a:lnTo>
                  <a:cubicBezTo>
                    <a:pt x="209559" y="77729"/>
                    <a:pt x="209559" y="77771"/>
                    <a:pt x="209600" y="77812"/>
                  </a:cubicBezTo>
                  <a:cubicBezTo>
                    <a:pt x="209559" y="77812"/>
                    <a:pt x="209476" y="77771"/>
                    <a:pt x="209476" y="77771"/>
                  </a:cubicBezTo>
                  <a:lnTo>
                    <a:pt x="209476" y="77771"/>
                  </a:lnTo>
                  <a:cubicBezTo>
                    <a:pt x="209517" y="78019"/>
                    <a:pt x="209517" y="78268"/>
                    <a:pt x="209559" y="78558"/>
                  </a:cubicBezTo>
                  <a:cubicBezTo>
                    <a:pt x="209559" y="78599"/>
                    <a:pt x="209559" y="78599"/>
                    <a:pt x="209559" y="78641"/>
                  </a:cubicBezTo>
                  <a:cubicBezTo>
                    <a:pt x="209559" y="78806"/>
                    <a:pt x="209559" y="79014"/>
                    <a:pt x="209559" y="79179"/>
                  </a:cubicBezTo>
                  <a:cubicBezTo>
                    <a:pt x="209517" y="80464"/>
                    <a:pt x="209227" y="81748"/>
                    <a:pt x="209103" y="82991"/>
                  </a:cubicBezTo>
                  <a:cubicBezTo>
                    <a:pt x="209061" y="83861"/>
                    <a:pt x="208730" y="84648"/>
                    <a:pt x="208274" y="85394"/>
                  </a:cubicBezTo>
                  <a:cubicBezTo>
                    <a:pt x="208108" y="85725"/>
                    <a:pt x="207901" y="86015"/>
                    <a:pt x="207694" y="86264"/>
                  </a:cubicBezTo>
                  <a:cubicBezTo>
                    <a:pt x="207528" y="86513"/>
                    <a:pt x="207321" y="86761"/>
                    <a:pt x="207156" y="86968"/>
                  </a:cubicBezTo>
                  <a:cubicBezTo>
                    <a:pt x="206990" y="87134"/>
                    <a:pt x="206824" y="87300"/>
                    <a:pt x="206700" y="87466"/>
                  </a:cubicBezTo>
                  <a:cubicBezTo>
                    <a:pt x="206120" y="88128"/>
                    <a:pt x="205540" y="88750"/>
                    <a:pt x="204918" y="89330"/>
                  </a:cubicBezTo>
                  <a:cubicBezTo>
                    <a:pt x="204338" y="89869"/>
                    <a:pt x="203717" y="90366"/>
                    <a:pt x="203137" y="90863"/>
                  </a:cubicBezTo>
                  <a:cubicBezTo>
                    <a:pt x="202350" y="91526"/>
                    <a:pt x="201562" y="92106"/>
                    <a:pt x="200734" y="92686"/>
                  </a:cubicBezTo>
                  <a:cubicBezTo>
                    <a:pt x="200734" y="92686"/>
                    <a:pt x="200692" y="92727"/>
                    <a:pt x="200651" y="92727"/>
                  </a:cubicBezTo>
                  <a:cubicBezTo>
                    <a:pt x="200237" y="93017"/>
                    <a:pt x="199822" y="93266"/>
                    <a:pt x="199367" y="93432"/>
                  </a:cubicBezTo>
                  <a:cubicBezTo>
                    <a:pt x="199325" y="93473"/>
                    <a:pt x="199242" y="93514"/>
                    <a:pt x="199201" y="93514"/>
                  </a:cubicBezTo>
                  <a:cubicBezTo>
                    <a:pt x="199159" y="93514"/>
                    <a:pt x="199159" y="93556"/>
                    <a:pt x="199118" y="93556"/>
                  </a:cubicBezTo>
                  <a:cubicBezTo>
                    <a:pt x="197693" y="94119"/>
                    <a:pt x="196097" y="94308"/>
                    <a:pt x="194548" y="94308"/>
                  </a:cubicBezTo>
                  <a:cubicBezTo>
                    <a:pt x="194386" y="94308"/>
                    <a:pt x="194224" y="94306"/>
                    <a:pt x="194063" y="94302"/>
                  </a:cubicBezTo>
                  <a:cubicBezTo>
                    <a:pt x="192738" y="94219"/>
                    <a:pt x="191412" y="94094"/>
                    <a:pt x="190127" y="93887"/>
                  </a:cubicBezTo>
                  <a:cubicBezTo>
                    <a:pt x="189081" y="93719"/>
                    <a:pt x="188008" y="93220"/>
                    <a:pt x="186951" y="93220"/>
                  </a:cubicBezTo>
                  <a:cubicBezTo>
                    <a:pt x="186711" y="93220"/>
                    <a:pt x="186471" y="93246"/>
                    <a:pt x="186233" y="93307"/>
                  </a:cubicBezTo>
                  <a:cubicBezTo>
                    <a:pt x="186440" y="92644"/>
                    <a:pt x="186564" y="91940"/>
                    <a:pt x="186854" y="91319"/>
                  </a:cubicBezTo>
                  <a:cubicBezTo>
                    <a:pt x="186896" y="91360"/>
                    <a:pt x="186896" y="91360"/>
                    <a:pt x="186937" y="91360"/>
                  </a:cubicBezTo>
                  <a:cubicBezTo>
                    <a:pt x="187062" y="91443"/>
                    <a:pt x="187269" y="91526"/>
                    <a:pt x="187434" y="91609"/>
                  </a:cubicBezTo>
                  <a:cubicBezTo>
                    <a:pt x="188097" y="91899"/>
                    <a:pt x="188926" y="92064"/>
                    <a:pt x="189589" y="92230"/>
                  </a:cubicBezTo>
                  <a:cubicBezTo>
                    <a:pt x="190387" y="92438"/>
                    <a:pt x="191302" y="92530"/>
                    <a:pt x="192162" y="92530"/>
                  </a:cubicBezTo>
                  <a:cubicBezTo>
                    <a:pt x="192329" y="92530"/>
                    <a:pt x="192493" y="92527"/>
                    <a:pt x="192655" y="92520"/>
                  </a:cubicBezTo>
                  <a:cubicBezTo>
                    <a:pt x="194515" y="92480"/>
                    <a:pt x="196177" y="92005"/>
                    <a:pt x="197835" y="91251"/>
                  </a:cubicBezTo>
                  <a:lnTo>
                    <a:pt x="197835" y="91251"/>
                  </a:lnTo>
                  <a:cubicBezTo>
                    <a:pt x="197793" y="91267"/>
                    <a:pt x="197751" y="91277"/>
                    <a:pt x="197709" y="91277"/>
                  </a:cubicBezTo>
                  <a:cubicBezTo>
                    <a:pt x="197834" y="91236"/>
                    <a:pt x="197958" y="91194"/>
                    <a:pt x="198041" y="91111"/>
                  </a:cubicBezTo>
                  <a:lnTo>
                    <a:pt x="198041" y="91111"/>
                  </a:lnTo>
                  <a:cubicBezTo>
                    <a:pt x="196263" y="91586"/>
                    <a:pt x="194447" y="91984"/>
                    <a:pt x="192594" y="91984"/>
                  </a:cubicBezTo>
                  <a:cubicBezTo>
                    <a:pt x="192504" y="91984"/>
                    <a:pt x="192413" y="91983"/>
                    <a:pt x="192323" y="91981"/>
                  </a:cubicBezTo>
                  <a:cubicBezTo>
                    <a:pt x="191412" y="91940"/>
                    <a:pt x="190500" y="91899"/>
                    <a:pt x="189589" y="91691"/>
                  </a:cubicBezTo>
                  <a:cubicBezTo>
                    <a:pt x="189192" y="91619"/>
                    <a:pt x="187728" y="90982"/>
                    <a:pt x="187164" y="90982"/>
                  </a:cubicBezTo>
                  <a:cubicBezTo>
                    <a:pt x="187080" y="90982"/>
                    <a:pt x="187016" y="90996"/>
                    <a:pt x="186979" y="91029"/>
                  </a:cubicBezTo>
                  <a:cubicBezTo>
                    <a:pt x="187434" y="89827"/>
                    <a:pt x="187932" y="88626"/>
                    <a:pt x="188097" y="87383"/>
                  </a:cubicBezTo>
                  <a:cubicBezTo>
                    <a:pt x="188263" y="86513"/>
                    <a:pt x="188512" y="85601"/>
                    <a:pt x="188719" y="84690"/>
                  </a:cubicBezTo>
                  <a:cubicBezTo>
                    <a:pt x="188843" y="84027"/>
                    <a:pt x="188843" y="83405"/>
                    <a:pt x="188967" y="82784"/>
                  </a:cubicBezTo>
                  <a:cubicBezTo>
                    <a:pt x="189299" y="81375"/>
                    <a:pt x="189713" y="79925"/>
                    <a:pt x="190542" y="78682"/>
                  </a:cubicBezTo>
                  <a:cubicBezTo>
                    <a:pt x="190873" y="78144"/>
                    <a:pt x="191287" y="77646"/>
                    <a:pt x="191702" y="77191"/>
                  </a:cubicBezTo>
                  <a:cubicBezTo>
                    <a:pt x="192033" y="76818"/>
                    <a:pt x="192406" y="76486"/>
                    <a:pt x="192738" y="76155"/>
                  </a:cubicBezTo>
                  <a:cubicBezTo>
                    <a:pt x="192779" y="76113"/>
                    <a:pt x="192820" y="76072"/>
                    <a:pt x="192862" y="76031"/>
                  </a:cubicBezTo>
                  <a:lnTo>
                    <a:pt x="192862" y="76031"/>
                  </a:lnTo>
                  <a:cubicBezTo>
                    <a:pt x="192406" y="76155"/>
                    <a:pt x="191992" y="76362"/>
                    <a:pt x="191619" y="76652"/>
                  </a:cubicBezTo>
                  <a:cubicBezTo>
                    <a:pt x="190666" y="77398"/>
                    <a:pt x="189962" y="78599"/>
                    <a:pt x="189506" y="79552"/>
                  </a:cubicBezTo>
                  <a:cubicBezTo>
                    <a:pt x="188843" y="81044"/>
                    <a:pt x="188470" y="82784"/>
                    <a:pt x="188139" y="84358"/>
                  </a:cubicBezTo>
                  <a:cubicBezTo>
                    <a:pt x="188139" y="84400"/>
                    <a:pt x="188097" y="84400"/>
                    <a:pt x="188097" y="84441"/>
                  </a:cubicBezTo>
                  <a:cubicBezTo>
                    <a:pt x="187890" y="85477"/>
                    <a:pt x="187683" y="86471"/>
                    <a:pt x="187476" y="87507"/>
                  </a:cubicBezTo>
                  <a:cubicBezTo>
                    <a:pt x="187476" y="87507"/>
                    <a:pt x="187476" y="87548"/>
                    <a:pt x="187476" y="87548"/>
                  </a:cubicBezTo>
                  <a:cubicBezTo>
                    <a:pt x="187352" y="88087"/>
                    <a:pt x="187227" y="88667"/>
                    <a:pt x="187062" y="89206"/>
                  </a:cubicBezTo>
                  <a:cubicBezTo>
                    <a:pt x="186979" y="89496"/>
                    <a:pt x="186896" y="89786"/>
                    <a:pt x="186771" y="90076"/>
                  </a:cubicBezTo>
                  <a:cubicBezTo>
                    <a:pt x="186730" y="90159"/>
                    <a:pt x="186730" y="90241"/>
                    <a:pt x="186689" y="90324"/>
                  </a:cubicBezTo>
                  <a:cubicBezTo>
                    <a:pt x="186316" y="91194"/>
                    <a:pt x="185860" y="92106"/>
                    <a:pt x="185611" y="93059"/>
                  </a:cubicBezTo>
                  <a:cubicBezTo>
                    <a:pt x="184990" y="95793"/>
                    <a:pt x="184783" y="98652"/>
                    <a:pt x="184617" y="101469"/>
                  </a:cubicBezTo>
                  <a:cubicBezTo>
                    <a:pt x="184576" y="102173"/>
                    <a:pt x="184534" y="102878"/>
                    <a:pt x="184493" y="103582"/>
                  </a:cubicBezTo>
                  <a:cubicBezTo>
                    <a:pt x="184451" y="104576"/>
                    <a:pt x="184368" y="105571"/>
                    <a:pt x="184327" y="106565"/>
                  </a:cubicBezTo>
                  <a:cubicBezTo>
                    <a:pt x="184244" y="107435"/>
                    <a:pt x="184203" y="108347"/>
                    <a:pt x="184120" y="109217"/>
                  </a:cubicBezTo>
                  <a:cubicBezTo>
                    <a:pt x="184037" y="109962"/>
                    <a:pt x="183954" y="110667"/>
                    <a:pt x="183830" y="111371"/>
                  </a:cubicBezTo>
                  <a:cubicBezTo>
                    <a:pt x="183788" y="111454"/>
                    <a:pt x="183788" y="111578"/>
                    <a:pt x="183788" y="111661"/>
                  </a:cubicBezTo>
                  <a:cubicBezTo>
                    <a:pt x="183623" y="112448"/>
                    <a:pt x="183457" y="113236"/>
                    <a:pt x="183291" y="114023"/>
                  </a:cubicBezTo>
                  <a:cubicBezTo>
                    <a:pt x="183126" y="114686"/>
                    <a:pt x="182960" y="115307"/>
                    <a:pt x="182753" y="115970"/>
                  </a:cubicBezTo>
                  <a:cubicBezTo>
                    <a:pt x="182711" y="116053"/>
                    <a:pt x="182711" y="116177"/>
                    <a:pt x="182670" y="116301"/>
                  </a:cubicBezTo>
                  <a:cubicBezTo>
                    <a:pt x="182628" y="116384"/>
                    <a:pt x="182628" y="116509"/>
                    <a:pt x="182587" y="116591"/>
                  </a:cubicBezTo>
                  <a:cubicBezTo>
                    <a:pt x="182546" y="116674"/>
                    <a:pt x="182504" y="116799"/>
                    <a:pt x="182463" y="116923"/>
                  </a:cubicBezTo>
                  <a:cubicBezTo>
                    <a:pt x="182256" y="117503"/>
                    <a:pt x="181841" y="118083"/>
                    <a:pt x="181551" y="118663"/>
                  </a:cubicBezTo>
                  <a:cubicBezTo>
                    <a:pt x="181303" y="119119"/>
                    <a:pt x="181013" y="119533"/>
                    <a:pt x="180681" y="119947"/>
                  </a:cubicBezTo>
                  <a:cubicBezTo>
                    <a:pt x="180143" y="120693"/>
                    <a:pt x="179480" y="121397"/>
                    <a:pt x="178941" y="122185"/>
                  </a:cubicBezTo>
                  <a:cubicBezTo>
                    <a:pt x="178817" y="122433"/>
                    <a:pt x="178692" y="122640"/>
                    <a:pt x="178610" y="122889"/>
                  </a:cubicBezTo>
                  <a:cubicBezTo>
                    <a:pt x="178485" y="123262"/>
                    <a:pt x="178402" y="123635"/>
                    <a:pt x="178320" y="124049"/>
                  </a:cubicBezTo>
                  <a:cubicBezTo>
                    <a:pt x="178278" y="124132"/>
                    <a:pt x="178278" y="124173"/>
                    <a:pt x="178278" y="124256"/>
                  </a:cubicBezTo>
                  <a:cubicBezTo>
                    <a:pt x="178154" y="124960"/>
                    <a:pt x="178112" y="125789"/>
                    <a:pt x="178071" y="126493"/>
                  </a:cubicBezTo>
                  <a:cubicBezTo>
                    <a:pt x="178071" y="126659"/>
                    <a:pt x="178071" y="126783"/>
                    <a:pt x="178071" y="126949"/>
                  </a:cubicBezTo>
                  <a:cubicBezTo>
                    <a:pt x="178071" y="127198"/>
                    <a:pt x="178071" y="127446"/>
                    <a:pt x="178071" y="127695"/>
                  </a:cubicBezTo>
                  <a:cubicBezTo>
                    <a:pt x="178071" y="127778"/>
                    <a:pt x="178071" y="127861"/>
                    <a:pt x="178071" y="127985"/>
                  </a:cubicBezTo>
                  <a:cubicBezTo>
                    <a:pt x="178071" y="128192"/>
                    <a:pt x="178071" y="128399"/>
                    <a:pt x="178071" y="128606"/>
                  </a:cubicBezTo>
                  <a:cubicBezTo>
                    <a:pt x="178112" y="129601"/>
                    <a:pt x="178154" y="130637"/>
                    <a:pt x="178195" y="131672"/>
                  </a:cubicBezTo>
                  <a:cubicBezTo>
                    <a:pt x="178278" y="132459"/>
                    <a:pt x="178320" y="133288"/>
                    <a:pt x="178402" y="134075"/>
                  </a:cubicBezTo>
                  <a:cubicBezTo>
                    <a:pt x="178402" y="134324"/>
                    <a:pt x="178444" y="134531"/>
                    <a:pt x="178485" y="134738"/>
                  </a:cubicBezTo>
                  <a:cubicBezTo>
                    <a:pt x="178568" y="135318"/>
                    <a:pt x="178651" y="135815"/>
                    <a:pt x="178858" y="136354"/>
                  </a:cubicBezTo>
                  <a:cubicBezTo>
                    <a:pt x="179024" y="136685"/>
                    <a:pt x="179024" y="136975"/>
                    <a:pt x="179190" y="137307"/>
                  </a:cubicBezTo>
                  <a:cubicBezTo>
                    <a:pt x="179314" y="137597"/>
                    <a:pt x="179480" y="137845"/>
                    <a:pt x="179562" y="138135"/>
                  </a:cubicBezTo>
                  <a:cubicBezTo>
                    <a:pt x="179811" y="138964"/>
                    <a:pt x="179770" y="139876"/>
                    <a:pt x="179811" y="140704"/>
                  </a:cubicBezTo>
                  <a:cubicBezTo>
                    <a:pt x="179853" y="141409"/>
                    <a:pt x="179894" y="142113"/>
                    <a:pt x="179935" y="142859"/>
                  </a:cubicBezTo>
                  <a:cubicBezTo>
                    <a:pt x="179977" y="143522"/>
                    <a:pt x="179894" y="144557"/>
                    <a:pt x="180225" y="145137"/>
                  </a:cubicBezTo>
                  <a:cubicBezTo>
                    <a:pt x="180350" y="145386"/>
                    <a:pt x="180681" y="145634"/>
                    <a:pt x="180930" y="145800"/>
                  </a:cubicBezTo>
                  <a:cubicBezTo>
                    <a:pt x="181095" y="145883"/>
                    <a:pt x="181385" y="145966"/>
                    <a:pt x="181634" y="146090"/>
                  </a:cubicBezTo>
                  <a:cubicBezTo>
                    <a:pt x="181717" y="146132"/>
                    <a:pt x="181758" y="146132"/>
                    <a:pt x="181800" y="146215"/>
                  </a:cubicBezTo>
                  <a:cubicBezTo>
                    <a:pt x="181841" y="146215"/>
                    <a:pt x="181841" y="146215"/>
                    <a:pt x="181883" y="146256"/>
                  </a:cubicBezTo>
                  <a:cubicBezTo>
                    <a:pt x="182131" y="146587"/>
                    <a:pt x="182338" y="146919"/>
                    <a:pt x="182587" y="147250"/>
                  </a:cubicBezTo>
                  <a:cubicBezTo>
                    <a:pt x="182587" y="147292"/>
                    <a:pt x="182628" y="147333"/>
                    <a:pt x="182587" y="147375"/>
                  </a:cubicBezTo>
                  <a:cubicBezTo>
                    <a:pt x="182587" y="147416"/>
                    <a:pt x="182587" y="147416"/>
                    <a:pt x="182587" y="147416"/>
                  </a:cubicBezTo>
                  <a:cubicBezTo>
                    <a:pt x="182587" y="147623"/>
                    <a:pt x="182463" y="147913"/>
                    <a:pt x="182463" y="148079"/>
                  </a:cubicBezTo>
                  <a:cubicBezTo>
                    <a:pt x="182354" y="148070"/>
                    <a:pt x="182245" y="148066"/>
                    <a:pt x="182136" y="148066"/>
                  </a:cubicBezTo>
                  <a:cubicBezTo>
                    <a:pt x="180718" y="148066"/>
                    <a:pt x="179344" y="148786"/>
                    <a:pt x="178112" y="149363"/>
                  </a:cubicBezTo>
                  <a:cubicBezTo>
                    <a:pt x="176994" y="149902"/>
                    <a:pt x="175834" y="150440"/>
                    <a:pt x="174674" y="150979"/>
                  </a:cubicBezTo>
                  <a:cubicBezTo>
                    <a:pt x="174234" y="151182"/>
                    <a:pt x="173766" y="151385"/>
                    <a:pt x="173271" y="151385"/>
                  </a:cubicBezTo>
                  <a:cubicBezTo>
                    <a:pt x="173160" y="151385"/>
                    <a:pt x="173048" y="151375"/>
                    <a:pt x="172934" y="151352"/>
                  </a:cubicBezTo>
                  <a:cubicBezTo>
                    <a:pt x="171898" y="151228"/>
                    <a:pt x="172685" y="149736"/>
                    <a:pt x="172892" y="149239"/>
                  </a:cubicBezTo>
                  <a:cubicBezTo>
                    <a:pt x="173016" y="148908"/>
                    <a:pt x="173141" y="148576"/>
                    <a:pt x="173099" y="148245"/>
                  </a:cubicBezTo>
                  <a:cubicBezTo>
                    <a:pt x="173058" y="147996"/>
                    <a:pt x="172934" y="147582"/>
                    <a:pt x="172809" y="147375"/>
                  </a:cubicBezTo>
                  <a:cubicBezTo>
                    <a:pt x="172685" y="147126"/>
                    <a:pt x="172395" y="146712"/>
                    <a:pt x="172395" y="146422"/>
                  </a:cubicBezTo>
                  <a:cubicBezTo>
                    <a:pt x="172353" y="145966"/>
                    <a:pt x="172271" y="145593"/>
                    <a:pt x="172022" y="145220"/>
                  </a:cubicBezTo>
                  <a:cubicBezTo>
                    <a:pt x="171856" y="144930"/>
                    <a:pt x="171939" y="144474"/>
                    <a:pt x="171525" y="144309"/>
                  </a:cubicBezTo>
                  <a:cubicBezTo>
                    <a:pt x="171484" y="144293"/>
                    <a:pt x="171442" y="144286"/>
                    <a:pt x="171401" y="144286"/>
                  </a:cubicBezTo>
                  <a:cubicBezTo>
                    <a:pt x="171110" y="144286"/>
                    <a:pt x="170846" y="144640"/>
                    <a:pt x="171028" y="144930"/>
                  </a:cubicBezTo>
                  <a:cubicBezTo>
                    <a:pt x="171028" y="144930"/>
                    <a:pt x="171028" y="144972"/>
                    <a:pt x="171069" y="145013"/>
                  </a:cubicBezTo>
                  <a:cubicBezTo>
                    <a:pt x="171193" y="145137"/>
                    <a:pt x="171235" y="145303"/>
                    <a:pt x="171235" y="145427"/>
                  </a:cubicBezTo>
                  <a:cubicBezTo>
                    <a:pt x="171235" y="145552"/>
                    <a:pt x="171235" y="145634"/>
                    <a:pt x="171152" y="145717"/>
                  </a:cubicBezTo>
                  <a:cubicBezTo>
                    <a:pt x="171152" y="145759"/>
                    <a:pt x="171152" y="145759"/>
                    <a:pt x="171152" y="145759"/>
                  </a:cubicBezTo>
                  <a:cubicBezTo>
                    <a:pt x="170955" y="146010"/>
                    <a:pt x="170541" y="146175"/>
                    <a:pt x="170191" y="146175"/>
                  </a:cubicBezTo>
                  <a:cubicBezTo>
                    <a:pt x="169733" y="146175"/>
                    <a:pt x="169385" y="145890"/>
                    <a:pt x="169785" y="145137"/>
                  </a:cubicBezTo>
                  <a:cubicBezTo>
                    <a:pt x="169826" y="145054"/>
                    <a:pt x="169868" y="145013"/>
                    <a:pt x="169909" y="144930"/>
                  </a:cubicBezTo>
                  <a:cubicBezTo>
                    <a:pt x="169992" y="144847"/>
                    <a:pt x="170075" y="144764"/>
                    <a:pt x="170158" y="144723"/>
                  </a:cubicBezTo>
                  <a:cubicBezTo>
                    <a:pt x="170158" y="144723"/>
                    <a:pt x="170158" y="144682"/>
                    <a:pt x="170199" y="144682"/>
                  </a:cubicBezTo>
                  <a:cubicBezTo>
                    <a:pt x="170323" y="144599"/>
                    <a:pt x="170365" y="144474"/>
                    <a:pt x="170365" y="144392"/>
                  </a:cubicBezTo>
                  <a:cubicBezTo>
                    <a:pt x="170406" y="144267"/>
                    <a:pt x="170406" y="144143"/>
                    <a:pt x="170489" y="144019"/>
                  </a:cubicBezTo>
                  <a:lnTo>
                    <a:pt x="170531" y="144019"/>
                  </a:lnTo>
                  <a:cubicBezTo>
                    <a:pt x="170613" y="143894"/>
                    <a:pt x="170696" y="143770"/>
                    <a:pt x="170779" y="143646"/>
                  </a:cubicBezTo>
                  <a:cubicBezTo>
                    <a:pt x="170821" y="143604"/>
                    <a:pt x="170821" y="143604"/>
                    <a:pt x="170862" y="143563"/>
                  </a:cubicBezTo>
                  <a:cubicBezTo>
                    <a:pt x="170903" y="143522"/>
                    <a:pt x="170903" y="143480"/>
                    <a:pt x="170945" y="143439"/>
                  </a:cubicBezTo>
                  <a:cubicBezTo>
                    <a:pt x="171069" y="143314"/>
                    <a:pt x="171028" y="143273"/>
                    <a:pt x="170903" y="143024"/>
                  </a:cubicBezTo>
                  <a:cubicBezTo>
                    <a:pt x="170613" y="142569"/>
                    <a:pt x="170655" y="142486"/>
                    <a:pt x="170696" y="141947"/>
                  </a:cubicBezTo>
                  <a:cubicBezTo>
                    <a:pt x="170779" y="141077"/>
                    <a:pt x="171028" y="140207"/>
                    <a:pt x="171111" y="139296"/>
                  </a:cubicBezTo>
                  <a:cubicBezTo>
                    <a:pt x="171152" y="138467"/>
                    <a:pt x="171235" y="137638"/>
                    <a:pt x="171276" y="136810"/>
                  </a:cubicBezTo>
                  <a:cubicBezTo>
                    <a:pt x="171401" y="134987"/>
                    <a:pt x="171442" y="133205"/>
                    <a:pt x="171566" y="131382"/>
                  </a:cubicBezTo>
                  <a:cubicBezTo>
                    <a:pt x="171649" y="129518"/>
                    <a:pt x="171732" y="127653"/>
                    <a:pt x="171691" y="125789"/>
                  </a:cubicBezTo>
                  <a:cubicBezTo>
                    <a:pt x="171691" y="124919"/>
                    <a:pt x="171649" y="124090"/>
                    <a:pt x="171608" y="123262"/>
                  </a:cubicBezTo>
                  <a:cubicBezTo>
                    <a:pt x="171566" y="122723"/>
                    <a:pt x="171525" y="122226"/>
                    <a:pt x="171483" y="121687"/>
                  </a:cubicBezTo>
                  <a:cubicBezTo>
                    <a:pt x="171483" y="121563"/>
                    <a:pt x="171276" y="121439"/>
                    <a:pt x="171235" y="121315"/>
                  </a:cubicBezTo>
                  <a:cubicBezTo>
                    <a:pt x="171111" y="121107"/>
                    <a:pt x="171069" y="120817"/>
                    <a:pt x="170986" y="120569"/>
                  </a:cubicBezTo>
                  <a:cubicBezTo>
                    <a:pt x="170531" y="119077"/>
                    <a:pt x="169412" y="117627"/>
                    <a:pt x="169702" y="116011"/>
                  </a:cubicBezTo>
                  <a:cubicBezTo>
                    <a:pt x="169785" y="115680"/>
                    <a:pt x="169536" y="115266"/>
                    <a:pt x="169495" y="114934"/>
                  </a:cubicBezTo>
                  <a:cubicBezTo>
                    <a:pt x="169412" y="114603"/>
                    <a:pt x="169412" y="114313"/>
                    <a:pt x="169412" y="113981"/>
                  </a:cubicBezTo>
                  <a:cubicBezTo>
                    <a:pt x="169412" y="113857"/>
                    <a:pt x="169412" y="113733"/>
                    <a:pt x="169412" y="113608"/>
                  </a:cubicBezTo>
                  <a:cubicBezTo>
                    <a:pt x="169453" y="112780"/>
                    <a:pt x="169578" y="111993"/>
                    <a:pt x="169619" y="111164"/>
                  </a:cubicBezTo>
                  <a:cubicBezTo>
                    <a:pt x="169785" y="109010"/>
                    <a:pt x="169868" y="106855"/>
                    <a:pt x="169868" y="104659"/>
                  </a:cubicBezTo>
                  <a:cubicBezTo>
                    <a:pt x="169868" y="104535"/>
                    <a:pt x="169868" y="104369"/>
                    <a:pt x="169868" y="104204"/>
                  </a:cubicBezTo>
                  <a:cubicBezTo>
                    <a:pt x="169868" y="99563"/>
                    <a:pt x="169412" y="94923"/>
                    <a:pt x="168210" y="90407"/>
                  </a:cubicBezTo>
                  <a:cubicBezTo>
                    <a:pt x="168086" y="89993"/>
                    <a:pt x="167962" y="89537"/>
                    <a:pt x="167796" y="89123"/>
                  </a:cubicBezTo>
                  <a:cubicBezTo>
                    <a:pt x="167672" y="88708"/>
                    <a:pt x="167506" y="88377"/>
                    <a:pt x="167216" y="88087"/>
                  </a:cubicBezTo>
                  <a:cubicBezTo>
                    <a:pt x="166967" y="87838"/>
                    <a:pt x="166760" y="87548"/>
                    <a:pt x="166595" y="87258"/>
                  </a:cubicBezTo>
                  <a:cubicBezTo>
                    <a:pt x="166429" y="87051"/>
                    <a:pt x="166305" y="86844"/>
                    <a:pt x="166139" y="86637"/>
                  </a:cubicBezTo>
                  <a:cubicBezTo>
                    <a:pt x="166056" y="86513"/>
                    <a:pt x="166139" y="86388"/>
                    <a:pt x="166056" y="86264"/>
                  </a:cubicBezTo>
                  <a:cubicBezTo>
                    <a:pt x="166015" y="86181"/>
                    <a:pt x="165849" y="86181"/>
                    <a:pt x="165807" y="86098"/>
                  </a:cubicBezTo>
                  <a:cubicBezTo>
                    <a:pt x="165725" y="85933"/>
                    <a:pt x="165600" y="85767"/>
                    <a:pt x="165517" y="85601"/>
                  </a:cubicBezTo>
                  <a:cubicBezTo>
                    <a:pt x="165227" y="85145"/>
                    <a:pt x="165020" y="84690"/>
                    <a:pt x="164772" y="84234"/>
                  </a:cubicBezTo>
                  <a:cubicBezTo>
                    <a:pt x="164399" y="83530"/>
                    <a:pt x="164150" y="82742"/>
                    <a:pt x="163902" y="81955"/>
                  </a:cubicBezTo>
                  <a:cubicBezTo>
                    <a:pt x="163363" y="80298"/>
                    <a:pt x="163031" y="78641"/>
                    <a:pt x="162866" y="76942"/>
                  </a:cubicBezTo>
                  <a:cubicBezTo>
                    <a:pt x="162700" y="75161"/>
                    <a:pt x="162907" y="73379"/>
                    <a:pt x="162907" y="71597"/>
                  </a:cubicBezTo>
                  <a:cubicBezTo>
                    <a:pt x="162949" y="70272"/>
                    <a:pt x="163073" y="68904"/>
                    <a:pt x="163446" y="67662"/>
                  </a:cubicBezTo>
                  <a:cubicBezTo>
                    <a:pt x="163612" y="66999"/>
                    <a:pt x="163819" y="66377"/>
                    <a:pt x="164067" y="65756"/>
                  </a:cubicBezTo>
                  <a:cubicBezTo>
                    <a:pt x="164316" y="65093"/>
                    <a:pt x="164274" y="64471"/>
                    <a:pt x="164399" y="63767"/>
                  </a:cubicBezTo>
                  <a:lnTo>
                    <a:pt x="164399" y="63767"/>
                  </a:lnTo>
                  <a:cubicBezTo>
                    <a:pt x="164357" y="63808"/>
                    <a:pt x="164316" y="63891"/>
                    <a:pt x="164316" y="63933"/>
                  </a:cubicBezTo>
                  <a:cubicBezTo>
                    <a:pt x="164316" y="63905"/>
                    <a:pt x="164316" y="63878"/>
                    <a:pt x="164316" y="63850"/>
                  </a:cubicBezTo>
                  <a:cubicBezTo>
                    <a:pt x="162866" y="66667"/>
                    <a:pt x="162369" y="69692"/>
                    <a:pt x="162286" y="72799"/>
                  </a:cubicBezTo>
                  <a:lnTo>
                    <a:pt x="162286" y="72840"/>
                  </a:lnTo>
                  <a:cubicBezTo>
                    <a:pt x="162286" y="73213"/>
                    <a:pt x="162286" y="73586"/>
                    <a:pt x="162286" y="73959"/>
                  </a:cubicBezTo>
                  <a:cubicBezTo>
                    <a:pt x="162286" y="74042"/>
                    <a:pt x="162286" y="74083"/>
                    <a:pt x="162286" y="74166"/>
                  </a:cubicBezTo>
                  <a:cubicBezTo>
                    <a:pt x="162286" y="74290"/>
                    <a:pt x="162286" y="74415"/>
                    <a:pt x="162286" y="74539"/>
                  </a:cubicBezTo>
                  <a:cubicBezTo>
                    <a:pt x="162286" y="74746"/>
                    <a:pt x="162286" y="74995"/>
                    <a:pt x="162327" y="75243"/>
                  </a:cubicBezTo>
                  <a:cubicBezTo>
                    <a:pt x="162327" y="75368"/>
                    <a:pt x="162327" y="75492"/>
                    <a:pt x="162327" y="75616"/>
                  </a:cubicBezTo>
                  <a:cubicBezTo>
                    <a:pt x="162410" y="77191"/>
                    <a:pt x="162617" y="78724"/>
                    <a:pt x="162949" y="80215"/>
                  </a:cubicBezTo>
                  <a:cubicBezTo>
                    <a:pt x="163239" y="81624"/>
                    <a:pt x="163694" y="82991"/>
                    <a:pt x="164274" y="84317"/>
                  </a:cubicBezTo>
                  <a:cubicBezTo>
                    <a:pt x="164482" y="84814"/>
                    <a:pt x="164730" y="85311"/>
                    <a:pt x="164979" y="85767"/>
                  </a:cubicBezTo>
                  <a:cubicBezTo>
                    <a:pt x="164192" y="85435"/>
                    <a:pt x="163363" y="85104"/>
                    <a:pt x="162534" y="84897"/>
                  </a:cubicBezTo>
                  <a:cubicBezTo>
                    <a:pt x="162370" y="84858"/>
                    <a:pt x="162209" y="84841"/>
                    <a:pt x="162052" y="84841"/>
                  </a:cubicBezTo>
                  <a:cubicBezTo>
                    <a:pt x="161379" y="84841"/>
                    <a:pt x="160762" y="85151"/>
                    <a:pt x="160090" y="85353"/>
                  </a:cubicBezTo>
                  <a:cubicBezTo>
                    <a:pt x="158308" y="85891"/>
                    <a:pt x="156568" y="86264"/>
                    <a:pt x="154745" y="86554"/>
                  </a:cubicBezTo>
                  <a:cubicBezTo>
                    <a:pt x="151265" y="87134"/>
                    <a:pt x="147826" y="88004"/>
                    <a:pt x="144346" y="88708"/>
                  </a:cubicBezTo>
                  <a:cubicBezTo>
                    <a:pt x="143642" y="88833"/>
                    <a:pt x="142937" y="88957"/>
                    <a:pt x="142233" y="89081"/>
                  </a:cubicBezTo>
                  <a:cubicBezTo>
                    <a:pt x="141943" y="89123"/>
                    <a:pt x="141695" y="89164"/>
                    <a:pt x="141404" y="89247"/>
                  </a:cubicBezTo>
                  <a:cubicBezTo>
                    <a:pt x="138836" y="89661"/>
                    <a:pt x="136267" y="89993"/>
                    <a:pt x="133698" y="90283"/>
                  </a:cubicBezTo>
                  <a:cubicBezTo>
                    <a:pt x="131917" y="90490"/>
                    <a:pt x="130135" y="90656"/>
                    <a:pt x="128354" y="90780"/>
                  </a:cubicBezTo>
                  <a:cubicBezTo>
                    <a:pt x="127442" y="90821"/>
                    <a:pt x="126572" y="90863"/>
                    <a:pt x="125661" y="90904"/>
                  </a:cubicBezTo>
                  <a:cubicBezTo>
                    <a:pt x="125608" y="90911"/>
                    <a:pt x="125543" y="90913"/>
                    <a:pt x="125470" y="90913"/>
                  </a:cubicBezTo>
                  <a:cubicBezTo>
                    <a:pt x="125286" y="90913"/>
                    <a:pt x="125052" y="90898"/>
                    <a:pt x="124831" y="90898"/>
                  </a:cubicBezTo>
                  <a:cubicBezTo>
                    <a:pt x="124596" y="90898"/>
                    <a:pt x="124378" y="90915"/>
                    <a:pt x="124252" y="90987"/>
                  </a:cubicBezTo>
                  <a:cubicBezTo>
                    <a:pt x="124211" y="91029"/>
                    <a:pt x="124211" y="91070"/>
                    <a:pt x="124169" y="91111"/>
                  </a:cubicBezTo>
                  <a:cubicBezTo>
                    <a:pt x="124045" y="91236"/>
                    <a:pt x="124003" y="91443"/>
                    <a:pt x="123962" y="91609"/>
                  </a:cubicBezTo>
                  <a:cubicBezTo>
                    <a:pt x="123796" y="91940"/>
                    <a:pt x="123465" y="92189"/>
                    <a:pt x="123051" y="92354"/>
                  </a:cubicBezTo>
                  <a:cubicBezTo>
                    <a:pt x="122636" y="92562"/>
                    <a:pt x="122139" y="92727"/>
                    <a:pt x="121600" y="92852"/>
                  </a:cubicBezTo>
                  <a:cubicBezTo>
                    <a:pt x="120938" y="93017"/>
                    <a:pt x="120316" y="93142"/>
                    <a:pt x="119902" y="93266"/>
                  </a:cubicBezTo>
                  <a:cubicBezTo>
                    <a:pt x="118990" y="93597"/>
                    <a:pt x="118079" y="93887"/>
                    <a:pt x="117167" y="94260"/>
                  </a:cubicBezTo>
                  <a:cubicBezTo>
                    <a:pt x="116422" y="94509"/>
                    <a:pt x="115593" y="95047"/>
                    <a:pt x="114930" y="95130"/>
                  </a:cubicBezTo>
                  <a:cubicBezTo>
                    <a:pt x="114358" y="95216"/>
                    <a:pt x="113786" y="95262"/>
                    <a:pt x="113217" y="95262"/>
                  </a:cubicBezTo>
                  <a:cubicBezTo>
                    <a:pt x="112138" y="95262"/>
                    <a:pt x="111072" y="95096"/>
                    <a:pt x="110041" y="94716"/>
                  </a:cubicBezTo>
                  <a:cubicBezTo>
                    <a:pt x="109627" y="94550"/>
                    <a:pt x="109585" y="94384"/>
                    <a:pt x="109295" y="94094"/>
                  </a:cubicBezTo>
                  <a:cubicBezTo>
                    <a:pt x="109047" y="93804"/>
                    <a:pt x="108674" y="93763"/>
                    <a:pt x="108384" y="93514"/>
                  </a:cubicBezTo>
                  <a:cubicBezTo>
                    <a:pt x="107804" y="93059"/>
                    <a:pt x="107017" y="92727"/>
                    <a:pt x="106354" y="92396"/>
                  </a:cubicBezTo>
                  <a:cubicBezTo>
                    <a:pt x="104945" y="91650"/>
                    <a:pt x="103661" y="90739"/>
                    <a:pt x="102211" y="90117"/>
                  </a:cubicBezTo>
                  <a:cubicBezTo>
                    <a:pt x="100802" y="89537"/>
                    <a:pt x="99311" y="89123"/>
                    <a:pt x="97778" y="88874"/>
                  </a:cubicBezTo>
                  <a:cubicBezTo>
                    <a:pt x="98855" y="88377"/>
                    <a:pt x="100056" y="88543"/>
                    <a:pt x="101175" y="88253"/>
                  </a:cubicBezTo>
                  <a:cubicBezTo>
                    <a:pt x="101795" y="88089"/>
                    <a:pt x="102407" y="88005"/>
                    <a:pt x="103015" y="88005"/>
                  </a:cubicBezTo>
                  <a:cubicBezTo>
                    <a:pt x="103788" y="88005"/>
                    <a:pt x="104553" y="88140"/>
                    <a:pt x="105318" y="88418"/>
                  </a:cubicBezTo>
                  <a:cubicBezTo>
                    <a:pt x="105235" y="88336"/>
                    <a:pt x="105152" y="88253"/>
                    <a:pt x="105069" y="88211"/>
                  </a:cubicBezTo>
                  <a:lnTo>
                    <a:pt x="105069" y="88211"/>
                  </a:lnTo>
                  <a:cubicBezTo>
                    <a:pt x="105194" y="88253"/>
                    <a:pt x="105277" y="88294"/>
                    <a:pt x="105401" y="88336"/>
                  </a:cubicBezTo>
                  <a:cubicBezTo>
                    <a:pt x="104593" y="87554"/>
                    <a:pt x="103720" y="87395"/>
                    <a:pt x="102791" y="87395"/>
                  </a:cubicBezTo>
                  <a:cubicBezTo>
                    <a:pt x="102243" y="87395"/>
                    <a:pt x="101676" y="87450"/>
                    <a:pt x="101092" y="87466"/>
                  </a:cubicBezTo>
                  <a:cubicBezTo>
                    <a:pt x="100139" y="87507"/>
                    <a:pt x="99269" y="87714"/>
                    <a:pt x="98440" y="88004"/>
                  </a:cubicBezTo>
                  <a:cubicBezTo>
                    <a:pt x="97943" y="88170"/>
                    <a:pt x="97488" y="88377"/>
                    <a:pt x="97032" y="88543"/>
                  </a:cubicBezTo>
                  <a:cubicBezTo>
                    <a:pt x="96908" y="88584"/>
                    <a:pt x="96825" y="88667"/>
                    <a:pt x="96700" y="88708"/>
                  </a:cubicBezTo>
                  <a:cubicBezTo>
                    <a:pt x="95996" y="88957"/>
                    <a:pt x="95209" y="89123"/>
                    <a:pt x="94505" y="89371"/>
                  </a:cubicBezTo>
                  <a:cubicBezTo>
                    <a:pt x="93800" y="89661"/>
                    <a:pt x="93262" y="89993"/>
                    <a:pt x="92516" y="90076"/>
                  </a:cubicBezTo>
                  <a:cubicBezTo>
                    <a:pt x="90569" y="90366"/>
                    <a:pt x="88580" y="90821"/>
                    <a:pt x="86633" y="90863"/>
                  </a:cubicBezTo>
                  <a:cubicBezTo>
                    <a:pt x="85514" y="90904"/>
                    <a:pt x="84478" y="90863"/>
                    <a:pt x="83360" y="91029"/>
                  </a:cubicBezTo>
                  <a:cubicBezTo>
                    <a:pt x="83111" y="91070"/>
                    <a:pt x="82862" y="91153"/>
                    <a:pt x="82655" y="91194"/>
                  </a:cubicBezTo>
                  <a:cubicBezTo>
                    <a:pt x="82324" y="91319"/>
                    <a:pt x="82117" y="91319"/>
                    <a:pt x="81827" y="91360"/>
                  </a:cubicBezTo>
                  <a:cubicBezTo>
                    <a:pt x="81495" y="91443"/>
                    <a:pt x="81122" y="91774"/>
                    <a:pt x="81081" y="92106"/>
                  </a:cubicBezTo>
                  <a:cubicBezTo>
                    <a:pt x="80998" y="92479"/>
                    <a:pt x="81122" y="92976"/>
                    <a:pt x="81039" y="93390"/>
                  </a:cubicBezTo>
                  <a:cubicBezTo>
                    <a:pt x="80957" y="93680"/>
                    <a:pt x="80708" y="93929"/>
                    <a:pt x="80501" y="94136"/>
                  </a:cubicBezTo>
                  <a:cubicBezTo>
                    <a:pt x="80361" y="94229"/>
                    <a:pt x="80256" y="94276"/>
                    <a:pt x="80173" y="94276"/>
                  </a:cubicBezTo>
                  <a:cubicBezTo>
                    <a:pt x="80035" y="94276"/>
                    <a:pt x="79957" y="94146"/>
                    <a:pt x="79879" y="93887"/>
                  </a:cubicBezTo>
                  <a:cubicBezTo>
                    <a:pt x="79811" y="93717"/>
                    <a:pt x="79548" y="93129"/>
                    <a:pt x="79296" y="93129"/>
                  </a:cubicBezTo>
                  <a:cubicBezTo>
                    <a:pt x="79240" y="93129"/>
                    <a:pt x="79186" y="93157"/>
                    <a:pt x="79134" y="93224"/>
                  </a:cubicBezTo>
                  <a:cubicBezTo>
                    <a:pt x="79092" y="92479"/>
                    <a:pt x="79299" y="91981"/>
                    <a:pt x="79714" y="91567"/>
                  </a:cubicBezTo>
                  <a:cubicBezTo>
                    <a:pt x="79962" y="91360"/>
                    <a:pt x="80252" y="91153"/>
                    <a:pt x="80625" y="90987"/>
                  </a:cubicBezTo>
                  <a:cubicBezTo>
                    <a:pt x="80625" y="90987"/>
                    <a:pt x="80584" y="90987"/>
                    <a:pt x="80584" y="90946"/>
                  </a:cubicBezTo>
                  <a:cubicBezTo>
                    <a:pt x="80625" y="90946"/>
                    <a:pt x="80667" y="90946"/>
                    <a:pt x="80708" y="90904"/>
                  </a:cubicBezTo>
                  <a:cubicBezTo>
                    <a:pt x="80508" y="90754"/>
                    <a:pt x="80328" y="90691"/>
                    <a:pt x="80160" y="90691"/>
                  </a:cubicBezTo>
                  <a:cubicBezTo>
                    <a:pt x="79911" y="90691"/>
                    <a:pt x="79688" y="90830"/>
                    <a:pt x="79465" y="91029"/>
                  </a:cubicBezTo>
                  <a:cubicBezTo>
                    <a:pt x="79341" y="91111"/>
                    <a:pt x="79216" y="91236"/>
                    <a:pt x="79092" y="91360"/>
                  </a:cubicBezTo>
                  <a:cubicBezTo>
                    <a:pt x="79051" y="91401"/>
                    <a:pt x="79051" y="91401"/>
                    <a:pt x="79051" y="91401"/>
                  </a:cubicBezTo>
                  <a:cubicBezTo>
                    <a:pt x="78512" y="91940"/>
                    <a:pt x="78512" y="93017"/>
                    <a:pt x="78595" y="93680"/>
                  </a:cubicBezTo>
                  <a:cubicBezTo>
                    <a:pt x="78678" y="94426"/>
                    <a:pt x="78678" y="95255"/>
                    <a:pt x="78429" y="95959"/>
                  </a:cubicBezTo>
                  <a:cubicBezTo>
                    <a:pt x="78388" y="96083"/>
                    <a:pt x="78346" y="96207"/>
                    <a:pt x="78305" y="96332"/>
                  </a:cubicBezTo>
                  <a:cubicBezTo>
                    <a:pt x="78222" y="96539"/>
                    <a:pt x="78139" y="96787"/>
                    <a:pt x="77974" y="96870"/>
                  </a:cubicBezTo>
                  <a:cubicBezTo>
                    <a:pt x="77974" y="96912"/>
                    <a:pt x="77974" y="96912"/>
                    <a:pt x="77932" y="96912"/>
                  </a:cubicBezTo>
                  <a:cubicBezTo>
                    <a:pt x="77846" y="96986"/>
                    <a:pt x="77759" y="97016"/>
                    <a:pt x="77673" y="97016"/>
                  </a:cubicBezTo>
                  <a:cubicBezTo>
                    <a:pt x="77469" y="97016"/>
                    <a:pt x="77266" y="96850"/>
                    <a:pt x="77062" y="96705"/>
                  </a:cubicBezTo>
                  <a:cubicBezTo>
                    <a:pt x="76813" y="96539"/>
                    <a:pt x="76855" y="95959"/>
                    <a:pt x="76855" y="95669"/>
                  </a:cubicBezTo>
                  <a:cubicBezTo>
                    <a:pt x="76855" y="95296"/>
                    <a:pt x="77062" y="94882"/>
                    <a:pt x="77145" y="94467"/>
                  </a:cubicBezTo>
                  <a:cubicBezTo>
                    <a:pt x="77311" y="93639"/>
                    <a:pt x="77103" y="92644"/>
                    <a:pt x="76979" y="91774"/>
                  </a:cubicBezTo>
                  <a:cubicBezTo>
                    <a:pt x="76938" y="91567"/>
                    <a:pt x="74990" y="91360"/>
                    <a:pt x="74659" y="91277"/>
                  </a:cubicBezTo>
                  <a:cubicBezTo>
                    <a:pt x="73830" y="91070"/>
                    <a:pt x="73002" y="90863"/>
                    <a:pt x="72173" y="90697"/>
                  </a:cubicBezTo>
                  <a:cubicBezTo>
                    <a:pt x="71593" y="90531"/>
                    <a:pt x="71013" y="90324"/>
                    <a:pt x="70475" y="90200"/>
                  </a:cubicBezTo>
                  <a:cubicBezTo>
                    <a:pt x="71552" y="86844"/>
                    <a:pt x="72836" y="83612"/>
                    <a:pt x="74410" y="80464"/>
                  </a:cubicBezTo>
                  <a:cubicBezTo>
                    <a:pt x="74866" y="79511"/>
                    <a:pt x="75363" y="78516"/>
                    <a:pt x="75861" y="77522"/>
                  </a:cubicBezTo>
                  <a:cubicBezTo>
                    <a:pt x="76606" y="76031"/>
                    <a:pt x="77435" y="74539"/>
                    <a:pt x="78346" y="73130"/>
                  </a:cubicBezTo>
                  <a:cubicBezTo>
                    <a:pt x="78844" y="72426"/>
                    <a:pt x="79341" y="71763"/>
                    <a:pt x="79879" y="71100"/>
                  </a:cubicBezTo>
                  <a:cubicBezTo>
                    <a:pt x="80004" y="70976"/>
                    <a:pt x="80128" y="70852"/>
                    <a:pt x="80211" y="70727"/>
                  </a:cubicBezTo>
                  <a:cubicBezTo>
                    <a:pt x="81205" y="69650"/>
                    <a:pt x="82448" y="68449"/>
                    <a:pt x="83774" y="68034"/>
                  </a:cubicBezTo>
                  <a:cubicBezTo>
                    <a:pt x="83857" y="67993"/>
                    <a:pt x="84354" y="67786"/>
                    <a:pt x="84644" y="67537"/>
                  </a:cubicBezTo>
                  <a:cubicBezTo>
                    <a:pt x="84810" y="67413"/>
                    <a:pt x="84893" y="67289"/>
                    <a:pt x="84727" y="67206"/>
                  </a:cubicBezTo>
                  <a:cubicBezTo>
                    <a:pt x="84706" y="67196"/>
                    <a:pt x="84676" y="67191"/>
                    <a:pt x="84638" y="67191"/>
                  </a:cubicBezTo>
                  <a:cubicBezTo>
                    <a:pt x="84367" y="67191"/>
                    <a:pt x="83707" y="67423"/>
                    <a:pt x="83525" y="67496"/>
                  </a:cubicBezTo>
                  <a:cubicBezTo>
                    <a:pt x="83194" y="67662"/>
                    <a:pt x="82780" y="67869"/>
                    <a:pt x="82490" y="68117"/>
                  </a:cubicBezTo>
                  <a:cubicBezTo>
                    <a:pt x="82282" y="68242"/>
                    <a:pt x="82075" y="68449"/>
                    <a:pt x="81909" y="68573"/>
                  </a:cubicBezTo>
                  <a:cubicBezTo>
                    <a:pt x="81785" y="68656"/>
                    <a:pt x="81702" y="68739"/>
                    <a:pt x="81619" y="68822"/>
                  </a:cubicBezTo>
                  <a:cubicBezTo>
                    <a:pt x="81495" y="68946"/>
                    <a:pt x="81371" y="69029"/>
                    <a:pt x="81288" y="69153"/>
                  </a:cubicBezTo>
                  <a:cubicBezTo>
                    <a:pt x="79092" y="71183"/>
                    <a:pt x="77476" y="73628"/>
                    <a:pt x="75861" y="76238"/>
                  </a:cubicBezTo>
                  <a:cubicBezTo>
                    <a:pt x="75861" y="76238"/>
                    <a:pt x="75819" y="76279"/>
                    <a:pt x="75819" y="76321"/>
                  </a:cubicBezTo>
                  <a:cubicBezTo>
                    <a:pt x="74203" y="78931"/>
                    <a:pt x="72878" y="81748"/>
                    <a:pt x="71759" y="84607"/>
                  </a:cubicBezTo>
                  <a:cubicBezTo>
                    <a:pt x="70226" y="88501"/>
                    <a:pt x="69107" y="92520"/>
                    <a:pt x="68237" y="96580"/>
                  </a:cubicBezTo>
                  <a:cubicBezTo>
                    <a:pt x="67906" y="98238"/>
                    <a:pt x="67491" y="99853"/>
                    <a:pt x="66994" y="101428"/>
                  </a:cubicBezTo>
                  <a:cubicBezTo>
                    <a:pt x="66829" y="101925"/>
                    <a:pt x="66704" y="102381"/>
                    <a:pt x="66539" y="102878"/>
                  </a:cubicBezTo>
                  <a:cubicBezTo>
                    <a:pt x="66497" y="103002"/>
                    <a:pt x="66331" y="103168"/>
                    <a:pt x="66166" y="103334"/>
                  </a:cubicBezTo>
                  <a:cubicBezTo>
                    <a:pt x="66166" y="103375"/>
                    <a:pt x="66166" y="103375"/>
                    <a:pt x="66124" y="103416"/>
                  </a:cubicBezTo>
                  <a:cubicBezTo>
                    <a:pt x="66083" y="103458"/>
                    <a:pt x="66083" y="103499"/>
                    <a:pt x="66041" y="103541"/>
                  </a:cubicBezTo>
                  <a:cubicBezTo>
                    <a:pt x="65917" y="103872"/>
                    <a:pt x="65793" y="104245"/>
                    <a:pt x="66166" y="104452"/>
                  </a:cubicBezTo>
                  <a:cubicBezTo>
                    <a:pt x="66249" y="104494"/>
                    <a:pt x="66290" y="104742"/>
                    <a:pt x="66290" y="104991"/>
                  </a:cubicBezTo>
                  <a:cubicBezTo>
                    <a:pt x="66290" y="105239"/>
                    <a:pt x="66249" y="105529"/>
                    <a:pt x="66249" y="105654"/>
                  </a:cubicBezTo>
                  <a:cubicBezTo>
                    <a:pt x="66124" y="107394"/>
                    <a:pt x="65959" y="109092"/>
                    <a:pt x="65586" y="110791"/>
                  </a:cubicBezTo>
                  <a:cubicBezTo>
                    <a:pt x="65420" y="111578"/>
                    <a:pt x="64923" y="112490"/>
                    <a:pt x="64923" y="113236"/>
                  </a:cubicBezTo>
                  <a:cubicBezTo>
                    <a:pt x="64881" y="114188"/>
                    <a:pt x="64840" y="115141"/>
                    <a:pt x="64798" y="116094"/>
                  </a:cubicBezTo>
                  <a:cubicBezTo>
                    <a:pt x="64633" y="119533"/>
                    <a:pt x="65088" y="123055"/>
                    <a:pt x="65544" y="126493"/>
                  </a:cubicBezTo>
                  <a:cubicBezTo>
                    <a:pt x="65544" y="126535"/>
                    <a:pt x="65544" y="126618"/>
                    <a:pt x="65586" y="126701"/>
                  </a:cubicBezTo>
                  <a:cubicBezTo>
                    <a:pt x="66083" y="130305"/>
                    <a:pt x="66829" y="133868"/>
                    <a:pt x="67616" y="137431"/>
                  </a:cubicBezTo>
                  <a:cubicBezTo>
                    <a:pt x="68030" y="139130"/>
                    <a:pt x="68403" y="140829"/>
                    <a:pt x="68900" y="142486"/>
                  </a:cubicBezTo>
                  <a:cubicBezTo>
                    <a:pt x="69107" y="143356"/>
                    <a:pt x="69356" y="144184"/>
                    <a:pt x="69646" y="145054"/>
                  </a:cubicBezTo>
                  <a:cubicBezTo>
                    <a:pt x="69770" y="145386"/>
                    <a:pt x="69853" y="145800"/>
                    <a:pt x="70060" y="146090"/>
                  </a:cubicBezTo>
                  <a:cubicBezTo>
                    <a:pt x="70143" y="146215"/>
                    <a:pt x="70267" y="146629"/>
                    <a:pt x="70267" y="146753"/>
                  </a:cubicBezTo>
                  <a:cubicBezTo>
                    <a:pt x="70267" y="146795"/>
                    <a:pt x="70309" y="146836"/>
                    <a:pt x="70309" y="146877"/>
                  </a:cubicBezTo>
                  <a:cubicBezTo>
                    <a:pt x="70350" y="147333"/>
                    <a:pt x="70640" y="147747"/>
                    <a:pt x="71013" y="147955"/>
                  </a:cubicBezTo>
                  <a:cubicBezTo>
                    <a:pt x="71096" y="148037"/>
                    <a:pt x="71220" y="148079"/>
                    <a:pt x="71345" y="148120"/>
                  </a:cubicBezTo>
                  <a:cubicBezTo>
                    <a:pt x="71925" y="148286"/>
                    <a:pt x="72505" y="148783"/>
                    <a:pt x="72919" y="149322"/>
                  </a:cubicBezTo>
                  <a:cubicBezTo>
                    <a:pt x="72919" y="149322"/>
                    <a:pt x="72960" y="149363"/>
                    <a:pt x="72960" y="149405"/>
                  </a:cubicBezTo>
                  <a:cubicBezTo>
                    <a:pt x="72960" y="149405"/>
                    <a:pt x="73002" y="149446"/>
                    <a:pt x="73002" y="149446"/>
                  </a:cubicBezTo>
                  <a:cubicBezTo>
                    <a:pt x="73085" y="149529"/>
                    <a:pt x="73126" y="149612"/>
                    <a:pt x="73168" y="149695"/>
                  </a:cubicBezTo>
                  <a:cubicBezTo>
                    <a:pt x="73375" y="150026"/>
                    <a:pt x="73582" y="150399"/>
                    <a:pt x="73665" y="150772"/>
                  </a:cubicBezTo>
                  <a:cubicBezTo>
                    <a:pt x="73665" y="150813"/>
                    <a:pt x="73665" y="150813"/>
                    <a:pt x="73665" y="150813"/>
                  </a:cubicBezTo>
                  <a:cubicBezTo>
                    <a:pt x="73748" y="151103"/>
                    <a:pt x="73830" y="151311"/>
                    <a:pt x="73830" y="151476"/>
                  </a:cubicBezTo>
                  <a:cubicBezTo>
                    <a:pt x="73830" y="151642"/>
                    <a:pt x="73748" y="151725"/>
                    <a:pt x="73540" y="151849"/>
                  </a:cubicBezTo>
                  <a:cubicBezTo>
                    <a:pt x="72753" y="152263"/>
                    <a:pt x="71925" y="152761"/>
                    <a:pt x="71137" y="153175"/>
                  </a:cubicBezTo>
                  <a:cubicBezTo>
                    <a:pt x="70309" y="153589"/>
                    <a:pt x="69522" y="153962"/>
                    <a:pt x="68693" y="154376"/>
                  </a:cubicBezTo>
                  <a:cubicBezTo>
                    <a:pt x="67823" y="154749"/>
                    <a:pt x="66787" y="155371"/>
                    <a:pt x="65876" y="155536"/>
                  </a:cubicBezTo>
                  <a:cubicBezTo>
                    <a:pt x="65738" y="155562"/>
                    <a:pt x="65576" y="155577"/>
                    <a:pt x="65405" y="155577"/>
                  </a:cubicBezTo>
                  <a:cubicBezTo>
                    <a:pt x="64751" y="155577"/>
                    <a:pt x="63970" y="155356"/>
                    <a:pt x="63970" y="154666"/>
                  </a:cubicBezTo>
                  <a:cubicBezTo>
                    <a:pt x="63970" y="153838"/>
                    <a:pt x="63887" y="153051"/>
                    <a:pt x="64467" y="152512"/>
                  </a:cubicBezTo>
                  <a:cubicBezTo>
                    <a:pt x="64508" y="152429"/>
                    <a:pt x="64467" y="152429"/>
                    <a:pt x="64508" y="152346"/>
                  </a:cubicBezTo>
                  <a:cubicBezTo>
                    <a:pt x="64508" y="152346"/>
                    <a:pt x="64540" y="152377"/>
                    <a:pt x="64548" y="152413"/>
                  </a:cubicBezTo>
                  <a:lnTo>
                    <a:pt x="64548" y="152413"/>
                  </a:lnTo>
                  <a:cubicBezTo>
                    <a:pt x="64510" y="152089"/>
                    <a:pt x="64549" y="151844"/>
                    <a:pt x="64508" y="151518"/>
                  </a:cubicBezTo>
                  <a:cubicBezTo>
                    <a:pt x="64426" y="151145"/>
                    <a:pt x="64260" y="151103"/>
                    <a:pt x="64011" y="150813"/>
                  </a:cubicBezTo>
                  <a:cubicBezTo>
                    <a:pt x="63431" y="150109"/>
                    <a:pt x="63017" y="149280"/>
                    <a:pt x="62437" y="148576"/>
                  </a:cubicBezTo>
                  <a:cubicBezTo>
                    <a:pt x="61857" y="147955"/>
                    <a:pt x="61235" y="147333"/>
                    <a:pt x="60531" y="146795"/>
                  </a:cubicBezTo>
                  <a:cubicBezTo>
                    <a:pt x="60034" y="146463"/>
                    <a:pt x="59951" y="146339"/>
                    <a:pt x="59744" y="145759"/>
                  </a:cubicBezTo>
                  <a:cubicBezTo>
                    <a:pt x="59620" y="145344"/>
                    <a:pt x="59537" y="144930"/>
                    <a:pt x="59495" y="144474"/>
                  </a:cubicBezTo>
                  <a:cubicBezTo>
                    <a:pt x="59205" y="142734"/>
                    <a:pt x="59122" y="140953"/>
                    <a:pt x="58832" y="139213"/>
                  </a:cubicBezTo>
                  <a:cubicBezTo>
                    <a:pt x="58584" y="137431"/>
                    <a:pt x="58211" y="135691"/>
                    <a:pt x="57797" y="133910"/>
                  </a:cubicBezTo>
                  <a:cubicBezTo>
                    <a:pt x="57631" y="133122"/>
                    <a:pt x="57382" y="132335"/>
                    <a:pt x="57299" y="131507"/>
                  </a:cubicBezTo>
                  <a:cubicBezTo>
                    <a:pt x="57175" y="130637"/>
                    <a:pt x="57092" y="129808"/>
                    <a:pt x="56719" y="128979"/>
                  </a:cubicBezTo>
                  <a:cubicBezTo>
                    <a:pt x="55974" y="127446"/>
                    <a:pt x="55725" y="125789"/>
                    <a:pt x="55311" y="124132"/>
                  </a:cubicBezTo>
                  <a:cubicBezTo>
                    <a:pt x="54482" y="120652"/>
                    <a:pt x="53612" y="117089"/>
                    <a:pt x="52411" y="113691"/>
                  </a:cubicBezTo>
                  <a:cubicBezTo>
                    <a:pt x="51831" y="112034"/>
                    <a:pt x="51333" y="110335"/>
                    <a:pt x="50546" y="108761"/>
                  </a:cubicBezTo>
                  <a:cubicBezTo>
                    <a:pt x="50339" y="108388"/>
                    <a:pt x="50173" y="108015"/>
                    <a:pt x="49925" y="107601"/>
                  </a:cubicBezTo>
                  <a:cubicBezTo>
                    <a:pt x="49800" y="107394"/>
                    <a:pt x="49220" y="106689"/>
                    <a:pt x="49262" y="106441"/>
                  </a:cubicBezTo>
                  <a:cubicBezTo>
                    <a:pt x="49428" y="105819"/>
                    <a:pt x="48433" y="104866"/>
                    <a:pt x="48226" y="104286"/>
                  </a:cubicBezTo>
                  <a:cubicBezTo>
                    <a:pt x="47646" y="102671"/>
                    <a:pt x="48226" y="101262"/>
                    <a:pt x="48765" y="99688"/>
                  </a:cubicBezTo>
                  <a:cubicBezTo>
                    <a:pt x="49262" y="98072"/>
                    <a:pt x="49800" y="96456"/>
                    <a:pt x="50173" y="94799"/>
                  </a:cubicBezTo>
                  <a:cubicBezTo>
                    <a:pt x="50960" y="91443"/>
                    <a:pt x="51292" y="88046"/>
                    <a:pt x="51126" y="84607"/>
                  </a:cubicBezTo>
                  <a:cubicBezTo>
                    <a:pt x="51085" y="82908"/>
                    <a:pt x="50878" y="81209"/>
                    <a:pt x="50546" y="79552"/>
                  </a:cubicBezTo>
                  <a:cubicBezTo>
                    <a:pt x="50173" y="77729"/>
                    <a:pt x="49593" y="75906"/>
                    <a:pt x="49345" y="74125"/>
                  </a:cubicBezTo>
                  <a:cubicBezTo>
                    <a:pt x="49262" y="73586"/>
                    <a:pt x="49055" y="72965"/>
                    <a:pt x="48847" y="72302"/>
                  </a:cubicBezTo>
                  <a:cubicBezTo>
                    <a:pt x="48599" y="71515"/>
                    <a:pt x="48309" y="70686"/>
                    <a:pt x="48102" y="69940"/>
                  </a:cubicBezTo>
                  <a:cubicBezTo>
                    <a:pt x="47646" y="68283"/>
                    <a:pt x="47149" y="66626"/>
                    <a:pt x="46693" y="64969"/>
                  </a:cubicBezTo>
                  <a:cubicBezTo>
                    <a:pt x="45740" y="61405"/>
                    <a:pt x="44829" y="57884"/>
                    <a:pt x="44083" y="54279"/>
                  </a:cubicBezTo>
                  <a:cubicBezTo>
                    <a:pt x="43337" y="50758"/>
                    <a:pt x="42509" y="47236"/>
                    <a:pt x="41804" y="43673"/>
                  </a:cubicBezTo>
                  <a:cubicBezTo>
                    <a:pt x="41431" y="41767"/>
                    <a:pt x="41017" y="39820"/>
                    <a:pt x="40603" y="37873"/>
                  </a:cubicBezTo>
                  <a:cubicBezTo>
                    <a:pt x="40520" y="37666"/>
                    <a:pt x="40396" y="37500"/>
                    <a:pt x="40354" y="37210"/>
                  </a:cubicBezTo>
                  <a:cubicBezTo>
                    <a:pt x="40313" y="36796"/>
                    <a:pt x="40271" y="36381"/>
                    <a:pt x="40147" y="36008"/>
                  </a:cubicBezTo>
                  <a:cubicBezTo>
                    <a:pt x="39857" y="35180"/>
                    <a:pt x="39608" y="34351"/>
                    <a:pt x="39277" y="33564"/>
                  </a:cubicBezTo>
                  <a:cubicBezTo>
                    <a:pt x="39153" y="33274"/>
                    <a:pt x="39028" y="33025"/>
                    <a:pt x="38945" y="32735"/>
                  </a:cubicBezTo>
                  <a:lnTo>
                    <a:pt x="38904" y="32735"/>
                  </a:lnTo>
                  <a:cubicBezTo>
                    <a:pt x="38324" y="31327"/>
                    <a:pt x="37744" y="29918"/>
                    <a:pt x="37123" y="28509"/>
                  </a:cubicBezTo>
                  <a:cubicBezTo>
                    <a:pt x="37081" y="28344"/>
                    <a:pt x="36998" y="28178"/>
                    <a:pt x="36915" y="27971"/>
                  </a:cubicBezTo>
                  <a:cubicBezTo>
                    <a:pt x="36294" y="26562"/>
                    <a:pt x="35672" y="25153"/>
                    <a:pt x="35051" y="23786"/>
                  </a:cubicBezTo>
                  <a:cubicBezTo>
                    <a:pt x="34347" y="22295"/>
                    <a:pt x="34264" y="20555"/>
                    <a:pt x="34429" y="18939"/>
                  </a:cubicBezTo>
                  <a:cubicBezTo>
                    <a:pt x="34429" y="18732"/>
                    <a:pt x="34471" y="18525"/>
                    <a:pt x="34512" y="18359"/>
                  </a:cubicBezTo>
                  <a:cubicBezTo>
                    <a:pt x="34512" y="18317"/>
                    <a:pt x="34554" y="18317"/>
                    <a:pt x="34554" y="18276"/>
                  </a:cubicBezTo>
                  <a:cubicBezTo>
                    <a:pt x="34595" y="18152"/>
                    <a:pt x="34637" y="18027"/>
                    <a:pt x="34678" y="17903"/>
                  </a:cubicBezTo>
                  <a:cubicBezTo>
                    <a:pt x="34720" y="17862"/>
                    <a:pt x="34720" y="17779"/>
                    <a:pt x="34761" y="17737"/>
                  </a:cubicBezTo>
                  <a:cubicBezTo>
                    <a:pt x="35134" y="17033"/>
                    <a:pt x="35672" y="16494"/>
                    <a:pt x="36294" y="15956"/>
                  </a:cubicBezTo>
                  <a:cubicBezTo>
                    <a:pt x="36584" y="15707"/>
                    <a:pt x="36915" y="15417"/>
                    <a:pt x="37205" y="15127"/>
                  </a:cubicBezTo>
                  <a:cubicBezTo>
                    <a:pt x="37744" y="14589"/>
                    <a:pt x="38324" y="14091"/>
                    <a:pt x="38780" y="13511"/>
                  </a:cubicBezTo>
                  <a:cubicBezTo>
                    <a:pt x="38863" y="13429"/>
                    <a:pt x="39028" y="13221"/>
                    <a:pt x="39194" y="13056"/>
                  </a:cubicBezTo>
                  <a:cubicBezTo>
                    <a:pt x="39360" y="12848"/>
                    <a:pt x="39526" y="12600"/>
                    <a:pt x="39401" y="12517"/>
                  </a:cubicBezTo>
                  <a:cubicBezTo>
                    <a:pt x="39351" y="12467"/>
                    <a:pt x="39298" y="12446"/>
                    <a:pt x="39244" y="12446"/>
                  </a:cubicBezTo>
                  <a:cubicBezTo>
                    <a:pt x="39076" y="12446"/>
                    <a:pt x="38895" y="12650"/>
                    <a:pt x="38738" y="12807"/>
                  </a:cubicBezTo>
                  <a:cubicBezTo>
                    <a:pt x="38697" y="12848"/>
                    <a:pt x="38655" y="12890"/>
                    <a:pt x="38614" y="12890"/>
                  </a:cubicBezTo>
                  <a:cubicBezTo>
                    <a:pt x="37910" y="13511"/>
                    <a:pt x="37164" y="14009"/>
                    <a:pt x="36418" y="14589"/>
                  </a:cubicBezTo>
                  <a:cubicBezTo>
                    <a:pt x="35921" y="15003"/>
                    <a:pt x="35465" y="15417"/>
                    <a:pt x="35051" y="15956"/>
                  </a:cubicBezTo>
                  <a:cubicBezTo>
                    <a:pt x="35010" y="16039"/>
                    <a:pt x="34927" y="16122"/>
                    <a:pt x="34885" y="16163"/>
                  </a:cubicBezTo>
                  <a:cubicBezTo>
                    <a:pt x="34844" y="16246"/>
                    <a:pt x="34802" y="16287"/>
                    <a:pt x="34761" y="16329"/>
                  </a:cubicBezTo>
                  <a:cubicBezTo>
                    <a:pt x="34305" y="16909"/>
                    <a:pt x="33849" y="17530"/>
                    <a:pt x="33725" y="18276"/>
                  </a:cubicBezTo>
                  <a:cubicBezTo>
                    <a:pt x="33725" y="18317"/>
                    <a:pt x="33725" y="18359"/>
                    <a:pt x="33725" y="18400"/>
                  </a:cubicBezTo>
                  <a:cubicBezTo>
                    <a:pt x="33642" y="18732"/>
                    <a:pt x="33601" y="19063"/>
                    <a:pt x="33559" y="19353"/>
                  </a:cubicBezTo>
                  <a:cubicBezTo>
                    <a:pt x="33559" y="19395"/>
                    <a:pt x="33559" y="19436"/>
                    <a:pt x="33559" y="19436"/>
                  </a:cubicBezTo>
                  <a:cubicBezTo>
                    <a:pt x="33559" y="19477"/>
                    <a:pt x="33559" y="19519"/>
                    <a:pt x="33559" y="19560"/>
                  </a:cubicBezTo>
                  <a:cubicBezTo>
                    <a:pt x="33518" y="19892"/>
                    <a:pt x="33518" y="20223"/>
                    <a:pt x="33559" y="20513"/>
                  </a:cubicBezTo>
                  <a:cubicBezTo>
                    <a:pt x="33601" y="21342"/>
                    <a:pt x="33725" y="22129"/>
                    <a:pt x="33891" y="22916"/>
                  </a:cubicBezTo>
                  <a:cubicBezTo>
                    <a:pt x="33891" y="22958"/>
                    <a:pt x="33932" y="23040"/>
                    <a:pt x="33932" y="23123"/>
                  </a:cubicBezTo>
                  <a:cubicBezTo>
                    <a:pt x="34057" y="23496"/>
                    <a:pt x="34347" y="24159"/>
                    <a:pt x="34429" y="24615"/>
                  </a:cubicBezTo>
                  <a:cubicBezTo>
                    <a:pt x="34471" y="24822"/>
                    <a:pt x="34512" y="25029"/>
                    <a:pt x="34388" y="25112"/>
                  </a:cubicBezTo>
                  <a:cubicBezTo>
                    <a:pt x="34347" y="25153"/>
                    <a:pt x="34305" y="25195"/>
                    <a:pt x="34264" y="25236"/>
                  </a:cubicBezTo>
                  <a:cubicBezTo>
                    <a:pt x="34222" y="25278"/>
                    <a:pt x="34139" y="25361"/>
                    <a:pt x="34098" y="25402"/>
                  </a:cubicBezTo>
                  <a:cubicBezTo>
                    <a:pt x="33849" y="25692"/>
                    <a:pt x="33642" y="26024"/>
                    <a:pt x="33435" y="26272"/>
                  </a:cubicBezTo>
                  <a:cubicBezTo>
                    <a:pt x="33311" y="26438"/>
                    <a:pt x="33187" y="26562"/>
                    <a:pt x="33062" y="26728"/>
                  </a:cubicBezTo>
                  <a:cubicBezTo>
                    <a:pt x="32938" y="26894"/>
                    <a:pt x="32897" y="27059"/>
                    <a:pt x="32897" y="27184"/>
                  </a:cubicBezTo>
                  <a:cubicBezTo>
                    <a:pt x="32855" y="27308"/>
                    <a:pt x="32855" y="27391"/>
                    <a:pt x="32814" y="27556"/>
                  </a:cubicBezTo>
                  <a:cubicBezTo>
                    <a:pt x="32772" y="27556"/>
                    <a:pt x="32772" y="27598"/>
                    <a:pt x="32772" y="27639"/>
                  </a:cubicBezTo>
                  <a:cubicBezTo>
                    <a:pt x="32399" y="28634"/>
                    <a:pt x="32109" y="29628"/>
                    <a:pt x="31861" y="30622"/>
                  </a:cubicBezTo>
                  <a:cubicBezTo>
                    <a:pt x="31695" y="31368"/>
                    <a:pt x="31529" y="32114"/>
                    <a:pt x="31405" y="32901"/>
                  </a:cubicBezTo>
                  <a:cubicBezTo>
                    <a:pt x="30908" y="35843"/>
                    <a:pt x="30866" y="38867"/>
                    <a:pt x="30701" y="41892"/>
                  </a:cubicBezTo>
                  <a:cubicBezTo>
                    <a:pt x="30701" y="41892"/>
                    <a:pt x="30701" y="41933"/>
                    <a:pt x="30701" y="41933"/>
                  </a:cubicBezTo>
                  <a:cubicBezTo>
                    <a:pt x="30659" y="42472"/>
                    <a:pt x="30618" y="43010"/>
                    <a:pt x="30576" y="43549"/>
                  </a:cubicBezTo>
                  <a:cubicBezTo>
                    <a:pt x="30576" y="43549"/>
                    <a:pt x="30576" y="43590"/>
                    <a:pt x="30576" y="43632"/>
                  </a:cubicBezTo>
                  <a:cubicBezTo>
                    <a:pt x="30576" y="43715"/>
                    <a:pt x="30576" y="43756"/>
                    <a:pt x="30576" y="43797"/>
                  </a:cubicBezTo>
                  <a:cubicBezTo>
                    <a:pt x="30494" y="44502"/>
                    <a:pt x="30452" y="45206"/>
                    <a:pt x="30411" y="45910"/>
                  </a:cubicBezTo>
                  <a:cubicBezTo>
                    <a:pt x="30162" y="48852"/>
                    <a:pt x="29955" y="51794"/>
                    <a:pt x="29499" y="54694"/>
                  </a:cubicBezTo>
                  <a:cubicBezTo>
                    <a:pt x="29209" y="56434"/>
                    <a:pt x="29002" y="58298"/>
                    <a:pt x="28422" y="59997"/>
                  </a:cubicBezTo>
                  <a:lnTo>
                    <a:pt x="28381" y="59997"/>
                  </a:lnTo>
                  <a:cubicBezTo>
                    <a:pt x="28298" y="60245"/>
                    <a:pt x="28132" y="60494"/>
                    <a:pt x="28049" y="60701"/>
                  </a:cubicBezTo>
                  <a:cubicBezTo>
                    <a:pt x="27883" y="61074"/>
                    <a:pt x="27842" y="61447"/>
                    <a:pt x="27635" y="61820"/>
                  </a:cubicBezTo>
                  <a:cubicBezTo>
                    <a:pt x="27552" y="62027"/>
                    <a:pt x="27469" y="62234"/>
                    <a:pt x="27386" y="62483"/>
                  </a:cubicBezTo>
                  <a:cubicBezTo>
                    <a:pt x="27303" y="62648"/>
                    <a:pt x="27262" y="62814"/>
                    <a:pt x="27179" y="63021"/>
                  </a:cubicBezTo>
                  <a:cubicBezTo>
                    <a:pt x="27096" y="63311"/>
                    <a:pt x="26930" y="63560"/>
                    <a:pt x="26765" y="63808"/>
                  </a:cubicBezTo>
                  <a:cubicBezTo>
                    <a:pt x="26723" y="63891"/>
                    <a:pt x="26682" y="63933"/>
                    <a:pt x="26640" y="64016"/>
                  </a:cubicBezTo>
                  <a:cubicBezTo>
                    <a:pt x="26640" y="64016"/>
                    <a:pt x="26640" y="64057"/>
                    <a:pt x="26599" y="64098"/>
                  </a:cubicBezTo>
                  <a:cubicBezTo>
                    <a:pt x="26309" y="64720"/>
                    <a:pt x="26060" y="65383"/>
                    <a:pt x="25688" y="65963"/>
                  </a:cubicBezTo>
                  <a:cubicBezTo>
                    <a:pt x="25688" y="66004"/>
                    <a:pt x="25646" y="66004"/>
                    <a:pt x="25646" y="66046"/>
                  </a:cubicBezTo>
                  <a:cubicBezTo>
                    <a:pt x="25190" y="66750"/>
                    <a:pt x="24859" y="67579"/>
                    <a:pt x="24320" y="68200"/>
                  </a:cubicBezTo>
                  <a:lnTo>
                    <a:pt x="24486" y="68200"/>
                  </a:lnTo>
                  <a:cubicBezTo>
                    <a:pt x="24196" y="68780"/>
                    <a:pt x="23285" y="69402"/>
                    <a:pt x="22787" y="69775"/>
                  </a:cubicBezTo>
                  <a:cubicBezTo>
                    <a:pt x="22166" y="70230"/>
                    <a:pt x="21420" y="70686"/>
                    <a:pt x="20674" y="70976"/>
                  </a:cubicBezTo>
                  <a:cubicBezTo>
                    <a:pt x="20301" y="71142"/>
                    <a:pt x="19804" y="71266"/>
                    <a:pt x="19473" y="71473"/>
                  </a:cubicBezTo>
                  <a:cubicBezTo>
                    <a:pt x="19183" y="71680"/>
                    <a:pt x="19183" y="71805"/>
                    <a:pt x="18810" y="71846"/>
                  </a:cubicBezTo>
                  <a:cubicBezTo>
                    <a:pt x="17898" y="71929"/>
                    <a:pt x="17153" y="72136"/>
                    <a:pt x="16324" y="72550"/>
                  </a:cubicBezTo>
                  <a:cubicBezTo>
                    <a:pt x="16420" y="72224"/>
                    <a:pt x="16258" y="72129"/>
                    <a:pt x="16020" y="72129"/>
                  </a:cubicBezTo>
                  <a:cubicBezTo>
                    <a:pt x="15744" y="72129"/>
                    <a:pt x="15364" y="72257"/>
                    <a:pt x="15164" y="72302"/>
                  </a:cubicBezTo>
                  <a:cubicBezTo>
                    <a:pt x="14460" y="72426"/>
                    <a:pt x="13963" y="72923"/>
                    <a:pt x="13465" y="73379"/>
                  </a:cubicBezTo>
                  <a:cubicBezTo>
                    <a:pt x="13300" y="73503"/>
                    <a:pt x="13175" y="73628"/>
                    <a:pt x="13051" y="73793"/>
                  </a:cubicBezTo>
                  <a:cubicBezTo>
                    <a:pt x="12181" y="74581"/>
                    <a:pt x="11352" y="75451"/>
                    <a:pt x="10607" y="76362"/>
                  </a:cubicBezTo>
                  <a:cubicBezTo>
                    <a:pt x="10109" y="76984"/>
                    <a:pt x="9529" y="77481"/>
                    <a:pt x="8908" y="77895"/>
                  </a:cubicBezTo>
                  <a:cubicBezTo>
                    <a:pt x="8867" y="77936"/>
                    <a:pt x="8825" y="77936"/>
                    <a:pt x="8784" y="77978"/>
                  </a:cubicBezTo>
                  <a:cubicBezTo>
                    <a:pt x="8742" y="78019"/>
                    <a:pt x="8701" y="78019"/>
                    <a:pt x="8659" y="78019"/>
                  </a:cubicBezTo>
                  <a:cubicBezTo>
                    <a:pt x="7499" y="78682"/>
                    <a:pt x="6174" y="78972"/>
                    <a:pt x="4806" y="78972"/>
                  </a:cubicBezTo>
                  <a:cubicBezTo>
                    <a:pt x="4806" y="78972"/>
                    <a:pt x="4848" y="78931"/>
                    <a:pt x="4889" y="78931"/>
                  </a:cubicBezTo>
                  <a:cubicBezTo>
                    <a:pt x="5138" y="78765"/>
                    <a:pt x="5386" y="78599"/>
                    <a:pt x="5635" y="78434"/>
                  </a:cubicBezTo>
                  <a:cubicBezTo>
                    <a:pt x="6049" y="78144"/>
                    <a:pt x="6464" y="77854"/>
                    <a:pt x="6836" y="77522"/>
                  </a:cubicBezTo>
                  <a:cubicBezTo>
                    <a:pt x="6878" y="77481"/>
                    <a:pt x="6919" y="77439"/>
                    <a:pt x="7002" y="77398"/>
                  </a:cubicBezTo>
                  <a:cubicBezTo>
                    <a:pt x="7044" y="77356"/>
                    <a:pt x="7085" y="77315"/>
                    <a:pt x="7085" y="77315"/>
                  </a:cubicBezTo>
                  <a:cubicBezTo>
                    <a:pt x="6987" y="77196"/>
                    <a:pt x="6853" y="77150"/>
                    <a:pt x="6700" y="77150"/>
                  </a:cubicBezTo>
                  <a:cubicBezTo>
                    <a:pt x="6269" y="77150"/>
                    <a:pt x="5692" y="77513"/>
                    <a:pt x="5386" y="77605"/>
                  </a:cubicBezTo>
                  <a:cubicBezTo>
                    <a:pt x="4765" y="77771"/>
                    <a:pt x="4143" y="77895"/>
                    <a:pt x="3563" y="78226"/>
                  </a:cubicBezTo>
                  <a:cubicBezTo>
                    <a:pt x="3398" y="78309"/>
                    <a:pt x="3190" y="78434"/>
                    <a:pt x="3025" y="78558"/>
                  </a:cubicBezTo>
                  <a:cubicBezTo>
                    <a:pt x="2445" y="78931"/>
                    <a:pt x="1989" y="79304"/>
                    <a:pt x="1533" y="79801"/>
                  </a:cubicBezTo>
                  <a:cubicBezTo>
                    <a:pt x="1492" y="79842"/>
                    <a:pt x="1450" y="79884"/>
                    <a:pt x="1409" y="79967"/>
                  </a:cubicBezTo>
                  <a:cubicBezTo>
                    <a:pt x="1368" y="80008"/>
                    <a:pt x="1368" y="80049"/>
                    <a:pt x="1326" y="80091"/>
                  </a:cubicBezTo>
                  <a:cubicBezTo>
                    <a:pt x="1243" y="80174"/>
                    <a:pt x="1160" y="80257"/>
                    <a:pt x="1077" y="80381"/>
                  </a:cubicBezTo>
                  <a:lnTo>
                    <a:pt x="1036" y="80381"/>
                  </a:lnTo>
                  <a:cubicBezTo>
                    <a:pt x="995" y="80464"/>
                    <a:pt x="953" y="80505"/>
                    <a:pt x="912" y="80547"/>
                  </a:cubicBezTo>
                  <a:cubicBezTo>
                    <a:pt x="1036" y="80049"/>
                    <a:pt x="1202" y="79552"/>
                    <a:pt x="1492" y="79096"/>
                  </a:cubicBezTo>
                  <a:cubicBezTo>
                    <a:pt x="1616" y="78931"/>
                    <a:pt x="1740" y="78765"/>
                    <a:pt x="1865" y="78599"/>
                  </a:cubicBezTo>
                  <a:cubicBezTo>
                    <a:pt x="2486" y="77936"/>
                    <a:pt x="3190" y="77439"/>
                    <a:pt x="3895" y="76859"/>
                  </a:cubicBezTo>
                  <a:cubicBezTo>
                    <a:pt x="4143" y="76652"/>
                    <a:pt x="4972" y="76155"/>
                    <a:pt x="5096" y="75865"/>
                  </a:cubicBezTo>
                  <a:cubicBezTo>
                    <a:pt x="5156" y="75646"/>
                    <a:pt x="5082" y="75580"/>
                    <a:pt x="4960" y="75580"/>
                  </a:cubicBezTo>
                  <a:cubicBezTo>
                    <a:pt x="4830" y="75580"/>
                    <a:pt x="4645" y="75656"/>
                    <a:pt x="4516" y="75699"/>
                  </a:cubicBezTo>
                  <a:cubicBezTo>
                    <a:pt x="4226" y="75865"/>
                    <a:pt x="3936" y="75948"/>
                    <a:pt x="3563" y="75989"/>
                  </a:cubicBezTo>
                  <a:cubicBezTo>
                    <a:pt x="3066" y="76031"/>
                    <a:pt x="2569" y="76031"/>
                    <a:pt x="2072" y="76031"/>
                  </a:cubicBezTo>
                  <a:cubicBezTo>
                    <a:pt x="3232" y="75616"/>
                    <a:pt x="3688" y="74208"/>
                    <a:pt x="4351" y="73255"/>
                  </a:cubicBezTo>
                  <a:cubicBezTo>
                    <a:pt x="4806" y="72592"/>
                    <a:pt x="5386" y="71929"/>
                    <a:pt x="6008" y="71390"/>
                  </a:cubicBezTo>
                  <a:cubicBezTo>
                    <a:pt x="6505" y="70893"/>
                    <a:pt x="7126" y="70272"/>
                    <a:pt x="7831" y="70230"/>
                  </a:cubicBezTo>
                  <a:lnTo>
                    <a:pt x="7872" y="70230"/>
                  </a:lnTo>
                  <a:cubicBezTo>
                    <a:pt x="8162" y="70189"/>
                    <a:pt x="8494" y="70189"/>
                    <a:pt x="8825" y="70147"/>
                  </a:cubicBezTo>
                  <a:cubicBezTo>
                    <a:pt x="10151" y="70106"/>
                    <a:pt x="11642" y="70065"/>
                    <a:pt x="12761" y="69485"/>
                  </a:cubicBezTo>
                  <a:cubicBezTo>
                    <a:pt x="12802" y="69443"/>
                    <a:pt x="12844" y="69402"/>
                    <a:pt x="12885" y="69402"/>
                  </a:cubicBezTo>
                  <a:cubicBezTo>
                    <a:pt x="13300" y="69153"/>
                    <a:pt x="13673" y="68863"/>
                    <a:pt x="14045" y="68573"/>
                  </a:cubicBezTo>
                  <a:cubicBezTo>
                    <a:pt x="14170" y="68490"/>
                    <a:pt x="14335" y="68366"/>
                    <a:pt x="14460" y="68283"/>
                  </a:cubicBezTo>
                  <a:cubicBezTo>
                    <a:pt x="14957" y="67952"/>
                    <a:pt x="15703" y="67827"/>
                    <a:pt x="16283" y="67620"/>
                  </a:cubicBezTo>
                  <a:lnTo>
                    <a:pt x="16200" y="67620"/>
                  </a:lnTo>
                  <a:cubicBezTo>
                    <a:pt x="16241" y="67579"/>
                    <a:pt x="16324" y="67579"/>
                    <a:pt x="16366" y="67537"/>
                  </a:cubicBezTo>
                  <a:cubicBezTo>
                    <a:pt x="16034" y="67372"/>
                    <a:pt x="15703" y="67372"/>
                    <a:pt x="15330" y="67164"/>
                  </a:cubicBezTo>
                  <a:cubicBezTo>
                    <a:pt x="15040" y="67040"/>
                    <a:pt x="14667" y="66957"/>
                    <a:pt x="14335" y="66874"/>
                  </a:cubicBezTo>
                  <a:lnTo>
                    <a:pt x="14294" y="66874"/>
                  </a:lnTo>
                  <a:cubicBezTo>
                    <a:pt x="16946" y="66709"/>
                    <a:pt x="19721" y="66874"/>
                    <a:pt x="22290" y="66584"/>
                  </a:cubicBezTo>
                  <a:lnTo>
                    <a:pt x="22290" y="66584"/>
                  </a:lnTo>
                  <a:cubicBezTo>
                    <a:pt x="21876" y="67040"/>
                    <a:pt x="21379" y="67454"/>
                    <a:pt x="21006" y="67910"/>
                  </a:cubicBezTo>
                  <a:cubicBezTo>
                    <a:pt x="21089" y="67952"/>
                    <a:pt x="21172" y="67952"/>
                    <a:pt x="21254" y="67952"/>
                  </a:cubicBezTo>
                  <a:lnTo>
                    <a:pt x="21296" y="67952"/>
                  </a:lnTo>
                  <a:cubicBezTo>
                    <a:pt x="21834" y="67952"/>
                    <a:pt x="22373" y="67454"/>
                    <a:pt x="22829" y="67082"/>
                  </a:cubicBezTo>
                  <a:cubicBezTo>
                    <a:pt x="23285" y="66667"/>
                    <a:pt x="23657" y="66253"/>
                    <a:pt x="24030" y="65756"/>
                  </a:cubicBezTo>
                  <a:cubicBezTo>
                    <a:pt x="24237" y="65466"/>
                    <a:pt x="24403" y="65176"/>
                    <a:pt x="24569" y="64886"/>
                  </a:cubicBezTo>
                  <a:cubicBezTo>
                    <a:pt x="25108" y="63933"/>
                    <a:pt x="25439" y="62897"/>
                    <a:pt x="25729" y="61778"/>
                  </a:cubicBezTo>
                  <a:cubicBezTo>
                    <a:pt x="26558" y="58257"/>
                    <a:pt x="27055" y="54569"/>
                    <a:pt x="27345" y="50965"/>
                  </a:cubicBezTo>
                  <a:cubicBezTo>
                    <a:pt x="27676" y="47443"/>
                    <a:pt x="28008" y="43922"/>
                    <a:pt x="28173" y="40400"/>
                  </a:cubicBezTo>
                  <a:cubicBezTo>
                    <a:pt x="28215" y="39696"/>
                    <a:pt x="28256" y="38950"/>
                    <a:pt x="28256" y="38204"/>
                  </a:cubicBezTo>
                  <a:cubicBezTo>
                    <a:pt x="28256" y="38204"/>
                    <a:pt x="28298" y="38163"/>
                    <a:pt x="28298" y="38163"/>
                  </a:cubicBezTo>
                  <a:cubicBezTo>
                    <a:pt x="28422" y="35180"/>
                    <a:pt x="28546" y="32155"/>
                    <a:pt x="29168" y="29214"/>
                  </a:cubicBezTo>
                  <a:cubicBezTo>
                    <a:pt x="29872" y="25692"/>
                    <a:pt x="30949" y="22212"/>
                    <a:pt x="32026" y="18815"/>
                  </a:cubicBezTo>
                  <a:cubicBezTo>
                    <a:pt x="32068" y="18732"/>
                    <a:pt x="32109" y="18649"/>
                    <a:pt x="32109" y="18607"/>
                  </a:cubicBezTo>
                  <a:cubicBezTo>
                    <a:pt x="32192" y="18400"/>
                    <a:pt x="32234" y="18235"/>
                    <a:pt x="32317" y="18069"/>
                  </a:cubicBezTo>
                  <a:cubicBezTo>
                    <a:pt x="32317" y="17986"/>
                    <a:pt x="32358" y="17944"/>
                    <a:pt x="32358" y="17903"/>
                  </a:cubicBezTo>
                  <a:cubicBezTo>
                    <a:pt x="33228" y="15500"/>
                    <a:pt x="34471" y="13097"/>
                    <a:pt x="36004" y="11067"/>
                  </a:cubicBezTo>
                  <a:cubicBezTo>
                    <a:pt x="36377" y="10570"/>
                    <a:pt x="36750" y="10114"/>
                    <a:pt x="37164" y="9658"/>
                  </a:cubicBezTo>
                  <a:cubicBezTo>
                    <a:pt x="37993" y="8747"/>
                    <a:pt x="38821" y="7918"/>
                    <a:pt x="39774" y="7255"/>
                  </a:cubicBezTo>
                  <a:cubicBezTo>
                    <a:pt x="40147" y="7007"/>
                    <a:pt x="40520" y="6758"/>
                    <a:pt x="40893" y="6551"/>
                  </a:cubicBezTo>
                  <a:cubicBezTo>
                    <a:pt x="41846" y="6054"/>
                    <a:pt x="42923" y="5681"/>
                    <a:pt x="44000" y="5308"/>
                  </a:cubicBezTo>
                  <a:cubicBezTo>
                    <a:pt x="44622" y="5101"/>
                    <a:pt x="45243" y="4935"/>
                    <a:pt x="45823" y="4728"/>
                  </a:cubicBezTo>
                  <a:cubicBezTo>
                    <a:pt x="46486" y="4562"/>
                    <a:pt x="47107" y="4397"/>
                    <a:pt x="47770" y="4189"/>
                  </a:cubicBezTo>
                  <a:cubicBezTo>
                    <a:pt x="48889" y="3858"/>
                    <a:pt x="50049" y="3568"/>
                    <a:pt x="51209" y="3319"/>
                  </a:cubicBezTo>
                  <a:cubicBezTo>
                    <a:pt x="51784" y="3197"/>
                    <a:pt x="52360" y="3149"/>
                    <a:pt x="52935" y="3149"/>
                  </a:cubicBezTo>
                  <a:cubicBezTo>
                    <a:pt x="53727" y="3149"/>
                    <a:pt x="54519" y="3241"/>
                    <a:pt x="55311" y="3361"/>
                  </a:cubicBezTo>
                  <a:cubicBezTo>
                    <a:pt x="55559" y="3361"/>
                    <a:pt x="55849" y="3402"/>
                    <a:pt x="56098" y="3444"/>
                  </a:cubicBezTo>
                  <a:cubicBezTo>
                    <a:pt x="56703" y="3513"/>
                    <a:pt x="57330" y="3546"/>
                    <a:pt x="57961" y="3546"/>
                  </a:cubicBezTo>
                  <a:cubicBezTo>
                    <a:pt x="58841" y="3546"/>
                    <a:pt x="59728" y="3482"/>
                    <a:pt x="60572" y="3361"/>
                  </a:cubicBezTo>
                  <a:cubicBezTo>
                    <a:pt x="60738" y="3319"/>
                    <a:pt x="60904" y="3319"/>
                    <a:pt x="61028" y="3278"/>
                  </a:cubicBezTo>
                  <a:lnTo>
                    <a:pt x="61153" y="3278"/>
                  </a:lnTo>
                  <a:cubicBezTo>
                    <a:pt x="61898" y="3112"/>
                    <a:pt x="62768" y="3029"/>
                    <a:pt x="63473" y="2656"/>
                  </a:cubicBezTo>
                  <a:cubicBezTo>
                    <a:pt x="64260" y="2201"/>
                    <a:pt x="64881" y="2035"/>
                    <a:pt x="65793" y="1911"/>
                  </a:cubicBezTo>
                  <a:lnTo>
                    <a:pt x="66290" y="1911"/>
                  </a:lnTo>
                  <a:cubicBezTo>
                    <a:pt x="66621" y="1911"/>
                    <a:pt x="66953" y="1952"/>
                    <a:pt x="67284" y="1994"/>
                  </a:cubicBezTo>
                  <a:cubicBezTo>
                    <a:pt x="67616" y="2076"/>
                    <a:pt x="67989" y="2118"/>
                    <a:pt x="68279" y="2201"/>
                  </a:cubicBezTo>
                  <a:cubicBezTo>
                    <a:pt x="69107" y="2325"/>
                    <a:pt x="69936" y="2449"/>
                    <a:pt x="70765" y="2532"/>
                  </a:cubicBezTo>
                  <a:cubicBezTo>
                    <a:pt x="71055" y="2532"/>
                    <a:pt x="71345" y="2574"/>
                    <a:pt x="71635" y="2574"/>
                  </a:cubicBezTo>
                  <a:cubicBezTo>
                    <a:pt x="71759" y="2574"/>
                    <a:pt x="71883" y="2615"/>
                    <a:pt x="72049" y="2615"/>
                  </a:cubicBezTo>
                  <a:lnTo>
                    <a:pt x="72297" y="2615"/>
                  </a:lnTo>
                  <a:cubicBezTo>
                    <a:pt x="72712" y="2636"/>
                    <a:pt x="73126" y="2646"/>
                    <a:pt x="73540" y="2646"/>
                  </a:cubicBezTo>
                  <a:cubicBezTo>
                    <a:pt x="73955" y="2646"/>
                    <a:pt x="74369" y="2636"/>
                    <a:pt x="74783" y="2615"/>
                  </a:cubicBezTo>
                  <a:lnTo>
                    <a:pt x="75156" y="2615"/>
                  </a:lnTo>
                  <a:cubicBezTo>
                    <a:pt x="75488" y="2574"/>
                    <a:pt x="75778" y="2574"/>
                    <a:pt x="76068" y="2532"/>
                  </a:cubicBezTo>
                  <a:lnTo>
                    <a:pt x="76275" y="2532"/>
                  </a:lnTo>
                  <a:cubicBezTo>
                    <a:pt x="77393" y="2408"/>
                    <a:pt x="78512" y="2118"/>
                    <a:pt x="79631" y="1911"/>
                  </a:cubicBezTo>
                  <a:cubicBezTo>
                    <a:pt x="80025" y="1850"/>
                    <a:pt x="80397" y="1812"/>
                    <a:pt x="80780" y="1812"/>
                  </a:cubicBezTo>
                  <a:cubicBezTo>
                    <a:pt x="80919" y="1812"/>
                    <a:pt x="81061" y="1817"/>
                    <a:pt x="81205" y="1828"/>
                  </a:cubicBezTo>
                  <a:lnTo>
                    <a:pt x="81371" y="1828"/>
                  </a:lnTo>
                  <a:cubicBezTo>
                    <a:pt x="82117" y="1869"/>
                    <a:pt x="82862" y="2159"/>
                    <a:pt x="83608" y="2284"/>
                  </a:cubicBezTo>
                  <a:lnTo>
                    <a:pt x="83815" y="2284"/>
                  </a:lnTo>
                  <a:cubicBezTo>
                    <a:pt x="83981" y="2325"/>
                    <a:pt x="84105" y="2325"/>
                    <a:pt x="84230" y="2366"/>
                  </a:cubicBezTo>
                  <a:lnTo>
                    <a:pt x="84312" y="2366"/>
                  </a:lnTo>
                  <a:cubicBezTo>
                    <a:pt x="84478" y="2366"/>
                    <a:pt x="84644" y="2366"/>
                    <a:pt x="84768" y="2408"/>
                  </a:cubicBezTo>
                  <a:cubicBezTo>
                    <a:pt x="85307" y="2408"/>
                    <a:pt x="85804" y="2449"/>
                    <a:pt x="86301" y="2491"/>
                  </a:cubicBezTo>
                  <a:cubicBezTo>
                    <a:pt x="86674" y="2532"/>
                    <a:pt x="87006" y="2532"/>
                    <a:pt x="87378" y="2574"/>
                  </a:cubicBezTo>
                  <a:cubicBezTo>
                    <a:pt x="87627" y="2574"/>
                    <a:pt x="87876" y="2574"/>
                    <a:pt x="88166" y="2615"/>
                  </a:cubicBezTo>
                  <a:cubicBezTo>
                    <a:pt x="88497" y="2615"/>
                    <a:pt x="88828" y="2656"/>
                    <a:pt x="89160" y="2656"/>
                  </a:cubicBezTo>
                  <a:cubicBezTo>
                    <a:pt x="89989" y="2739"/>
                    <a:pt x="90817" y="2781"/>
                    <a:pt x="91646" y="2822"/>
                  </a:cubicBezTo>
                  <a:lnTo>
                    <a:pt x="91770" y="2822"/>
                  </a:lnTo>
                  <a:lnTo>
                    <a:pt x="91812" y="2864"/>
                  </a:lnTo>
                  <a:lnTo>
                    <a:pt x="91936" y="2864"/>
                  </a:lnTo>
                  <a:cubicBezTo>
                    <a:pt x="92640" y="2905"/>
                    <a:pt x="93386" y="2947"/>
                    <a:pt x="94090" y="2947"/>
                  </a:cubicBezTo>
                  <a:lnTo>
                    <a:pt x="95002" y="2947"/>
                  </a:lnTo>
                  <a:cubicBezTo>
                    <a:pt x="95623" y="2947"/>
                    <a:pt x="96286" y="2988"/>
                    <a:pt x="96866" y="3112"/>
                  </a:cubicBezTo>
                  <a:cubicBezTo>
                    <a:pt x="96990" y="3112"/>
                    <a:pt x="97115" y="3154"/>
                    <a:pt x="97280" y="3195"/>
                  </a:cubicBezTo>
                  <a:cubicBezTo>
                    <a:pt x="100098" y="3734"/>
                    <a:pt x="102998" y="3609"/>
                    <a:pt x="105898" y="3651"/>
                  </a:cubicBezTo>
                  <a:cubicBezTo>
                    <a:pt x="106437" y="3651"/>
                    <a:pt x="106934" y="3651"/>
                    <a:pt x="107472" y="3692"/>
                  </a:cubicBezTo>
                  <a:cubicBezTo>
                    <a:pt x="107970" y="3692"/>
                    <a:pt x="108467" y="3692"/>
                    <a:pt x="108964" y="3734"/>
                  </a:cubicBezTo>
                  <a:cubicBezTo>
                    <a:pt x="111988" y="3858"/>
                    <a:pt x="115013" y="3941"/>
                    <a:pt x="118037" y="3941"/>
                  </a:cubicBezTo>
                  <a:cubicBezTo>
                    <a:pt x="119154" y="3953"/>
                    <a:pt x="120267" y="3958"/>
                    <a:pt x="121377" y="3958"/>
                  </a:cubicBezTo>
                  <a:cubicBezTo>
                    <a:pt x="124058" y="3958"/>
                    <a:pt x="126724" y="3929"/>
                    <a:pt x="129389" y="3899"/>
                  </a:cubicBezTo>
                  <a:lnTo>
                    <a:pt x="129472" y="3899"/>
                  </a:lnTo>
                  <a:cubicBezTo>
                    <a:pt x="131875" y="3858"/>
                    <a:pt x="134278" y="3692"/>
                    <a:pt x="136640" y="3485"/>
                  </a:cubicBezTo>
                  <a:cubicBezTo>
                    <a:pt x="136888" y="3444"/>
                    <a:pt x="137179" y="3444"/>
                    <a:pt x="137427" y="3402"/>
                  </a:cubicBezTo>
                  <a:cubicBezTo>
                    <a:pt x="137841" y="3361"/>
                    <a:pt x="138297" y="3319"/>
                    <a:pt x="138711" y="3278"/>
                  </a:cubicBezTo>
                  <a:cubicBezTo>
                    <a:pt x="139084" y="3237"/>
                    <a:pt x="139416" y="3195"/>
                    <a:pt x="139747" y="3154"/>
                  </a:cubicBezTo>
                  <a:cubicBezTo>
                    <a:pt x="143517" y="2739"/>
                    <a:pt x="147329" y="2781"/>
                    <a:pt x="151099" y="2698"/>
                  </a:cubicBezTo>
                  <a:lnTo>
                    <a:pt x="153710" y="2698"/>
                  </a:lnTo>
                  <a:cubicBezTo>
                    <a:pt x="153896" y="2677"/>
                    <a:pt x="154082" y="2677"/>
                    <a:pt x="154269" y="2677"/>
                  </a:cubicBezTo>
                  <a:cubicBezTo>
                    <a:pt x="154455" y="2677"/>
                    <a:pt x="154642" y="2677"/>
                    <a:pt x="154828" y="2656"/>
                  </a:cubicBezTo>
                  <a:lnTo>
                    <a:pt x="156030" y="2656"/>
                  </a:lnTo>
                  <a:cubicBezTo>
                    <a:pt x="156527" y="2698"/>
                    <a:pt x="157024" y="2698"/>
                    <a:pt x="157521" y="2698"/>
                  </a:cubicBezTo>
                  <a:lnTo>
                    <a:pt x="159178" y="2698"/>
                  </a:lnTo>
                  <a:cubicBezTo>
                    <a:pt x="159386" y="2698"/>
                    <a:pt x="160046" y="2617"/>
                    <a:pt x="160583" y="2617"/>
                  </a:cubicBezTo>
                  <a:cubicBezTo>
                    <a:pt x="160905" y="2617"/>
                    <a:pt x="161183" y="2646"/>
                    <a:pt x="161291" y="2739"/>
                  </a:cubicBezTo>
                  <a:cubicBezTo>
                    <a:pt x="161706" y="3071"/>
                    <a:pt x="162203" y="3237"/>
                    <a:pt x="162741" y="3361"/>
                  </a:cubicBezTo>
                  <a:cubicBezTo>
                    <a:pt x="163453" y="3539"/>
                    <a:pt x="164227" y="3561"/>
                    <a:pt x="164977" y="3561"/>
                  </a:cubicBezTo>
                  <a:cubicBezTo>
                    <a:pt x="165224" y="3561"/>
                    <a:pt x="165468" y="3558"/>
                    <a:pt x="165707" y="3558"/>
                  </a:cubicBezTo>
                  <a:cubicBezTo>
                    <a:pt x="165926" y="3558"/>
                    <a:pt x="166139" y="3560"/>
                    <a:pt x="166346" y="3568"/>
                  </a:cubicBezTo>
                  <a:lnTo>
                    <a:pt x="166387" y="3568"/>
                  </a:lnTo>
                  <a:cubicBezTo>
                    <a:pt x="167133" y="3609"/>
                    <a:pt x="167920" y="3609"/>
                    <a:pt x="168749" y="3609"/>
                  </a:cubicBezTo>
                  <a:lnTo>
                    <a:pt x="169122" y="3609"/>
                  </a:lnTo>
                  <a:cubicBezTo>
                    <a:pt x="169329" y="3609"/>
                    <a:pt x="169495" y="3609"/>
                    <a:pt x="169660" y="3568"/>
                  </a:cubicBezTo>
                  <a:cubicBezTo>
                    <a:pt x="169992" y="3568"/>
                    <a:pt x="170282" y="3568"/>
                    <a:pt x="170572" y="3527"/>
                  </a:cubicBezTo>
                  <a:lnTo>
                    <a:pt x="170779" y="3527"/>
                  </a:lnTo>
                  <a:cubicBezTo>
                    <a:pt x="171069" y="3527"/>
                    <a:pt x="171318" y="3485"/>
                    <a:pt x="171566" y="3485"/>
                  </a:cubicBezTo>
                  <a:cubicBezTo>
                    <a:pt x="171649" y="3485"/>
                    <a:pt x="171732" y="3444"/>
                    <a:pt x="171773" y="3444"/>
                  </a:cubicBezTo>
                  <a:cubicBezTo>
                    <a:pt x="171898" y="3444"/>
                    <a:pt x="172063" y="3444"/>
                    <a:pt x="172188" y="3402"/>
                  </a:cubicBezTo>
                  <a:cubicBezTo>
                    <a:pt x="173514" y="3278"/>
                    <a:pt x="174839" y="3154"/>
                    <a:pt x="176207" y="2988"/>
                  </a:cubicBezTo>
                  <a:cubicBezTo>
                    <a:pt x="176621" y="2947"/>
                    <a:pt x="177035" y="2905"/>
                    <a:pt x="177491" y="2822"/>
                  </a:cubicBezTo>
                  <a:cubicBezTo>
                    <a:pt x="178775" y="2698"/>
                    <a:pt x="180060" y="2532"/>
                    <a:pt x="181385" y="2325"/>
                  </a:cubicBezTo>
                  <a:cubicBezTo>
                    <a:pt x="181593" y="2284"/>
                    <a:pt x="181841" y="2284"/>
                    <a:pt x="182090" y="2242"/>
                  </a:cubicBezTo>
                  <a:cubicBezTo>
                    <a:pt x="182605" y="2182"/>
                    <a:pt x="183099" y="2143"/>
                    <a:pt x="183586" y="2143"/>
                  </a:cubicBezTo>
                  <a:cubicBezTo>
                    <a:pt x="183765" y="2143"/>
                    <a:pt x="183942" y="2148"/>
                    <a:pt x="184120" y="2159"/>
                  </a:cubicBezTo>
                  <a:cubicBezTo>
                    <a:pt x="186481" y="2325"/>
                    <a:pt x="188594" y="3278"/>
                    <a:pt x="190873" y="4107"/>
                  </a:cubicBezTo>
                  <a:cubicBezTo>
                    <a:pt x="191163" y="4231"/>
                    <a:pt x="191453" y="4314"/>
                    <a:pt x="191743" y="4438"/>
                  </a:cubicBezTo>
                  <a:cubicBezTo>
                    <a:pt x="191826" y="4479"/>
                    <a:pt x="191950" y="4521"/>
                    <a:pt x="192033" y="4521"/>
                  </a:cubicBezTo>
                  <a:cubicBezTo>
                    <a:pt x="195348" y="5681"/>
                    <a:pt x="198745" y="6137"/>
                    <a:pt x="202184" y="6634"/>
                  </a:cubicBezTo>
                  <a:lnTo>
                    <a:pt x="202225" y="6634"/>
                  </a:lnTo>
                  <a:cubicBezTo>
                    <a:pt x="202267" y="6675"/>
                    <a:pt x="202308" y="6675"/>
                    <a:pt x="202350" y="6675"/>
                  </a:cubicBezTo>
                  <a:cubicBezTo>
                    <a:pt x="203427" y="6841"/>
                    <a:pt x="204463" y="6965"/>
                    <a:pt x="205540" y="7131"/>
                  </a:cubicBezTo>
                  <a:cubicBezTo>
                    <a:pt x="205623" y="7172"/>
                    <a:pt x="205705" y="7172"/>
                    <a:pt x="205788" y="7172"/>
                  </a:cubicBezTo>
                  <a:cubicBezTo>
                    <a:pt x="206037" y="7214"/>
                    <a:pt x="206327" y="7255"/>
                    <a:pt x="206576" y="7297"/>
                  </a:cubicBezTo>
                  <a:cubicBezTo>
                    <a:pt x="206617" y="7297"/>
                    <a:pt x="206700" y="7338"/>
                    <a:pt x="206783" y="7421"/>
                  </a:cubicBezTo>
                  <a:cubicBezTo>
                    <a:pt x="206866" y="7462"/>
                    <a:pt x="206948" y="7545"/>
                    <a:pt x="206990" y="7545"/>
                  </a:cubicBezTo>
                  <a:cubicBezTo>
                    <a:pt x="207073" y="7628"/>
                    <a:pt x="207197" y="7628"/>
                    <a:pt x="207321" y="7670"/>
                  </a:cubicBezTo>
                  <a:cubicBezTo>
                    <a:pt x="207404" y="7711"/>
                    <a:pt x="207528" y="7711"/>
                    <a:pt x="207570" y="7794"/>
                  </a:cubicBezTo>
                  <a:cubicBezTo>
                    <a:pt x="207736" y="7877"/>
                    <a:pt x="207818" y="8084"/>
                    <a:pt x="207901" y="8291"/>
                  </a:cubicBezTo>
                  <a:cubicBezTo>
                    <a:pt x="207943" y="8415"/>
                    <a:pt x="208026" y="8581"/>
                    <a:pt x="208108" y="8664"/>
                  </a:cubicBezTo>
                  <a:cubicBezTo>
                    <a:pt x="208191" y="8747"/>
                    <a:pt x="208274" y="8830"/>
                    <a:pt x="208399" y="8871"/>
                  </a:cubicBezTo>
                  <a:cubicBezTo>
                    <a:pt x="208440" y="8913"/>
                    <a:pt x="208481" y="8954"/>
                    <a:pt x="208523" y="8954"/>
                  </a:cubicBezTo>
                  <a:cubicBezTo>
                    <a:pt x="208534" y="8960"/>
                    <a:pt x="208548" y="8962"/>
                    <a:pt x="208562" y="8962"/>
                  </a:cubicBezTo>
                  <a:cubicBezTo>
                    <a:pt x="208649" y="8962"/>
                    <a:pt x="208771" y="8865"/>
                    <a:pt x="208771" y="8830"/>
                  </a:cubicBezTo>
                  <a:cubicBezTo>
                    <a:pt x="208813" y="8871"/>
                    <a:pt x="208813" y="8913"/>
                    <a:pt x="208854" y="8954"/>
                  </a:cubicBezTo>
                  <a:cubicBezTo>
                    <a:pt x="208937" y="9078"/>
                    <a:pt x="209020" y="9244"/>
                    <a:pt x="209061" y="9410"/>
                  </a:cubicBezTo>
                  <a:cubicBezTo>
                    <a:pt x="209103" y="9575"/>
                    <a:pt x="209186" y="9700"/>
                    <a:pt x="209227" y="9824"/>
                  </a:cubicBezTo>
                  <a:cubicBezTo>
                    <a:pt x="209476" y="10321"/>
                    <a:pt x="209724" y="10777"/>
                    <a:pt x="209890" y="11274"/>
                  </a:cubicBezTo>
                  <a:cubicBezTo>
                    <a:pt x="210139" y="12020"/>
                    <a:pt x="210511" y="12724"/>
                    <a:pt x="210926" y="13429"/>
                  </a:cubicBezTo>
                  <a:cubicBezTo>
                    <a:pt x="210926" y="13429"/>
                    <a:pt x="210926" y="13470"/>
                    <a:pt x="210967" y="13511"/>
                  </a:cubicBezTo>
                  <a:cubicBezTo>
                    <a:pt x="211009" y="13594"/>
                    <a:pt x="211092" y="13677"/>
                    <a:pt x="211133" y="13760"/>
                  </a:cubicBezTo>
                  <a:cubicBezTo>
                    <a:pt x="211589" y="14464"/>
                    <a:pt x="212086" y="15086"/>
                    <a:pt x="212624" y="15624"/>
                  </a:cubicBezTo>
                  <a:cubicBezTo>
                    <a:pt x="212624" y="15666"/>
                    <a:pt x="212624" y="15666"/>
                    <a:pt x="212624" y="15666"/>
                  </a:cubicBezTo>
                  <a:cubicBezTo>
                    <a:pt x="213122" y="16204"/>
                    <a:pt x="213536" y="16702"/>
                    <a:pt x="214157" y="17116"/>
                  </a:cubicBezTo>
                  <a:cubicBezTo>
                    <a:pt x="214157" y="17157"/>
                    <a:pt x="214199" y="17157"/>
                    <a:pt x="214199" y="17199"/>
                  </a:cubicBezTo>
                  <a:cubicBezTo>
                    <a:pt x="214986" y="17696"/>
                    <a:pt x="215732" y="17862"/>
                    <a:pt x="216643" y="17944"/>
                  </a:cubicBezTo>
                  <a:lnTo>
                    <a:pt x="217058" y="17944"/>
                  </a:lnTo>
                  <a:cubicBezTo>
                    <a:pt x="217720" y="17903"/>
                    <a:pt x="218425" y="17779"/>
                    <a:pt x="219088" y="17613"/>
                  </a:cubicBezTo>
                  <a:cubicBezTo>
                    <a:pt x="219916" y="17406"/>
                    <a:pt x="220745" y="17157"/>
                    <a:pt x="221574" y="17033"/>
                  </a:cubicBezTo>
                  <a:cubicBezTo>
                    <a:pt x="223355" y="16826"/>
                    <a:pt x="225095" y="16619"/>
                    <a:pt x="226877" y="16536"/>
                  </a:cubicBezTo>
                  <a:cubicBezTo>
                    <a:pt x="226835" y="16536"/>
                    <a:pt x="226794" y="16494"/>
                    <a:pt x="226752" y="16494"/>
                  </a:cubicBezTo>
                  <a:cubicBezTo>
                    <a:pt x="226835" y="16494"/>
                    <a:pt x="226918" y="16453"/>
                    <a:pt x="227001" y="16453"/>
                  </a:cubicBezTo>
                  <a:cubicBezTo>
                    <a:pt x="226628" y="16287"/>
                    <a:pt x="226421" y="16122"/>
                    <a:pt x="226048" y="16080"/>
                  </a:cubicBezTo>
                  <a:cubicBezTo>
                    <a:pt x="225510" y="16039"/>
                    <a:pt x="225054" y="16039"/>
                    <a:pt x="224515" y="16039"/>
                  </a:cubicBezTo>
                  <a:cubicBezTo>
                    <a:pt x="223604" y="16039"/>
                    <a:pt x="222692" y="16204"/>
                    <a:pt x="221781" y="16370"/>
                  </a:cubicBezTo>
                  <a:cubicBezTo>
                    <a:pt x="220266" y="16666"/>
                    <a:pt x="218850" y="17225"/>
                    <a:pt x="217327" y="17225"/>
                  </a:cubicBezTo>
                  <a:cubicBezTo>
                    <a:pt x="217142" y="17225"/>
                    <a:pt x="216956" y="17217"/>
                    <a:pt x="216768" y="17199"/>
                  </a:cubicBezTo>
                  <a:cubicBezTo>
                    <a:pt x="213039" y="16867"/>
                    <a:pt x="211506" y="12931"/>
                    <a:pt x="210014" y="10031"/>
                  </a:cubicBezTo>
                  <a:cubicBezTo>
                    <a:pt x="209227" y="8498"/>
                    <a:pt x="208771" y="6841"/>
                    <a:pt x="208481" y="5142"/>
                  </a:cubicBezTo>
                  <a:cubicBezTo>
                    <a:pt x="208316" y="4272"/>
                    <a:pt x="208316" y="3402"/>
                    <a:pt x="208357" y="2491"/>
                  </a:cubicBezTo>
                  <a:cubicBezTo>
                    <a:pt x="208357" y="2449"/>
                    <a:pt x="208357" y="2408"/>
                    <a:pt x="208399" y="2366"/>
                  </a:cubicBezTo>
                  <a:cubicBezTo>
                    <a:pt x="208478" y="1919"/>
                    <a:pt x="209008" y="1823"/>
                    <a:pt x="209513" y="1823"/>
                  </a:cubicBezTo>
                  <a:cubicBezTo>
                    <a:pt x="209802" y="1823"/>
                    <a:pt x="210082" y="1854"/>
                    <a:pt x="210263" y="1869"/>
                  </a:cubicBezTo>
                  <a:lnTo>
                    <a:pt x="210387" y="1869"/>
                  </a:lnTo>
                  <a:cubicBezTo>
                    <a:pt x="211050" y="1952"/>
                    <a:pt x="211754" y="2035"/>
                    <a:pt x="212459" y="2159"/>
                  </a:cubicBezTo>
                  <a:cubicBezTo>
                    <a:pt x="212583" y="2201"/>
                    <a:pt x="212707" y="2242"/>
                    <a:pt x="212873" y="2284"/>
                  </a:cubicBezTo>
                  <a:cubicBezTo>
                    <a:pt x="213577" y="2449"/>
                    <a:pt x="214282" y="2864"/>
                    <a:pt x="214945" y="3195"/>
                  </a:cubicBezTo>
                  <a:cubicBezTo>
                    <a:pt x="214986" y="3237"/>
                    <a:pt x="215027" y="3237"/>
                    <a:pt x="215069" y="3278"/>
                  </a:cubicBezTo>
                  <a:cubicBezTo>
                    <a:pt x="215649" y="3568"/>
                    <a:pt x="216229" y="3858"/>
                    <a:pt x="216809" y="4148"/>
                  </a:cubicBezTo>
                  <a:cubicBezTo>
                    <a:pt x="217513" y="4479"/>
                    <a:pt x="218176" y="4852"/>
                    <a:pt x="218839" y="5225"/>
                  </a:cubicBezTo>
                  <a:cubicBezTo>
                    <a:pt x="219129" y="5391"/>
                    <a:pt x="219378" y="5557"/>
                    <a:pt x="219626" y="5681"/>
                  </a:cubicBezTo>
                  <a:cubicBezTo>
                    <a:pt x="220911" y="6510"/>
                    <a:pt x="222195" y="7338"/>
                    <a:pt x="223231" y="8457"/>
                  </a:cubicBezTo>
                  <a:cubicBezTo>
                    <a:pt x="223355" y="8581"/>
                    <a:pt x="223479" y="8705"/>
                    <a:pt x="223645" y="8830"/>
                  </a:cubicBezTo>
                  <a:cubicBezTo>
                    <a:pt x="224057" y="9104"/>
                    <a:pt x="224554" y="9265"/>
                    <a:pt x="225042" y="9265"/>
                  </a:cubicBezTo>
                  <a:cubicBezTo>
                    <a:pt x="225144" y="9265"/>
                    <a:pt x="225244" y="9258"/>
                    <a:pt x="225344" y="9244"/>
                  </a:cubicBezTo>
                  <a:cubicBezTo>
                    <a:pt x="225717" y="9203"/>
                    <a:pt x="226131" y="8995"/>
                    <a:pt x="226421" y="8705"/>
                  </a:cubicBezTo>
                  <a:cubicBezTo>
                    <a:pt x="226462" y="8664"/>
                    <a:pt x="226504" y="8664"/>
                    <a:pt x="226545" y="8623"/>
                  </a:cubicBezTo>
                  <a:cubicBezTo>
                    <a:pt x="226628" y="8581"/>
                    <a:pt x="226711" y="8540"/>
                    <a:pt x="226794" y="8540"/>
                  </a:cubicBezTo>
                  <a:cubicBezTo>
                    <a:pt x="227332" y="8374"/>
                    <a:pt x="227995" y="8291"/>
                    <a:pt x="228534" y="8167"/>
                  </a:cubicBezTo>
                  <a:cubicBezTo>
                    <a:pt x="228948" y="8043"/>
                    <a:pt x="229363" y="7918"/>
                    <a:pt x="229777" y="7752"/>
                  </a:cubicBezTo>
                  <a:lnTo>
                    <a:pt x="229818" y="7752"/>
                  </a:lnTo>
                  <a:cubicBezTo>
                    <a:pt x="230191" y="7628"/>
                    <a:pt x="230606" y="7462"/>
                    <a:pt x="231020" y="7338"/>
                  </a:cubicBezTo>
                  <a:lnTo>
                    <a:pt x="231020" y="7338"/>
                  </a:lnTo>
                  <a:cubicBezTo>
                    <a:pt x="230937" y="7462"/>
                    <a:pt x="230854" y="7587"/>
                    <a:pt x="230771" y="7711"/>
                  </a:cubicBezTo>
                  <a:cubicBezTo>
                    <a:pt x="230771" y="7711"/>
                    <a:pt x="230771" y="7711"/>
                    <a:pt x="230771" y="7752"/>
                  </a:cubicBezTo>
                  <a:cubicBezTo>
                    <a:pt x="230688" y="7877"/>
                    <a:pt x="230688" y="7960"/>
                    <a:pt x="230647" y="8084"/>
                  </a:cubicBezTo>
                  <a:cubicBezTo>
                    <a:pt x="230606" y="8125"/>
                    <a:pt x="230606" y="8125"/>
                    <a:pt x="230606" y="8167"/>
                  </a:cubicBezTo>
                  <a:cubicBezTo>
                    <a:pt x="230564" y="8291"/>
                    <a:pt x="230564" y="8374"/>
                    <a:pt x="230523" y="8498"/>
                  </a:cubicBezTo>
                  <a:cubicBezTo>
                    <a:pt x="230523" y="8540"/>
                    <a:pt x="230523" y="8581"/>
                    <a:pt x="230523" y="8581"/>
                  </a:cubicBezTo>
                  <a:cubicBezTo>
                    <a:pt x="230523" y="8747"/>
                    <a:pt x="230481" y="8871"/>
                    <a:pt x="230481" y="9037"/>
                  </a:cubicBezTo>
                  <a:cubicBezTo>
                    <a:pt x="230440" y="9368"/>
                    <a:pt x="230398" y="9741"/>
                    <a:pt x="230398" y="10114"/>
                  </a:cubicBezTo>
                  <a:cubicBezTo>
                    <a:pt x="230398" y="10114"/>
                    <a:pt x="230398" y="10155"/>
                    <a:pt x="230398" y="10155"/>
                  </a:cubicBezTo>
                  <a:cubicBezTo>
                    <a:pt x="230398" y="10197"/>
                    <a:pt x="230398" y="10197"/>
                    <a:pt x="230398" y="10197"/>
                  </a:cubicBezTo>
                  <a:cubicBezTo>
                    <a:pt x="230398" y="10238"/>
                    <a:pt x="230398" y="10280"/>
                    <a:pt x="230398" y="10321"/>
                  </a:cubicBezTo>
                  <a:cubicBezTo>
                    <a:pt x="230398" y="10363"/>
                    <a:pt x="230398" y="10404"/>
                    <a:pt x="230440" y="10404"/>
                  </a:cubicBezTo>
                  <a:cubicBezTo>
                    <a:pt x="230440" y="10446"/>
                    <a:pt x="230440" y="10446"/>
                    <a:pt x="230440" y="10446"/>
                  </a:cubicBezTo>
                  <a:cubicBezTo>
                    <a:pt x="230481" y="10570"/>
                    <a:pt x="230481" y="10653"/>
                    <a:pt x="230523" y="10694"/>
                  </a:cubicBezTo>
                  <a:cubicBezTo>
                    <a:pt x="230523" y="10736"/>
                    <a:pt x="230523" y="10736"/>
                    <a:pt x="230523" y="10736"/>
                  </a:cubicBezTo>
                  <a:cubicBezTo>
                    <a:pt x="230564" y="10736"/>
                    <a:pt x="230564" y="10777"/>
                    <a:pt x="230564" y="10818"/>
                  </a:cubicBezTo>
                  <a:cubicBezTo>
                    <a:pt x="230564" y="10860"/>
                    <a:pt x="230606" y="10860"/>
                    <a:pt x="230606" y="10901"/>
                  </a:cubicBezTo>
                  <a:cubicBezTo>
                    <a:pt x="230647" y="11108"/>
                    <a:pt x="230647" y="11233"/>
                    <a:pt x="230688" y="11398"/>
                  </a:cubicBezTo>
                  <a:cubicBezTo>
                    <a:pt x="230688" y="11440"/>
                    <a:pt x="230730" y="11523"/>
                    <a:pt x="230771" y="11606"/>
                  </a:cubicBezTo>
                  <a:cubicBezTo>
                    <a:pt x="230771" y="11647"/>
                    <a:pt x="230771" y="11647"/>
                    <a:pt x="230813" y="11688"/>
                  </a:cubicBezTo>
                  <a:cubicBezTo>
                    <a:pt x="230978" y="11937"/>
                    <a:pt x="231186" y="12144"/>
                    <a:pt x="231351" y="12351"/>
                  </a:cubicBezTo>
                  <a:cubicBezTo>
                    <a:pt x="231476" y="12476"/>
                    <a:pt x="231600" y="12558"/>
                    <a:pt x="231683" y="12641"/>
                  </a:cubicBezTo>
                  <a:cubicBezTo>
                    <a:pt x="231945" y="12838"/>
                    <a:pt x="232207" y="12957"/>
                    <a:pt x="232552" y="12957"/>
                  </a:cubicBezTo>
                  <a:cubicBezTo>
                    <a:pt x="232643" y="12957"/>
                    <a:pt x="232739" y="12949"/>
                    <a:pt x="232843" y="12931"/>
                  </a:cubicBezTo>
                  <a:cubicBezTo>
                    <a:pt x="232801" y="12890"/>
                    <a:pt x="232760" y="12890"/>
                    <a:pt x="232719" y="12848"/>
                  </a:cubicBezTo>
                  <a:lnTo>
                    <a:pt x="232926" y="12848"/>
                  </a:lnTo>
                  <a:cubicBezTo>
                    <a:pt x="232263" y="12393"/>
                    <a:pt x="231558" y="11937"/>
                    <a:pt x="231310" y="11108"/>
                  </a:cubicBezTo>
                  <a:cubicBezTo>
                    <a:pt x="231227" y="10818"/>
                    <a:pt x="231103" y="10528"/>
                    <a:pt x="231061" y="10238"/>
                  </a:cubicBezTo>
                  <a:cubicBezTo>
                    <a:pt x="230978" y="9865"/>
                    <a:pt x="231227" y="9617"/>
                    <a:pt x="231227" y="9285"/>
                  </a:cubicBezTo>
                  <a:cubicBezTo>
                    <a:pt x="231268" y="8291"/>
                    <a:pt x="231310" y="7545"/>
                    <a:pt x="232221" y="7007"/>
                  </a:cubicBezTo>
                  <a:cubicBezTo>
                    <a:pt x="232553" y="6841"/>
                    <a:pt x="232843" y="6717"/>
                    <a:pt x="233174" y="6592"/>
                  </a:cubicBezTo>
                  <a:cubicBezTo>
                    <a:pt x="233216" y="6551"/>
                    <a:pt x="233257" y="6551"/>
                    <a:pt x="233299" y="6551"/>
                  </a:cubicBezTo>
                  <a:cubicBezTo>
                    <a:pt x="233306" y="6543"/>
                    <a:pt x="233316" y="6540"/>
                    <a:pt x="233327" y="6540"/>
                  </a:cubicBezTo>
                  <a:cubicBezTo>
                    <a:pt x="233372" y="6540"/>
                    <a:pt x="233439" y="6600"/>
                    <a:pt x="233506" y="6634"/>
                  </a:cubicBezTo>
                  <a:lnTo>
                    <a:pt x="233630" y="6634"/>
                  </a:lnTo>
                  <a:cubicBezTo>
                    <a:pt x="233796" y="6551"/>
                    <a:pt x="233920" y="6344"/>
                    <a:pt x="234127" y="6302"/>
                  </a:cubicBezTo>
                  <a:cubicBezTo>
                    <a:pt x="234210" y="6261"/>
                    <a:pt x="234251" y="6220"/>
                    <a:pt x="234334" y="6137"/>
                  </a:cubicBezTo>
                  <a:cubicBezTo>
                    <a:pt x="234500" y="6012"/>
                    <a:pt x="234666" y="5847"/>
                    <a:pt x="234790" y="5598"/>
                  </a:cubicBezTo>
                  <a:cubicBezTo>
                    <a:pt x="234956" y="5350"/>
                    <a:pt x="235122" y="5059"/>
                    <a:pt x="235246" y="4894"/>
                  </a:cubicBezTo>
                  <a:cubicBezTo>
                    <a:pt x="235494" y="4521"/>
                    <a:pt x="235743" y="4148"/>
                    <a:pt x="235992" y="3775"/>
                  </a:cubicBezTo>
                  <a:cubicBezTo>
                    <a:pt x="236240" y="3444"/>
                    <a:pt x="236489" y="2864"/>
                    <a:pt x="236820" y="2656"/>
                  </a:cubicBezTo>
                  <a:cubicBezTo>
                    <a:pt x="236862" y="2656"/>
                    <a:pt x="236862" y="2615"/>
                    <a:pt x="236903" y="2615"/>
                  </a:cubicBezTo>
                  <a:cubicBezTo>
                    <a:pt x="238206" y="1895"/>
                    <a:pt x="239679" y="1629"/>
                    <a:pt x="241157" y="1629"/>
                  </a:cubicBezTo>
                  <a:cubicBezTo>
                    <a:pt x="241466" y="1629"/>
                    <a:pt x="241774" y="1641"/>
                    <a:pt x="242082" y="1662"/>
                  </a:cubicBezTo>
                  <a:cubicBezTo>
                    <a:pt x="243532" y="1704"/>
                    <a:pt x="244941" y="1952"/>
                    <a:pt x="246432" y="1952"/>
                  </a:cubicBezTo>
                  <a:cubicBezTo>
                    <a:pt x="246349" y="1952"/>
                    <a:pt x="246266" y="1911"/>
                    <a:pt x="246184" y="1869"/>
                  </a:cubicBezTo>
                  <a:lnTo>
                    <a:pt x="246515" y="1869"/>
                  </a:lnTo>
                  <a:cubicBezTo>
                    <a:pt x="245769" y="1579"/>
                    <a:pt x="244982" y="1372"/>
                    <a:pt x="244236" y="1124"/>
                  </a:cubicBezTo>
                  <a:cubicBezTo>
                    <a:pt x="244112" y="1082"/>
                    <a:pt x="244071" y="1082"/>
                    <a:pt x="243946" y="1041"/>
                  </a:cubicBezTo>
                  <a:cubicBezTo>
                    <a:pt x="244319" y="999"/>
                    <a:pt x="244692" y="916"/>
                    <a:pt x="245024" y="875"/>
                  </a:cubicBezTo>
                  <a:cubicBezTo>
                    <a:pt x="245272" y="834"/>
                    <a:pt x="245479" y="751"/>
                    <a:pt x="245686" y="709"/>
                  </a:cubicBezTo>
                  <a:cubicBezTo>
                    <a:pt x="245811" y="668"/>
                    <a:pt x="246101" y="626"/>
                    <a:pt x="246391" y="626"/>
                  </a:cubicBezTo>
                  <a:cubicBezTo>
                    <a:pt x="246639" y="626"/>
                    <a:pt x="246888" y="668"/>
                    <a:pt x="246929" y="751"/>
                  </a:cubicBezTo>
                  <a:cubicBezTo>
                    <a:pt x="246971" y="792"/>
                    <a:pt x="247012" y="875"/>
                    <a:pt x="247054" y="958"/>
                  </a:cubicBezTo>
                  <a:cubicBezTo>
                    <a:pt x="247095" y="1041"/>
                    <a:pt x="247137" y="1082"/>
                    <a:pt x="247178" y="1165"/>
                  </a:cubicBezTo>
                  <a:cubicBezTo>
                    <a:pt x="247219" y="1331"/>
                    <a:pt x="247261" y="1414"/>
                    <a:pt x="247344" y="1579"/>
                  </a:cubicBezTo>
                  <a:cubicBezTo>
                    <a:pt x="247427" y="1704"/>
                    <a:pt x="247509" y="1828"/>
                    <a:pt x="247592" y="1994"/>
                  </a:cubicBezTo>
                  <a:cubicBezTo>
                    <a:pt x="247634" y="2035"/>
                    <a:pt x="247675" y="2076"/>
                    <a:pt x="247717" y="2159"/>
                  </a:cubicBezTo>
                  <a:cubicBezTo>
                    <a:pt x="247758" y="2159"/>
                    <a:pt x="247758" y="2201"/>
                    <a:pt x="247799" y="2201"/>
                  </a:cubicBezTo>
                  <a:cubicBezTo>
                    <a:pt x="247799" y="2242"/>
                    <a:pt x="247841" y="2284"/>
                    <a:pt x="247882" y="2325"/>
                  </a:cubicBezTo>
                  <a:cubicBezTo>
                    <a:pt x="247924" y="2325"/>
                    <a:pt x="247965" y="2366"/>
                    <a:pt x="247965" y="2366"/>
                  </a:cubicBezTo>
                  <a:cubicBezTo>
                    <a:pt x="248007" y="2408"/>
                    <a:pt x="248048" y="2408"/>
                    <a:pt x="248048" y="2408"/>
                  </a:cubicBezTo>
                  <a:cubicBezTo>
                    <a:pt x="248421" y="2615"/>
                    <a:pt x="248835" y="2739"/>
                    <a:pt x="249167" y="2947"/>
                  </a:cubicBezTo>
                  <a:cubicBezTo>
                    <a:pt x="249208" y="2947"/>
                    <a:pt x="249208" y="2947"/>
                    <a:pt x="249250" y="2988"/>
                  </a:cubicBezTo>
                  <a:cubicBezTo>
                    <a:pt x="249622" y="3278"/>
                    <a:pt x="249995" y="3775"/>
                    <a:pt x="250285" y="4148"/>
                  </a:cubicBezTo>
                  <a:cubicBezTo>
                    <a:pt x="250285" y="4148"/>
                    <a:pt x="250285" y="4189"/>
                    <a:pt x="250285" y="4189"/>
                  </a:cubicBezTo>
                  <a:cubicBezTo>
                    <a:pt x="250700" y="4728"/>
                    <a:pt x="251072" y="5225"/>
                    <a:pt x="251404" y="5764"/>
                  </a:cubicBezTo>
                  <a:cubicBezTo>
                    <a:pt x="251549" y="5981"/>
                    <a:pt x="251662" y="6325"/>
                    <a:pt x="251910" y="6325"/>
                  </a:cubicBezTo>
                  <a:cubicBezTo>
                    <a:pt x="251945" y="6325"/>
                    <a:pt x="251984" y="6318"/>
                    <a:pt x="252025" y="6302"/>
                  </a:cubicBezTo>
                  <a:cubicBezTo>
                    <a:pt x="252025" y="6302"/>
                    <a:pt x="252067" y="6302"/>
                    <a:pt x="252067" y="6261"/>
                  </a:cubicBezTo>
                  <a:cubicBezTo>
                    <a:pt x="252150" y="6220"/>
                    <a:pt x="252150" y="6095"/>
                    <a:pt x="252108" y="5930"/>
                  </a:cubicBezTo>
                  <a:cubicBezTo>
                    <a:pt x="251984" y="5350"/>
                    <a:pt x="251570" y="4811"/>
                    <a:pt x="251238" y="4272"/>
                  </a:cubicBezTo>
                  <a:cubicBezTo>
                    <a:pt x="251653" y="4272"/>
                    <a:pt x="251984" y="4355"/>
                    <a:pt x="252357" y="4438"/>
                  </a:cubicBezTo>
                  <a:cubicBezTo>
                    <a:pt x="252398" y="4479"/>
                    <a:pt x="252440" y="4479"/>
                    <a:pt x="252481" y="4521"/>
                  </a:cubicBezTo>
                  <a:cubicBezTo>
                    <a:pt x="252605" y="4562"/>
                    <a:pt x="252730" y="4604"/>
                    <a:pt x="252854" y="4687"/>
                  </a:cubicBezTo>
                  <a:cubicBezTo>
                    <a:pt x="252895" y="4687"/>
                    <a:pt x="252937" y="4687"/>
                    <a:pt x="252937" y="4728"/>
                  </a:cubicBezTo>
                  <a:cubicBezTo>
                    <a:pt x="253558" y="5059"/>
                    <a:pt x="254014" y="5557"/>
                    <a:pt x="254263" y="6178"/>
                  </a:cubicBezTo>
                  <a:cubicBezTo>
                    <a:pt x="254304" y="6220"/>
                    <a:pt x="254346" y="6261"/>
                    <a:pt x="254346" y="6344"/>
                  </a:cubicBezTo>
                  <a:cubicBezTo>
                    <a:pt x="254387" y="6385"/>
                    <a:pt x="254387" y="6427"/>
                    <a:pt x="254387" y="6468"/>
                  </a:cubicBezTo>
                  <a:cubicBezTo>
                    <a:pt x="254470" y="6634"/>
                    <a:pt x="254511" y="6758"/>
                    <a:pt x="254511" y="6924"/>
                  </a:cubicBezTo>
                  <a:cubicBezTo>
                    <a:pt x="254553" y="7090"/>
                    <a:pt x="254594" y="7255"/>
                    <a:pt x="254553" y="7421"/>
                  </a:cubicBezTo>
                  <a:cubicBezTo>
                    <a:pt x="254553" y="7462"/>
                    <a:pt x="254553" y="7504"/>
                    <a:pt x="254553" y="7545"/>
                  </a:cubicBezTo>
                  <a:cubicBezTo>
                    <a:pt x="254553" y="7545"/>
                    <a:pt x="254553" y="7545"/>
                    <a:pt x="254553" y="7587"/>
                  </a:cubicBezTo>
                  <a:cubicBezTo>
                    <a:pt x="254511" y="7628"/>
                    <a:pt x="254511" y="7711"/>
                    <a:pt x="254470" y="7752"/>
                  </a:cubicBezTo>
                  <a:cubicBezTo>
                    <a:pt x="254428" y="7794"/>
                    <a:pt x="254428" y="7835"/>
                    <a:pt x="254387" y="7877"/>
                  </a:cubicBezTo>
                  <a:cubicBezTo>
                    <a:pt x="254304" y="8084"/>
                    <a:pt x="254470" y="8250"/>
                    <a:pt x="254594" y="8333"/>
                  </a:cubicBezTo>
                  <a:cubicBezTo>
                    <a:pt x="254636" y="8374"/>
                    <a:pt x="254677" y="8374"/>
                    <a:pt x="254718" y="8415"/>
                  </a:cubicBezTo>
                  <a:cubicBezTo>
                    <a:pt x="254967" y="8581"/>
                    <a:pt x="255174" y="8664"/>
                    <a:pt x="255381" y="8913"/>
                  </a:cubicBezTo>
                  <a:cubicBezTo>
                    <a:pt x="255381" y="8913"/>
                    <a:pt x="255423" y="8913"/>
                    <a:pt x="255423" y="8954"/>
                  </a:cubicBezTo>
                  <a:cubicBezTo>
                    <a:pt x="255754" y="9203"/>
                    <a:pt x="256086" y="9285"/>
                    <a:pt x="256459" y="9493"/>
                  </a:cubicBezTo>
                  <a:cubicBezTo>
                    <a:pt x="256500" y="9534"/>
                    <a:pt x="256500" y="9575"/>
                    <a:pt x="256541" y="9617"/>
                  </a:cubicBezTo>
                  <a:cubicBezTo>
                    <a:pt x="256583" y="9658"/>
                    <a:pt x="256624" y="9700"/>
                    <a:pt x="256707" y="9741"/>
                  </a:cubicBezTo>
                  <a:cubicBezTo>
                    <a:pt x="256790" y="9783"/>
                    <a:pt x="256914" y="9824"/>
                    <a:pt x="257039" y="9865"/>
                  </a:cubicBezTo>
                  <a:cubicBezTo>
                    <a:pt x="257411" y="9948"/>
                    <a:pt x="257867" y="9948"/>
                    <a:pt x="258240" y="9948"/>
                  </a:cubicBezTo>
                  <a:cubicBezTo>
                    <a:pt x="259069" y="9948"/>
                    <a:pt x="259897" y="9907"/>
                    <a:pt x="260726" y="9741"/>
                  </a:cubicBezTo>
                  <a:cubicBezTo>
                    <a:pt x="261513" y="9617"/>
                    <a:pt x="262259" y="9368"/>
                    <a:pt x="263005" y="9161"/>
                  </a:cubicBezTo>
                  <a:cubicBezTo>
                    <a:pt x="263875" y="8871"/>
                    <a:pt x="264786" y="8581"/>
                    <a:pt x="265656" y="8415"/>
                  </a:cubicBezTo>
                  <a:cubicBezTo>
                    <a:pt x="266526" y="8208"/>
                    <a:pt x="267355" y="8125"/>
                    <a:pt x="268225" y="8084"/>
                  </a:cubicBezTo>
                  <a:cubicBezTo>
                    <a:pt x="268543" y="8069"/>
                    <a:pt x="268856" y="8059"/>
                    <a:pt x="269168" y="8059"/>
                  </a:cubicBezTo>
                  <a:cubicBezTo>
                    <a:pt x="269707" y="8059"/>
                    <a:pt x="270242" y="8088"/>
                    <a:pt x="270794" y="8167"/>
                  </a:cubicBezTo>
                  <a:cubicBezTo>
                    <a:pt x="271664" y="8291"/>
                    <a:pt x="272451" y="8498"/>
                    <a:pt x="273197" y="8913"/>
                  </a:cubicBezTo>
                  <a:lnTo>
                    <a:pt x="273238" y="8913"/>
                  </a:lnTo>
                  <a:cubicBezTo>
                    <a:pt x="273984" y="9285"/>
                    <a:pt x="275103" y="9700"/>
                    <a:pt x="275724" y="10280"/>
                  </a:cubicBezTo>
                  <a:cubicBezTo>
                    <a:pt x="275973" y="10528"/>
                    <a:pt x="276055" y="10736"/>
                    <a:pt x="276428" y="10901"/>
                  </a:cubicBezTo>
                  <a:cubicBezTo>
                    <a:pt x="276594" y="10984"/>
                    <a:pt x="276718" y="11026"/>
                    <a:pt x="276843" y="11067"/>
                  </a:cubicBezTo>
                  <a:cubicBezTo>
                    <a:pt x="276925" y="11108"/>
                    <a:pt x="277008" y="11191"/>
                    <a:pt x="277091" y="11233"/>
                  </a:cubicBezTo>
                  <a:cubicBezTo>
                    <a:pt x="277133" y="11274"/>
                    <a:pt x="277133" y="11316"/>
                    <a:pt x="277174" y="11357"/>
                  </a:cubicBezTo>
                  <a:cubicBezTo>
                    <a:pt x="277174" y="11357"/>
                    <a:pt x="277174" y="11398"/>
                    <a:pt x="277174" y="11398"/>
                  </a:cubicBezTo>
                  <a:lnTo>
                    <a:pt x="277215" y="11398"/>
                  </a:lnTo>
                  <a:cubicBezTo>
                    <a:pt x="277215" y="11440"/>
                    <a:pt x="277215" y="11481"/>
                    <a:pt x="277215" y="11481"/>
                  </a:cubicBezTo>
                  <a:cubicBezTo>
                    <a:pt x="277298" y="11730"/>
                    <a:pt x="277174" y="12103"/>
                    <a:pt x="276967" y="12476"/>
                  </a:cubicBezTo>
                  <a:cubicBezTo>
                    <a:pt x="276760" y="12890"/>
                    <a:pt x="276553" y="13263"/>
                    <a:pt x="276470" y="13511"/>
                  </a:cubicBezTo>
                  <a:cubicBezTo>
                    <a:pt x="276428" y="13594"/>
                    <a:pt x="276428" y="13636"/>
                    <a:pt x="276387" y="13677"/>
                  </a:cubicBezTo>
                  <a:cubicBezTo>
                    <a:pt x="276304" y="14091"/>
                    <a:pt x="275724" y="14879"/>
                    <a:pt x="275351" y="15169"/>
                  </a:cubicBezTo>
                  <a:cubicBezTo>
                    <a:pt x="275351" y="15210"/>
                    <a:pt x="275310" y="15210"/>
                    <a:pt x="275310" y="15210"/>
                  </a:cubicBezTo>
                  <a:cubicBezTo>
                    <a:pt x="275020" y="15459"/>
                    <a:pt x="274771" y="15790"/>
                    <a:pt x="274522" y="16080"/>
                  </a:cubicBezTo>
                  <a:cubicBezTo>
                    <a:pt x="274440" y="16204"/>
                    <a:pt x="274315" y="16287"/>
                    <a:pt x="274232" y="16370"/>
                  </a:cubicBezTo>
                  <a:cubicBezTo>
                    <a:pt x="274191" y="16370"/>
                    <a:pt x="274191" y="16370"/>
                    <a:pt x="274191" y="16412"/>
                  </a:cubicBezTo>
                  <a:cubicBezTo>
                    <a:pt x="271602" y="18305"/>
                    <a:pt x="268616" y="19370"/>
                    <a:pt x="265401" y="19370"/>
                  </a:cubicBezTo>
                  <a:cubicBezTo>
                    <a:pt x="265170" y="19370"/>
                    <a:pt x="264937" y="19364"/>
                    <a:pt x="264703" y="19353"/>
                  </a:cubicBezTo>
                  <a:cubicBezTo>
                    <a:pt x="263212" y="19270"/>
                    <a:pt x="261140" y="19105"/>
                    <a:pt x="259856" y="18276"/>
                  </a:cubicBezTo>
                  <a:cubicBezTo>
                    <a:pt x="259566" y="18069"/>
                    <a:pt x="259317" y="17862"/>
                    <a:pt x="258944" y="17779"/>
                  </a:cubicBezTo>
                  <a:cubicBezTo>
                    <a:pt x="258406" y="17613"/>
                    <a:pt x="258489" y="17323"/>
                    <a:pt x="258323" y="16784"/>
                  </a:cubicBezTo>
                  <a:cubicBezTo>
                    <a:pt x="258116" y="15997"/>
                    <a:pt x="258033" y="15169"/>
                    <a:pt x="257991" y="14381"/>
                  </a:cubicBezTo>
                  <a:cubicBezTo>
                    <a:pt x="257991" y="13967"/>
                    <a:pt x="257909" y="13429"/>
                    <a:pt x="258116" y="13097"/>
                  </a:cubicBezTo>
                  <a:cubicBezTo>
                    <a:pt x="258157" y="13056"/>
                    <a:pt x="258199" y="13014"/>
                    <a:pt x="258240" y="12973"/>
                  </a:cubicBezTo>
                  <a:cubicBezTo>
                    <a:pt x="258323" y="12848"/>
                    <a:pt x="258489" y="12724"/>
                    <a:pt x="258613" y="12600"/>
                  </a:cubicBezTo>
                  <a:cubicBezTo>
                    <a:pt x="258613" y="12600"/>
                    <a:pt x="258654" y="12558"/>
                    <a:pt x="258696" y="12517"/>
                  </a:cubicBezTo>
                  <a:cubicBezTo>
                    <a:pt x="258634" y="12434"/>
                    <a:pt x="258543" y="12401"/>
                    <a:pt x="258439" y="12401"/>
                  </a:cubicBezTo>
                  <a:cubicBezTo>
                    <a:pt x="258129" y="12401"/>
                    <a:pt x="257701" y="12703"/>
                    <a:pt x="257577" y="12890"/>
                  </a:cubicBezTo>
                  <a:cubicBezTo>
                    <a:pt x="257536" y="12931"/>
                    <a:pt x="257536" y="12973"/>
                    <a:pt x="257536" y="12973"/>
                  </a:cubicBezTo>
                  <a:cubicBezTo>
                    <a:pt x="257536" y="13014"/>
                    <a:pt x="257536" y="13014"/>
                    <a:pt x="257494" y="13014"/>
                  </a:cubicBezTo>
                  <a:cubicBezTo>
                    <a:pt x="257287" y="13470"/>
                    <a:pt x="257411" y="14216"/>
                    <a:pt x="257453" y="14713"/>
                  </a:cubicBezTo>
                  <a:cubicBezTo>
                    <a:pt x="257453" y="14713"/>
                    <a:pt x="257453" y="14754"/>
                    <a:pt x="257494" y="14754"/>
                  </a:cubicBezTo>
                  <a:cubicBezTo>
                    <a:pt x="257577" y="15914"/>
                    <a:pt x="257784" y="17074"/>
                    <a:pt x="258074" y="18193"/>
                  </a:cubicBezTo>
                  <a:cubicBezTo>
                    <a:pt x="258157" y="18566"/>
                    <a:pt x="258323" y="18897"/>
                    <a:pt x="258447" y="19270"/>
                  </a:cubicBezTo>
                  <a:cubicBezTo>
                    <a:pt x="258489" y="19353"/>
                    <a:pt x="258530" y="19436"/>
                    <a:pt x="258530" y="19519"/>
                  </a:cubicBezTo>
                  <a:cubicBezTo>
                    <a:pt x="258613" y="19726"/>
                    <a:pt x="258654" y="19975"/>
                    <a:pt x="258696" y="20223"/>
                  </a:cubicBezTo>
                  <a:cubicBezTo>
                    <a:pt x="258779" y="20555"/>
                    <a:pt x="258820" y="20886"/>
                    <a:pt x="258986" y="21176"/>
                  </a:cubicBezTo>
                  <a:cubicBezTo>
                    <a:pt x="259152" y="21549"/>
                    <a:pt x="259359" y="21922"/>
                    <a:pt x="259483" y="22253"/>
                  </a:cubicBezTo>
                  <a:cubicBezTo>
                    <a:pt x="259566" y="22419"/>
                    <a:pt x="259607" y="22543"/>
                    <a:pt x="259607" y="22668"/>
                  </a:cubicBezTo>
                  <a:cubicBezTo>
                    <a:pt x="259649" y="22750"/>
                    <a:pt x="259607" y="22875"/>
                    <a:pt x="259607" y="22999"/>
                  </a:cubicBezTo>
                  <a:cubicBezTo>
                    <a:pt x="259566" y="23123"/>
                    <a:pt x="259566" y="23206"/>
                    <a:pt x="259566" y="23331"/>
                  </a:cubicBezTo>
                  <a:cubicBezTo>
                    <a:pt x="259566" y="23455"/>
                    <a:pt x="259566" y="23579"/>
                    <a:pt x="259607" y="23662"/>
                  </a:cubicBezTo>
                  <a:cubicBezTo>
                    <a:pt x="259649" y="23703"/>
                    <a:pt x="259690" y="23745"/>
                    <a:pt x="259732" y="23786"/>
                  </a:cubicBezTo>
                  <a:cubicBezTo>
                    <a:pt x="259607" y="23869"/>
                    <a:pt x="259524" y="23993"/>
                    <a:pt x="259483" y="24118"/>
                  </a:cubicBezTo>
                  <a:cubicBezTo>
                    <a:pt x="259400" y="24283"/>
                    <a:pt x="259359" y="24491"/>
                    <a:pt x="259400" y="24739"/>
                  </a:cubicBezTo>
                  <a:cubicBezTo>
                    <a:pt x="259442" y="24698"/>
                    <a:pt x="259442" y="24698"/>
                    <a:pt x="259442" y="24656"/>
                  </a:cubicBezTo>
                  <a:lnTo>
                    <a:pt x="259483" y="24656"/>
                  </a:lnTo>
                  <a:cubicBezTo>
                    <a:pt x="259566" y="24491"/>
                    <a:pt x="259732" y="24408"/>
                    <a:pt x="259897" y="24325"/>
                  </a:cubicBezTo>
                  <a:cubicBezTo>
                    <a:pt x="260109" y="24749"/>
                    <a:pt x="260412" y="25564"/>
                    <a:pt x="260856" y="25564"/>
                  </a:cubicBezTo>
                  <a:cubicBezTo>
                    <a:pt x="260932" y="25564"/>
                    <a:pt x="261013" y="25540"/>
                    <a:pt x="261099" y="25485"/>
                  </a:cubicBezTo>
                  <a:cubicBezTo>
                    <a:pt x="261430" y="25236"/>
                    <a:pt x="260063" y="23703"/>
                    <a:pt x="259980" y="23331"/>
                  </a:cubicBezTo>
                  <a:cubicBezTo>
                    <a:pt x="259856" y="22999"/>
                    <a:pt x="259897" y="22585"/>
                    <a:pt x="259814" y="22253"/>
                  </a:cubicBezTo>
                  <a:cubicBezTo>
                    <a:pt x="259690" y="21798"/>
                    <a:pt x="259566" y="21383"/>
                    <a:pt x="259442" y="20928"/>
                  </a:cubicBezTo>
                  <a:cubicBezTo>
                    <a:pt x="259359" y="20555"/>
                    <a:pt x="259152" y="20140"/>
                    <a:pt x="259027" y="19726"/>
                  </a:cubicBezTo>
                  <a:cubicBezTo>
                    <a:pt x="258986" y="19519"/>
                    <a:pt x="258986" y="19270"/>
                    <a:pt x="258986" y="19022"/>
                  </a:cubicBezTo>
                  <a:cubicBezTo>
                    <a:pt x="258986" y="18897"/>
                    <a:pt x="258820" y="18815"/>
                    <a:pt x="258862" y="18607"/>
                  </a:cubicBezTo>
                  <a:lnTo>
                    <a:pt x="258862" y="18607"/>
                  </a:lnTo>
                  <a:cubicBezTo>
                    <a:pt x="259607" y="18773"/>
                    <a:pt x="260312" y="19229"/>
                    <a:pt x="261057" y="19436"/>
                  </a:cubicBezTo>
                  <a:cubicBezTo>
                    <a:pt x="261886" y="19643"/>
                    <a:pt x="262715" y="19850"/>
                    <a:pt x="263585" y="19975"/>
                  </a:cubicBezTo>
                  <a:cubicBezTo>
                    <a:pt x="264217" y="20056"/>
                    <a:pt x="264874" y="20099"/>
                    <a:pt x="265537" y="20099"/>
                  </a:cubicBezTo>
                  <a:cubicBezTo>
                    <a:pt x="266569" y="20099"/>
                    <a:pt x="267614" y="19994"/>
                    <a:pt x="268598" y="19767"/>
                  </a:cubicBezTo>
                  <a:cubicBezTo>
                    <a:pt x="270379" y="19353"/>
                    <a:pt x="271912" y="18773"/>
                    <a:pt x="273404" y="17654"/>
                  </a:cubicBezTo>
                  <a:cubicBezTo>
                    <a:pt x="274730" y="16702"/>
                    <a:pt x="276014" y="15500"/>
                    <a:pt x="276884" y="14091"/>
                  </a:cubicBezTo>
                  <a:cubicBezTo>
                    <a:pt x="277215" y="13594"/>
                    <a:pt x="277506" y="13056"/>
                    <a:pt x="277630" y="12476"/>
                  </a:cubicBezTo>
                  <a:cubicBezTo>
                    <a:pt x="277671" y="12103"/>
                    <a:pt x="277961" y="10818"/>
                    <a:pt x="277588" y="10653"/>
                  </a:cubicBezTo>
                  <a:cubicBezTo>
                    <a:pt x="277566" y="10656"/>
                    <a:pt x="277546" y="10658"/>
                    <a:pt x="277528" y="10658"/>
                  </a:cubicBezTo>
                  <a:cubicBezTo>
                    <a:pt x="277346" y="10658"/>
                    <a:pt x="277366" y="10480"/>
                    <a:pt x="277215" y="10404"/>
                  </a:cubicBezTo>
                  <a:cubicBezTo>
                    <a:pt x="276843" y="10197"/>
                    <a:pt x="276511" y="10238"/>
                    <a:pt x="276304" y="9865"/>
                  </a:cubicBezTo>
                  <a:cubicBezTo>
                    <a:pt x="276138" y="9575"/>
                    <a:pt x="275765" y="9493"/>
                    <a:pt x="275434" y="9410"/>
                  </a:cubicBezTo>
                  <a:cubicBezTo>
                    <a:pt x="275185" y="9368"/>
                    <a:pt x="274812" y="8913"/>
                    <a:pt x="274564" y="8788"/>
                  </a:cubicBezTo>
                  <a:cubicBezTo>
                    <a:pt x="273155" y="7877"/>
                    <a:pt x="271581" y="7338"/>
                    <a:pt x="269882" y="7214"/>
                  </a:cubicBezTo>
                  <a:cubicBezTo>
                    <a:pt x="269660" y="7198"/>
                    <a:pt x="269438" y="7190"/>
                    <a:pt x="269216" y="7190"/>
                  </a:cubicBezTo>
                  <a:cubicBezTo>
                    <a:pt x="266009" y="7190"/>
                    <a:pt x="262868" y="8776"/>
                    <a:pt x="259690" y="9203"/>
                  </a:cubicBezTo>
                  <a:cubicBezTo>
                    <a:pt x="259110" y="9285"/>
                    <a:pt x="258530" y="9327"/>
                    <a:pt x="257950" y="9410"/>
                  </a:cubicBezTo>
                  <a:cubicBezTo>
                    <a:pt x="257910" y="9413"/>
                    <a:pt x="257871" y="9414"/>
                    <a:pt x="257834" y="9414"/>
                  </a:cubicBezTo>
                  <a:cubicBezTo>
                    <a:pt x="257373" y="9414"/>
                    <a:pt x="257123" y="9187"/>
                    <a:pt x="256624" y="8995"/>
                  </a:cubicBezTo>
                  <a:cubicBezTo>
                    <a:pt x="256127" y="8788"/>
                    <a:pt x="255671" y="8374"/>
                    <a:pt x="255298" y="8001"/>
                  </a:cubicBezTo>
                  <a:cubicBezTo>
                    <a:pt x="254967" y="7628"/>
                    <a:pt x="255340" y="7131"/>
                    <a:pt x="255133" y="6717"/>
                  </a:cubicBezTo>
                  <a:cubicBezTo>
                    <a:pt x="254967" y="6302"/>
                    <a:pt x="255008" y="5888"/>
                    <a:pt x="254760" y="5474"/>
                  </a:cubicBezTo>
                  <a:cubicBezTo>
                    <a:pt x="254677" y="5308"/>
                    <a:pt x="254594" y="4977"/>
                    <a:pt x="254428" y="4894"/>
                  </a:cubicBezTo>
                  <a:cubicBezTo>
                    <a:pt x="254180" y="4728"/>
                    <a:pt x="253973" y="4562"/>
                    <a:pt x="253766" y="4397"/>
                  </a:cubicBezTo>
                  <a:cubicBezTo>
                    <a:pt x="253315" y="4139"/>
                    <a:pt x="252189" y="3632"/>
                    <a:pt x="251418" y="3632"/>
                  </a:cubicBezTo>
                  <a:cubicBezTo>
                    <a:pt x="251196" y="3632"/>
                    <a:pt x="251004" y="3673"/>
                    <a:pt x="250865" y="3775"/>
                  </a:cubicBezTo>
                  <a:cubicBezTo>
                    <a:pt x="250244" y="2947"/>
                    <a:pt x="249747" y="2408"/>
                    <a:pt x="248835" y="1994"/>
                  </a:cubicBezTo>
                  <a:cubicBezTo>
                    <a:pt x="248587" y="1911"/>
                    <a:pt x="248297" y="1828"/>
                    <a:pt x="248089" y="1704"/>
                  </a:cubicBezTo>
                  <a:cubicBezTo>
                    <a:pt x="247965" y="1579"/>
                    <a:pt x="247882" y="1372"/>
                    <a:pt x="247758" y="1206"/>
                  </a:cubicBezTo>
                  <a:cubicBezTo>
                    <a:pt x="247551" y="1041"/>
                    <a:pt x="247675" y="544"/>
                    <a:pt x="247468" y="336"/>
                  </a:cubicBezTo>
                  <a:cubicBezTo>
                    <a:pt x="247235" y="103"/>
                    <a:pt x="246791" y="1"/>
                    <a:pt x="246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8"/>
            <p:cNvSpPr/>
            <p:nvPr/>
          </p:nvSpPr>
          <p:spPr>
            <a:xfrm>
              <a:off x="6523200" y="1918550"/>
              <a:ext cx="62175" cy="263100"/>
            </a:xfrm>
            <a:custGeom>
              <a:avLst/>
              <a:gdLst/>
              <a:ahLst/>
              <a:cxnLst/>
              <a:rect l="l" t="t" r="r" b="b"/>
              <a:pathLst>
                <a:path w="2487" h="10524" extrusionOk="0">
                  <a:moveTo>
                    <a:pt x="125" y="0"/>
                  </a:moveTo>
                  <a:cubicBezTo>
                    <a:pt x="42" y="0"/>
                    <a:pt x="1" y="83"/>
                    <a:pt x="1" y="166"/>
                  </a:cubicBezTo>
                  <a:cubicBezTo>
                    <a:pt x="1" y="208"/>
                    <a:pt x="1" y="249"/>
                    <a:pt x="1" y="290"/>
                  </a:cubicBezTo>
                  <a:cubicBezTo>
                    <a:pt x="166" y="746"/>
                    <a:pt x="291" y="1202"/>
                    <a:pt x="456" y="1658"/>
                  </a:cubicBezTo>
                  <a:cubicBezTo>
                    <a:pt x="498" y="1741"/>
                    <a:pt x="498" y="1823"/>
                    <a:pt x="539" y="1906"/>
                  </a:cubicBezTo>
                  <a:cubicBezTo>
                    <a:pt x="788" y="2693"/>
                    <a:pt x="1036" y="3481"/>
                    <a:pt x="1285" y="4309"/>
                  </a:cubicBezTo>
                  <a:cubicBezTo>
                    <a:pt x="1285" y="4392"/>
                    <a:pt x="1326" y="4434"/>
                    <a:pt x="1368" y="4516"/>
                  </a:cubicBezTo>
                  <a:cubicBezTo>
                    <a:pt x="1451" y="4806"/>
                    <a:pt x="1492" y="5138"/>
                    <a:pt x="1492" y="5511"/>
                  </a:cubicBezTo>
                  <a:cubicBezTo>
                    <a:pt x="1492" y="6132"/>
                    <a:pt x="1409" y="6754"/>
                    <a:pt x="1409" y="7292"/>
                  </a:cubicBezTo>
                  <a:cubicBezTo>
                    <a:pt x="1409" y="7748"/>
                    <a:pt x="1492" y="8162"/>
                    <a:pt x="1616" y="8577"/>
                  </a:cubicBezTo>
                  <a:cubicBezTo>
                    <a:pt x="1616" y="8659"/>
                    <a:pt x="1658" y="8742"/>
                    <a:pt x="1741" y="8825"/>
                  </a:cubicBezTo>
                  <a:cubicBezTo>
                    <a:pt x="1824" y="9032"/>
                    <a:pt x="1948" y="9281"/>
                    <a:pt x="2031" y="9488"/>
                  </a:cubicBezTo>
                  <a:cubicBezTo>
                    <a:pt x="2072" y="9654"/>
                    <a:pt x="2072" y="9778"/>
                    <a:pt x="1948" y="9861"/>
                  </a:cubicBezTo>
                  <a:cubicBezTo>
                    <a:pt x="1699" y="10110"/>
                    <a:pt x="1451" y="10275"/>
                    <a:pt x="1244" y="10524"/>
                  </a:cubicBezTo>
                  <a:cubicBezTo>
                    <a:pt x="1658" y="10275"/>
                    <a:pt x="2487" y="9944"/>
                    <a:pt x="2487" y="9405"/>
                  </a:cubicBezTo>
                  <a:cubicBezTo>
                    <a:pt x="2445" y="9157"/>
                    <a:pt x="2238" y="8867"/>
                    <a:pt x="2197" y="8618"/>
                  </a:cubicBezTo>
                  <a:cubicBezTo>
                    <a:pt x="2072" y="8121"/>
                    <a:pt x="1948" y="7624"/>
                    <a:pt x="1865" y="7127"/>
                  </a:cubicBezTo>
                  <a:cubicBezTo>
                    <a:pt x="1741" y="6298"/>
                    <a:pt x="1658" y="5428"/>
                    <a:pt x="1699" y="4599"/>
                  </a:cubicBezTo>
                  <a:cubicBezTo>
                    <a:pt x="1741" y="4309"/>
                    <a:pt x="1534" y="4102"/>
                    <a:pt x="1451" y="3729"/>
                  </a:cubicBezTo>
                  <a:cubicBezTo>
                    <a:pt x="1368" y="3315"/>
                    <a:pt x="1244" y="2901"/>
                    <a:pt x="1119" y="2486"/>
                  </a:cubicBezTo>
                  <a:cubicBezTo>
                    <a:pt x="995" y="2072"/>
                    <a:pt x="871" y="1699"/>
                    <a:pt x="705" y="1285"/>
                  </a:cubicBezTo>
                  <a:cubicBezTo>
                    <a:pt x="622" y="1078"/>
                    <a:pt x="332" y="83"/>
                    <a:pt x="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8"/>
            <p:cNvSpPr/>
            <p:nvPr/>
          </p:nvSpPr>
          <p:spPr>
            <a:xfrm>
              <a:off x="6558825" y="2248000"/>
              <a:ext cx="115625" cy="158900"/>
            </a:xfrm>
            <a:custGeom>
              <a:avLst/>
              <a:gdLst/>
              <a:ahLst/>
              <a:cxnLst/>
              <a:rect l="l" t="t" r="r" b="b"/>
              <a:pathLst>
                <a:path w="4625" h="6356" extrusionOk="0">
                  <a:moveTo>
                    <a:pt x="341" y="1"/>
                  </a:moveTo>
                  <a:cubicBezTo>
                    <a:pt x="160" y="1"/>
                    <a:pt x="1" y="129"/>
                    <a:pt x="67" y="329"/>
                  </a:cubicBezTo>
                  <a:cubicBezTo>
                    <a:pt x="109" y="370"/>
                    <a:pt x="109" y="412"/>
                    <a:pt x="109" y="453"/>
                  </a:cubicBezTo>
                  <a:cubicBezTo>
                    <a:pt x="316" y="950"/>
                    <a:pt x="399" y="1448"/>
                    <a:pt x="399" y="1903"/>
                  </a:cubicBezTo>
                  <a:cubicBezTo>
                    <a:pt x="399" y="2028"/>
                    <a:pt x="399" y="2152"/>
                    <a:pt x="399" y="2276"/>
                  </a:cubicBezTo>
                  <a:cubicBezTo>
                    <a:pt x="399" y="2773"/>
                    <a:pt x="481" y="3353"/>
                    <a:pt x="647" y="3851"/>
                  </a:cubicBezTo>
                  <a:cubicBezTo>
                    <a:pt x="689" y="4016"/>
                    <a:pt x="772" y="4141"/>
                    <a:pt x="813" y="4306"/>
                  </a:cubicBezTo>
                  <a:cubicBezTo>
                    <a:pt x="854" y="4348"/>
                    <a:pt x="896" y="4513"/>
                    <a:pt x="979" y="4638"/>
                  </a:cubicBezTo>
                  <a:cubicBezTo>
                    <a:pt x="1028" y="4712"/>
                    <a:pt x="1078" y="4772"/>
                    <a:pt x="1146" y="4772"/>
                  </a:cubicBezTo>
                  <a:cubicBezTo>
                    <a:pt x="1191" y="4772"/>
                    <a:pt x="1244" y="4745"/>
                    <a:pt x="1310" y="4679"/>
                  </a:cubicBezTo>
                  <a:cubicBezTo>
                    <a:pt x="1310" y="4658"/>
                    <a:pt x="1341" y="4648"/>
                    <a:pt x="1388" y="4648"/>
                  </a:cubicBezTo>
                  <a:cubicBezTo>
                    <a:pt x="1434" y="4648"/>
                    <a:pt x="1497" y="4658"/>
                    <a:pt x="1559" y="4679"/>
                  </a:cubicBezTo>
                  <a:cubicBezTo>
                    <a:pt x="1807" y="4762"/>
                    <a:pt x="2180" y="5011"/>
                    <a:pt x="2180" y="5093"/>
                  </a:cubicBezTo>
                  <a:cubicBezTo>
                    <a:pt x="2180" y="5218"/>
                    <a:pt x="2222" y="5301"/>
                    <a:pt x="2222" y="5342"/>
                  </a:cubicBezTo>
                  <a:cubicBezTo>
                    <a:pt x="2346" y="5632"/>
                    <a:pt x="2677" y="5756"/>
                    <a:pt x="3009" y="5798"/>
                  </a:cubicBezTo>
                  <a:cubicBezTo>
                    <a:pt x="3195" y="5839"/>
                    <a:pt x="3392" y="5860"/>
                    <a:pt x="3573" y="5860"/>
                  </a:cubicBezTo>
                  <a:cubicBezTo>
                    <a:pt x="3755" y="5860"/>
                    <a:pt x="3920" y="5839"/>
                    <a:pt x="4045" y="5798"/>
                  </a:cubicBezTo>
                  <a:lnTo>
                    <a:pt x="4045" y="5798"/>
                  </a:lnTo>
                  <a:cubicBezTo>
                    <a:pt x="4045" y="5881"/>
                    <a:pt x="4045" y="5922"/>
                    <a:pt x="4003" y="5963"/>
                  </a:cubicBezTo>
                  <a:cubicBezTo>
                    <a:pt x="4003" y="6005"/>
                    <a:pt x="3962" y="6005"/>
                    <a:pt x="3920" y="6046"/>
                  </a:cubicBezTo>
                  <a:cubicBezTo>
                    <a:pt x="3889" y="6201"/>
                    <a:pt x="4066" y="6355"/>
                    <a:pt x="4209" y="6355"/>
                  </a:cubicBezTo>
                  <a:cubicBezTo>
                    <a:pt x="4258" y="6355"/>
                    <a:pt x="4303" y="6337"/>
                    <a:pt x="4335" y="6295"/>
                  </a:cubicBezTo>
                  <a:cubicBezTo>
                    <a:pt x="4500" y="6088"/>
                    <a:pt x="4625" y="5922"/>
                    <a:pt x="4583" y="5673"/>
                  </a:cubicBezTo>
                  <a:cubicBezTo>
                    <a:pt x="4459" y="4928"/>
                    <a:pt x="3423" y="4886"/>
                    <a:pt x="2884" y="4555"/>
                  </a:cubicBezTo>
                  <a:cubicBezTo>
                    <a:pt x="1269" y="3602"/>
                    <a:pt x="1227" y="1945"/>
                    <a:pt x="730" y="329"/>
                  </a:cubicBezTo>
                  <a:cubicBezTo>
                    <a:pt x="672" y="98"/>
                    <a:pt x="498" y="1"/>
                    <a:pt x="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8"/>
            <p:cNvSpPr/>
            <p:nvPr/>
          </p:nvSpPr>
          <p:spPr>
            <a:xfrm>
              <a:off x="6795625" y="2249700"/>
              <a:ext cx="78725" cy="123575"/>
            </a:xfrm>
            <a:custGeom>
              <a:avLst/>
              <a:gdLst/>
              <a:ahLst/>
              <a:cxnLst/>
              <a:rect l="l" t="t" r="r" b="b"/>
              <a:pathLst>
                <a:path w="3149" h="4943" extrusionOk="0">
                  <a:moveTo>
                    <a:pt x="2267" y="1"/>
                  </a:moveTo>
                  <a:cubicBezTo>
                    <a:pt x="2219" y="1"/>
                    <a:pt x="2168" y="17"/>
                    <a:pt x="2113" y="54"/>
                  </a:cubicBezTo>
                  <a:cubicBezTo>
                    <a:pt x="2072" y="95"/>
                    <a:pt x="2030" y="137"/>
                    <a:pt x="2030" y="178"/>
                  </a:cubicBezTo>
                  <a:cubicBezTo>
                    <a:pt x="1947" y="344"/>
                    <a:pt x="2072" y="592"/>
                    <a:pt x="2113" y="799"/>
                  </a:cubicBezTo>
                  <a:cubicBezTo>
                    <a:pt x="2154" y="882"/>
                    <a:pt x="2154" y="1007"/>
                    <a:pt x="2196" y="1131"/>
                  </a:cubicBezTo>
                  <a:cubicBezTo>
                    <a:pt x="2196" y="1131"/>
                    <a:pt x="2196" y="1172"/>
                    <a:pt x="2196" y="1172"/>
                  </a:cubicBezTo>
                  <a:cubicBezTo>
                    <a:pt x="2237" y="1462"/>
                    <a:pt x="2237" y="1752"/>
                    <a:pt x="2154" y="2042"/>
                  </a:cubicBezTo>
                  <a:cubicBezTo>
                    <a:pt x="2154" y="2084"/>
                    <a:pt x="2154" y="2125"/>
                    <a:pt x="2154" y="2167"/>
                  </a:cubicBezTo>
                  <a:cubicBezTo>
                    <a:pt x="2154" y="2208"/>
                    <a:pt x="2113" y="2250"/>
                    <a:pt x="2113" y="2291"/>
                  </a:cubicBezTo>
                  <a:cubicBezTo>
                    <a:pt x="2113" y="2415"/>
                    <a:pt x="2072" y="2498"/>
                    <a:pt x="2030" y="2622"/>
                  </a:cubicBezTo>
                  <a:cubicBezTo>
                    <a:pt x="2030" y="2622"/>
                    <a:pt x="2030" y="2664"/>
                    <a:pt x="2030" y="2664"/>
                  </a:cubicBezTo>
                  <a:cubicBezTo>
                    <a:pt x="1906" y="3037"/>
                    <a:pt x="1740" y="3368"/>
                    <a:pt x="1492" y="3658"/>
                  </a:cubicBezTo>
                  <a:lnTo>
                    <a:pt x="1450" y="3658"/>
                  </a:lnTo>
                  <a:cubicBezTo>
                    <a:pt x="1077" y="4073"/>
                    <a:pt x="663" y="4280"/>
                    <a:pt x="249" y="4528"/>
                  </a:cubicBezTo>
                  <a:lnTo>
                    <a:pt x="207" y="4528"/>
                  </a:lnTo>
                  <a:cubicBezTo>
                    <a:pt x="207" y="4570"/>
                    <a:pt x="166" y="4570"/>
                    <a:pt x="124" y="4611"/>
                  </a:cubicBezTo>
                  <a:cubicBezTo>
                    <a:pt x="0" y="4653"/>
                    <a:pt x="41" y="4735"/>
                    <a:pt x="83" y="4777"/>
                  </a:cubicBezTo>
                  <a:cubicBezTo>
                    <a:pt x="166" y="4860"/>
                    <a:pt x="331" y="4901"/>
                    <a:pt x="456" y="4901"/>
                  </a:cubicBezTo>
                  <a:cubicBezTo>
                    <a:pt x="456" y="4943"/>
                    <a:pt x="497" y="4943"/>
                    <a:pt x="497" y="4943"/>
                  </a:cubicBezTo>
                  <a:cubicBezTo>
                    <a:pt x="580" y="4943"/>
                    <a:pt x="663" y="4901"/>
                    <a:pt x="704" y="4860"/>
                  </a:cubicBezTo>
                  <a:cubicBezTo>
                    <a:pt x="829" y="4777"/>
                    <a:pt x="912" y="4694"/>
                    <a:pt x="1036" y="4694"/>
                  </a:cubicBezTo>
                  <a:cubicBezTo>
                    <a:pt x="1202" y="4611"/>
                    <a:pt x="1409" y="4611"/>
                    <a:pt x="1616" y="4570"/>
                  </a:cubicBezTo>
                  <a:cubicBezTo>
                    <a:pt x="1740" y="4570"/>
                    <a:pt x="1864" y="4528"/>
                    <a:pt x="2030" y="4487"/>
                  </a:cubicBezTo>
                  <a:cubicBezTo>
                    <a:pt x="2154" y="4445"/>
                    <a:pt x="2320" y="4321"/>
                    <a:pt x="2486" y="4238"/>
                  </a:cubicBezTo>
                  <a:cubicBezTo>
                    <a:pt x="2569" y="4155"/>
                    <a:pt x="2734" y="3990"/>
                    <a:pt x="2817" y="3865"/>
                  </a:cubicBezTo>
                  <a:cubicBezTo>
                    <a:pt x="3107" y="3492"/>
                    <a:pt x="2942" y="3410"/>
                    <a:pt x="2942" y="2954"/>
                  </a:cubicBezTo>
                  <a:cubicBezTo>
                    <a:pt x="2942" y="2747"/>
                    <a:pt x="2983" y="2581"/>
                    <a:pt x="3066" y="2374"/>
                  </a:cubicBezTo>
                  <a:cubicBezTo>
                    <a:pt x="3149" y="2250"/>
                    <a:pt x="3025" y="2125"/>
                    <a:pt x="3025" y="2001"/>
                  </a:cubicBezTo>
                  <a:cubicBezTo>
                    <a:pt x="3025" y="1960"/>
                    <a:pt x="3066" y="1421"/>
                    <a:pt x="3025" y="1338"/>
                  </a:cubicBezTo>
                  <a:cubicBezTo>
                    <a:pt x="2840" y="1080"/>
                    <a:pt x="2656" y="1"/>
                    <a:pt x="22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8"/>
            <p:cNvSpPr/>
            <p:nvPr/>
          </p:nvSpPr>
          <p:spPr>
            <a:xfrm>
              <a:off x="5575475" y="937775"/>
              <a:ext cx="338725" cy="326200"/>
            </a:xfrm>
            <a:custGeom>
              <a:avLst/>
              <a:gdLst/>
              <a:ahLst/>
              <a:cxnLst/>
              <a:rect l="l" t="t" r="r" b="b"/>
              <a:pathLst>
                <a:path w="13549" h="13048" extrusionOk="0">
                  <a:moveTo>
                    <a:pt x="1062" y="0"/>
                  </a:moveTo>
                  <a:cubicBezTo>
                    <a:pt x="934" y="0"/>
                    <a:pt x="814" y="12"/>
                    <a:pt x="705" y="38"/>
                  </a:cubicBezTo>
                  <a:cubicBezTo>
                    <a:pt x="497" y="121"/>
                    <a:pt x="332" y="204"/>
                    <a:pt x="249" y="411"/>
                  </a:cubicBezTo>
                  <a:cubicBezTo>
                    <a:pt x="0" y="866"/>
                    <a:pt x="83" y="1571"/>
                    <a:pt x="249" y="2026"/>
                  </a:cubicBezTo>
                  <a:cubicBezTo>
                    <a:pt x="290" y="2151"/>
                    <a:pt x="332" y="2441"/>
                    <a:pt x="415" y="2607"/>
                  </a:cubicBezTo>
                  <a:cubicBezTo>
                    <a:pt x="483" y="2744"/>
                    <a:pt x="552" y="2824"/>
                    <a:pt x="644" y="2824"/>
                  </a:cubicBezTo>
                  <a:cubicBezTo>
                    <a:pt x="663" y="2824"/>
                    <a:pt x="683" y="2821"/>
                    <a:pt x="705" y="2814"/>
                  </a:cubicBezTo>
                  <a:cubicBezTo>
                    <a:pt x="746" y="2814"/>
                    <a:pt x="746" y="2772"/>
                    <a:pt x="787" y="2731"/>
                  </a:cubicBezTo>
                  <a:cubicBezTo>
                    <a:pt x="539" y="2026"/>
                    <a:pt x="332" y="1322"/>
                    <a:pt x="539" y="576"/>
                  </a:cubicBezTo>
                  <a:cubicBezTo>
                    <a:pt x="539" y="535"/>
                    <a:pt x="580" y="535"/>
                    <a:pt x="622" y="494"/>
                  </a:cubicBezTo>
                  <a:cubicBezTo>
                    <a:pt x="622" y="494"/>
                    <a:pt x="663" y="452"/>
                    <a:pt x="663" y="452"/>
                  </a:cubicBezTo>
                  <a:lnTo>
                    <a:pt x="746" y="452"/>
                  </a:lnTo>
                  <a:cubicBezTo>
                    <a:pt x="774" y="452"/>
                    <a:pt x="801" y="434"/>
                    <a:pt x="841" y="434"/>
                  </a:cubicBezTo>
                  <a:cubicBezTo>
                    <a:pt x="861" y="434"/>
                    <a:pt x="884" y="438"/>
                    <a:pt x="912" y="452"/>
                  </a:cubicBezTo>
                  <a:cubicBezTo>
                    <a:pt x="1367" y="452"/>
                    <a:pt x="2196" y="784"/>
                    <a:pt x="2362" y="866"/>
                  </a:cubicBezTo>
                  <a:cubicBezTo>
                    <a:pt x="3563" y="1281"/>
                    <a:pt x="4682" y="1736"/>
                    <a:pt x="5801" y="2358"/>
                  </a:cubicBezTo>
                  <a:cubicBezTo>
                    <a:pt x="5925" y="2441"/>
                    <a:pt x="6049" y="2524"/>
                    <a:pt x="6215" y="2565"/>
                  </a:cubicBezTo>
                  <a:cubicBezTo>
                    <a:pt x="6298" y="2648"/>
                    <a:pt x="6422" y="2731"/>
                    <a:pt x="6546" y="2772"/>
                  </a:cubicBezTo>
                  <a:cubicBezTo>
                    <a:pt x="6712" y="2897"/>
                    <a:pt x="6878" y="2979"/>
                    <a:pt x="7085" y="3104"/>
                  </a:cubicBezTo>
                  <a:cubicBezTo>
                    <a:pt x="7541" y="3435"/>
                    <a:pt x="7996" y="3767"/>
                    <a:pt x="8411" y="4139"/>
                  </a:cubicBezTo>
                  <a:cubicBezTo>
                    <a:pt x="9198" y="4802"/>
                    <a:pt x="9944" y="5548"/>
                    <a:pt x="10648" y="6335"/>
                  </a:cubicBezTo>
                  <a:cubicBezTo>
                    <a:pt x="10772" y="6418"/>
                    <a:pt x="10855" y="6542"/>
                    <a:pt x="10979" y="6625"/>
                  </a:cubicBezTo>
                  <a:cubicBezTo>
                    <a:pt x="11187" y="6915"/>
                    <a:pt x="11477" y="7205"/>
                    <a:pt x="11684" y="7537"/>
                  </a:cubicBezTo>
                  <a:cubicBezTo>
                    <a:pt x="11974" y="7910"/>
                    <a:pt x="12222" y="8324"/>
                    <a:pt x="12430" y="8738"/>
                  </a:cubicBezTo>
                  <a:cubicBezTo>
                    <a:pt x="12554" y="8987"/>
                    <a:pt x="12637" y="9194"/>
                    <a:pt x="12720" y="9443"/>
                  </a:cubicBezTo>
                  <a:cubicBezTo>
                    <a:pt x="12802" y="9691"/>
                    <a:pt x="12844" y="9940"/>
                    <a:pt x="12844" y="10188"/>
                  </a:cubicBezTo>
                  <a:cubicBezTo>
                    <a:pt x="12844" y="10271"/>
                    <a:pt x="12844" y="10313"/>
                    <a:pt x="12802" y="10396"/>
                  </a:cubicBezTo>
                  <a:cubicBezTo>
                    <a:pt x="12761" y="10686"/>
                    <a:pt x="12595" y="10976"/>
                    <a:pt x="12388" y="11224"/>
                  </a:cubicBezTo>
                  <a:cubicBezTo>
                    <a:pt x="12264" y="11390"/>
                    <a:pt x="12098" y="11514"/>
                    <a:pt x="11891" y="11638"/>
                  </a:cubicBezTo>
                  <a:cubicBezTo>
                    <a:pt x="11477" y="11928"/>
                    <a:pt x="10441" y="12426"/>
                    <a:pt x="10234" y="12923"/>
                  </a:cubicBezTo>
                  <a:cubicBezTo>
                    <a:pt x="10234" y="12964"/>
                    <a:pt x="10192" y="12964"/>
                    <a:pt x="10192" y="13006"/>
                  </a:cubicBezTo>
                  <a:cubicBezTo>
                    <a:pt x="10192" y="13006"/>
                    <a:pt x="10192" y="13047"/>
                    <a:pt x="10192" y="13047"/>
                  </a:cubicBezTo>
                  <a:cubicBezTo>
                    <a:pt x="10234" y="13006"/>
                    <a:pt x="10317" y="12964"/>
                    <a:pt x="10358" y="12964"/>
                  </a:cubicBezTo>
                  <a:cubicBezTo>
                    <a:pt x="10979" y="12674"/>
                    <a:pt x="11642" y="12426"/>
                    <a:pt x="12222" y="12053"/>
                  </a:cubicBezTo>
                  <a:cubicBezTo>
                    <a:pt x="12637" y="11721"/>
                    <a:pt x="13010" y="11348"/>
                    <a:pt x="13175" y="10768"/>
                  </a:cubicBezTo>
                  <a:cubicBezTo>
                    <a:pt x="13548" y="9443"/>
                    <a:pt x="12678" y="8365"/>
                    <a:pt x="11974" y="7288"/>
                  </a:cubicBezTo>
                  <a:cubicBezTo>
                    <a:pt x="9944" y="4388"/>
                    <a:pt x="7085" y="2151"/>
                    <a:pt x="3812" y="784"/>
                  </a:cubicBezTo>
                  <a:cubicBezTo>
                    <a:pt x="3232" y="566"/>
                    <a:pt x="1955" y="0"/>
                    <a:pt x="10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>
              <a:off x="6214550" y="1256700"/>
              <a:ext cx="35225" cy="142950"/>
            </a:xfrm>
            <a:custGeom>
              <a:avLst/>
              <a:gdLst/>
              <a:ahLst/>
              <a:cxnLst/>
              <a:rect l="l" t="t" r="r" b="b"/>
              <a:pathLst>
                <a:path w="1409" h="5718" extrusionOk="0">
                  <a:moveTo>
                    <a:pt x="373" y="0"/>
                  </a:moveTo>
                  <a:lnTo>
                    <a:pt x="373" y="0"/>
                  </a:lnTo>
                  <a:cubicBezTo>
                    <a:pt x="415" y="249"/>
                    <a:pt x="497" y="497"/>
                    <a:pt x="539" y="746"/>
                  </a:cubicBezTo>
                  <a:cubicBezTo>
                    <a:pt x="539" y="757"/>
                    <a:pt x="539" y="772"/>
                    <a:pt x="540" y="789"/>
                  </a:cubicBezTo>
                  <a:lnTo>
                    <a:pt x="540" y="789"/>
                  </a:lnTo>
                  <a:cubicBezTo>
                    <a:pt x="512" y="702"/>
                    <a:pt x="484" y="609"/>
                    <a:pt x="456" y="497"/>
                  </a:cubicBezTo>
                  <a:cubicBezTo>
                    <a:pt x="415" y="332"/>
                    <a:pt x="332" y="207"/>
                    <a:pt x="290" y="124"/>
                  </a:cubicBezTo>
                  <a:lnTo>
                    <a:pt x="290" y="124"/>
                  </a:lnTo>
                  <a:cubicBezTo>
                    <a:pt x="373" y="456"/>
                    <a:pt x="415" y="787"/>
                    <a:pt x="497" y="1160"/>
                  </a:cubicBezTo>
                  <a:cubicBezTo>
                    <a:pt x="580" y="1574"/>
                    <a:pt x="663" y="2030"/>
                    <a:pt x="705" y="2486"/>
                  </a:cubicBezTo>
                  <a:cubicBezTo>
                    <a:pt x="705" y="2569"/>
                    <a:pt x="705" y="2610"/>
                    <a:pt x="705" y="2693"/>
                  </a:cubicBezTo>
                  <a:cubicBezTo>
                    <a:pt x="746" y="2817"/>
                    <a:pt x="746" y="2942"/>
                    <a:pt x="746" y="3066"/>
                  </a:cubicBezTo>
                  <a:cubicBezTo>
                    <a:pt x="746" y="3149"/>
                    <a:pt x="787" y="3273"/>
                    <a:pt x="787" y="3356"/>
                  </a:cubicBezTo>
                  <a:cubicBezTo>
                    <a:pt x="829" y="3729"/>
                    <a:pt x="829" y="4143"/>
                    <a:pt x="829" y="4516"/>
                  </a:cubicBezTo>
                  <a:lnTo>
                    <a:pt x="829" y="4723"/>
                  </a:lnTo>
                  <a:cubicBezTo>
                    <a:pt x="829" y="4847"/>
                    <a:pt x="829" y="4930"/>
                    <a:pt x="829" y="5055"/>
                  </a:cubicBezTo>
                  <a:cubicBezTo>
                    <a:pt x="829" y="5138"/>
                    <a:pt x="787" y="5220"/>
                    <a:pt x="705" y="5303"/>
                  </a:cubicBezTo>
                  <a:cubicBezTo>
                    <a:pt x="539" y="5428"/>
                    <a:pt x="290" y="5510"/>
                    <a:pt x="83" y="5635"/>
                  </a:cubicBezTo>
                  <a:lnTo>
                    <a:pt x="124" y="5635"/>
                  </a:lnTo>
                  <a:cubicBezTo>
                    <a:pt x="83" y="5635"/>
                    <a:pt x="42" y="5676"/>
                    <a:pt x="0" y="5718"/>
                  </a:cubicBezTo>
                  <a:lnTo>
                    <a:pt x="373" y="5718"/>
                  </a:lnTo>
                  <a:cubicBezTo>
                    <a:pt x="1409" y="5676"/>
                    <a:pt x="1243" y="4350"/>
                    <a:pt x="1202" y="3522"/>
                  </a:cubicBezTo>
                  <a:cubicBezTo>
                    <a:pt x="1160" y="2942"/>
                    <a:pt x="1036" y="2362"/>
                    <a:pt x="912" y="1823"/>
                  </a:cubicBezTo>
                  <a:cubicBezTo>
                    <a:pt x="787" y="1284"/>
                    <a:pt x="705" y="414"/>
                    <a:pt x="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8"/>
            <p:cNvSpPr/>
            <p:nvPr/>
          </p:nvSpPr>
          <p:spPr>
            <a:xfrm>
              <a:off x="5685250" y="1580575"/>
              <a:ext cx="148150" cy="464350"/>
            </a:xfrm>
            <a:custGeom>
              <a:avLst/>
              <a:gdLst/>
              <a:ahLst/>
              <a:cxnLst/>
              <a:rect l="l" t="t" r="r" b="b"/>
              <a:pathLst>
                <a:path w="5926" h="18574" extrusionOk="0">
                  <a:moveTo>
                    <a:pt x="192" y="1"/>
                  </a:moveTo>
                  <a:cubicBezTo>
                    <a:pt x="160" y="1"/>
                    <a:pt x="124" y="29"/>
                    <a:pt x="84" y="96"/>
                  </a:cubicBezTo>
                  <a:cubicBezTo>
                    <a:pt x="1" y="220"/>
                    <a:pt x="84" y="510"/>
                    <a:pt x="125" y="759"/>
                  </a:cubicBezTo>
                  <a:cubicBezTo>
                    <a:pt x="208" y="1007"/>
                    <a:pt x="250" y="1214"/>
                    <a:pt x="291" y="1339"/>
                  </a:cubicBezTo>
                  <a:cubicBezTo>
                    <a:pt x="291" y="1380"/>
                    <a:pt x="291" y="1422"/>
                    <a:pt x="332" y="1463"/>
                  </a:cubicBezTo>
                  <a:cubicBezTo>
                    <a:pt x="457" y="2292"/>
                    <a:pt x="622" y="3120"/>
                    <a:pt x="747" y="3949"/>
                  </a:cubicBezTo>
                  <a:cubicBezTo>
                    <a:pt x="995" y="5275"/>
                    <a:pt x="1244" y="6600"/>
                    <a:pt x="1534" y="7926"/>
                  </a:cubicBezTo>
                  <a:cubicBezTo>
                    <a:pt x="1700" y="8672"/>
                    <a:pt x="1907" y="9459"/>
                    <a:pt x="2155" y="10205"/>
                  </a:cubicBezTo>
                  <a:cubicBezTo>
                    <a:pt x="2197" y="10288"/>
                    <a:pt x="2197" y="10329"/>
                    <a:pt x="2238" y="10412"/>
                  </a:cubicBezTo>
                  <a:cubicBezTo>
                    <a:pt x="3150" y="13312"/>
                    <a:pt x="4268" y="16005"/>
                    <a:pt x="5843" y="18574"/>
                  </a:cubicBezTo>
                  <a:cubicBezTo>
                    <a:pt x="5511" y="17953"/>
                    <a:pt x="5180" y="17331"/>
                    <a:pt x="4890" y="16710"/>
                  </a:cubicBezTo>
                  <a:lnTo>
                    <a:pt x="4890" y="16710"/>
                  </a:lnTo>
                  <a:cubicBezTo>
                    <a:pt x="4973" y="16875"/>
                    <a:pt x="5056" y="17041"/>
                    <a:pt x="5138" y="17207"/>
                  </a:cubicBezTo>
                  <a:cubicBezTo>
                    <a:pt x="5221" y="17372"/>
                    <a:pt x="5346" y="17538"/>
                    <a:pt x="5428" y="17704"/>
                  </a:cubicBezTo>
                  <a:cubicBezTo>
                    <a:pt x="5594" y="17953"/>
                    <a:pt x="5760" y="18243"/>
                    <a:pt x="5926" y="18491"/>
                  </a:cubicBezTo>
                  <a:cubicBezTo>
                    <a:pt x="4268" y="15301"/>
                    <a:pt x="2901" y="12069"/>
                    <a:pt x="1990" y="8589"/>
                  </a:cubicBezTo>
                  <a:cubicBezTo>
                    <a:pt x="1575" y="6890"/>
                    <a:pt x="1244" y="5150"/>
                    <a:pt x="912" y="3410"/>
                  </a:cubicBezTo>
                  <a:cubicBezTo>
                    <a:pt x="705" y="2374"/>
                    <a:pt x="498" y="1297"/>
                    <a:pt x="332" y="262"/>
                  </a:cubicBezTo>
                  <a:cubicBezTo>
                    <a:pt x="304" y="122"/>
                    <a:pt x="25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8"/>
            <p:cNvSpPr/>
            <p:nvPr/>
          </p:nvSpPr>
          <p:spPr>
            <a:xfrm>
              <a:off x="5846850" y="1608850"/>
              <a:ext cx="242400" cy="597000"/>
            </a:xfrm>
            <a:custGeom>
              <a:avLst/>
              <a:gdLst/>
              <a:ahLst/>
              <a:cxnLst/>
              <a:rect l="l" t="t" r="r" b="b"/>
              <a:pathLst>
                <a:path w="9696" h="23880" extrusionOk="0">
                  <a:moveTo>
                    <a:pt x="207" y="1"/>
                  </a:moveTo>
                  <a:lnTo>
                    <a:pt x="207" y="1"/>
                  </a:lnTo>
                  <a:cubicBezTo>
                    <a:pt x="166" y="373"/>
                    <a:pt x="125" y="786"/>
                    <a:pt x="83" y="1200"/>
                  </a:cubicBezTo>
                  <a:lnTo>
                    <a:pt x="83" y="1200"/>
                  </a:lnTo>
                  <a:cubicBezTo>
                    <a:pt x="84" y="827"/>
                    <a:pt x="91" y="455"/>
                    <a:pt x="124" y="83"/>
                  </a:cubicBezTo>
                  <a:lnTo>
                    <a:pt x="124" y="83"/>
                  </a:lnTo>
                  <a:cubicBezTo>
                    <a:pt x="83" y="498"/>
                    <a:pt x="42" y="871"/>
                    <a:pt x="42" y="1285"/>
                  </a:cubicBezTo>
                  <a:cubicBezTo>
                    <a:pt x="0" y="1368"/>
                    <a:pt x="0" y="1409"/>
                    <a:pt x="0" y="1492"/>
                  </a:cubicBezTo>
                  <a:cubicBezTo>
                    <a:pt x="0" y="2321"/>
                    <a:pt x="0" y="3149"/>
                    <a:pt x="83" y="3978"/>
                  </a:cubicBezTo>
                  <a:cubicBezTo>
                    <a:pt x="83" y="4019"/>
                    <a:pt x="83" y="4061"/>
                    <a:pt x="83" y="4061"/>
                  </a:cubicBezTo>
                  <a:cubicBezTo>
                    <a:pt x="249" y="6257"/>
                    <a:pt x="705" y="8370"/>
                    <a:pt x="1326" y="10483"/>
                  </a:cubicBezTo>
                  <a:cubicBezTo>
                    <a:pt x="1740" y="11808"/>
                    <a:pt x="2237" y="13176"/>
                    <a:pt x="2776" y="14460"/>
                  </a:cubicBezTo>
                  <a:cubicBezTo>
                    <a:pt x="3563" y="16283"/>
                    <a:pt x="4475" y="18023"/>
                    <a:pt x="5552" y="19597"/>
                  </a:cubicBezTo>
                  <a:cubicBezTo>
                    <a:pt x="6132" y="20467"/>
                    <a:pt x="6795" y="21337"/>
                    <a:pt x="7458" y="22125"/>
                  </a:cubicBezTo>
                  <a:cubicBezTo>
                    <a:pt x="6919" y="21835"/>
                    <a:pt x="6339" y="21545"/>
                    <a:pt x="5718" y="21379"/>
                  </a:cubicBezTo>
                  <a:cubicBezTo>
                    <a:pt x="5013" y="21172"/>
                    <a:pt x="4433" y="21172"/>
                    <a:pt x="3729" y="21130"/>
                  </a:cubicBezTo>
                  <a:lnTo>
                    <a:pt x="3729" y="21130"/>
                  </a:lnTo>
                  <a:cubicBezTo>
                    <a:pt x="3770" y="21172"/>
                    <a:pt x="3812" y="21172"/>
                    <a:pt x="3853" y="21213"/>
                  </a:cubicBezTo>
                  <a:lnTo>
                    <a:pt x="3646" y="21213"/>
                  </a:lnTo>
                  <a:cubicBezTo>
                    <a:pt x="4019" y="21545"/>
                    <a:pt x="4723" y="21545"/>
                    <a:pt x="5138" y="21710"/>
                  </a:cubicBezTo>
                  <a:cubicBezTo>
                    <a:pt x="5801" y="21876"/>
                    <a:pt x="6381" y="22166"/>
                    <a:pt x="6961" y="22498"/>
                  </a:cubicBezTo>
                  <a:cubicBezTo>
                    <a:pt x="7002" y="22539"/>
                    <a:pt x="7043" y="22580"/>
                    <a:pt x="7085" y="22580"/>
                  </a:cubicBezTo>
                  <a:cubicBezTo>
                    <a:pt x="7333" y="22746"/>
                    <a:pt x="7582" y="22870"/>
                    <a:pt x="7789" y="23078"/>
                  </a:cubicBezTo>
                  <a:cubicBezTo>
                    <a:pt x="8079" y="23243"/>
                    <a:pt x="8328" y="23450"/>
                    <a:pt x="8535" y="23699"/>
                  </a:cubicBezTo>
                  <a:lnTo>
                    <a:pt x="8576" y="23699"/>
                  </a:lnTo>
                  <a:cubicBezTo>
                    <a:pt x="8703" y="23826"/>
                    <a:pt x="8830" y="23880"/>
                    <a:pt x="8938" y="23880"/>
                  </a:cubicBezTo>
                  <a:cubicBezTo>
                    <a:pt x="8971" y="23880"/>
                    <a:pt x="9003" y="23875"/>
                    <a:pt x="9032" y="23865"/>
                  </a:cubicBezTo>
                  <a:cubicBezTo>
                    <a:pt x="9115" y="23865"/>
                    <a:pt x="9156" y="23782"/>
                    <a:pt x="9198" y="23658"/>
                  </a:cubicBezTo>
                  <a:cubicBezTo>
                    <a:pt x="9239" y="23658"/>
                    <a:pt x="9281" y="23699"/>
                    <a:pt x="9322" y="23699"/>
                  </a:cubicBezTo>
                  <a:lnTo>
                    <a:pt x="9488" y="23699"/>
                  </a:lnTo>
                  <a:cubicBezTo>
                    <a:pt x="9529" y="23699"/>
                    <a:pt x="9529" y="23658"/>
                    <a:pt x="9529" y="23658"/>
                  </a:cubicBezTo>
                  <a:cubicBezTo>
                    <a:pt x="9612" y="23616"/>
                    <a:pt x="9654" y="23575"/>
                    <a:pt x="9695" y="23533"/>
                  </a:cubicBezTo>
                  <a:cubicBezTo>
                    <a:pt x="9654" y="23492"/>
                    <a:pt x="9612" y="23450"/>
                    <a:pt x="9529" y="23450"/>
                  </a:cubicBezTo>
                  <a:cubicBezTo>
                    <a:pt x="4309" y="18934"/>
                    <a:pt x="1326" y="11560"/>
                    <a:pt x="414" y="4807"/>
                  </a:cubicBezTo>
                  <a:cubicBezTo>
                    <a:pt x="166" y="3232"/>
                    <a:pt x="124" y="1616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8"/>
            <p:cNvSpPr/>
            <p:nvPr/>
          </p:nvSpPr>
          <p:spPr>
            <a:xfrm>
              <a:off x="6848450" y="11696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8"/>
            <p:cNvSpPr/>
            <p:nvPr/>
          </p:nvSpPr>
          <p:spPr>
            <a:xfrm>
              <a:off x="6846375" y="1078725"/>
              <a:ext cx="336650" cy="93050"/>
            </a:xfrm>
            <a:custGeom>
              <a:avLst/>
              <a:gdLst/>
              <a:ahLst/>
              <a:cxnLst/>
              <a:rect l="l" t="t" r="r" b="b"/>
              <a:pathLst>
                <a:path w="13466" h="3722" extrusionOk="0">
                  <a:moveTo>
                    <a:pt x="10683" y="1"/>
                  </a:moveTo>
                  <a:cubicBezTo>
                    <a:pt x="9364" y="1"/>
                    <a:pt x="7950" y="420"/>
                    <a:pt x="6795" y="697"/>
                  </a:cubicBezTo>
                  <a:cubicBezTo>
                    <a:pt x="5676" y="987"/>
                    <a:pt x="4640" y="1319"/>
                    <a:pt x="3646" y="1733"/>
                  </a:cubicBezTo>
                  <a:cubicBezTo>
                    <a:pt x="2527" y="2230"/>
                    <a:pt x="1450" y="2769"/>
                    <a:pt x="373" y="3473"/>
                  </a:cubicBezTo>
                  <a:cubicBezTo>
                    <a:pt x="290" y="3515"/>
                    <a:pt x="166" y="3556"/>
                    <a:pt x="83" y="3639"/>
                  </a:cubicBezTo>
                  <a:cubicBezTo>
                    <a:pt x="42" y="3680"/>
                    <a:pt x="0" y="3722"/>
                    <a:pt x="0" y="3722"/>
                  </a:cubicBezTo>
                  <a:cubicBezTo>
                    <a:pt x="83" y="3722"/>
                    <a:pt x="124" y="3680"/>
                    <a:pt x="207" y="3680"/>
                  </a:cubicBezTo>
                  <a:cubicBezTo>
                    <a:pt x="2445" y="3183"/>
                    <a:pt x="4350" y="1774"/>
                    <a:pt x="6546" y="1194"/>
                  </a:cubicBezTo>
                  <a:cubicBezTo>
                    <a:pt x="7706" y="863"/>
                    <a:pt x="8866" y="532"/>
                    <a:pt x="10109" y="490"/>
                  </a:cubicBezTo>
                  <a:lnTo>
                    <a:pt x="10192" y="490"/>
                  </a:lnTo>
                  <a:cubicBezTo>
                    <a:pt x="10731" y="490"/>
                    <a:pt x="11311" y="573"/>
                    <a:pt x="11849" y="739"/>
                  </a:cubicBezTo>
                  <a:cubicBezTo>
                    <a:pt x="12222" y="822"/>
                    <a:pt x="12802" y="1153"/>
                    <a:pt x="13175" y="1194"/>
                  </a:cubicBezTo>
                  <a:lnTo>
                    <a:pt x="13382" y="1194"/>
                  </a:lnTo>
                  <a:cubicBezTo>
                    <a:pt x="13382" y="1194"/>
                    <a:pt x="13341" y="1112"/>
                    <a:pt x="13341" y="1112"/>
                  </a:cubicBezTo>
                  <a:cubicBezTo>
                    <a:pt x="13382" y="1112"/>
                    <a:pt x="13424" y="1112"/>
                    <a:pt x="13465" y="1070"/>
                  </a:cubicBezTo>
                  <a:cubicBezTo>
                    <a:pt x="12714" y="264"/>
                    <a:pt x="11728" y="1"/>
                    <a:pt x="106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>
              <a:off x="2240275" y="2415400"/>
              <a:ext cx="106700" cy="82525"/>
            </a:xfrm>
            <a:custGeom>
              <a:avLst/>
              <a:gdLst/>
              <a:ahLst/>
              <a:cxnLst/>
              <a:rect l="l" t="t" r="r" b="b"/>
              <a:pathLst>
                <a:path w="4268" h="3301" extrusionOk="0">
                  <a:moveTo>
                    <a:pt x="3836" y="1"/>
                  </a:moveTo>
                  <a:cubicBezTo>
                    <a:pt x="3771" y="1"/>
                    <a:pt x="3699" y="29"/>
                    <a:pt x="3605" y="96"/>
                  </a:cubicBezTo>
                  <a:cubicBezTo>
                    <a:pt x="3605" y="96"/>
                    <a:pt x="3605" y="138"/>
                    <a:pt x="3563" y="138"/>
                  </a:cubicBezTo>
                  <a:cubicBezTo>
                    <a:pt x="3563" y="220"/>
                    <a:pt x="3605" y="303"/>
                    <a:pt x="3646" y="345"/>
                  </a:cubicBezTo>
                  <a:cubicBezTo>
                    <a:pt x="3646" y="428"/>
                    <a:pt x="3273" y="593"/>
                    <a:pt x="3190" y="676"/>
                  </a:cubicBezTo>
                  <a:cubicBezTo>
                    <a:pt x="2818" y="883"/>
                    <a:pt x="1575" y="1256"/>
                    <a:pt x="1409" y="1546"/>
                  </a:cubicBezTo>
                  <a:cubicBezTo>
                    <a:pt x="1285" y="1878"/>
                    <a:pt x="1533" y="2333"/>
                    <a:pt x="1326" y="2665"/>
                  </a:cubicBezTo>
                  <a:cubicBezTo>
                    <a:pt x="1285" y="2706"/>
                    <a:pt x="1243" y="2789"/>
                    <a:pt x="1160" y="2831"/>
                  </a:cubicBezTo>
                  <a:lnTo>
                    <a:pt x="1119" y="2831"/>
                  </a:lnTo>
                  <a:cubicBezTo>
                    <a:pt x="1031" y="2860"/>
                    <a:pt x="943" y="2889"/>
                    <a:pt x="855" y="2889"/>
                  </a:cubicBezTo>
                  <a:cubicBezTo>
                    <a:pt x="819" y="2889"/>
                    <a:pt x="782" y="2884"/>
                    <a:pt x="746" y="2872"/>
                  </a:cubicBezTo>
                  <a:cubicBezTo>
                    <a:pt x="551" y="2833"/>
                    <a:pt x="356" y="2537"/>
                    <a:pt x="161" y="2537"/>
                  </a:cubicBezTo>
                  <a:cubicBezTo>
                    <a:pt x="149" y="2537"/>
                    <a:pt x="137" y="2538"/>
                    <a:pt x="125" y="2541"/>
                  </a:cubicBezTo>
                  <a:cubicBezTo>
                    <a:pt x="42" y="2582"/>
                    <a:pt x="0" y="2623"/>
                    <a:pt x="42" y="2748"/>
                  </a:cubicBezTo>
                  <a:cubicBezTo>
                    <a:pt x="42" y="2748"/>
                    <a:pt x="83" y="2789"/>
                    <a:pt x="83" y="2831"/>
                  </a:cubicBezTo>
                  <a:cubicBezTo>
                    <a:pt x="229" y="3050"/>
                    <a:pt x="536" y="3301"/>
                    <a:pt x="749" y="3301"/>
                  </a:cubicBezTo>
                  <a:cubicBezTo>
                    <a:pt x="777" y="3301"/>
                    <a:pt x="804" y="3296"/>
                    <a:pt x="829" y="3286"/>
                  </a:cubicBezTo>
                  <a:cubicBezTo>
                    <a:pt x="1036" y="3203"/>
                    <a:pt x="1202" y="3121"/>
                    <a:pt x="1326" y="2996"/>
                  </a:cubicBezTo>
                  <a:cubicBezTo>
                    <a:pt x="1492" y="2831"/>
                    <a:pt x="1657" y="2665"/>
                    <a:pt x="1740" y="2375"/>
                  </a:cubicBezTo>
                  <a:cubicBezTo>
                    <a:pt x="1823" y="2126"/>
                    <a:pt x="1699" y="1712"/>
                    <a:pt x="1906" y="1629"/>
                  </a:cubicBezTo>
                  <a:cubicBezTo>
                    <a:pt x="2072" y="1546"/>
                    <a:pt x="2196" y="1463"/>
                    <a:pt x="2320" y="1380"/>
                  </a:cubicBezTo>
                  <a:cubicBezTo>
                    <a:pt x="2445" y="1339"/>
                    <a:pt x="2610" y="1256"/>
                    <a:pt x="2735" y="1173"/>
                  </a:cubicBezTo>
                  <a:cubicBezTo>
                    <a:pt x="2818" y="1173"/>
                    <a:pt x="2859" y="1132"/>
                    <a:pt x="2942" y="1090"/>
                  </a:cubicBezTo>
                  <a:cubicBezTo>
                    <a:pt x="3315" y="925"/>
                    <a:pt x="3853" y="676"/>
                    <a:pt x="4143" y="428"/>
                  </a:cubicBezTo>
                  <a:cubicBezTo>
                    <a:pt x="4143" y="386"/>
                    <a:pt x="4143" y="386"/>
                    <a:pt x="4143" y="386"/>
                  </a:cubicBezTo>
                  <a:cubicBezTo>
                    <a:pt x="4185" y="345"/>
                    <a:pt x="4226" y="303"/>
                    <a:pt x="4268" y="262"/>
                  </a:cubicBezTo>
                  <a:cubicBezTo>
                    <a:pt x="4072" y="122"/>
                    <a:pt x="3970" y="1"/>
                    <a:pt x="3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8"/>
            <p:cNvSpPr/>
            <p:nvPr/>
          </p:nvSpPr>
          <p:spPr>
            <a:xfrm>
              <a:off x="1246950" y="3946600"/>
              <a:ext cx="57000" cy="70450"/>
            </a:xfrm>
            <a:custGeom>
              <a:avLst/>
              <a:gdLst/>
              <a:ahLst/>
              <a:cxnLst/>
              <a:rect l="l" t="t" r="r" b="b"/>
              <a:pathLst>
                <a:path w="2280" h="2818" extrusionOk="0">
                  <a:moveTo>
                    <a:pt x="2114" y="0"/>
                  </a:moveTo>
                  <a:cubicBezTo>
                    <a:pt x="2072" y="42"/>
                    <a:pt x="2031" y="83"/>
                    <a:pt x="1990" y="166"/>
                  </a:cubicBezTo>
                  <a:cubicBezTo>
                    <a:pt x="1244" y="953"/>
                    <a:pt x="581" y="1864"/>
                    <a:pt x="1" y="2817"/>
                  </a:cubicBezTo>
                  <a:lnTo>
                    <a:pt x="42" y="2817"/>
                  </a:lnTo>
                  <a:cubicBezTo>
                    <a:pt x="374" y="2817"/>
                    <a:pt x="829" y="1989"/>
                    <a:pt x="1037" y="1699"/>
                  </a:cubicBezTo>
                  <a:cubicBezTo>
                    <a:pt x="1285" y="1367"/>
                    <a:pt x="1492" y="1036"/>
                    <a:pt x="1700" y="704"/>
                  </a:cubicBezTo>
                  <a:cubicBezTo>
                    <a:pt x="1824" y="580"/>
                    <a:pt x="1907" y="456"/>
                    <a:pt x="1990" y="332"/>
                  </a:cubicBezTo>
                  <a:cubicBezTo>
                    <a:pt x="2072" y="166"/>
                    <a:pt x="228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8"/>
            <p:cNvSpPr/>
            <p:nvPr/>
          </p:nvSpPr>
          <p:spPr>
            <a:xfrm>
              <a:off x="2549975" y="2566475"/>
              <a:ext cx="548975" cy="408575"/>
            </a:xfrm>
            <a:custGeom>
              <a:avLst/>
              <a:gdLst/>
              <a:ahLst/>
              <a:cxnLst/>
              <a:rect l="l" t="t" r="r" b="b"/>
              <a:pathLst>
                <a:path w="21959" h="16343" extrusionOk="0">
                  <a:moveTo>
                    <a:pt x="625" y="0"/>
                  </a:moveTo>
                  <a:cubicBezTo>
                    <a:pt x="432" y="0"/>
                    <a:pt x="249" y="31"/>
                    <a:pt x="83" y="102"/>
                  </a:cubicBezTo>
                  <a:lnTo>
                    <a:pt x="166" y="102"/>
                  </a:lnTo>
                  <a:cubicBezTo>
                    <a:pt x="83" y="143"/>
                    <a:pt x="83" y="143"/>
                    <a:pt x="0" y="185"/>
                  </a:cubicBezTo>
                  <a:cubicBezTo>
                    <a:pt x="290" y="268"/>
                    <a:pt x="539" y="351"/>
                    <a:pt x="787" y="433"/>
                  </a:cubicBezTo>
                  <a:lnTo>
                    <a:pt x="829" y="433"/>
                  </a:lnTo>
                  <a:cubicBezTo>
                    <a:pt x="2237" y="848"/>
                    <a:pt x="3480" y="1511"/>
                    <a:pt x="4640" y="2464"/>
                  </a:cubicBezTo>
                  <a:cubicBezTo>
                    <a:pt x="6008" y="3541"/>
                    <a:pt x="7292" y="4784"/>
                    <a:pt x="8576" y="5944"/>
                  </a:cubicBezTo>
                  <a:cubicBezTo>
                    <a:pt x="9239" y="6524"/>
                    <a:pt x="9902" y="7145"/>
                    <a:pt x="10565" y="7767"/>
                  </a:cubicBezTo>
                  <a:cubicBezTo>
                    <a:pt x="10731" y="7932"/>
                    <a:pt x="10896" y="8098"/>
                    <a:pt x="11062" y="8222"/>
                  </a:cubicBezTo>
                  <a:cubicBezTo>
                    <a:pt x="11187" y="8347"/>
                    <a:pt x="11311" y="8471"/>
                    <a:pt x="11435" y="8595"/>
                  </a:cubicBezTo>
                  <a:cubicBezTo>
                    <a:pt x="11725" y="8885"/>
                    <a:pt x="12015" y="9175"/>
                    <a:pt x="12305" y="9465"/>
                  </a:cubicBezTo>
                  <a:cubicBezTo>
                    <a:pt x="13590" y="10833"/>
                    <a:pt x="14750" y="12241"/>
                    <a:pt x="16075" y="13526"/>
                  </a:cubicBezTo>
                  <a:cubicBezTo>
                    <a:pt x="16655" y="14106"/>
                    <a:pt x="17277" y="14769"/>
                    <a:pt x="18023" y="15224"/>
                  </a:cubicBezTo>
                  <a:cubicBezTo>
                    <a:pt x="18271" y="15349"/>
                    <a:pt x="18520" y="15473"/>
                    <a:pt x="18810" y="15556"/>
                  </a:cubicBezTo>
                  <a:cubicBezTo>
                    <a:pt x="18893" y="15556"/>
                    <a:pt x="19017" y="15597"/>
                    <a:pt x="19141" y="15639"/>
                  </a:cubicBezTo>
                  <a:cubicBezTo>
                    <a:pt x="19721" y="15804"/>
                    <a:pt x="20301" y="15970"/>
                    <a:pt x="20881" y="16136"/>
                  </a:cubicBezTo>
                  <a:cubicBezTo>
                    <a:pt x="21213" y="16219"/>
                    <a:pt x="21544" y="16301"/>
                    <a:pt x="21876" y="16343"/>
                  </a:cubicBezTo>
                  <a:cubicBezTo>
                    <a:pt x="21751" y="16301"/>
                    <a:pt x="21669" y="16219"/>
                    <a:pt x="21586" y="16177"/>
                  </a:cubicBezTo>
                  <a:lnTo>
                    <a:pt x="21586" y="16177"/>
                  </a:lnTo>
                  <a:cubicBezTo>
                    <a:pt x="21710" y="16219"/>
                    <a:pt x="21834" y="16219"/>
                    <a:pt x="21959" y="16260"/>
                  </a:cubicBezTo>
                  <a:cubicBezTo>
                    <a:pt x="21834" y="16177"/>
                    <a:pt x="21751" y="16136"/>
                    <a:pt x="21627" y="16053"/>
                  </a:cubicBezTo>
                  <a:cubicBezTo>
                    <a:pt x="20923" y="15680"/>
                    <a:pt x="20136" y="15349"/>
                    <a:pt x="19348" y="15183"/>
                  </a:cubicBezTo>
                  <a:cubicBezTo>
                    <a:pt x="18478" y="15059"/>
                    <a:pt x="17898" y="14437"/>
                    <a:pt x="17277" y="13898"/>
                  </a:cubicBezTo>
                  <a:cubicBezTo>
                    <a:pt x="15910" y="12738"/>
                    <a:pt x="14708" y="11413"/>
                    <a:pt x="13507" y="10128"/>
                  </a:cubicBezTo>
                  <a:cubicBezTo>
                    <a:pt x="12264" y="8802"/>
                    <a:pt x="10979" y="7518"/>
                    <a:pt x="9736" y="6234"/>
                  </a:cubicBezTo>
                  <a:cubicBezTo>
                    <a:pt x="8493" y="4991"/>
                    <a:pt x="7043" y="3997"/>
                    <a:pt x="5800" y="2712"/>
                  </a:cubicBezTo>
                  <a:cubicBezTo>
                    <a:pt x="5055" y="1966"/>
                    <a:pt x="4102" y="1303"/>
                    <a:pt x="3107" y="848"/>
                  </a:cubicBezTo>
                  <a:cubicBezTo>
                    <a:pt x="2437" y="546"/>
                    <a:pt x="1441" y="0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8"/>
            <p:cNvSpPr/>
            <p:nvPr/>
          </p:nvSpPr>
          <p:spPr>
            <a:xfrm>
              <a:off x="3192150" y="2964675"/>
              <a:ext cx="497200" cy="123600"/>
            </a:xfrm>
            <a:custGeom>
              <a:avLst/>
              <a:gdLst/>
              <a:ahLst/>
              <a:cxnLst/>
              <a:rect l="l" t="t" r="r" b="b"/>
              <a:pathLst>
                <a:path w="19888" h="4944" extrusionOk="0">
                  <a:moveTo>
                    <a:pt x="19763" y="83"/>
                  </a:moveTo>
                  <a:lnTo>
                    <a:pt x="19763" y="83"/>
                  </a:lnTo>
                  <a:cubicBezTo>
                    <a:pt x="19742" y="97"/>
                    <a:pt x="19721" y="111"/>
                    <a:pt x="19701" y="125"/>
                  </a:cubicBezTo>
                  <a:lnTo>
                    <a:pt x="19701" y="125"/>
                  </a:lnTo>
                  <a:cubicBezTo>
                    <a:pt x="19723" y="123"/>
                    <a:pt x="19730" y="116"/>
                    <a:pt x="19763" y="83"/>
                  </a:cubicBezTo>
                  <a:close/>
                  <a:moveTo>
                    <a:pt x="19887" y="1"/>
                  </a:moveTo>
                  <a:cubicBezTo>
                    <a:pt x="19804" y="42"/>
                    <a:pt x="19680" y="42"/>
                    <a:pt x="19597" y="83"/>
                  </a:cubicBezTo>
                  <a:cubicBezTo>
                    <a:pt x="19142" y="208"/>
                    <a:pt x="18686" y="498"/>
                    <a:pt x="18271" y="788"/>
                  </a:cubicBezTo>
                  <a:cubicBezTo>
                    <a:pt x="17401" y="1451"/>
                    <a:pt x="16656" y="2321"/>
                    <a:pt x="15951" y="3025"/>
                  </a:cubicBezTo>
                  <a:cubicBezTo>
                    <a:pt x="15744" y="3232"/>
                    <a:pt x="15537" y="3439"/>
                    <a:pt x="15330" y="3647"/>
                  </a:cubicBezTo>
                  <a:cubicBezTo>
                    <a:pt x="15123" y="3854"/>
                    <a:pt x="14916" y="4061"/>
                    <a:pt x="14750" y="4268"/>
                  </a:cubicBezTo>
                  <a:cubicBezTo>
                    <a:pt x="14614" y="4403"/>
                    <a:pt x="14434" y="4439"/>
                    <a:pt x="14238" y="4439"/>
                  </a:cubicBezTo>
                  <a:cubicBezTo>
                    <a:pt x="14014" y="4439"/>
                    <a:pt x="13769" y="4392"/>
                    <a:pt x="13548" y="4392"/>
                  </a:cubicBezTo>
                  <a:cubicBezTo>
                    <a:pt x="12720" y="4351"/>
                    <a:pt x="11891" y="4268"/>
                    <a:pt x="11062" y="4144"/>
                  </a:cubicBezTo>
                  <a:cubicBezTo>
                    <a:pt x="9240" y="3978"/>
                    <a:pt x="7458" y="3564"/>
                    <a:pt x="5676" y="3108"/>
                  </a:cubicBezTo>
                  <a:cubicBezTo>
                    <a:pt x="5085" y="2956"/>
                    <a:pt x="4448" y="2871"/>
                    <a:pt x="3806" y="2871"/>
                  </a:cubicBezTo>
                  <a:cubicBezTo>
                    <a:pt x="2695" y="2871"/>
                    <a:pt x="1567" y="3126"/>
                    <a:pt x="622" y="3729"/>
                  </a:cubicBezTo>
                  <a:cubicBezTo>
                    <a:pt x="467" y="3845"/>
                    <a:pt x="276" y="3961"/>
                    <a:pt x="117" y="4077"/>
                  </a:cubicBezTo>
                  <a:lnTo>
                    <a:pt x="117" y="4077"/>
                  </a:lnTo>
                  <a:cubicBezTo>
                    <a:pt x="113" y="4073"/>
                    <a:pt x="109" y="4071"/>
                    <a:pt x="104" y="4071"/>
                  </a:cubicBezTo>
                  <a:cubicBezTo>
                    <a:pt x="94" y="4071"/>
                    <a:pt x="83" y="4082"/>
                    <a:pt x="83" y="4102"/>
                  </a:cubicBezTo>
                  <a:cubicBezTo>
                    <a:pt x="94" y="4094"/>
                    <a:pt x="106" y="4086"/>
                    <a:pt x="117" y="4077"/>
                  </a:cubicBezTo>
                  <a:lnTo>
                    <a:pt x="117" y="4077"/>
                  </a:lnTo>
                  <a:cubicBezTo>
                    <a:pt x="122" y="4083"/>
                    <a:pt x="125" y="4091"/>
                    <a:pt x="125" y="4102"/>
                  </a:cubicBezTo>
                  <a:cubicBezTo>
                    <a:pt x="83" y="4102"/>
                    <a:pt x="42" y="4144"/>
                    <a:pt x="0" y="4185"/>
                  </a:cubicBezTo>
                  <a:cubicBezTo>
                    <a:pt x="332" y="4185"/>
                    <a:pt x="746" y="3937"/>
                    <a:pt x="1078" y="3854"/>
                  </a:cubicBezTo>
                  <a:cubicBezTo>
                    <a:pt x="1492" y="3729"/>
                    <a:pt x="1906" y="3605"/>
                    <a:pt x="2362" y="3522"/>
                  </a:cubicBezTo>
                  <a:cubicBezTo>
                    <a:pt x="2940" y="3443"/>
                    <a:pt x="3501" y="3415"/>
                    <a:pt x="4056" y="3415"/>
                  </a:cubicBezTo>
                  <a:cubicBezTo>
                    <a:pt x="4377" y="3415"/>
                    <a:pt x="4695" y="3424"/>
                    <a:pt x="5014" y="3439"/>
                  </a:cubicBezTo>
                  <a:cubicBezTo>
                    <a:pt x="5925" y="3481"/>
                    <a:pt x="6795" y="3688"/>
                    <a:pt x="7665" y="3937"/>
                  </a:cubicBezTo>
                  <a:cubicBezTo>
                    <a:pt x="8452" y="4144"/>
                    <a:pt x="9240" y="4392"/>
                    <a:pt x="10068" y="4517"/>
                  </a:cubicBezTo>
                  <a:cubicBezTo>
                    <a:pt x="10897" y="4641"/>
                    <a:pt x="11684" y="4807"/>
                    <a:pt x="12513" y="4889"/>
                  </a:cubicBezTo>
                  <a:cubicBezTo>
                    <a:pt x="12770" y="4924"/>
                    <a:pt x="13035" y="4944"/>
                    <a:pt x="13300" y="4944"/>
                  </a:cubicBezTo>
                  <a:cubicBezTo>
                    <a:pt x="13676" y="4944"/>
                    <a:pt x="14054" y="4904"/>
                    <a:pt x="14418" y="4807"/>
                  </a:cubicBezTo>
                  <a:cubicBezTo>
                    <a:pt x="14501" y="4807"/>
                    <a:pt x="14626" y="4765"/>
                    <a:pt x="14708" y="4765"/>
                  </a:cubicBezTo>
                  <a:cubicBezTo>
                    <a:pt x="15247" y="4599"/>
                    <a:pt x="15744" y="3812"/>
                    <a:pt x="16117" y="3398"/>
                  </a:cubicBezTo>
                  <a:cubicBezTo>
                    <a:pt x="16780" y="2694"/>
                    <a:pt x="17443" y="1989"/>
                    <a:pt x="18106" y="1285"/>
                  </a:cubicBezTo>
                  <a:cubicBezTo>
                    <a:pt x="18147" y="1202"/>
                    <a:pt x="18230" y="1161"/>
                    <a:pt x="18271" y="1119"/>
                  </a:cubicBezTo>
                  <a:cubicBezTo>
                    <a:pt x="18520" y="871"/>
                    <a:pt x="18810" y="663"/>
                    <a:pt x="19100" y="498"/>
                  </a:cubicBezTo>
                  <a:cubicBezTo>
                    <a:pt x="19290" y="384"/>
                    <a:pt x="19479" y="270"/>
                    <a:pt x="19701" y="125"/>
                  </a:cubicBezTo>
                  <a:lnTo>
                    <a:pt x="19701" y="125"/>
                  </a:lnTo>
                  <a:cubicBezTo>
                    <a:pt x="19695" y="125"/>
                    <a:pt x="19689" y="125"/>
                    <a:pt x="19680" y="125"/>
                  </a:cubicBezTo>
                  <a:cubicBezTo>
                    <a:pt x="19763" y="83"/>
                    <a:pt x="19804" y="42"/>
                    <a:pt x="19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>
              <a:off x="1343275" y="3365525"/>
              <a:ext cx="140900" cy="209250"/>
            </a:xfrm>
            <a:custGeom>
              <a:avLst/>
              <a:gdLst/>
              <a:ahLst/>
              <a:cxnLst/>
              <a:rect l="l" t="t" r="r" b="b"/>
              <a:pathLst>
                <a:path w="5636" h="8370" extrusionOk="0">
                  <a:moveTo>
                    <a:pt x="5636" y="0"/>
                  </a:moveTo>
                  <a:lnTo>
                    <a:pt x="5636" y="0"/>
                  </a:lnTo>
                  <a:cubicBezTo>
                    <a:pt x="4434" y="1160"/>
                    <a:pt x="3647" y="2569"/>
                    <a:pt x="2653" y="3895"/>
                  </a:cubicBezTo>
                  <a:cubicBezTo>
                    <a:pt x="2611" y="3978"/>
                    <a:pt x="2528" y="4102"/>
                    <a:pt x="2445" y="4185"/>
                  </a:cubicBezTo>
                  <a:cubicBezTo>
                    <a:pt x="2197" y="4516"/>
                    <a:pt x="1948" y="4889"/>
                    <a:pt x="1741" y="5221"/>
                  </a:cubicBezTo>
                  <a:cubicBezTo>
                    <a:pt x="1202" y="5966"/>
                    <a:pt x="747" y="6712"/>
                    <a:pt x="374" y="7541"/>
                  </a:cubicBezTo>
                  <a:cubicBezTo>
                    <a:pt x="332" y="6795"/>
                    <a:pt x="498" y="5759"/>
                    <a:pt x="84" y="5096"/>
                  </a:cubicBezTo>
                  <a:lnTo>
                    <a:pt x="84" y="5096"/>
                  </a:lnTo>
                  <a:cubicBezTo>
                    <a:pt x="125" y="5262"/>
                    <a:pt x="167" y="5428"/>
                    <a:pt x="167" y="5594"/>
                  </a:cubicBezTo>
                  <a:cubicBezTo>
                    <a:pt x="125" y="5469"/>
                    <a:pt x="84" y="5304"/>
                    <a:pt x="1" y="5221"/>
                  </a:cubicBezTo>
                  <a:lnTo>
                    <a:pt x="1" y="5221"/>
                  </a:lnTo>
                  <a:cubicBezTo>
                    <a:pt x="42" y="5345"/>
                    <a:pt x="84" y="5469"/>
                    <a:pt x="84" y="5635"/>
                  </a:cubicBezTo>
                  <a:cubicBezTo>
                    <a:pt x="167" y="6049"/>
                    <a:pt x="84" y="6546"/>
                    <a:pt x="84" y="6961"/>
                  </a:cubicBezTo>
                  <a:cubicBezTo>
                    <a:pt x="84" y="6961"/>
                    <a:pt x="84" y="7002"/>
                    <a:pt x="84" y="7002"/>
                  </a:cubicBezTo>
                  <a:cubicBezTo>
                    <a:pt x="125" y="7292"/>
                    <a:pt x="167" y="8245"/>
                    <a:pt x="291" y="8369"/>
                  </a:cubicBezTo>
                  <a:lnTo>
                    <a:pt x="332" y="8369"/>
                  </a:lnTo>
                  <a:cubicBezTo>
                    <a:pt x="332" y="8328"/>
                    <a:pt x="332" y="8328"/>
                    <a:pt x="374" y="8328"/>
                  </a:cubicBezTo>
                  <a:cubicBezTo>
                    <a:pt x="374" y="8328"/>
                    <a:pt x="374" y="8287"/>
                    <a:pt x="374" y="8287"/>
                  </a:cubicBezTo>
                  <a:cubicBezTo>
                    <a:pt x="664" y="7955"/>
                    <a:pt x="705" y="7334"/>
                    <a:pt x="871" y="6961"/>
                  </a:cubicBezTo>
                  <a:cubicBezTo>
                    <a:pt x="912" y="6878"/>
                    <a:pt x="995" y="6795"/>
                    <a:pt x="1037" y="6712"/>
                  </a:cubicBezTo>
                  <a:cubicBezTo>
                    <a:pt x="1161" y="6464"/>
                    <a:pt x="1327" y="6256"/>
                    <a:pt x="1492" y="6049"/>
                  </a:cubicBezTo>
                  <a:cubicBezTo>
                    <a:pt x="1658" y="5884"/>
                    <a:pt x="1782" y="5676"/>
                    <a:pt x="1907" y="5511"/>
                  </a:cubicBezTo>
                  <a:cubicBezTo>
                    <a:pt x="2570" y="4599"/>
                    <a:pt x="3233" y="3646"/>
                    <a:pt x="3895" y="2693"/>
                  </a:cubicBezTo>
                  <a:cubicBezTo>
                    <a:pt x="4475" y="1906"/>
                    <a:pt x="5387" y="953"/>
                    <a:pt x="5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>
              <a:off x="4219625" y="2833300"/>
              <a:ext cx="101550" cy="102450"/>
            </a:xfrm>
            <a:custGeom>
              <a:avLst/>
              <a:gdLst/>
              <a:ahLst/>
              <a:cxnLst/>
              <a:rect l="l" t="t" r="r" b="b"/>
              <a:pathLst>
                <a:path w="4062" h="4098" extrusionOk="0">
                  <a:moveTo>
                    <a:pt x="236" y="1"/>
                  </a:moveTo>
                  <a:cubicBezTo>
                    <a:pt x="180" y="1"/>
                    <a:pt x="101" y="60"/>
                    <a:pt x="42" y="118"/>
                  </a:cubicBezTo>
                  <a:cubicBezTo>
                    <a:pt x="42" y="160"/>
                    <a:pt x="1" y="160"/>
                    <a:pt x="1" y="201"/>
                  </a:cubicBezTo>
                  <a:cubicBezTo>
                    <a:pt x="125" y="1568"/>
                    <a:pt x="830" y="2563"/>
                    <a:pt x="1948" y="3308"/>
                  </a:cubicBezTo>
                  <a:cubicBezTo>
                    <a:pt x="2268" y="3548"/>
                    <a:pt x="3245" y="4098"/>
                    <a:pt x="3760" y="4098"/>
                  </a:cubicBezTo>
                  <a:cubicBezTo>
                    <a:pt x="3778" y="4098"/>
                    <a:pt x="3796" y="4097"/>
                    <a:pt x="3813" y="4096"/>
                  </a:cubicBezTo>
                  <a:cubicBezTo>
                    <a:pt x="3854" y="4096"/>
                    <a:pt x="3896" y="4096"/>
                    <a:pt x="3937" y="4054"/>
                  </a:cubicBezTo>
                  <a:lnTo>
                    <a:pt x="3978" y="4054"/>
                  </a:lnTo>
                  <a:cubicBezTo>
                    <a:pt x="4020" y="4013"/>
                    <a:pt x="4020" y="4013"/>
                    <a:pt x="4061" y="4013"/>
                  </a:cubicBezTo>
                  <a:cubicBezTo>
                    <a:pt x="4061" y="3847"/>
                    <a:pt x="3067" y="3516"/>
                    <a:pt x="2777" y="3350"/>
                  </a:cubicBezTo>
                  <a:cubicBezTo>
                    <a:pt x="2280" y="3101"/>
                    <a:pt x="1865" y="2770"/>
                    <a:pt x="1493" y="2355"/>
                  </a:cubicBezTo>
                  <a:cubicBezTo>
                    <a:pt x="1078" y="1900"/>
                    <a:pt x="788" y="1444"/>
                    <a:pt x="540" y="905"/>
                  </a:cubicBezTo>
                  <a:cubicBezTo>
                    <a:pt x="457" y="615"/>
                    <a:pt x="374" y="325"/>
                    <a:pt x="291" y="35"/>
                  </a:cubicBezTo>
                  <a:cubicBezTo>
                    <a:pt x="279" y="11"/>
                    <a:pt x="260" y="1"/>
                    <a:pt x="2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8"/>
            <p:cNvSpPr/>
            <p:nvPr/>
          </p:nvSpPr>
          <p:spPr>
            <a:xfrm>
              <a:off x="2308625" y="2281075"/>
              <a:ext cx="102575" cy="94675"/>
            </a:xfrm>
            <a:custGeom>
              <a:avLst/>
              <a:gdLst/>
              <a:ahLst/>
              <a:cxnLst/>
              <a:rect l="l" t="t" r="r" b="b"/>
              <a:pathLst>
                <a:path w="4103" h="3787" extrusionOk="0">
                  <a:moveTo>
                    <a:pt x="3978" y="0"/>
                  </a:moveTo>
                  <a:cubicBezTo>
                    <a:pt x="3937" y="0"/>
                    <a:pt x="3895" y="42"/>
                    <a:pt x="3895" y="83"/>
                  </a:cubicBezTo>
                  <a:cubicBezTo>
                    <a:pt x="3812" y="166"/>
                    <a:pt x="3771" y="249"/>
                    <a:pt x="3729" y="332"/>
                  </a:cubicBezTo>
                  <a:cubicBezTo>
                    <a:pt x="3729" y="373"/>
                    <a:pt x="3729" y="373"/>
                    <a:pt x="3729" y="373"/>
                  </a:cubicBezTo>
                  <a:cubicBezTo>
                    <a:pt x="3688" y="456"/>
                    <a:pt x="3688" y="580"/>
                    <a:pt x="3647" y="663"/>
                  </a:cubicBezTo>
                  <a:cubicBezTo>
                    <a:pt x="3605" y="912"/>
                    <a:pt x="3564" y="1119"/>
                    <a:pt x="3522" y="1285"/>
                  </a:cubicBezTo>
                  <a:cubicBezTo>
                    <a:pt x="3522" y="1326"/>
                    <a:pt x="3522" y="1326"/>
                    <a:pt x="3522" y="1367"/>
                  </a:cubicBezTo>
                  <a:cubicBezTo>
                    <a:pt x="3481" y="1450"/>
                    <a:pt x="3481" y="1492"/>
                    <a:pt x="3439" y="1575"/>
                  </a:cubicBezTo>
                  <a:cubicBezTo>
                    <a:pt x="3439" y="1616"/>
                    <a:pt x="3398" y="1616"/>
                    <a:pt x="3398" y="1657"/>
                  </a:cubicBezTo>
                  <a:cubicBezTo>
                    <a:pt x="3274" y="1947"/>
                    <a:pt x="3067" y="2279"/>
                    <a:pt x="2859" y="2528"/>
                  </a:cubicBezTo>
                  <a:cubicBezTo>
                    <a:pt x="2114" y="3398"/>
                    <a:pt x="1161" y="3522"/>
                    <a:pt x="84" y="3522"/>
                  </a:cubicBezTo>
                  <a:cubicBezTo>
                    <a:pt x="208" y="3563"/>
                    <a:pt x="332" y="3605"/>
                    <a:pt x="456" y="3646"/>
                  </a:cubicBezTo>
                  <a:lnTo>
                    <a:pt x="415" y="3646"/>
                  </a:lnTo>
                  <a:cubicBezTo>
                    <a:pt x="249" y="3646"/>
                    <a:pt x="125" y="3646"/>
                    <a:pt x="1" y="3605"/>
                  </a:cubicBezTo>
                  <a:lnTo>
                    <a:pt x="1" y="3605"/>
                  </a:lnTo>
                  <a:cubicBezTo>
                    <a:pt x="323" y="3712"/>
                    <a:pt x="668" y="3786"/>
                    <a:pt x="1012" y="3786"/>
                  </a:cubicBezTo>
                  <a:cubicBezTo>
                    <a:pt x="1331" y="3786"/>
                    <a:pt x="1649" y="3723"/>
                    <a:pt x="1948" y="3563"/>
                  </a:cubicBezTo>
                  <a:cubicBezTo>
                    <a:pt x="3439" y="3066"/>
                    <a:pt x="4102" y="1409"/>
                    <a:pt x="39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8" name="Google Shape;1218;p18"/>
          <p:cNvSpPr txBox="1"/>
          <p:nvPr/>
        </p:nvSpPr>
        <p:spPr>
          <a:xfrm>
            <a:off x="5995950" y="3260100"/>
            <a:ext cx="24765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Cows are a form of livestock that have seen extensive selective breeding. 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Some species of cow are bred for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milk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others for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meat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00AEA74-A663-125B-0D7A-DC4007ED082F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11B37D9-8E72-00EC-5A3B-891CD10EE86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C0A54-5D5F-8C9E-4EBF-44AB6CED4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15FF4-8C3A-6081-FA2A-E43EA5B88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4" name="Google Shape;1224;p19"/>
          <p:cNvSpPr txBox="1"/>
          <p:nvPr/>
        </p:nvSpPr>
        <p:spPr>
          <a:xfrm>
            <a:off x="6193175" y="1630500"/>
            <a:ext cx="2393400" cy="18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Friesian cow has been selectively bred to produce lots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milk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Friesian cows now produce the most milk of any species of cow and dominate the dairy industry.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25" name="Google Shape;1225;p19"/>
          <p:cNvPicPr preferRelativeResize="0"/>
          <p:nvPr/>
        </p:nvPicPr>
        <p:blipFill rotWithShape="1">
          <a:blip r:embed="rId3">
            <a:alphaModFix/>
          </a:blip>
          <a:srcRect l="18052"/>
          <a:stretch/>
        </p:blipFill>
        <p:spPr>
          <a:xfrm>
            <a:off x="0" y="0"/>
            <a:ext cx="562007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6" name="Google Shape;1226;p19"/>
          <p:cNvCxnSpPr/>
          <p:nvPr/>
        </p:nvCxnSpPr>
        <p:spPr>
          <a:xfrm flipH="1">
            <a:off x="5620075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C2CD77-4F6A-15EC-628E-F7E3E44E181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786AACD-BAB7-72D0-DABB-4C8946D12CA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1D6F4-1EE6-757A-DF3F-9D97C2FBE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406F0-ABB4-70FE-A039-1A085441B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20"/>
          <p:cNvPicPr preferRelativeResize="0"/>
          <p:nvPr/>
        </p:nvPicPr>
        <p:blipFill rotWithShape="1">
          <a:blip r:embed="rId3">
            <a:alphaModFix/>
          </a:blip>
          <a:srcRect l="15119" r="10658"/>
          <a:stretch/>
        </p:blipFill>
        <p:spPr>
          <a:xfrm>
            <a:off x="3421075" y="2250"/>
            <a:ext cx="5722926" cy="51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3" name="Google Shape;1233;p20"/>
          <p:cNvSpPr txBox="1"/>
          <p:nvPr/>
        </p:nvSpPr>
        <p:spPr>
          <a:xfrm>
            <a:off x="526325" y="1630500"/>
            <a:ext cx="2338800" cy="18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Aberdeen Angus cow is farmed for its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meat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Aberdeen Angus cows have been selectively bred to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fast-growing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for their desirable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meat quality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34" name="Google Shape;1234;p20"/>
          <p:cNvCxnSpPr/>
          <p:nvPr/>
        </p:nvCxnSpPr>
        <p:spPr>
          <a:xfrm flipH="1">
            <a:off x="3421075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815ACE-352E-DF02-B2B8-44E12E49AAEE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265B97-657F-1F6C-D203-F5CEFD7009A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AA52E-7318-BE44-3FA0-70CF77907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C2B94-9678-A782-B2A3-6A8C4C8D7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0" name="Google Shape;12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74135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1" name="Google Shape;1241;p21"/>
          <p:cNvCxnSpPr/>
          <p:nvPr/>
        </p:nvCxnSpPr>
        <p:spPr>
          <a:xfrm flipH="1">
            <a:off x="4774125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2" name="Google Shape;1242;p21"/>
          <p:cNvSpPr txBox="1"/>
          <p:nvPr/>
        </p:nvSpPr>
        <p:spPr>
          <a:xfrm>
            <a:off x="5531350" y="1725150"/>
            <a:ext cx="2911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a number of theories as to how the domestic dog came to descend from wolves.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theory involves the selective breeding of wild wolves into dogs around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12,000 BC.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4F4E6C5-168A-5ECA-90AA-20A4F2A3E0E5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55085C-6DB2-DCE1-83CB-A6970C296F3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5FA8-B1AB-C2FD-E750-1DF854B33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A5C41-9EBA-3DA7-823E-645FA51BD1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810</Words>
  <Application>Microsoft Office PowerPoint</Application>
  <PresentationFormat>On-screen Show (16:9)</PresentationFormat>
  <Paragraphs>102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gg sans</vt:lpstr>
      <vt:lpstr>Cambria</vt:lpstr>
      <vt:lpstr>Kalam</vt:lpstr>
      <vt:lpstr>Simple Dark</vt:lpstr>
      <vt:lpstr>Edexcel IGCSE Biology 60 - Selective Breeding</vt:lpstr>
      <vt:lpstr>Selective Breeding in Plants  </vt:lpstr>
      <vt:lpstr>PowerPoint Presentation</vt:lpstr>
      <vt:lpstr>Selective Breeding in Plants  </vt:lpstr>
      <vt:lpstr>PowerPoint Presentation</vt:lpstr>
      <vt:lpstr>Selective Breeding in Animals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60 - Selective Breeding</dc:title>
  <cp:lastModifiedBy>Chezka Mae Madrona</cp:lastModifiedBy>
  <cp:revision>2</cp:revision>
  <dcterms:modified xsi:type="dcterms:W3CDTF">2025-04-26T08:14:04Z</dcterms:modified>
</cp:coreProperties>
</file>