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99f771048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99f771048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10454cd727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10454cd727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9f54db65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9f54db65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0454cd7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0454cd7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0b8d6e7c5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0b8d6e7c5d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9f54db65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9f54db65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0454cd72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10454cd72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99f54db65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99f54db65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9f77104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99f77104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 5 - Biological Molecules	</a:t>
            </a:r>
            <a:endParaRPr sz="3500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Carbohydrates, Proteins and Lipids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67" name="Google Shape;267;p22"/>
          <p:cNvGrpSpPr/>
          <p:nvPr/>
        </p:nvGrpSpPr>
        <p:grpSpPr>
          <a:xfrm>
            <a:off x="3247050" y="1860025"/>
            <a:ext cx="5554880" cy="1423440"/>
            <a:chOff x="282750" y="1933650"/>
            <a:chExt cx="6943600" cy="1779300"/>
          </a:xfrm>
        </p:grpSpPr>
        <p:sp>
          <p:nvSpPr>
            <p:cNvPr id="268" name="Google Shape;268;p22"/>
            <p:cNvSpPr/>
            <p:nvPr/>
          </p:nvSpPr>
          <p:spPr>
            <a:xfrm>
              <a:off x="629100" y="2516175"/>
              <a:ext cx="208125" cy="25"/>
            </a:xfrm>
            <a:custGeom>
              <a:avLst/>
              <a:gdLst/>
              <a:ahLst/>
              <a:cxnLst/>
              <a:rect l="l" t="t" r="r" b="b"/>
              <a:pathLst>
                <a:path w="8325" h="1" fill="none" extrusionOk="0">
                  <a:moveTo>
                    <a:pt x="1" y="1"/>
                  </a:moveTo>
                  <a:lnTo>
                    <a:pt x="8325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2"/>
            <p:cNvSpPr/>
            <p:nvPr/>
          </p:nvSpPr>
          <p:spPr>
            <a:xfrm>
              <a:off x="539825" y="2616275"/>
              <a:ext cx="25" cy="347800"/>
            </a:xfrm>
            <a:custGeom>
              <a:avLst/>
              <a:gdLst/>
              <a:ahLst/>
              <a:cxnLst/>
              <a:rect l="l" t="t" r="r" b="b"/>
              <a:pathLst>
                <a:path w="1" h="13912" fill="none" extrusionOk="0">
                  <a:moveTo>
                    <a:pt x="0" y="0"/>
                  </a:moveTo>
                  <a:lnTo>
                    <a:pt x="0" y="13912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2"/>
            <p:cNvSpPr/>
            <p:nvPr/>
          </p:nvSpPr>
          <p:spPr>
            <a:xfrm>
              <a:off x="1019375" y="2318875"/>
              <a:ext cx="254925" cy="147650"/>
            </a:xfrm>
            <a:custGeom>
              <a:avLst/>
              <a:gdLst/>
              <a:ahLst/>
              <a:cxnLst/>
              <a:rect l="l" t="t" r="r" b="b"/>
              <a:pathLst>
                <a:path w="10197" h="5906" fill="none" extrusionOk="0">
                  <a:moveTo>
                    <a:pt x="1" y="5905"/>
                  </a:moveTo>
                  <a:lnTo>
                    <a:pt x="10197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2"/>
            <p:cNvSpPr/>
            <p:nvPr/>
          </p:nvSpPr>
          <p:spPr>
            <a:xfrm>
              <a:off x="629100" y="3067025"/>
              <a:ext cx="208125" cy="25"/>
            </a:xfrm>
            <a:custGeom>
              <a:avLst/>
              <a:gdLst/>
              <a:ahLst/>
              <a:cxnLst/>
              <a:rect l="l" t="t" r="r" b="b"/>
              <a:pathLst>
                <a:path w="8325" h="1" fill="none" extrusionOk="0">
                  <a:moveTo>
                    <a:pt x="1" y="0"/>
                  </a:moveTo>
                  <a:lnTo>
                    <a:pt x="8325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2"/>
            <p:cNvSpPr/>
            <p:nvPr/>
          </p:nvSpPr>
          <p:spPr>
            <a:xfrm>
              <a:off x="539825" y="3167125"/>
              <a:ext cx="25" cy="348525"/>
            </a:xfrm>
            <a:custGeom>
              <a:avLst/>
              <a:gdLst/>
              <a:ahLst/>
              <a:cxnLst/>
              <a:rect l="l" t="t" r="r" b="b"/>
              <a:pathLst>
                <a:path w="1" h="13941" fill="none" extrusionOk="0">
                  <a:moveTo>
                    <a:pt x="0" y="0"/>
                  </a:moveTo>
                  <a:lnTo>
                    <a:pt x="0" y="1394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2"/>
            <p:cNvSpPr/>
            <p:nvPr/>
          </p:nvSpPr>
          <p:spPr>
            <a:xfrm>
              <a:off x="1274275" y="2318875"/>
              <a:ext cx="340625" cy="197325"/>
            </a:xfrm>
            <a:custGeom>
              <a:avLst/>
              <a:gdLst/>
              <a:ahLst/>
              <a:cxnLst/>
              <a:rect l="l" t="t" r="r" b="b"/>
              <a:pathLst>
                <a:path w="13625" h="7893" fill="none" extrusionOk="0">
                  <a:moveTo>
                    <a:pt x="1" y="1"/>
                  </a:moveTo>
                  <a:lnTo>
                    <a:pt x="13624" y="789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2"/>
            <p:cNvSpPr/>
            <p:nvPr/>
          </p:nvSpPr>
          <p:spPr>
            <a:xfrm>
              <a:off x="1019375" y="2869725"/>
              <a:ext cx="254925" cy="147650"/>
            </a:xfrm>
            <a:custGeom>
              <a:avLst/>
              <a:gdLst/>
              <a:ahLst/>
              <a:cxnLst/>
              <a:rect l="l" t="t" r="r" b="b"/>
              <a:pathLst>
                <a:path w="10197" h="5906" fill="none" extrusionOk="0">
                  <a:moveTo>
                    <a:pt x="1" y="5905"/>
                  </a:moveTo>
                  <a:lnTo>
                    <a:pt x="10197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2"/>
            <p:cNvSpPr/>
            <p:nvPr/>
          </p:nvSpPr>
          <p:spPr>
            <a:xfrm>
              <a:off x="629100" y="3617875"/>
              <a:ext cx="208125" cy="25"/>
            </a:xfrm>
            <a:custGeom>
              <a:avLst/>
              <a:gdLst/>
              <a:ahLst/>
              <a:cxnLst/>
              <a:rect l="l" t="t" r="r" b="b"/>
              <a:pathLst>
                <a:path w="8325" h="1" fill="none" extrusionOk="0">
                  <a:moveTo>
                    <a:pt x="1" y="0"/>
                  </a:moveTo>
                  <a:lnTo>
                    <a:pt x="8325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2"/>
            <p:cNvSpPr/>
            <p:nvPr/>
          </p:nvSpPr>
          <p:spPr>
            <a:xfrm>
              <a:off x="1614875" y="2318875"/>
              <a:ext cx="341325" cy="197325"/>
            </a:xfrm>
            <a:custGeom>
              <a:avLst/>
              <a:gdLst/>
              <a:ahLst/>
              <a:cxnLst/>
              <a:rect l="l" t="t" r="r" b="b"/>
              <a:pathLst>
                <a:path w="13653" h="7893" fill="none" extrusionOk="0">
                  <a:moveTo>
                    <a:pt x="0" y="7893"/>
                  </a:moveTo>
                  <a:lnTo>
                    <a:pt x="13653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2"/>
            <p:cNvSpPr/>
            <p:nvPr/>
          </p:nvSpPr>
          <p:spPr>
            <a:xfrm>
              <a:off x="1313875" y="2655875"/>
              <a:ext cx="25" cy="236925"/>
            </a:xfrm>
            <a:custGeom>
              <a:avLst/>
              <a:gdLst/>
              <a:ahLst/>
              <a:cxnLst/>
              <a:rect l="l" t="t" r="r" b="b"/>
              <a:pathLst>
                <a:path w="1" h="9477" fill="none" extrusionOk="0">
                  <a:moveTo>
                    <a:pt x="1" y="9476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2"/>
            <p:cNvSpPr/>
            <p:nvPr/>
          </p:nvSpPr>
          <p:spPr>
            <a:xfrm>
              <a:off x="1235400" y="2655875"/>
              <a:ext cx="25" cy="236925"/>
            </a:xfrm>
            <a:custGeom>
              <a:avLst/>
              <a:gdLst/>
              <a:ahLst/>
              <a:cxnLst/>
              <a:rect l="l" t="t" r="r" b="b"/>
              <a:pathLst>
                <a:path w="1" h="9477" fill="none" extrusionOk="0">
                  <a:moveTo>
                    <a:pt x="1" y="9476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1274275" y="2869725"/>
              <a:ext cx="340625" cy="197325"/>
            </a:xfrm>
            <a:custGeom>
              <a:avLst/>
              <a:gdLst/>
              <a:ahLst/>
              <a:cxnLst/>
              <a:rect l="l" t="t" r="r" b="b"/>
              <a:pathLst>
                <a:path w="13625" h="7893" fill="none" extrusionOk="0">
                  <a:moveTo>
                    <a:pt x="1" y="1"/>
                  </a:moveTo>
                  <a:lnTo>
                    <a:pt x="13624" y="7892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2"/>
            <p:cNvSpPr/>
            <p:nvPr/>
          </p:nvSpPr>
          <p:spPr>
            <a:xfrm>
              <a:off x="1019375" y="3421300"/>
              <a:ext cx="254925" cy="146900"/>
            </a:xfrm>
            <a:custGeom>
              <a:avLst/>
              <a:gdLst/>
              <a:ahLst/>
              <a:cxnLst/>
              <a:rect l="l" t="t" r="r" b="b"/>
              <a:pathLst>
                <a:path w="10197" h="5876" fill="none" extrusionOk="0">
                  <a:moveTo>
                    <a:pt x="1" y="5876"/>
                  </a:moveTo>
                  <a:lnTo>
                    <a:pt x="10197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2"/>
            <p:cNvSpPr/>
            <p:nvPr/>
          </p:nvSpPr>
          <p:spPr>
            <a:xfrm>
              <a:off x="1956175" y="2318875"/>
              <a:ext cx="340625" cy="197325"/>
            </a:xfrm>
            <a:custGeom>
              <a:avLst/>
              <a:gdLst/>
              <a:ahLst/>
              <a:cxnLst/>
              <a:rect l="l" t="t" r="r" b="b"/>
              <a:pathLst>
                <a:path w="13625" h="7893" fill="none" extrusionOk="0">
                  <a:moveTo>
                    <a:pt x="1" y="1"/>
                  </a:moveTo>
                  <a:lnTo>
                    <a:pt x="13624" y="789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2"/>
            <p:cNvSpPr/>
            <p:nvPr/>
          </p:nvSpPr>
          <p:spPr>
            <a:xfrm>
              <a:off x="1614875" y="2869725"/>
              <a:ext cx="341325" cy="197325"/>
            </a:xfrm>
            <a:custGeom>
              <a:avLst/>
              <a:gdLst/>
              <a:ahLst/>
              <a:cxnLst/>
              <a:rect l="l" t="t" r="r" b="b"/>
              <a:pathLst>
                <a:path w="13653" h="7893" fill="none" extrusionOk="0">
                  <a:moveTo>
                    <a:pt x="0" y="7892"/>
                  </a:moveTo>
                  <a:lnTo>
                    <a:pt x="13653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2"/>
            <p:cNvSpPr/>
            <p:nvPr/>
          </p:nvSpPr>
          <p:spPr>
            <a:xfrm>
              <a:off x="1313875" y="3206725"/>
              <a:ext cx="25" cy="236925"/>
            </a:xfrm>
            <a:custGeom>
              <a:avLst/>
              <a:gdLst/>
              <a:ahLst/>
              <a:cxnLst/>
              <a:rect l="l" t="t" r="r" b="b"/>
              <a:pathLst>
                <a:path w="1" h="9477" fill="none" extrusionOk="0">
                  <a:moveTo>
                    <a:pt x="1" y="9476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2"/>
            <p:cNvSpPr/>
            <p:nvPr/>
          </p:nvSpPr>
          <p:spPr>
            <a:xfrm>
              <a:off x="1235400" y="3206725"/>
              <a:ext cx="25" cy="236925"/>
            </a:xfrm>
            <a:custGeom>
              <a:avLst/>
              <a:gdLst/>
              <a:ahLst/>
              <a:cxnLst/>
              <a:rect l="l" t="t" r="r" b="b"/>
              <a:pathLst>
                <a:path w="1" h="9477" fill="none" extrusionOk="0">
                  <a:moveTo>
                    <a:pt x="1" y="9476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2"/>
            <p:cNvSpPr/>
            <p:nvPr/>
          </p:nvSpPr>
          <p:spPr>
            <a:xfrm>
              <a:off x="1274275" y="3421300"/>
              <a:ext cx="340625" cy="196600"/>
            </a:xfrm>
            <a:custGeom>
              <a:avLst/>
              <a:gdLst/>
              <a:ahLst/>
              <a:cxnLst/>
              <a:rect l="l" t="t" r="r" b="b"/>
              <a:pathLst>
                <a:path w="13625" h="7864" fill="none" extrusionOk="0">
                  <a:moveTo>
                    <a:pt x="1" y="0"/>
                  </a:moveTo>
                  <a:lnTo>
                    <a:pt x="13624" y="786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2"/>
            <p:cNvSpPr/>
            <p:nvPr/>
          </p:nvSpPr>
          <p:spPr>
            <a:xfrm>
              <a:off x="2296775" y="2318875"/>
              <a:ext cx="340625" cy="197325"/>
            </a:xfrm>
            <a:custGeom>
              <a:avLst/>
              <a:gdLst/>
              <a:ahLst/>
              <a:cxnLst/>
              <a:rect l="l" t="t" r="r" b="b"/>
              <a:pathLst>
                <a:path w="13625" h="7893" fill="none" extrusionOk="0">
                  <a:moveTo>
                    <a:pt x="0" y="7893"/>
                  </a:moveTo>
                  <a:lnTo>
                    <a:pt x="13624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2"/>
            <p:cNvSpPr/>
            <p:nvPr/>
          </p:nvSpPr>
          <p:spPr>
            <a:xfrm>
              <a:off x="1956175" y="2869725"/>
              <a:ext cx="340625" cy="197325"/>
            </a:xfrm>
            <a:custGeom>
              <a:avLst/>
              <a:gdLst/>
              <a:ahLst/>
              <a:cxnLst/>
              <a:rect l="l" t="t" r="r" b="b"/>
              <a:pathLst>
                <a:path w="13625" h="7893" fill="none" extrusionOk="0">
                  <a:moveTo>
                    <a:pt x="1" y="1"/>
                  </a:moveTo>
                  <a:lnTo>
                    <a:pt x="13624" y="7892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2"/>
            <p:cNvSpPr/>
            <p:nvPr/>
          </p:nvSpPr>
          <p:spPr>
            <a:xfrm>
              <a:off x="1614875" y="3421300"/>
              <a:ext cx="341325" cy="196600"/>
            </a:xfrm>
            <a:custGeom>
              <a:avLst/>
              <a:gdLst/>
              <a:ahLst/>
              <a:cxnLst/>
              <a:rect l="l" t="t" r="r" b="b"/>
              <a:pathLst>
                <a:path w="13653" h="7864" fill="none" extrusionOk="0">
                  <a:moveTo>
                    <a:pt x="0" y="7863"/>
                  </a:moveTo>
                  <a:lnTo>
                    <a:pt x="13653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2"/>
            <p:cNvSpPr/>
            <p:nvPr/>
          </p:nvSpPr>
          <p:spPr>
            <a:xfrm>
              <a:off x="2637375" y="2318875"/>
              <a:ext cx="341325" cy="197325"/>
            </a:xfrm>
            <a:custGeom>
              <a:avLst/>
              <a:gdLst/>
              <a:ahLst/>
              <a:cxnLst/>
              <a:rect l="l" t="t" r="r" b="b"/>
              <a:pathLst>
                <a:path w="13653" h="7893" fill="none" extrusionOk="0">
                  <a:moveTo>
                    <a:pt x="0" y="1"/>
                  </a:moveTo>
                  <a:lnTo>
                    <a:pt x="13652" y="789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2"/>
            <p:cNvSpPr/>
            <p:nvPr/>
          </p:nvSpPr>
          <p:spPr>
            <a:xfrm>
              <a:off x="2296775" y="2869725"/>
              <a:ext cx="340625" cy="197325"/>
            </a:xfrm>
            <a:custGeom>
              <a:avLst/>
              <a:gdLst/>
              <a:ahLst/>
              <a:cxnLst/>
              <a:rect l="l" t="t" r="r" b="b"/>
              <a:pathLst>
                <a:path w="13625" h="7893" fill="none" extrusionOk="0">
                  <a:moveTo>
                    <a:pt x="0" y="7892"/>
                  </a:moveTo>
                  <a:lnTo>
                    <a:pt x="13624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2"/>
            <p:cNvSpPr/>
            <p:nvPr/>
          </p:nvSpPr>
          <p:spPr>
            <a:xfrm>
              <a:off x="1956175" y="3421300"/>
              <a:ext cx="340625" cy="196600"/>
            </a:xfrm>
            <a:custGeom>
              <a:avLst/>
              <a:gdLst/>
              <a:ahLst/>
              <a:cxnLst/>
              <a:rect l="l" t="t" r="r" b="b"/>
              <a:pathLst>
                <a:path w="13625" h="7864" fill="none" extrusionOk="0">
                  <a:moveTo>
                    <a:pt x="1" y="0"/>
                  </a:moveTo>
                  <a:lnTo>
                    <a:pt x="13624" y="786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2"/>
            <p:cNvSpPr/>
            <p:nvPr/>
          </p:nvSpPr>
          <p:spPr>
            <a:xfrm>
              <a:off x="2978675" y="2318875"/>
              <a:ext cx="340625" cy="197325"/>
            </a:xfrm>
            <a:custGeom>
              <a:avLst/>
              <a:gdLst/>
              <a:ahLst/>
              <a:cxnLst/>
              <a:rect l="l" t="t" r="r" b="b"/>
              <a:pathLst>
                <a:path w="13625" h="7893" fill="none" extrusionOk="0">
                  <a:moveTo>
                    <a:pt x="0" y="7893"/>
                  </a:moveTo>
                  <a:lnTo>
                    <a:pt x="13624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2"/>
            <p:cNvSpPr/>
            <p:nvPr/>
          </p:nvSpPr>
          <p:spPr>
            <a:xfrm>
              <a:off x="2637375" y="2869725"/>
              <a:ext cx="341325" cy="197325"/>
            </a:xfrm>
            <a:custGeom>
              <a:avLst/>
              <a:gdLst/>
              <a:ahLst/>
              <a:cxnLst/>
              <a:rect l="l" t="t" r="r" b="b"/>
              <a:pathLst>
                <a:path w="13653" h="7893" fill="none" extrusionOk="0">
                  <a:moveTo>
                    <a:pt x="0" y="1"/>
                  </a:moveTo>
                  <a:lnTo>
                    <a:pt x="13652" y="7892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2"/>
            <p:cNvSpPr/>
            <p:nvPr/>
          </p:nvSpPr>
          <p:spPr>
            <a:xfrm>
              <a:off x="2296775" y="3421300"/>
              <a:ext cx="340625" cy="196600"/>
            </a:xfrm>
            <a:custGeom>
              <a:avLst/>
              <a:gdLst/>
              <a:ahLst/>
              <a:cxnLst/>
              <a:rect l="l" t="t" r="r" b="b"/>
              <a:pathLst>
                <a:path w="13625" h="7864" fill="none" extrusionOk="0">
                  <a:moveTo>
                    <a:pt x="0" y="7863"/>
                  </a:moveTo>
                  <a:lnTo>
                    <a:pt x="13624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2"/>
            <p:cNvSpPr/>
            <p:nvPr/>
          </p:nvSpPr>
          <p:spPr>
            <a:xfrm>
              <a:off x="3319275" y="2318875"/>
              <a:ext cx="340600" cy="197325"/>
            </a:xfrm>
            <a:custGeom>
              <a:avLst/>
              <a:gdLst/>
              <a:ahLst/>
              <a:cxnLst/>
              <a:rect l="l" t="t" r="r" b="b"/>
              <a:pathLst>
                <a:path w="13624" h="7893" fill="none" extrusionOk="0">
                  <a:moveTo>
                    <a:pt x="0" y="1"/>
                  </a:moveTo>
                  <a:lnTo>
                    <a:pt x="13624" y="789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2"/>
            <p:cNvSpPr/>
            <p:nvPr/>
          </p:nvSpPr>
          <p:spPr>
            <a:xfrm>
              <a:off x="2978675" y="2869725"/>
              <a:ext cx="340625" cy="197325"/>
            </a:xfrm>
            <a:custGeom>
              <a:avLst/>
              <a:gdLst/>
              <a:ahLst/>
              <a:cxnLst/>
              <a:rect l="l" t="t" r="r" b="b"/>
              <a:pathLst>
                <a:path w="13625" h="7893" fill="none" extrusionOk="0">
                  <a:moveTo>
                    <a:pt x="0" y="7892"/>
                  </a:moveTo>
                  <a:lnTo>
                    <a:pt x="13624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2"/>
            <p:cNvSpPr/>
            <p:nvPr/>
          </p:nvSpPr>
          <p:spPr>
            <a:xfrm>
              <a:off x="2637375" y="3421300"/>
              <a:ext cx="341325" cy="196600"/>
            </a:xfrm>
            <a:custGeom>
              <a:avLst/>
              <a:gdLst/>
              <a:ahLst/>
              <a:cxnLst/>
              <a:rect l="l" t="t" r="r" b="b"/>
              <a:pathLst>
                <a:path w="13653" h="7864" fill="none" extrusionOk="0">
                  <a:moveTo>
                    <a:pt x="0" y="0"/>
                  </a:moveTo>
                  <a:lnTo>
                    <a:pt x="13652" y="786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2"/>
            <p:cNvSpPr/>
            <p:nvPr/>
          </p:nvSpPr>
          <p:spPr>
            <a:xfrm>
              <a:off x="3659850" y="2318875"/>
              <a:ext cx="341350" cy="197325"/>
            </a:xfrm>
            <a:custGeom>
              <a:avLst/>
              <a:gdLst/>
              <a:ahLst/>
              <a:cxnLst/>
              <a:rect l="l" t="t" r="r" b="b"/>
              <a:pathLst>
                <a:path w="13654" h="7893" fill="none" extrusionOk="0">
                  <a:moveTo>
                    <a:pt x="1" y="7893"/>
                  </a:moveTo>
                  <a:lnTo>
                    <a:pt x="13653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2"/>
            <p:cNvSpPr/>
            <p:nvPr/>
          </p:nvSpPr>
          <p:spPr>
            <a:xfrm>
              <a:off x="3319275" y="2869725"/>
              <a:ext cx="340600" cy="197325"/>
            </a:xfrm>
            <a:custGeom>
              <a:avLst/>
              <a:gdLst/>
              <a:ahLst/>
              <a:cxnLst/>
              <a:rect l="l" t="t" r="r" b="b"/>
              <a:pathLst>
                <a:path w="13624" h="7893" fill="none" extrusionOk="0">
                  <a:moveTo>
                    <a:pt x="0" y="1"/>
                  </a:moveTo>
                  <a:lnTo>
                    <a:pt x="13624" y="7892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2"/>
            <p:cNvSpPr/>
            <p:nvPr/>
          </p:nvSpPr>
          <p:spPr>
            <a:xfrm>
              <a:off x="2978675" y="3421300"/>
              <a:ext cx="340625" cy="196600"/>
            </a:xfrm>
            <a:custGeom>
              <a:avLst/>
              <a:gdLst/>
              <a:ahLst/>
              <a:cxnLst/>
              <a:rect l="l" t="t" r="r" b="b"/>
              <a:pathLst>
                <a:path w="13625" h="7864" fill="none" extrusionOk="0">
                  <a:moveTo>
                    <a:pt x="0" y="7863"/>
                  </a:moveTo>
                  <a:lnTo>
                    <a:pt x="13624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2"/>
            <p:cNvSpPr/>
            <p:nvPr/>
          </p:nvSpPr>
          <p:spPr>
            <a:xfrm>
              <a:off x="4001175" y="2318875"/>
              <a:ext cx="340600" cy="197325"/>
            </a:xfrm>
            <a:custGeom>
              <a:avLst/>
              <a:gdLst/>
              <a:ahLst/>
              <a:cxnLst/>
              <a:rect l="l" t="t" r="r" b="b"/>
              <a:pathLst>
                <a:path w="13624" h="7893" fill="none" extrusionOk="0">
                  <a:moveTo>
                    <a:pt x="0" y="1"/>
                  </a:moveTo>
                  <a:lnTo>
                    <a:pt x="13624" y="789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2"/>
            <p:cNvSpPr/>
            <p:nvPr/>
          </p:nvSpPr>
          <p:spPr>
            <a:xfrm>
              <a:off x="3659850" y="2869725"/>
              <a:ext cx="341350" cy="197325"/>
            </a:xfrm>
            <a:custGeom>
              <a:avLst/>
              <a:gdLst/>
              <a:ahLst/>
              <a:cxnLst/>
              <a:rect l="l" t="t" r="r" b="b"/>
              <a:pathLst>
                <a:path w="13654" h="7893" fill="none" extrusionOk="0">
                  <a:moveTo>
                    <a:pt x="1" y="7892"/>
                  </a:moveTo>
                  <a:lnTo>
                    <a:pt x="13653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2"/>
            <p:cNvSpPr/>
            <p:nvPr/>
          </p:nvSpPr>
          <p:spPr>
            <a:xfrm>
              <a:off x="3319275" y="3421300"/>
              <a:ext cx="340600" cy="196600"/>
            </a:xfrm>
            <a:custGeom>
              <a:avLst/>
              <a:gdLst/>
              <a:ahLst/>
              <a:cxnLst/>
              <a:rect l="l" t="t" r="r" b="b"/>
              <a:pathLst>
                <a:path w="13624" h="7864" fill="none" extrusionOk="0">
                  <a:moveTo>
                    <a:pt x="0" y="0"/>
                  </a:moveTo>
                  <a:lnTo>
                    <a:pt x="13624" y="786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2"/>
            <p:cNvSpPr/>
            <p:nvPr/>
          </p:nvSpPr>
          <p:spPr>
            <a:xfrm>
              <a:off x="4341750" y="2318875"/>
              <a:ext cx="340625" cy="197325"/>
            </a:xfrm>
            <a:custGeom>
              <a:avLst/>
              <a:gdLst/>
              <a:ahLst/>
              <a:cxnLst/>
              <a:rect l="l" t="t" r="r" b="b"/>
              <a:pathLst>
                <a:path w="13625" h="7893" fill="none" extrusionOk="0">
                  <a:moveTo>
                    <a:pt x="1" y="7893"/>
                  </a:moveTo>
                  <a:lnTo>
                    <a:pt x="13624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2"/>
            <p:cNvSpPr/>
            <p:nvPr/>
          </p:nvSpPr>
          <p:spPr>
            <a:xfrm>
              <a:off x="3659850" y="3421300"/>
              <a:ext cx="341350" cy="196600"/>
            </a:xfrm>
            <a:custGeom>
              <a:avLst/>
              <a:gdLst/>
              <a:ahLst/>
              <a:cxnLst/>
              <a:rect l="l" t="t" r="r" b="b"/>
              <a:pathLst>
                <a:path w="13654" h="7864" fill="none" extrusionOk="0">
                  <a:moveTo>
                    <a:pt x="1" y="7863"/>
                  </a:moveTo>
                  <a:lnTo>
                    <a:pt x="13653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2"/>
            <p:cNvSpPr/>
            <p:nvPr/>
          </p:nvSpPr>
          <p:spPr>
            <a:xfrm>
              <a:off x="4682350" y="2318875"/>
              <a:ext cx="341325" cy="197325"/>
            </a:xfrm>
            <a:custGeom>
              <a:avLst/>
              <a:gdLst/>
              <a:ahLst/>
              <a:cxnLst/>
              <a:rect l="l" t="t" r="r" b="b"/>
              <a:pathLst>
                <a:path w="13653" h="7893" fill="none" extrusionOk="0">
                  <a:moveTo>
                    <a:pt x="0" y="1"/>
                  </a:moveTo>
                  <a:lnTo>
                    <a:pt x="13653" y="789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2"/>
            <p:cNvSpPr/>
            <p:nvPr/>
          </p:nvSpPr>
          <p:spPr>
            <a:xfrm>
              <a:off x="5023650" y="2318875"/>
              <a:ext cx="340625" cy="197325"/>
            </a:xfrm>
            <a:custGeom>
              <a:avLst/>
              <a:gdLst/>
              <a:ahLst/>
              <a:cxnLst/>
              <a:rect l="l" t="t" r="r" b="b"/>
              <a:pathLst>
                <a:path w="13625" h="7893" fill="none" extrusionOk="0">
                  <a:moveTo>
                    <a:pt x="1" y="7893"/>
                  </a:moveTo>
                  <a:lnTo>
                    <a:pt x="13624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2"/>
            <p:cNvSpPr/>
            <p:nvPr/>
          </p:nvSpPr>
          <p:spPr>
            <a:xfrm>
              <a:off x="5364250" y="2318875"/>
              <a:ext cx="340600" cy="197325"/>
            </a:xfrm>
            <a:custGeom>
              <a:avLst/>
              <a:gdLst/>
              <a:ahLst/>
              <a:cxnLst/>
              <a:rect l="l" t="t" r="r" b="b"/>
              <a:pathLst>
                <a:path w="13624" h="7893" fill="none" extrusionOk="0">
                  <a:moveTo>
                    <a:pt x="0" y="1"/>
                  </a:moveTo>
                  <a:lnTo>
                    <a:pt x="13624" y="789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2"/>
            <p:cNvSpPr/>
            <p:nvPr/>
          </p:nvSpPr>
          <p:spPr>
            <a:xfrm>
              <a:off x="5704825" y="2318875"/>
              <a:ext cx="341350" cy="197325"/>
            </a:xfrm>
            <a:custGeom>
              <a:avLst/>
              <a:gdLst/>
              <a:ahLst/>
              <a:cxnLst/>
              <a:rect l="l" t="t" r="r" b="b"/>
              <a:pathLst>
                <a:path w="13654" h="7893" fill="none" extrusionOk="0">
                  <a:moveTo>
                    <a:pt x="1" y="7893"/>
                  </a:moveTo>
                  <a:lnTo>
                    <a:pt x="13653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2"/>
            <p:cNvSpPr/>
            <p:nvPr/>
          </p:nvSpPr>
          <p:spPr>
            <a:xfrm>
              <a:off x="6046150" y="2318875"/>
              <a:ext cx="340600" cy="197325"/>
            </a:xfrm>
            <a:custGeom>
              <a:avLst/>
              <a:gdLst/>
              <a:ahLst/>
              <a:cxnLst/>
              <a:rect l="l" t="t" r="r" b="b"/>
              <a:pathLst>
                <a:path w="13624" h="7893" fill="none" extrusionOk="0">
                  <a:moveTo>
                    <a:pt x="0" y="1"/>
                  </a:moveTo>
                  <a:lnTo>
                    <a:pt x="13624" y="789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2"/>
            <p:cNvSpPr/>
            <p:nvPr/>
          </p:nvSpPr>
          <p:spPr>
            <a:xfrm>
              <a:off x="1313875" y="2105025"/>
              <a:ext cx="25" cy="236925"/>
            </a:xfrm>
            <a:custGeom>
              <a:avLst/>
              <a:gdLst/>
              <a:ahLst/>
              <a:cxnLst/>
              <a:rect l="l" t="t" r="r" b="b"/>
              <a:pathLst>
                <a:path w="1" h="9477" fill="none" extrusionOk="0">
                  <a:moveTo>
                    <a:pt x="1" y="9477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2"/>
            <p:cNvSpPr/>
            <p:nvPr/>
          </p:nvSpPr>
          <p:spPr>
            <a:xfrm>
              <a:off x="1235400" y="2105025"/>
              <a:ext cx="25" cy="236925"/>
            </a:xfrm>
            <a:custGeom>
              <a:avLst/>
              <a:gdLst/>
              <a:ahLst/>
              <a:cxnLst/>
              <a:rect l="l" t="t" r="r" b="b"/>
              <a:pathLst>
                <a:path w="1" h="9477" fill="none" extrusionOk="0">
                  <a:moveTo>
                    <a:pt x="1" y="9477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2"/>
            <p:cNvSpPr/>
            <p:nvPr/>
          </p:nvSpPr>
          <p:spPr>
            <a:xfrm>
              <a:off x="4001175" y="3421300"/>
              <a:ext cx="393175" cy="25"/>
            </a:xfrm>
            <a:custGeom>
              <a:avLst/>
              <a:gdLst/>
              <a:ahLst/>
              <a:cxnLst/>
              <a:rect l="l" t="t" r="r" b="b"/>
              <a:pathLst>
                <a:path w="15727" h="1" fill="none" extrusionOk="0">
                  <a:moveTo>
                    <a:pt x="0" y="0"/>
                  </a:moveTo>
                  <a:lnTo>
                    <a:pt x="15726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2"/>
            <p:cNvSpPr/>
            <p:nvPr/>
          </p:nvSpPr>
          <p:spPr>
            <a:xfrm>
              <a:off x="4046525" y="3499775"/>
              <a:ext cx="302450" cy="25"/>
            </a:xfrm>
            <a:custGeom>
              <a:avLst/>
              <a:gdLst/>
              <a:ahLst/>
              <a:cxnLst/>
              <a:rect l="l" t="t" r="r" b="b"/>
              <a:pathLst>
                <a:path w="12098" h="1" fill="none" extrusionOk="0">
                  <a:moveTo>
                    <a:pt x="1" y="1"/>
                  </a:moveTo>
                  <a:lnTo>
                    <a:pt x="12098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2"/>
            <p:cNvSpPr/>
            <p:nvPr/>
          </p:nvSpPr>
          <p:spPr>
            <a:xfrm>
              <a:off x="4001175" y="2869725"/>
              <a:ext cx="393175" cy="25"/>
            </a:xfrm>
            <a:custGeom>
              <a:avLst/>
              <a:gdLst/>
              <a:ahLst/>
              <a:cxnLst/>
              <a:rect l="l" t="t" r="r" b="b"/>
              <a:pathLst>
                <a:path w="15727" h="1" fill="none" extrusionOk="0">
                  <a:moveTo>
                    <a:pt x="0" y="1"/>
                  </a:moveTo>
                  <a:lnTo>
                    <a:pt x="15726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2"/>
            <p:cNvSpPr/>
            <p:nvPr/>
          </p:nvSpPr>
          <p:spPr>
            <a:xfrm>
              <a:off x="4046525" y="2948925"/>
              <a:ext cx="302450" cy="25"/>
            </a:xfrm>
            <a:custGeom>
              <a:avLst/>
              <a:gdLst/>
              <a:ahLst/>
              <a:cxnLst/>
              <a:rect l="l" t="t" r="r" b="b"/>
              <a:pathLst>
                <a:path w="12098" h="1" fill="none" extrusionOk="0">
                  <a:moveTo>
                    <a:pt x="1" y="1"/>
                  </a:moveTo>
                  <a:lnTo>
                    <a:pt x="12098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2"/>
            <p:cNvSpPr/>
            <p:nvPr/>
          </p:nvSpPr>
          <p:spPr>
            <a:xfrm>
              <a:off x="4394325" y="2869725"/>
              <a:ext cx="341325" cy="197325"/>
            </a:xfrm>
            <a:custGeom>
              <a:avLst/>
              <a:gdLst/>
              <a:ahLst/>
              <a:cxnLst/>
              <a:rect l="l" t="t" r="r" b="b"/>
              <a:pathLst>
                <a:path w="13653" h="7893" fill="none" extrusionOk="0">
                  <a:moveTo>
                    <a:pt x="0" y="1"/>
                  </a:moveTo>
                  <a:lnTo>
                    <a:pt x="13653" y="7892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2"/>
            <p:cNvSpPr/>
            <p:nvPr/>
          </p:nvSpPr>
          <p:spPr>
            <a:xfrm>
              <a:off x="4735625" y="2869725"/>
              <a:ext cx="340625" cy="197325"/>
            </a:xfrm>
            <a:custGeom>
              <a:avLst/>
              <a:gdLst/>
              <a:ahLst/>
              <a:cxnLst/>
              <a:rect l="l" t="t" r="r" b="b"/>
              <a:pathLst>
                <a:path w="13625" h="7893" fill="none" extrusionOk="0">
                  <a:moveTo>
                    <a:pt x="1" y="7892"/>
                  </a:moveTo>
                  <a:lnTo>
                    <a:pt x="13624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2"/>
            <p:cNvSpPr/>
            <p:nvPr/>
          </p:nvSpPr>
          <p:spPr>
            <a:xfrm>
              <a:off x="5076225" y="2869725"/>
              <a:ext cx="340600" cy="197325"/>
            </a:xfrm>
            <a:custGeom>
              <a:avLst/>
              <a:gdLst/>
              <a:ahLst/>
              <a:cxnLst/>
              <a:rect l="l" t="t" r="r" b="b"/>
              <a:pathLst>
                <a:path w="13624" h="7893" fill="none" extrusionOk="0">
                  <a:moveTo>
                    <a:pt x="0" y="1"/>
                  </a:moveTo>
                  <a:lnTo>
                    <a:pt x="13624" y="7892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2"/>
            <p:cNvSpPr/>
            <p:nvPr/>
          </p:nvSpPr>
          <p:spPr>
            <a:xfrm>
              <a:off x="5416800" y="2869725"/>
              <a:ext cx="340625" cy="197325"/>
            </a:xfrm>
            <a:custGeom>
              <a:avLst/>
              <a:gdLst/>
              <a:ahLst/>
              <a:cxnLst/>
              <a:rect l="l" t="t" r="r" b="b"/>
              <a:pathLst>
                <a:path w="13625" h="7893" fill="none" extrusionOk="0">
                  <a:moveTo>
                    <a:pt x="1" y="7892"/>
                  </a:moveTo>
                  <a:lnTo>
                    <a:pt x="13624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5757400" y="2869725"/>
              <a:ext cx="341325" cy="197325"/>
            </a:xfrm>
            <a:custGeom>
              <a:avLst/>
              <a:gdLst/>
              <a:ahLst/>
              <a:cxnLst/>
              <a:rect l="l" t="t" r="r" b="b"/>
              <a:pathLst>
                <a:path w="13653" h="7893" fill="none" extrusionOk="0">
                  <a:moveTo>
                    <a:pt x="0" y="1"/>
                  </a:moveTo>
                  <a:lnTo>
                    <a:pt x="13653" y="7892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2"/>
            <p:cNvSpPr/>
            <p:nvPr/>
          </p:nvSpPr>
          <p:spPr>
            <a:xfrm>
              <a:off x="6098700" y="2869725"/>
              <a:ext cx="340625" cy="197325"/>
            </a:xfrm>
            <a:custGeom>
              <a:avLst/>
              <a:gdLst/>
              <a:ahLst/>
              <a:cxnLst/>
              <a:rect l="l" t="t" r="r" b="b"/>
              <a:pathLst>
                <a:path w="13625" h="7893" fill="none" extrusionOk="0">
                  <a:moveTo>
                    <a:pt x="1" y="7892"/>
                  </a:moveTo>
                  <a:lnTo>
                    <a:pt x="13624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6439300" y="2869725"/>
              <a:ext cx="340625" cy="197325"/>
            </a:xfrm>
            <a:custGeom>
              <a:avLst/>
              <a:gdLst/>
              <a:ahLst/>
              <a:cxnLst/>
              <a:rect l="l" t="t" r="r" b="b"/>
              <a:pathLst>
                <a:path w="13625" h="7893" fill="none" extrusionOk="0">
                  <a:moveTo>
                    <a:pt x="0" y="1"/>
                  </a:moveTo>
                  <a:lnTo>
                    <a:pt x="13624" y="7892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6779900" y="2869725"/>
              <a:ext cx="341325" cy="197325"/>
            </a:xfrm>
            <a:custGeom>
              <a:avLst/>
              <a:gdLst/>
              <a:ahLst/>
              <a:cxnLst/>
              <a:rect l="l" t="t" r="r" b="b"/>
              <a:pathLst>
                <a:path w="13653" h="7893" fill="none" extrusionOk="0">
                  <a:moveTo>
                    <a:pt x="0" y="7892"/>
                  </a:moveTo>
                  <a:lnTo>
                    <a:pt x="13652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2"/>
            <p:cNvSpPr/>
            <p:nvPr/>
          </p:nvSpPr>
          <p:spPr>
            <a:xfrm>
              <a:off x="4394325" y="3421300"/>
              <a:ext cx="341325" cy="196600"/>
            </a:xfrm>
            <a:custGeom>
              <a:avLst/>
              <a:gdLst/>
              <a:ahLst/>
              <a:cxnLst/>
              <a:rect l="l" t="t" r="r" b="b"/>
              <a:pathLst>
                <a:path w="13653" h="7864" fill="none" extrusionOk="0">
                  <a:moveTo>
                    <a:pt x="0" y="0"/>
                  </a:moveTo>
                  <a:lnTo>
                    <a:pt x="13653" y="786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2"/>
            <p:cNvSpPr/>
            <p:nvPr/>
          </p:nvSpPr>
          <p:spPr>
            <a:xfrm>
              <a:off x="4735625" y="3421300"/>
              <a:ext cx="340625" cy="196600"/>
            </a:xfrm>
            <a:custGeom>
              <a:avLst/>
              <a:gdLst/>
              <a:ahLst/>
              <a:cxnLst/>
              <a:rect l="l" t="t" r="r" b="b"/>
              <a:pathLst>
                <a:path w="13625" h="7864" fill="none" extrusionOk="0">
                  <a:moveTo>
                    <a:pt x="1" y="7863"/>
                  </a:moveTo>
                  <a:lnTo>
                    <a:pt x="13624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5076225" y="3421300"/>
              <a:ext cx="393175" cy="25"/>
            </a:xfrm>
            <a:custGeom>
              <a:avLst/>
              <a:gdLst/>
              <a:ahLst/>
              <a:cxnLst/>
              <a:rect l="l" t="t" r="r" b="b"/>
              <a:pathLst>
                <a:path w="15727" h="1" fill="none" extrusionOk="0">
                  <a:moveTo>
                    <a:pt x="0" y="0"/>
                  </a:moveTo>
                  <a:lnTo>
                    <a:pt x="15726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5121575" y="3499775"/>
              <a:ext cx="302450" cy="25"/>
            </a:xfrm>
            <a:custGeom>
              <a:avLst/>
              <a:gdLst/>
              <a:ahLst/>
              <a:cxnLst/>
              <a:rect l="l" t="t" r="r" b="b"/>
              <a:pathLst>
                <a:path w="12098" h="1" fill="none" extrusionOk="0">
                  <a:moveTo>
                    <a:pt x="1" y="1"/>
                  </a:moveTo>
                  <a:lnTo>
                    <a:pt x="12098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5469375" y="3421300"/>
              <a:ext cx="341325" cy="196600"/>
            </a:xfrm>
            <a:custGeom>
              <a:avLst/>
              <a:gdLst/>
              <a:ahLst/>
              <a:cxnLst/>
              <a:rect l="l" t="t" r="r" b="b"/>
              <a:pathLst>
                <a:path w="13653" h="7864" fill="none" extrusionOk="0">
                  <a:moveTo>
                    <a:pt x="0" y="0"/>
                  </a:moveTo>
                  <a:lnTo>
                    <a:pt x="13653" y="786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5810675" y="3421300"/>
              <a:ext cx="340625" cy="196600"/>
            </a:xfrm>
            <a:custGeom>
              <a:avLst/>
              <a:gdLst/>
              <a:ahLst/>
              <a:cxnLst/>
              <a:rect l="l" t="t" r="r" b="b"/>
              <a:pathLst>
                <a:path w="13625" h="7864" fill="none" extrusionOk="0">
                  <a:moveTo>
                    <a:pt x="1" y="7863"/>
                  </a:moveTo>
                  <a:lnTo>
                    <a:pt x="13624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6151275" y="3421300"/>
              <a:ext cx="393900" cy="25"/>
            </a:xfrm>
            <a:custGeom>
              <a:avLst/>
              <a:gdLst/>
              <a:ahLst/>
              <a:cxnLst/>
              <a:rect l="l" t="t" r="r" b="b"/>
              <a:pathLst>
                <a:path w="15756" h="1" fill="none" extrusionOk="0">
                  <a:moveTo>
                    <a:pt x="0" y="0"/>
                  </a:moveTo>
                  <a:lnTo>
                    <a:pt x="15755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6196650" y="3499775"/>
              <a:ext cx="302450" cy="25"/>
            </a:xfrm>
            <a:custGeom>
              <a:avLst/>
              <a:gdLst/>
              <a:ahLst/>
              <a:cxnLst/>
              <a:rect l="l" t="t" r="r" b="b"/>
              <a:pathLst>
                <a:path w="12098" h="1" fill="none" extrusionOk="0">
                  <a:moveTo>
                    <a:pt x="0" y="1"/>
                  </a:moveTo>
                  <a:lnTo>
                    <a:pt x="12097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6545150" y="3421300"/>
              <a:ext cx="340625" cy="196600"/>
            </a:xfrm>
            <a:custGeom>
              <a:avLst/>
              <a:gdLst/>
              <a:ahLst/>
              <a:cxnLst/>
              <a:rect l="l" t="t" r="r" b="b"/>
              <a:pathLst>
                <a:path w="13625" h="7864" fill="none" extrusionOk="0">
                  <a:moveTo>
                    <a:pt x="0" y="0"/>
                  </a:moveTo>
                  <a:lnTo>
                    <a:pt x="13624" y="786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6885750" y="3421300"/>
              <a:ext cx="340600" cy="196600"/>
            </a:xfrm>
            <a:custGeom>
              <a:avLst/>
              <a:gdLst/>
              <a:ahLst/>
              <a:cxnLst/>
              <a:rect l="l" t="t" r="r" b="b"/>
              <a:pathLst>
                <a:path w="13624" h="7864" fill="none" extrusionOk="0">
                  <a:moveTo>
                    <a:pt x="0" y="7863"/>
                  </a:moveTo>
                  <a:lnTo>
                    <a:pt x="13624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480050" y="2444900"/>
              <a:ext cx="119550" cy="139700"/>
            </a:xfrm>
            <a:custGeom>
              <a:avLst/>
              <a:gdLst/>
              <a:ahLst/>
              <a:cxnLst/>
              <a:rect l="l" t="t" r="r" b="b"/>
              <a:pathLst>
                <a:path w="4782" h="5588" extrusionOk="0">
                  <a:moveTo>
                    <a:pt x="2564" y="0"/>
                  </a:moveTo>
                  <a:cubicBezTo>
                    <a:pt x="2074" y="0"/>
                    <a:pt x="1642" y="115"/>
                    <a:pt x="1239" y="346"/>
                  </a:cubicBezTo>
                  <a:cubicBezTo>
                    <a:pt x="865" y="547"/>
                    <a:pt x="548" y="864"/>
                    <a:pt x="346" y="1296"/>
                  </a:cubicBezTo>
                  <a:cubicBezTo>
                    <a:pt x="116" y="1700"/>
                    <a:pt x="1" y="2189"/>
                    <a:pt x="1" y="2765"/>
                  </a:cubicBezTo>
                  <a:cubicBezTo>
                    <a:pt x="1" y="3284"/>
                    <a:pt x="116" y="3745"/>
                    <a:pt x="289" y="4205"/>
                  </a:cubicBezTo>
                  <a:cubicBezTo>
                    <a:pt x="490" y="4666"/>
                    <a:pt x="778" y="5012"/>
                    <a:pt x="1124" y="5242"/>
                  </a:cubicBezTo>
                  <a:cubicBezTo>
                    <a:pt x="1498" y="5473"/>
                    <a:pt x="1959" y="5588"/>
                    <a:pt x="2564" y="5588"/>
                  </a:cubicBezTo>
                  <a:cubicBezTo>
                    <a:pt x="3111" y="5588"/>
                    <a:pt x="3601" y="5444"/>
                    <a:pt x="3975" y="5127"/>
                  </a:cubicBezTo>
                  <a:cubicBezTo>
                    <a:pt x="4379" y="4839"/>
                    <a:pt x="4638" y="4378"/>
                    <a:pt x="4782" y="3802"/>
                  </a:cubicBezTo>
                  <a:lnTo>
                    <a:pt x="4091" y="3601"/>
                  </a:lnTo>
                  <a:cubicBezTo>
                    <a:pt x="3975" y="4061"/>
                    <a:pt x="3803" y="4407"/>
                    <a:pt x="3515" y="4637"/>
                  </a:cubicBezTo>
                  <a:cubicBezTo>
                    <a:pt x="3227" y="4868"/>
                    <a:pt x="2910" y="4983"/>
                    <a:pt x="2506" y="4983"/>
                  </a:cubicBezTo>
                  <a:cubicBezTo>
                    <a:pt x="2161" y="4983"/>
                    <a:pt x="1873" y="4897"/>
                    <a:pt x="1585" y="4724"/>
                  </a:cubicBezTo>
                  <a:cubicBezTo>
                    <a:pt x="1297" y="4551"/>
                    <a:pt x="1095" y="4292"/>
                    <a:pt x="951" y="3946"/>
                  </a:cubicBezTo>
                  <a:cubicBezTo>
                    <a:pt x="807" y="3629"/>
                    <a:pt x="750" y="3226"/>
                    <a:pt x="750" y="2765"/>
                  </a:cubicBezTo>
                  <a:cubicBezTo>
                    <a:pt x="750" y="2391"/>
                    <a:pt x="807" y="2045"/>
                    <a:pt x="922" y="1728"/>
                  </a:cubicBezTo>
                  <a:cubicBezTo>
                    <a:pt x="1038" y="1383"/>
                    <a:pt x="1239" y="1124"/>
                    <a:pt x="1498" y="922"/>
                  </a:cubicBezTo>
                  <a:cubicBezTo>
                    <a:pt x="1786" y="720"/>
                    <a:pt x="2132" y="605"/>
                    <a:pt x="2564" y="605"/>
                  </a:cubicBezTo>
                  <a:cubicBezTo>
                    <a:pt x="2910" y="605"/>
                    <a:pt x="3227" y="691"/>
                    <a:pt x="3457" y="893"/>
                  </a:cubicBezTo>
                  <a:cubicBezTo>
                    <a:pt x="3687" y="1066"/>
                    <a:pt x="3860" y="1354"/>
                    <a:pt x="4004" y="1757"/>
                  </a:cubicBezTo>
                  <a:lnTo>
                    <a:pt x="4695" y="1584"/>
                  </a:lnTo>
                  <a:cubicBezTo>
                    <a:pt x="4551" y="1095"/>
                    <a:pt x="4292" y="691"/>
                    <a:pt x="3918" y="403"/>
                  </a:cubicBezTo>
                  <a:cubicBezTo>
                    <a:pt x="3572" y="144"/>
                    <a:pt x="3111" y="0"/>
                    <a:pt x="2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282750" y="2447050"/>
              <a:ext cx="106600" cy="135400"/>
            </a:xfrm>
            <a:custGeom>
              <a:avLst/>
              <a:gdLst/>
              <a:ahLst/>
              <a:cxnLst/>
              <a:rect l="l" t="t" r="r" b="b"/>
              <a:pathLst>
                <a:path w="4264" h="5416" extrusionOk="0">
                  <a:moveTo>
                    <a:pt x="1" y="1"/>
                  </a:moveTo>
                  <a:lnTo>
                    <a:pt x="1" y="5415"/>
                  </a:lnTo>
                  <a:lnTo>
                    <a:pt x="721" y="5415"/>
                  </a:lnTo>
                  <a:lnTo>
                    <a:pt x="721" y="2881"/>
                  </a:lnTo>
                  <a:lnTo>
                    <a:pt x="3543" y="2881"/>
                  </a:lnTo>
                  <a:lnTo>
                    <a:pt x="3543" y="5415"/>
                  </a:lnTo>
                  <a:lnTo>
                    <a:pt x="4264" y="5415"/>
                  </a:lnTo>
                  <a:lnTo>
                    <a:pt x="4264" y="1"/>
                  </a:lnTo>
                  <a:lnTo>
                    <a:pt x="3543" y="1"/>
                  </a:lnTo>
                  <a:lnTo>
                    <a:pt x="3543" y="2218"/>
                  </a:lnTo>
                  <a:lnTo>
                    <a:pt x="721" y="2218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405175" y="2515450"/>
              <a:ext cx="62675" cy="95800"/>
            </a:xfrm>
            <a:custGeom>
              <a:avLst/>
              <a:gdLst/>
              <a:ahLst/>
              <a:cxnLst/>
              <a:rect l="l" t="t" r="r" b="b"/>
              <a:pathLst>
                <a:path w="2507" h="3832" extrusionOk="0">
                  <a:moveTo>
                    <a:pt x="1325" y="1"/>
                  </a:moveTo>
                  <a:cubicBezTo>
                    <a:pt x="951" y="1"/>
                    <a:pt x="663" y="116"/>
                    <a:pt x="461" y="289"/>
                  </a:cubicBezTo>
                  <a:cubicBezTo>
                    <a:pt x="231" y="491"/>
                    <a:pt x="115" y="750"/>
                    <a:pt x="87" y="1095"/>
                  </a:cubicBezTo>
                  <a:lnTo>
                    <a:pt x="576" y="1182"/>
                  </a:lnTo>
                  <a:cubicBezTo>
                    <a:pt x="576" y="923"/>
                    <a:pt x="634" y="750"/>
                    <a:pt x="778" y="606"/>
                  </a:cubicBezTo>
                  <a:cubicBezTo>
                    <a:pt x="893" y="462"/>
                    <a:pt x="1095" y="404"/>
                    <a:pt x="1296" y="404"/>
                  </a:cubicBezTo>
                  <a:cubicBezTo>
                    <a:pt x="1527" y="404"/>
                    <a:pt x="1700" y="462"/>
                    <a:pt x="1815" y="606"/>
                  </a:cubicBezTo>
                  <a:cubicBezTo>
                    <a:pt x="1959" y="721"/>
                    <a:pt x="2016" y="894"/>
                    <a:pt x="2016" y="1067"/>
                  </a:cubicBezTo>
                  <a:cubicBezTo>
                    <a:pt x="2016" y="1239"/>
                    <a:pt x="1959" y="1441"/>
                    <a:pt x="1815" y="1643"/>
                  </a:cubicBezTo>
                  <a:cubicBezTo>
                    <a:pt x="1671" y="1815"/>
                    <a:pt x="1383" y="2103"/>
                    <a:pt x="979" y="2420"/>
                  </a:cubicBezTo>
                  <a:cubicBezTo>
                    <a:pt x="691" y="2651"/>
                    <a:pt x="490" y="2824"/>
                    <a:pt x="346" y="2996"/>
                  </a:cubicBezTo>
                  <a:cubicBezTo>
                    <a:pt x="231" y="3169"/>
                    <a:pt x="115" y="3342"/>
                    <a:pt x="58" y="3515"/>
                  </a:cubicBezTo>
                  <a:cubicBezTo>
                    <a:pt x="29" y="3601"/>
                    <a:pt x="0" y="3716"/>
                    <a:pt x="0" y="3832"/>
                  </a:cubicBezTo>
                  <a:lnTo>
                    <a:pt x="2506" y="3832"/>
                  </a:lnTo>
                  <a:lnTo>
                    <a:pt x="2506" y="3371"/>
                  </a:lnTo>
                  <a:lnTo>
                    <a:pt x="634" y="3371"/>
                  </a:lnTo>
                  <a:cubicBezTo>
                    <a:pt x="691" y="3284"/>
                    <a:pt x="749" y="3198"/>
                    <a:pt x="835" y="3112"/>
                  </a:cubicBezTo>
                  <a:cubicBezTo>
                    <a:pt x="922" y="3025"/>
                    <a:pt x="1095" y="2881"/>
                    <a:pt x="1383" y="2651"/>
                  </a:cubicBezTo>
                  <a:cubicBezTo>
                    <a:pt x="1700" y="2363"/>
                    <a:pt x="1959" y="2132"/>
                    <a:pt x="2103" y="1988"/>
                  </a:cubicBezTo>
                  <a:cubicBezTo>
                    <a:pt x="2247" y="1815"/>
                    <a:pt x="2333" y="1643"/>
                    <a:pt x="2391" y="1499"/>
                  </a:cubicBezTo>
                  <a:cubicBezTo>
                    <a:pt x="2477" y="1355"/>
                    <a:pt x="2506" y="1211"/>
                    <a:pt x="2506" y="1067"/>
                  </a:cubicBezTo>
                  <a:cubicBezTo>
                    <a:pt x="2506" y="779"/>
                    <a:pt x="2391" y="519"/>
                    <a:pt x="2189" y="318"/>
                  </a:cubicBezTo>
                  <a:cubicBezTo>
                    <a:pt x="1959" y="116"/>
                    <a:pt x="1671" y="1"/>
                    <a:pt x="13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868900" y="2444900"/>
              <a:ext cx="129625" cy="139700"/>
            </a:xfrm>
            <a:custGeom>
              <a:avLst/>
              <a:gdLst/>
              <a:ahLst/>
              <a:cxnLst/>
              <a:rect l="l" t="t" r="r" b="b"/>
              <a:pathLst>
                <a:path w="5185" h="5588" extrusionOk="0">
                  <a:moveTo>
                    <a:pt x="2592" y="605"/>
                  </a:moveTo>
                  <a:cubicBezTo>
                    <a:pt x="2938" y="605"/>
                    <a:pt x="3284" y="691"/>
                    <a:pt x="3572" y="893"/>
                  </a:cubicBezTo>
                  <a:cubicBezTo>
                    <a:pt x="3831" y="1066"/>
                    <a:pt x="4061" y="1325"/>
                    <a:pt x="4205" y="1642"/>
                  </a:cubicBezTo>
                  <a:cubicBezTo>
                    <a:pt x="4349" y="1959"/>
                    <a:pt x="4436" y="2362"/>
                    <a:pt x="4436" y="2794"/>
                  </a:cubicBezTo>
                  <a:cubicBezTo>
                    <a:pt x="4436" y="3485"/>
                    <a:pt x="4263" y="4033"/>
                    <a:pt x="3917" y="4407"/>
                  </a:cubicBezTo>
                  <a:cubicBezTo>
                    <a:pt x="3572" y="4781"/>
                    <a:pt x="3111" y="4983"/>
                    <a:pt x="2592" y="4983"/>
                  </a:cubicBezTo>
                  <a:cubicBezTo>
                    <a:pt x="2045" y="4983"/>
                    <a:pt x="1613" y="4781"/>
                    <a:pt x="1267" y="4407"/>
                  </a:cubicBezTo>
                  <a:cubicBezTo>
                    <a:pt x="922" y="4033"/>
                    <a:pt x="749" y="3514"/>
                    <a:pt x="749" y="2880"/>
                  </a:cubicBezTo>
                  <a:cubicBezTo>
                    <a:pt x="749" y="2045"/>
                    <a:pt x="922" y="1469"/>
                    <a:pt x="1296" y="1124"/>
                  </a:cubicBezTo>
                  <a:cubicBezTo>
                    <a:pt x="1642" y="778"/>
                    <a:pt x="2074" y="605"/>
                    <a:pt x="2592" y="605"/>
                  </a:cubicBezTo>
                  <a:close/>
                  <a:moveTo>
                    <a:pt x="2592" y="0"/>
                  </a:moveTo>
                  <a:cubicBezTo>
                    <a:pt x="1815" y="0"/>
                    <a:pt x="1210" y="259"/>
                    <a:pt x="720" y="749"/>
                  </a:cubicBezTo>
                  <a:cubicBezTo>
                    <a:pt x="230" y="1268"/>
                    <a:pt x="0" y="1959"/>
                    <a:pt x="0" y="2880"/>
                  </a:cubicBezTo>
                  <a:cubicBezTo>
                    <a:pt x="0" y="3341"/>
                    <a:pt x="115" y="3802"/>
                    <a:pt x="317" y="4205"/>
                  </a:cubicBezTo>
                  <a:cubicBezTo>
                    <a:pt x="518" y="4637"/>
                    <a:pt x="806" y="4983"/>
                    <a:pt x="1210" y="5213"/>
                  </a:cubicBezTo>
                  <a:cubicBezTo>
                    <a:pt x="1613" y="5473"/>
                    <a:pt x="2074" y="5588"/>
                    <a:pt x="2592" y="5588"/>
                  </a:cubicBezTo>
                  <a:cubicBezTo>
                    <a:pt x="3053" y="5588"/>
                    <a:pt x="3485" y="5473"/>
                    <a:pt x="3888" y="5271"/>
                  </a:cubicBezTo>
                  <a:cubicBezTo>
                    <a:pt x="4292" y="5041"/>
                    <a:pt x="4608" y="4724"/>
                    <a:pt x="4839" y="4263"/>
                  </a:cubicBezTo>
                  <a:cubicBezTo>
                    <a:pt x="5069" y="3831"/>
                    <a:pt x="5184" y="3341"/>
                    <a:pt x="5184" y="2794"/>
                  </a:cubicBezTo>
                  <a:cubicBezTo>
                    <a:pt x="5184" y="2276"/>
                    <a:pt x="5069" y="1786"/>
                    <a:pt x="4868" y="1354"/>
                  </a:cubicBezTo>
                  <a:cubicBezTo>
                    <a:pt x="4637" y="922"/>
                    <a:pt x="4349" y="605"/>
                    <a:pt x="3946" y="346"/>
                  </a:cubicBezTo>
                  <a:cubicBezTo>
                    <a:pt x="3543" y="115"/>
                    <a:pt x="3082" y="0"/>
                    <a:pt x="25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480050" y="2995750"/>
              <a:ext cx="119550" cy="139700"/>
            </a:xfrm>
            <a:custGeom>
              <a:avLst/>
              <a:gdLst/>
              <a:ahLst/>
              <a:cxnLst/>
              <a:rect l="l" t="t" r="r" b="b"/>
              <a:pathLst>
                <a:path w="4782" h="5588" extrusionOk="0">
                  <a:moveTo>
                    <a:pt x="2564" y="0"/>
                  </a:moveTo>
                  <a:cubicBezTo>
                    <a:pt x="2074" y="0"/>
                    <a:pt x="1642" y="115"/>
                    <a:pt x="1239" y="346"/>
                  </a:cubicBezTo>
                  <a:cubicBezTo>
                    <a:pt x="865" y="547"/>
                    <a:pt x="548" y="864"/>
                    <a:pt x="346" y="1296"/>
                  </a:cubicBezTo>
                  <a:cubicBezTo>
                    <a:pt x="116" y="1699"/>
                    <a:pt x="1" y="2189"/>
                    <a:pt x="1" y="2765"/>
                  </a:cubicBezTo>
                  <a:cubicBezTo>
                    <a:pt x="1" y="3284"/>
                    <a:pt x="116" y="3773"/>
                    <a:pt x="289" y="4205"/>
                  </a:cubicBezTo>
                  <a:cubicBezTo>
                    <a:pt x="490" y="4666"/>
                    <a:pt x="778" y="5012"/>
                    <a:pt x="1124" y="5242"/>
                  </a:cubicBezTo>
                  <a:cubicBezTo>
                    <a:pt x="1498" y="5473"/>
                    <a:pt x="1959" y="5588"/>
                    <a:pt x="2564" y="5588"/>
                  </a:cubicBezTo>
                  <a:cubicBezTo>
                    <a:pt x="3111" y="5588"/>
                    <a:pt x="3601" y="5444"/>
                    <a:pt x="3975" y="5127"/>
                  </a:cubicBezTo>
                  <a:cubicBezTo>
                    <a:pt x="4379" y="4839"/>
                    <a:pt x="4638" y="4378"/>
                    <a:pt x="4782" y="3802"/>
                  </a:cubicBezTo>
                  <a:lnTo>
                    <a:pt x="4091" y="3600"/>
                  </a:lnTo>
                  <a:cubicBezTo>
                    <a:pt x="3975" y="4061"/>
                    <a:pt x="3803" y="4407"/>
                    <a:pt x="3515" y="4637"/>
                  </a:cubicBezTo>
                  <a:cubicBezTo>
                    <a:pt x="3227" y="4868"/>
                    <a:pt x="2910" y="4983"/>
                    <a:pt x="2506" y="4983"/>
                  </a:cubicBezTo>
                  <a:cubicBezTo>
                    <a:pt x="2161" y="4983"/>
                    <a:pt x="1873" y="4896"/>
                    <a:pt x="1585" y="4724"/>
                  </a:cubicBezTo>
                  <a:cubicBezTo>
                    <a:pt x="1297" y="4551"/>
                    <a:pt x="1095" y="4320"/>
                    <a:pt x="951" y="3975"/>
                  </a:cubicBezTo>
                  <a:cubicBezTo>
                    <a:pt x="807" y="3629"/>
                    <a:pt x="750" y="3226"/>
                    <a:pt x="750" y="2765"/>
                  </a:cubicBezTo>
                  <a:cubicBezTo>
                    <a:pt x="750" y="2391"/>
                    <a:pt x="807" y="2045"/>
                    <a:pt x="922" y="1728"/>
                  </a:cubicBezTo>
                  <a:cubicBezTo>
                    <a:pt x="1038" y="1383"/>
                    <a:pt x="1239" y="1123"/>
                    <a:pt x="1498" y="922"/>
                  </a:cubicBezTo>
                  <a:cubicBezTo>
                    <a:pt x="1786" y="720"/>
                    <a:pt x="2132" y="634"/>
                    <a:pt x="2564" y="634"/>
                  </a:cubicBezTo>
                  <a:cubicBezTo>
                    <a:pt x="2910" y="634"/>
                    <a:pt x="3227" y="720"/>
                    <a:pt x="3457" y="893"/>
                  </a:cubicBezTo>
                  <a:cubicBezTo>
                    <a:pt x="3687" y="1066"/>
                    <a:pt x="3860" y="1354"/>
                    <a:pt x="4004" y="1757"/>
                  </a:cubicBezTo>
                  <a:lnTo>
                    <a:pt x="4695" y="1584"/>
                  </a:lnTo>
                  <a:cubicBezTo>
                    <a:pt x="4551" y="1095"/>
                    <a:pt x="4292" y="691"/>
                    <a:pt x="3918" y="432"/>
                  </a:cubicBezTo>
                  <a:cubicBezTo>
                    <a:pt x="3572" y="144"/>
                    <a:pt x="3111" y="0"/>
                    <a:pt x="2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358375" y="2997900"/>
              <a:ext cx="105850" cy="135400"/>
            </a:xfrm>
            <a:custGeom>
              <a:avLst/>
              <a:gdLst/>
              <a:ahLst/>
              <a:cxnLst/>
              <a:rect l="l" t="t" r="r" b="b"/>
              <a:pathLst>
                <a:path w="4234" h="5416" extrusionOk="0">
                  <a:moveTo>
                    <a:pt x="0" y="0"/>
                  </a:moveTo>
                  <a:lnTo>
                    <a:pt x="0" y="5415"/>
                  </a:lnTo>
                  <a:lnTo>
                    <a:pt x="720" y="5415"/>
                  </a:lnTo>
                  <a:lnTo>
                    <a:pt x="720" y="2881"/>
                  </a:lnTo>
                  <a:lnTo>
                    <a:pt x="3543" y="2881"/>
                  </a:lnTo>
                  <a:lnTo>
                    <a:pt x="3543" y="5415"/>
                  </a:lnTo>
                  <a:lnTo>
                    <a:pt x="4234" y="5415"/>
                  </a:lnTo>
                  <a:lnTo>
                    <a:pt x="4234" y="0"/>
                  </a:lnTo>
                  <a:lnTo>
                    <a:pt x="3543" y="0"/>
                  </a:lnTo>
                  <a:lnTo>
                    <a:pt x="3543" y="2247"/>
                  </a:lnTo>
                  <a:lnTo>
                    <a:pt x="720" y="224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1267800" y="2318875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548" y="174"/>
                  </a:moveTo>
                  <a:lnTo>
                    <a:pt x="260" y="1"/>
                  </a:lnTo>
                  <a:lnTo>
                    <a:pt x="1" y="174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2"/>
            <p:cNvSpPr/>
            <p:nvPr/>
          </p:nvSpPr>
          <p:spPr>
            <a:xfrm>
              <a:off x="868900" y="2995750"/>
              <a:ext cx="129625" cy="139700"/>
            </a:xfrm>
            <a:custGeom>
              <a:avLst/>
              <a:gdLst/>
              <a:ahLst/>
              <a:cxnLst/>
              <a:rect l="l" t="t" r="r" b="b"/>
              <a:pathLst>
                <a:path w="5185" h="5588" extrusionOk="0">
                  <a:moveTo>
                    <a:pt x="2592" y="605"/>
                  </a:moveTo>
                  <a:cubicBezTo>
                    <a:pt x="2938" y="605"/>
                    <a:pt x="3284" y="691"/>
                    <a:pt x="3572" y="893"/>
                  </a:cubicBezTo>
                  <a:cubicBezTo>
                    <a:pt x="3831" y="1066"/>
                    <a:pt x="4061" y="1325"/>
                    <a:pt x="4205" y="1642"/>
                  </a:cubicBezTo>
                  <a:cubicBezTo>
                    <a:pt x="4349" y="1987"/>
                    <a:pt x="4436" y="2362"/>
                    <a:pt x="4436" y="2794"/>
                  </a:cubicBezTo>
                  <a:cubicBezTo>
                    <a:pt x="4436" y="3485"/>
                    <a:pt x="4263" y="4032"/>
                    <a:pt x="3917" y="4407"/>
                  </a:cubicBezTo>
                  <a:cubicBezTo>
                    <a:pt x="3572" y="4781"/>
                    <a:pt x="3111" y="4983"/>
                    <a:pt x="2592" y="4983"/>
                  </a:cubicBezTo>
                  <a:cubicBezTo>
                    <a:pt x="2045" y="4983"/>
                    <a:pt x="1613" y="4781"/>
                    <a:pt x="1267" y="4407"/>
                  </a:cubicBezTo>
                  <a:cubicBezTo>
                    <a:pt x="922" y="4032"/>
                    <a:pt x="749" y="3543"/>
                    <a:pt x="749" y="2880"/>
                  </a:cubicBezTo>
                  <a:cubicBezTo>
                    <a:pt x="749" y="2074"/>
                    <a:pt x="922" y="1469"/>
                    <a:pt x="1296" y="1123"/>
                  </a:cubicBezTo>
                  <a:cubicBezTo>
                    <a:pt x="1642" y="778"/>
                    <a:pt x="2074" y="605"/>
                    <a:pt x="2592" y="605"/>
                  </a:cubicBezTo>
                  <a:close/>
                  <a:moveTo>
                    <a:pt x="2592" y="0"/>
                  </a:moveTo>
                  <a:cubicBezTo>
                    <a:pt x="1815" y="0"/>
                    <a:pt x="1210" y="259"/>
                    <a:pt x="720" y="778"/>
                  </a:cubicBezTo>
                  <a:cubicBezTo>
                    <a:pt x="230" y="1267"/>
                    <a:pt x="0" y="1987"/>
                    <a:pt x="0" y="2880"/>
                  </a:cubicBezTo>
                  <a:cubicBezTo>
                    <a:pt x="0" y="3341"/>
                    <a:pt x="115" y="3802"/>
                    <a:pt x="317" y="4234"/>
                  </a:cubicBezTo>
                  <a:cubicBezTo>
                    <a:pt x="518" y="4637"/>
                    <a:pt x="806" y="4983"/>
                    <a:pt x="1210" y="5242"/>
                  </a:cubicBezTo>
                  <a:cubicBezTo>
                    <a:pt x="1613" y="5473"/>
                    <a:pt x="2074" y="5588"/>
                    <a:pt x="2592" y="5588"/>
                  </a:cubicBezTo>
                  <a:cubicBezTo>
                    <a:pt x="3053" y="5588"/>
                    <a:pt x="3485" y="5501"/>
                    <a:pt x="3888" y="5271"/>
                  </a:cubicBezTo>
                  <a:cubicBezTo>
                    <a:pt x="4292" y="5040"/>
                    <a:pt x="4608" y="4724"/>
                    <a:pt x="4839" y="4292"/>
                  </a:cubicBezTo>
                  <a:cubicBezTo>
                    <a:pt x="5069" y="3860"/>
                    <a:pt x="5184" y="3370"/>
                    <a:pt x="5184" y="2823"/>
                  </a:cubicBezTo>
                  <a:cubicBezTo>
                    <a:pt x="5184" y="2275"/>
                    <a:pt x="5069" y="1786"/>
                    <a:pt x="4868" y="1354"/>
                  </a:cubicBezTo>
                  <a:cubicBezTo>
                    <a:pt x="4637" y="922"/>
                    <a:pt x="4349" y="605"/>
                    <a:pt x="3946" y="374"/>
                  </a:cubicBezTo>
                  <a:cubicBezTo>
                    <a:pt x="3543" y="115"/>
                    <a:pt x="3082" y="0"/>
                    <a:pt x="25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2"/>
            <p:cNvSpPr/>
            <p:nvPr/>
          </p:nvSpPr>
          <p:spPr>
            <a:xfrm>
              <a:off x="480050" y="3546575"/>
              <a:ext cx="119550" cy="140450"/>
            </a:xfrm>
            <a:custGeom>
              <a:avLst/>
              <a:gdLst/>
              <a:ahLst/>
              <a:cxnLst/>
              <a:rect l="l" t="t" r="r" b="b"/>
              <a:pathLst>
                <a:path w="4782" h="5618" extrusionOk="0">
                  <a:moveTo>
                    <a:pt x="2564" y="1"/>
                  </a:moveTo>
                  <a:cubicBezTo>
                    <a:pt x="2074" y="1"/>
                    <a:pt x="1642" y="116"/>
                    <a:pt x="1239" y="347"/>
                  </a:cubicBezTo>
                  <a:cubicBezTo>
                    <a:pt x="865" y="548"/>
                    <a:pt x="548" y="865"/>
                    <a:pt x="346" y="1297"/>
                  </a:cubicBezTo>
                  <a:cubicBezTo>
                    <a:pt x="116" y="1700"/>
                    <a:pt x="1" y="2219"/>
                    <a:pt x="1" y="2766"/>
                  </a:cubicBezTo>
                  <a:cubicBezTo>
                    <a:pt x="1" y="3284"/>
                    <a:pt x="116" y="3774"/>
                    <a:pt x="289" y="4206"/>
                  </a:cubicBezTo>
                  <a:cubicBezTo>
                    <a:pt x="490" y="4667"/>
                    <a:pt x="778" y="5012"/>
                    <a:pt x="1124" y="5243"/>
                  </a:cubicBezTo>
                  <a:cubicBezTo>
                    <a:pt x="1498" y="5473"/>
                    <a:pt x="1959" y="5617"/>
                    <a:pt x="2564" y="5617"/>
                  </a:cubicBezTo>
                  <a:cubicBezTo>
                    <a:pt x="3111" y="5617"/>
                    <a:pt x="3601" y="5445"/>
                    <a:pt x="3975" y="5128"/>
                  </a:cubicBezTo>
                  <a:cubicBezTo>
                    <a:pt x="4379" y="4840"/>
                    <a:pt x="4638" y="4379"/>
                    <a:pt x="4782" y="3803"/>
                  </a:cubicBezTo>
                  <a:lnTo>
                    <a:pt x="4091" y="3630"/>
                  </a:lnTo>
                  <a:cubicBezTo>
                    <a:pt x="3975" y="4062"/>
                    <a:pt x="3803" y="4408"/>
                    <a:pt x="3515" y="4638"/>
                  </a:cubicBezTo>
                  <a:cubicBezTo>
                    <a:pt x="3227" y="4868"/>
                    <a:pt x="2910" y="4984"/>
                    <a:pt x="2506" y="4984"/>
                  </a:cubicBezTo>
                  <a:cubicBezTo>
                    <a:pt x="2161" y="4984"/>
                    <a:pt x="1873" y="4897"/>
                    <a:pt x="1585" y="4724"/>
                  </a:cubicBezTo>
                  <a:cubicBezTo>
                    <a:pt x="1297" y="4580"/>
                    <a:pt x="1095" y="4321"/>
                    <a:pt x="951" y="3976"/>
                  </a:cubicBezTo>
                  <a:cubicBezTo>
                    <a:pt x="807" y="3630"/>
                    <a:pt x="750" y="3227"/>
                    <a:pt x="750" y="2766"/>
                  </a:cubicBezTo>
                  <a:cubicBezTo>
                    <a:pt x="750" y="2420"/>
                    <a:pt x="807" y="2075"/>
                    <a:pt x="922" y="1729"/>
                  </a:cubicBezTo>
                  <a:cubicBezTo>
                    <a:pt x="1038" y="1383"/>
                    <a:pt x="1239" y="1124"/>
                    <a:pt x="1498" y="923"/>
                  </a:cubicBezTo>
                  <a:cubicBezTo>
                    <a:pt x="1786" y="721"/>
                    <a:pt x="2132" y="635"/>
                    <a:pt x="2564" y="635"/>
                  </a:cubicBezTo>
                  <a:cubicBezTo>
                    <a:pt x="2910" y="635"/>
                    <a:pt x="3227" y="721"/>
                    <a:pt x="3457" y="894"/>
                  </a:cubicBezTo>
                  <a:cubicBezTo>
                    <a:pt x="3687" y="1067"/>
                    <a:pt x="3860" y="1355"/>
                    <a:pt x="4004" y="1758"/>
                  </a:cubicBezTo>
                  <a:lnTo>
                    <a:pt x="4695" y="1585"/>
                  </a:lnTo>
                  <a:cubicBezTo>
                    <a:pt x="4551" y="1095"/>
                    <a:pt x="4292" y="692"/>
                    <a:pt x="3918" y="433"/>
                  </a:cubicBezTo>
                  <a:cubicBezTo>
                    <a:pt x="3572" y="145"/>
                    <a:pt x="3111" y="1"/>
                    <a:pt x="25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282750" y="3549475"/>
              <a:ext cx="106600" cy="134675"/>
            </a:xfrm>
            <a:custGeom>
              <a:avLst/>
              <a:gdLst/>
              <a:ahLst/>
              <a:cxnLst/>
              <a:rect l="l" t="t" r="r" b="b"/>
              <a:pathLst>
                <a:path w="4264" h="5387" extrusionOk="0">
                  <a:moveTo>
                    <a:pt x="1" y="0"/>
                  </a:moveTo>
                  <a:lnTo>
                    <a:pt x="1" y="5386"/>
                  </a:lnTo>
                  <a:lnTo>
                    <a:pt x="721" y="5386"/>
                  </a:lnTo>
                  <a:lnTo>
                    <a:pt x="721" y="2852"/>
                  </a:lnTo>
                  <a:lnTo>
                    <a:pt x="3543" y="2852"/>
                  </a:lnTo>
                  <a:lnTo>
                    <a:pt x="3543" y="5386"/>
                  </a:lnTo>
                  <a:lnTo>
                    <a:pt x="4264" y="5386"/>
                  </a:lnTo>
                  <a:lnTo>
                    <a:pt x="4264" y="0"/>
                  </a:lnTo>
                  <a:lnTo>
                    <a:pt x="3543" y="0"/>
                  </a:lnTo>
                  <a:lnTo>
                    <a:pt x="3543" y="2218"/>
                  </a:lnTo>
                  <a:lnTo>
                    <a:pt x="721" y="2218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405175" y="3617875"/>
              <a:ext cx="62675" cy="95075"/>
            </a:xfrm>
            <a:custGeom>
              <a:avLst/>
              <a:gdLst/>
              <a:ahLst/>
              <a:cxnLst/>
              <a:rect l="l" t="t" r="r" b="b"/>
              <a:pathLst>
                <a:path w="2507" h="3803" extrusionOk="0">
                  <a:moveTo>
                    <a:pt x="1325" y="0"/>
                  </a:moveTo>
                  <a:cubicBezTo>
                    <a:pt x="951" y="0"/>
                    <a:pt x="663" y="87"/>
                    <a:pt x="461" y="260"/>
                  </a:cubicBezTo>
                  <a:cubicBezTo>
                    <a:pt x="231" y="461"/>
                    <a:pt x="115" y="720"/>
                    <a:pt x="87" y="1095"/>
                  </a:cubicBezTo>
                  <a:lnTo>
                    <a:pt x="576" y="1152"/>
                  </a:lnTo>
                  <a:cubicBezTo>
                    <a:pt x="576" y="922"/>
                    <a:pt x="634" y="720"/>
                    <a:pt x="778" y="576"/>
                  </a:cubicBezTo>
                  <a:cubicBezTo>
                    <a:pt x="893" y="461"/>
                    <a:pt x="1095" y="375"/>
                    <a:pt x="1296" y="375"/>
                  </a:cubicBezTo>
                  <a:cubicBezTo>
                    <a:pt x="1527" y="375"/>
                    <a:pt x="1700" y="461"/>
                    <a:pt x="1815" y="576"/>
                  </a:cubicBezTo>
                  <a:cubicBezTo>
                    <a:pt x="1959" y="720"/>
                    <a:pt x="2016" y="864"/>
                    <a:pt x="2016" y="1037"/>
                  </a:cubicBezTo>
                  <a:cubicBezTo>
                    <a:pt x="2016" y="1210"/>
                    <a:pt x="1959" y="1412"/>
                    <a:pt x="1815" y="1613"/>
                  </a:cubicBezTo>
                  <a:cubicBezTo>
                    <a:pt x="1671" y="1815"/>
                    <a:pt x="1383" y="2074"/>
                    <a:pt x="979" y="2420"/>
                  </a:cubicBezTo>
                  <a:cubicBezTo>
                    <a:pt x="691" y="2621"/>
                    <a:pt x="490" y="2823"/>
                    <a:pt x="346" y="2967"/>
                  </a:cubicBezTo>
                  <a:cubicBezTo>
                    <a:pt x="231" y="3140"/>
                    <a:pt x="115" y="3313"/>
                    <a:pt x="58" y="3485"/>
                  </a:cubicBezTo>
                  <a:cubicBezTo>
                    <a:pt x="29" y="3572"/>
                    <a:pt x="0" y="3687"/>
                    <a:pt x="0" y="3802"/>
                  </a:cubicBezTo>
                  <a:lnTo>
                    <a:pt x="2506" y="3802"/>
                  </a:lnTo>
                  <a:lnTo>
                    <a:pt x="2506" y="3370"/>
                  </a:lnTo>
                  <a:lnTo>
                    <a:pt x="634" y="3341"/>
                  </a:lnTo>
                  <a:cubicBezTo>
                    <a:pt x="691" y="3255"/>
                    <a:pt x="749" y="3169"/>
                    <a:pt x="835" y="3082"/>
                  </a:cubicBezTo>
                  <a:cubicBezTo>
                    <a:pt x="922" y="3025"/>
                    <a:pt x="1095" y="2852"/>
                    <a:pt x="1383" y="2621"/>
                  </a:cubicBezTo>
                  <a:cubicBezTo>
                    <a:pt x="1700" y="2333"/>
                    <a:pt x="1959" y="2103"/>
                    <a:pt x="2103" y="1959"/>
                  </a:cubicBezTo>
                  <a:cubicBezTo>
                    <a:pt x="2247" y="1786"/>
                    <a:pt x="2333" y="1642"/>
                    <a:pt x="2391" y="1498"/>
                  </a:cubicBezTo>
                  <a:cubicBezTo>
                    <a:pt x="2477" y="1354"/>
                    <a:pt x="2506" y="1181"/>
                    <a:pt x="2506" y="1037"/>
                  </a:cubicBezTo>
                  <a:cubicBezTo>
                    <a:pt x="2506" y="749"/>
                    <a:pt x="2391" y="490"/>
                    <a:pt x="2189" y="288"/>
                  </a:cubicBezTo>
                  <a:cubicBezTo>
                    <a:pt x="1959" y="87"/>
                    <a:pt x="1671" y="0"/>
                    <a:pt x="13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2"/>
            <p:cNvSpPr/>
            <p:nvPr/>
          </p:nvSpPr>
          <p:spPr>
            <a:xfrm>
              <a:off x="1608400" y="251185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0" y="1"/>
                  </a:moveTo>
                  <a:lnTo>
                    <a:pt x="259" y="174"/>
                  </a:lnTo>
                  <a:lnTo>
                    <a:pt x="547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2"/>
            <p:cNvSpPr/>
            <p:nvPr/>
          </p:nvSpPr>
          <p:spPr>
            <a:xfrm>
              <a:off x="1267800" y="2869725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548" y="173"/>
                  </a:moveTo>
                  <a:lnTo>
                    <a:pt x="260" y="1"/>
                  </a:lnTo>
                  <a:lnTo>
                    <a:pt x="1" y="17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2"/>
            <p:cNvSpPr/>
            <p:nvPr/>
          </p:nvSpPr>
          <p:spPr>
            <a:xfrm>
              <a:off x="868900" y="3546575"/>
              <a:ext cx="129625" cy="140450"/>
            </a:xfrm>
            <a:custGeom>
              <a:avLst/>
              <a:gdLst/>
              <a:ahLst/>
              <a:cxnLst/>
              <a:rect l="l" t="t" r="r" b="b"/>
              <a:pathLst>
                <a:path w="5185" h="5618" extrusionOk="0">
                  <a:moveTo>
                    <a:pt x="2592" y="606"/>
                  </a:moveTo>
                  <a:cubicBezTo>
                    <a:pt x="2938" y="606"/>
                    <a:pt x="3284" y="721"/>
                    <a:pt x="3572" y="894"/>
                  </a:cubicBezTo>
                  <a:cubicBezTo>
                    <a:pt x="3831" y="1067"/>
                    <a:pt x="4061" y="1326"/>
                    <a:pt x="4205" y="1643"/>
                  </a:cubicBezTo>
                  <a:cubicBezTo>
                    <a:pt x="4349" y="1988"/>
                    <a:pt x="4436" y="2363"/>
                    <a:pt x="4436" y="2795"/>
                  </a:cubicBezTo>
                  <a:cubicBezTo>
                    <a:pt x="4436" y="3515"/>
                    <a:pt x="4263" y="4033"/>
                    <a:pt x="3917" y="4408"/>
                  </a:cubicBezTo>
                  <a:cubicBezTo>
                    <a:pt x="3572" y="4782"/>
                    <a:pt x="3111" y="4984"/>
                    <a:pt x="2592" y="4984"/>
                  </a:cubicBezTo>
                  <a:cubicBezTo>
                    <a:pt x="2045" y="4984"/>
                    <a:pt x="1613" y="4782"/>
                    <a:pt x="1267" y="4436"/>
                  </a:cubicBezTo>
                  <a:cubicBezTo>
                    <a:pt x="922" y="4062"/>
                    <a:pt x="749" y="3544"/>
                    <a:pt x="749" y="2881"/>
                  </a:cubicBezTo>
                  <a:cubicBezTo>
                    <a:pt x="749" y="2075"/>
                    <a:pt x="922" y="1499"/>
                    <a:pt x="1296" y="1153"/>
                  </a:cubicBezTo>
                  <a:cubicBezTo>
                    <a:pt x="1642" y="807"/>
                    <a:pt x="2074" y="606"/>
                    <a:pt x="2592" y="606"/>
                  </a:cubicBezTo>
                  <a:close/>
                  <a:moveTo>
                    <a:pt x="2592" y="1"/>
                  </a:moveTo>
                  <a:cubicBezTo>
                    <a:pt x="1815" y="1"/>
                    <a:pt x="1210" y="260"/>
                    <a:pt x="720" y="779"/>
                  </a:cubicBezTo>
                  <a:cubicBezTo>
                    <a:pt x="230" y="1268"/>
                    <a:pt x="0" y="1988"/>
                    <a:pt x="0" y="2881"/>
                  </a:cubicBezTo>
                  <a:cubicBezTo>
                    <a:pt x="0" y="3342"/>
                    <a:pt x="115" y="3803"/>
                    <a:pt x="317" y="4235"/>
                  </a:cubicBezTo>
                  <a:cubicBezTo>
                    <a:pt x="518" y="4638"/>
                    <a:pt x="806" y="4984"/>
                    <a:pt x="1210" y="5243"/>
                  </a:cubicBezTo>
                  <a:cubicBezTo>
                    <a:pt x="1613" y="5473"/>
                    <a:pt x="2074" y="5617"/>
                    <a:pt x="2592" y="5617"/>
                  </a:cubicBezTo>
                  <a:cubicBezTo>
                    <a:pt x="3053" y="5617"/>
                    <a:pt x="3485" y="5502"/>
                    <a:pt x="3888" y="5272"/>
                  </a:cubicBezTo>
                  <a:cubicBezTo>
                    <a:pt x="4292" y="5041"/>
                    <a:pt x="4608" y="4724"/>
                    <a:pt x="4839" y="4292"/>
                  </a:cubicBezTo>
                  <a:cubicBezTo>
                    <a:pt x="5069" y="3860"/>
                    <a:pt x="5184" y="3371"/>
                    <a:pt x="5184" y="2824"/>
                  </a:cubicBezTo>
                  <a:cubicBezTo>
                    <a:pt x="5184" y="2276"/>
                    <a:pt x="5069" y="1787"/>
                    <a:pt x="4868" y="1355"/>
                  </a:cubicBezTo>
                  <a:cubicBezTo>
                    <a:pt x="4637" y="923"/>
                    <a:pt x="4349" y="606"/>
                    <a:pt x="3946" y="375"/>
                  </a:cubicBezTo>
                  <a:cubicBezTo>
                    <a:pt x="3543" y="116"/>
                    <a:pt x="3082" y="1"/>
                    <a:pt x="25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2"/>
            <p:cNvSpPr/>
            <p:nvPr/>
          </p:nvSpPr>
          <p:spPr>
            <a:xfrm>
              <a:off x="1948975" y="2318875"/>
              <a:ext cx="13725" cy="4350"/>
            </a:xfrm>
            <a:custGeom>
              <a:avLst/>
              <a:gdLst/>
              <a:ahLst/>
              <a:cxnLst/>
              <a:rect l="l" t="t" r="r" b="b"/>
              <a:pathLst>
                <a:path w="549" h="174" fill="none" extrusionOk="0">
                  <a:moveTo>
                    <a:pt x="548" y="174"/>
                  </a:moveTo>
                  <a:lnTo>
                    <a:pt x="289" y="1"/>
                  </a:lnTo>
                  <a:lnTo>
                    <a:pt x="1" y="174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2"/>
            <p:cNvSpPr/>
            <p:nvPr/>
          </p:nvSpPr>
          <p:spPr>
            <a:xfrm>
              <a:off x="1209475" y="2484500"/>
              <a:ext cx="129650" cy="139725"/>
            </a:xfrm>
            <a:custGeom>
              <a:avLst/>
              <a:gdLst/>
              <a:ahLst/>
              <a:cxnLst/>
              <a:rect l="l" t="t" r="r" b="b"/>
              <a:pathLst>
                <a:path w="5186" h="5589" extrusionOk="0">
                  <a:moveTo>
                    <a:pt x="2593" y="605"/>
                  </a:moveTo>
                  <a:cubicBezTo>
                    <a:pt x="2967" y="605"/>
                    <a:pt x="3284" y="692"/>
                    <a:pt x="3572" y="864"/>
                  </a:cubicBezTo>
                  <a:cubicBezTo>
                    <a:pt x="3860" y="1066"/>
                    <a:pt x="4062" y="1296"/>
                    <a:pt x="4235" y="1642"/>
                  </a:cubicBezTo>
                  <a:cubicBezTo>
                    <a:pt x="4379" y="1959"/>
                    <a:pt x="4436" y="2333"/>
                    <a:pt x="4436" y="2794"/>
                  </a:cubicBezTo>
                  <a:cubicBezTo>
                    <a:pt x="4436" y="3485"/>
                    <a:pt x="4263" y="4033"/>
                    <a:pt x="3918" y="4407"/>
                  </a:cubicBezTo>
                  <a:cubicBezTo>
                    <a:pt x="3572" y="4782"/>
                    <a:pt x="3140" y="4954"/>
                    <a:pt x="2593" y="4954"/>
                  </a:cubicBezTo>
                  <a:cubicBezTo>
                    <a:pt x="2074" y="4954"/>
                    <a:pt x="1614" y="4782"/>
                    <a:pt x="1268" y="4407"/>
                  </a:cubicBezTo>
                  <a:cubicBezTo>
                    <a:pt x="922" y="4033"/>
                    <a:pt x="749" y="3514"/>
                    <a:pt x="749" y="2852"/>
                  </a:cubicBezTo>
                  <a:cubicBezTo>
                    <a:pt x="749" y="2045"/>
                    <a:pt x="922" y="1469"/>
                    <a:pt x="1297" y="1124"/>
                  </a:cubicBezTo>
                  <a:cubicBezTo>
                    <a:pt x="1671" y="778"/>
                    <a:pt x="2103" y="605"/>
                    <a:pt x="2593" y="605"/>
                  </a:cubicBezTo>
                  <a:close/>
                  <a:moveTo>
                    <a:pt x="2593" y="0"/>
                  </a:moveTo>
                  <a:cubicBezTo>
                    <a:pt x="1844" y="0"/>
                    <a:pt x="1210" y="231"/>
                    <a:pt x="721" y="749"/>
                  </a:cubicBezTo>
                  <a:cubicBezTo>
                    <a:pt x="260" y="1268"/>
                    <a:pt x="1" y="1959"/>
                    <a:pt x="1" y="2852"/>
                  </a:cubicBezTo>
                  <a:cubicBezTo>
                    <a:pt x="1" y="3341"/>
                    <a:pt x="116" y="3773"/>
                    <a:pt x="317" y="4206"/>
                  </a:cubicBezTo>
                  <a:cubicBezTo>
                    <a:pt x="519" y="4638"/>
                    <a:pt x="836" y="4954"/>
                    <a:pt x="1239" y="5214"/>
                  </a:cubicBezTo>
                  <a:cubicBezTo>
                    <a:pt x="1642" y="5473"/>
                    <a:pt x="2074" y="5588"/>
                    <a:pt x="2593" y="5588"/>
                  </a:cubicBezTo>
                  <a:cubicBezTo>
                    <a:pt x="3054" y="5588"/>
                    <a:pt x="3515" y="5473"/>
                    <a:pt x="3918" y="5242"/>
                  </a:cubicBezTo>
                  <a:cubicBezTo>
                    <a:pt x="4321" y="5041"/>
                    <a:pt x="4638" y="4695"/>
                    <a:pt x="4839" y="4263"/>
                  </a:cubicBezTo>
                  <a:cubicBezTo>
                    <a:pt x="5070" y="3831"/>
                    <a:pt x="5185" y="3341"/>
                    <a:pt x="5185" y="2794"/>
                  </a:cubicBezTo>
                  <a:cubicBezTo>
                    <a:pt x="5185" y="2247"/>
                    <a:pt x="5070" y="1786"/>
                    <a:pt x="4868" y="1354"/>
                  </a:cubicBezTo>
                  <a:cubicBezTo>
                    <a:pt x="4667" y="922"/>
                    <a:pt x="4350" y="576"/>
                    <a:pt x="3947" y="346"/>
                  </a:cubicBezTo>
                  <a:cubicBezTo>
                    <a:pt x="3543" y="116"/>
                    <a:pt x="3111" y="0"/>
                    <a:pt x="25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2"/>
            <p:cNvSpPr/>
            <p:nvPr/>
          </p:nvSpPr>
          <p:spPr>
            <a:xfrm>
              <a:off x="1608400" y="306270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547" y="1"/>
                  </a:moveTo>
                  <a:lnTo>
                    <a:pt x="259" y="173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2"/>
            <p:cNvSpPr/>
            <p:nvPr/>
          </p:nvSpPr>
          <p:spPr>
            <a:xfrm>
              <a:off x="1267800" y="3421300"/>
              <a:ext cx="13700" cy="3625"/>
            </a:xfrm>
            <a:custGeom>
              <a:avLst/>
              <a:gdLst/>
              <a:ahLst/>
              <a:cxnLst/>
              <a:rect l="l" t="t" r="r" b="b"/>
              <a:pathLst>
                <a:path w="548" h="145" fill="none" extrusionOk="0">
                  <a:moveTo>
                    <a:pt x="1" y="144"/>
                  </a:moveTo>
                  <a:lnTo>
                    <a:pt x="260" y="0"/>
                  </a:lnTo>
                  <a:lnTo>
                    <a:pt x="548" y="144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2"/>
            <p:cNvSpPr/>
            <p:nvPr/>
          </p:nvSpPr>
          <p:spPr>
            <a:xfrm>
              <a:off x="2290300" y="251185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0" y="1"/>
                  </a:moveTo>
                  <a:lnTo>
                    <a:pt x="259" y="174"/>
                  </a:lnTo>
                  <a:lnTo>
                    <a:pt x="547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2"/>
            <p:cNvSpPr/>
            <p:nvPr/>
          </p:nvSpPr>
          <p:spPr>
            <a:xfrm>
              <a:off x="1948975" y="2869725"/>
              <a:ext cx="13725" cy="4350"/>
            </a:xfrm>
            <a:custGeom>
              <a:avLst/>
              <a:gdLst/>
              <a:ahLst/>
              <a:cxnLst/>
              <a:rect l="l" t="t" r="r" b="b"/>
              <a:pathLst>
                <a:path w="549" h="174" fill="none" extrusionOk="0">
                  <a:moveTo>
                    <a:pt x="1" y="173"/>
                  </a:moveTo>
                  <a:lnTo>
                    <a:pt x="289" y="1"/>
                  </a:lnTo>
                  <a:lnTo>
                    <a:pt x="548" y="17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2"/>
            <p:cNvSpPr/>
            <p:nvPr/>
          </p:nvSpPr>
          <p:spPr>
            <a:xfrm>
              <a:off x="1209475" y="3035350"/>
              <a:ext cx="129650" cy="139700"/>
            </a:xfrm>
            <a:custGeom>
              <a:avLst/>
              <a:gdLst/>
              <a:ahLst/>
              <a:cxnLst/>
              <a:rect l="l" t="t" r="r" b="b"/>
              <a:pathLst>
                <a:path w="5186" h="5588" extrusionOk="0">
                  <a:moveTo>
                    <a:pt x="2593" y="605"/>
                  </a:moveTo>
                  <a:cubicBezTo>
                    <a:pt x="2967" y="605"/>
                    <a:pt x="3284" y="691"/>
                    <a:pt x="3572" y="864"/>
                  </a:cubicBezTo>
                  <a:cubicBezTo>
                    <a:pt x="3860" y="1066"/>
                    <a:pt x="4062" y="1296"/>
                    <a:pt x="4235" y="1642"/>
                  </a:cubicBezTo>
                  <a:cubicBezTo>
                    <a:pt x="4379" y="1959"/>
                    <a:pt x="4436" y="2362"/>
                    <a:pt x="4436" y="2794"/>
                  </a:cubicBezTo>
                  <a:cubicBezTo>
                    <a:pt x="4436" y="3485"/>
                    <a:pt x="4263" y="4033"/>
                    <a:pt x="3918" y="4407"/>
                  </a:cubicBezTo>
                  <a:cubicBezTo>
                    <a:pt x="3572" y="4781"/>
                    <a:pt x="3140" y="4954"/>
                    <a:pt x="2593" y="4954"/>
                  </a:cubicBezTo>
                  <a:cubicBezTo>
                    <a:pt x="2074" y="4954"/>
                    <a:pt x="1614" y="4781"/>
                    <a:pt x="1268" y="4407"/>
                  </a:cubicBezTo>
                  <a:cubicBezTo>
                    <a:pt x="922" y="4033"/>
                    <a:pt x="749" y="3514"/>
                    <a:pt x="749" y="2852"/>
                  </a:cubicBezTo>
                  <a:cubicBezTo>
                    <a:pt x="749" y="2045"/>
                    <a:pt x="922" y="1469"/>
                    <a:pt x="1297" y="1123"/>
                  </a:cubicBezTo>
                  <a:cubicBezTo>
                    <a:pt x="1671" y="778"/>
                    <a:pt x="2103" y="605"/>
                    <a:pt x="2593" y="605"/>
                  </a:cubicBezTo>
                  <a:close/>
                  <a:moveTo>
                    <a:pt x="2593" y="0"/>
                  </a:moveTo>
                  <a:cubicBezTo>
                    <a:pt x="1844" y="0"/>
                    <a:pt x="1210" y="259"/>
                    <a:pt x="721" y="749"/>
                  </a:cubicBezTo>
                  <a:cubicBezTo>
                    <a:pt x="260" y="1267"/>
                    <a:pt x="1" y="1959"/>
                    <a:pt x="1" y="2852"/>
                  </a:cubicBezTo>
                  <a:cubicBezTo>
                    <a:pt x="1" y="3341"/>
                    <a:pt x="116" y="3802"/>
                    <a:pt x="317" y="4205"/>
                  </a:cubicBezTo>
                  <a:cubicBezTo>
                    <a:pt x="519" y="4637"/>
                    <a:pt x="836" y="4983"/>
                    <a:pt x="1239" y="5213"/>
                  </a:cubicBezTo>
                  <a:cubicBezTo>
                    <a:pt x="1642" y="5473"/>
                    <a:pt x="2074" y="5588"/>
                    <a:pt x="2593" y="5588"/>
                  </a:cubicBezTo>
                  <a:cubicBezTo>
                    <a:pt x="3054" y="5588"/>
                    <a:pt x="3515" y="5473"/>
                    <a:pt x="3918" y="5271"/>
                  </a:cubicBezTo>
                  <a:cubicBezTo>
                    <a:pt x="4321" y="5041"/>
                    <a:pt x="4638" y="4695"/>
                    <a:pt x="4839" y="4263"/>
                  </a:cubicBezTo>
                  <a:cubicBezTo>
                    <a:pt x="5070" y="3831"/>
                    <a:pt x="5185" y="3341"/>
                    <a:pt x="5185" y="2794"/>
                  </a:cubicBezTo>
                  <a:cubicBezTo>
                    <a:pt x="5185" y="2247"/>
                    <a:pt x="5070" y="1786"/>
                    <a:pt x="4868" y="1354"/>
                  </a:cubicBezTo>
                  <a:cubicBezTo>
                    <a:pt x="4667" y="922"/>
                    <a:pt x="4350" y="576"/>
                    <a:pt x="3947" y="346"/>
                  </a:cubicBezTo>
                  <a:cubicBezTo>
                    <a:pt x="3543" y="115"/>
                    <a:pt x="3111" y="0"/>
                    <a:pt x="25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2"/>
            <p:cNvSpPr/>
            <p:nvPr/>
          </p:nvSpPr>
          <p:spPr>
            <a:xfrm>
              <a:off x="1608400" y="361355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547" y="1"/>
                  </a:moveTo>
                  <a:lnTo>
                    <a:pt x="259" y="173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2"/>
            <p:cNvSpPr/>
            <p:nvPr/>
          </p:nvSpPr>
          <p:spPr>
            <a:xfrm>
              <a:off x="2630875" y="2318875"/>
              <a:ext cx="13725" cy="4350"/>
            </a:xfrm>
            <a:custGeom>
              <a:avLst/>
              <a:gdLst/>
              <a:ahLst/>
              <a:cxnLst/>
              <a:rect l="l" t="t" r="r" b="b"/>
              <a:pathLst>
                <a:path w="549" h="174" fill="none" extrusionOk="0">
                  <a:moveTo>
                    <a:pt x="548" y="174"/>
                  </a:moveTo>
                  <a:lnTo>
                    <a:pt x="260" y="1"/>
                  </a:lnTo>
                  <a:lnTo>
                    <a:pt x="1" y="174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2"/>
            <p:cNvSpPr/>
            <p:nvPr/>
          </p:nvSpPr>
          <p:spPr>
            <a:xfrm>
              <a:off x="2290300" y="306270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547" y="1"/>
                  </a:moveTo>
                  <a:lnTo>
                    <a:pt x="259" y="173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2"/>
            <p:cNvSpPr/>
            <p:nvPr/>
          </p:nvSpPr>
          <p:spPr>
            <a:xfrm>
              <a:off x="1948975" y="3421300"/>
              <a:ext cx="13725" cy="3625"/>
            </a:xfrm>
            <a:custGeom>
              <a:avLst/>
              <a:gdLst/>
              <a:ahLst/>
              <a:cxnLst/>
              <a:rect l="l" t="t" r="r" b="b"/>
              <a:pathLst>
                <a:path w="549" h="145" fill="none" extrusionOk="0">
                  <a:moveTo>
                    <a:pt x="1" y="144"/>
                  </a:moveTo>
                  <a:lnTo>
                    <a:pt x="289" y="0"/>
                  </a:lnTo>
                  <a:lnTo>
                    <a:pt x="548" y="144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2"/>
            <p:cNvSpPr/>
            <p:nvPr/>
          </p:nvSpPr>
          <p:spPr>
            <a:xfrm>
              <a:off x="2971475" y="251185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0" y="1"/>
                  </a:moveTo>
                  <a:lnTo>
                    <a:pt x="288" y="174"/>
                  </a:lnTo>
                  <a:lnTo>
                    <a:pt x="548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2"/>
            <p:cNvSpPr/>
            <p:nvPr/>
          </p:nvSpPr>
          <p:spPr>
            <a:xfrm>
              <a:off x="2630875" y="2869725"/>
              <a:ext cx="13725" cy="4350"/>
            </a:xfrm>
            <a:custGeom>
              <a:avLst/>
              <a:gdLst/>
              <a:ahLst/>
              <a:cxnLst/>
              <a:rect l="l" t="t" r="r" b="b"/>
              <a:pathLst>
                <a:path w="549" h="174" fill="none" extrusionOk="0">
                  <a:moveTo>
                    <a:pt x="1" y="173"/>
                  </a:moveTo>
                  <a:lnTo>
                    <a:pt x="260" y="1"/>
                  </a:lnTo>
                  <a:lnTo>
                    <a:pt x="548" y="17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2"/>
            <p:cNvSpPr/>
            <p:nvPr/>
          </p:nvSpPr>
          <p:spPr>
            <a:xfrm>
              <a:off x="2290300" y="361355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547" y="1"/>
                  </a:moveTo>
                  <a:lnTo>
                    <a:pt x="259" y="173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3312775" y="2318875"/>
              <a:ext cx="13725" cy="4350"/>
            </a:xfrm>
            <a:custGeom>
              <a:avLst/>
              <a:gdLst/>
              <a:ahLst/>
              <a:cxnLst/>
              <a:rect l="l" t="t" r="r" b="b"/>
              <a:pathLst>
                <a:path w="549" h="174" fill="none" extrusionOk="0">
                  <a:moveTo>
                    <a:pt x="1" y="174"/>
                  </a:moveTo>
                  <a:lnTo>
                    <a:pt x="260" y="1"/>
                  </a:lnTo>
                  <a:lnTo>
                    <a:pt x="548" y="174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2971475" y="306270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0" y="1"/>
                  </a:moveTo>
                  <a:lnTo>
                    <a:pt x="288" y="173"/>
                  </a:lnTo>
                  <a:lnTo>
                    <a:pt x="548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2630875" y="3421300"/>
              <a:ext cx="13725" cy="3625"/>
            </a:xfrm>
            <a:custGeom>
              <a:avLst/>
              <a:gdLst/>
              <a:ahLst/>
              <a:cxnLst/>
              <a:rect l="l" t="t" r="r" b="b"/>
              <a:pathLst>
                <a:path w="549" h="145" fill="none" extrusionOk="0">
                  <a:moveTo>
                    <a:pt x="548" y="144"/>
                  </a:moveTo>
                  <a:lnTo>
                    <a:pt x="260" y="0"/>
                  </a:lnTo>
                  <a:lnTo>
                    <a:pt x="1" y="144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3653375" y="251185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0" y="1"/>
                  </a:moveTo>
                  <a:lnTo>
                    <a:pt x="260" y="174"/>
                  </a:lnTo>
                  <a:lnTo>
                    <a:pt x="548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3312775" y="2869725"/>
              <a:ext cx="13725" cy="4350"/>
            </a:xfrm>
            <a:custGeom>
              <a:avLst/>
              <a:gdLst/>
              <a:ahLst/>
              <a:cxnLst/>
              <a:rect l="l" t="t" r="r" b="b"/>
              <a:pathLst>
                <a:path w="549" h="174" fill="none" extrusionOk="0">
                  <a:moveTo>
                    <a:pt x="548" y="173"/>
                  </a:moveTo>
                  <a:lnTo>
                    <a:pt x="260" y="1"/>
                  </a:lnTo>
                  <a:lnTo>
                    <a:pt x="1" y="17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2971475" y="361355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0" y="1"/>
                  </a:moveTo>
                  <a:lnTo>
                    <a:pt x="288" y="173"/>
                  </a:lnTo>
                  <a:lnTo>
                    <a:pt x="548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3993975" y="2318875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547" y="174"/>
                  </a:moveTo>
                  <a:lnTo>
                    <a:pt x="288" y="1"/>
                  </a:lnTo>
                  <a:lnTo>
                    <a:pt x="0" y="174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3653375" y="306270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0" y="1"/>
                  </a:moveTo>
                  <a:lnTo>
                    <a:pt x="260" y="173"/>
                  </a:lnTo>
                  <a:lnTo>
                    <a:pt x="548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3312775" y="3421300"/>
              <a:ext cx="13725" cy="3625"/>
            </a:xfrm>
            <a:custGeom>
              <a:avLst/>
              <a:gdLst/>
              <a:ahLst/>
              <a:cxnLst/>
              <a:rect l="l" t="t" r="r" b="b"/>
              <a:pathLst>
                <a:path w="549" h="145" fill="none" extrusionOk="0">
                  <a:moveTo>
                    <a:pt x="1" y="144"/>
                  </a:moveTo>
                  <a:lnTo>
                    <a:pt x="260" y="0"/>
                  </a:lnTo>
                  <a:lnTo>
                    <a:pt x="548" y="144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4334550" y="251185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1" y="1"/>
                  </a:moveTo>
                  <a:lnTo>
                    <a:pt x="289" y="174"/>
                  </a:lnTo>
                  <a:lnTo>
                    <a:pt x="548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3993975" y="2869725"/>
              <a:ext cx="15125" cy="4350"/>
            </a:xfrm>
            <a:custGeom>
              <a:avLst/>
              <a:gdLst/>
              <a:ahLst/>
              <a:cxnLst/>
              <a:rect l="l" t="t" r="r" b="b"/>
              <a:pathLst>
                <a:path w="605" h="174" fill="none" extrusionOk="0">
                  <a:moveTo>
                    <a:pt x="0" y="173"/>
                  </a:moveTo>
                  <a:lnTo>
                    <a:pt x="288" y="1"/>
                  </a:lnTo>
                  <a:lnTo>
                    <a:pt x="605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3653375" y="361355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548" y="1"/>
                  </a:moveTo>
                  <a:lnTo>
                    <a:pt x="260" y="173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4675875" y="2318875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547" y="174"/>
                  </a:moveTo>
                  <a:lnTo>
                    <a:pt x="259" y="1"/>
                  </a:lnTo>
                  <a:lnTo>
                    <a:pt x="0" y="174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3993975" y="3421300"/>
              <a:ext cx="15125" cy="3625"/>
            </a:xfrm>
            <a:custGeom>
              <a:avLst/>
              <a:gdLst/>
              <a:ahLst/>
              <a:cxnLst/>
              <a:rect l="l" t="t" r="r" b="b"/>
              <a:pathLst>
                <a:path w="605" h="145" fill="none" extrusionOk="0">
                  <a:moveTo>
                    <a:pt x="0" y="144"/>
                  </a:moveTo>
                  <a:lnTo>
                    <a:pt x="288" y="0"/>
                  </a:lnTo>
                  <a:lnTo>
                    <a:pt x="605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5016450" y="251185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548" y="1"/>
                  </a:moveTo>
                  <a:lnTo>
                    <a:pt x="289" y="174"/>
                  </a:ln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5357775" y="2318875"/>
              <a:ext cx="12975" cy="4350"/>
            </a:xfrm>
            <a:custGeom>
              <a:avLst/>
              <a:gdLst/>
              <a:ahLst/>
              <a:cxnLst/>
              <a:rect l="l" t="t" r="r" b="b"/>
              <a:pathLst>
                <a:path w="519" h="174" fill="none" extrusionOk="0">
                  <a:moveTo>
                    <a:pt x="0" y="174"/>
                  </a:moveTo>
                  <a:lnTo>
                    <a:pt x="259" y="1"/>
                  </a:lnTo>
                  <a:lnTo>
                    <a:pt x="519" y="174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5698350" y="251185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1" y="1"/>
                  </a:moveTo>
                  <a:lnTo>
                    <a:pt x="260" y="174"/>
                  </a:lnTo>
                  <a:lnTo>
                    <a:pt x="548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2"/>
            <p:cNvSpPr/>
            <p:nvPr/>
          </p:nvSpPr>
          <p:spPr>
            <a:xfrm>
              <a:off x="6038950" y="2318875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0" y="174"/>
                  </a:moveTo>
                  <a:lnTo>
                    <a:pt x="288" y="1"/>
                  </a:lnTo>
                  <a:lnTo>
                    <a:pt x="548" y="174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1209475" y="1933650"/>
              <a:ext cx="129650" cy="139725"/>
            </a:xfrm>
            <a:custGeom>
              <a:avLst/>
              <a:gdLst/>
              <a:ahLst/>
              <a:cxnLst/>
              <a:rect l="l" t="t" r="r" b="b"/>
              <a:pathLst>
                <a:path w="5186" h="5589" extrusionOk="0">
                  <a:moveTo>
                    <a:pt x="2593" y="605"/>
                  </a:moveTo>
                  <a:cubicBezTo>
                    <a:pt x="2967" y="605"/>
                    <a:pt x="3284" y="692"/>
                    <a:pt x="3572" y="865"/>
                  </a:cubicBezTo>
                  <a:cubicBezTo>
                    <a:pt x="3860" y="1037"/>
                    <a:pt x="4062" y="1297"/>
                    <a:pt x="4235" y="1642"/>
                  </a:cubicBezTo>
                  <a:cubicBezTo>
                    <a:pt x="4379" y="1959"/>
                    <a:pt x="4436" y="2334"/>
                    <a:pt x="4436" y="2794"/>
                  </a:cubicBezTo>
                  <a:cubicBezTo>
                    <a:pt x="4436" y="3486"/>
                    <a:pt x="4263" y="4004"/>
                    <a:pt x="3918" y="4407"/>
                  </a:cubicBezTo>
                  <a:cubicBezTo>
                    <a:pt x="3572" y="4782"/>
                    <a:pt x="3140" y="4955"/>
                    <a:pt x="2593" y="4955"/>
                  </a:cubicBezTo>
                  <a:cubicBezTo>
                    <a:pt x="2074" y="4955"/>
                    <a:pt x="1614" y="4782"/>
                    <a:pt x="1268" y="4407"/>
                  </a:cubicBezTo>
                  <a:cubicBezTo>
                    <a:pt x="922" y="4033"/>
                    <a:pt x="749" y="3514"/>
                    <a:pt x="749" y="2852"/>
                  </a:cubicBezTo>
                  <a:cubicBezTo>
                    <a:pt x="749" y="2046"/>
                    <a:pt x="922" y="1469"/>
                    <a:pt x="1297" y="1124"/>
                  </a:cubicBezTo>
                  <a:cubicBezTo>
                    <a:pt x="1671" y="778"/>
                    <a:pt x="2103" y="605"/>
                    <a:pt x="2593" y="605"/>
                  </a:cubicBezTo>
                  <a:close/>
                  <a:moveTo>
                    <a:pt x="2593" y="1"/>
                  </a:moveTo>
                  <a:cubicBezTo>
                    <a:pt x="1844" y="1"/>
                    <a:pt x="1210" y="231"/>
                    <a:pt x="721" y="749"/>
                  </a:cubicBezTo>
                  <a:cubicBezTo>
                    <a:pt x="260" y="1268"/>
                    <a:pt x="1" y="1959"/>
                    <a:pt x="1" y="2852"/>
                  </a:cubicBezTo>
                  <a:cubicBezTo>
                    <a:pt x="1" y="3342"/>
                    <a:pt x="116" y="3774"/>
                    <a:pt x="317" y="4206"/>
                  </a:cubicBezTo>
                  <a:cubicBezTo>
                    <a:pt x="519" y="4638"/>
                    <a:pt x="836" y="4955"/>
                    <a:pt x="1239" y="5214"/>
                  </a:cubicBezTo>
                  <a:cubicBezTo>
                    <a:pt x="1642" y="5473"/>
                    <a:pt x="2074" y="5588"/>
                    <a:pt x="2593" y="5588"/>
                  </a:cubicBezTo>
                  <a:cubicBezTo>
                    <a:pt x="3054" y="5588"/>
                    <a:pt x="3515" y="5473"/>
                    <a:pt x="3918" y="5243"/>
                  </a:cubicBezTo>
                  <a:cubicBezTo>
                    <a:pt x="4321" y="5041"/>
                    <a:pt x="4638" y="4695"/>
                    <a:pt x="4839" y="4263"/>
                  </a:cubicBezTo>
                  <a:cubicBezTo>
                    <a:pt x="5070" y="3831"/>
                    <a:pt x="5185" y="3342"/>
                    <a:pt x="5185" y="2794"/>
                  </a:cubicBezTo>
                  <a:cubicBezTo>
                    <a:pt x="5185" y="2247"/>
                    <a:pt x="5070" y="1757"/>
                    <a:pt x="4868" y="1354"/>
                  </a:cubicBezTo>
                  <a:cubicBezTo>
                    <a:pt x="4667" y="922"/>
                    <a:pt x="4350" y="577"/>
                    <a:pt x="3947" y="346"/>
                  </a:cubicBezTo>
                  <a:cubicBezTo>
                    <a:pt x="3543" y="116"/>
                    <a:pt x="3111" y="1"/>
                    <a:pt x="25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4386400" y="3421300"/>
              <a:ext cx="15150" cy="3625"/>
            </a:xfrm>
            <a:custGeom>
              <a:avLst/>
              <a:gdLst/>
              <a:ahLst/>
              <a:cxnLst/>
              <a:rect l="l" t="t" r="r" b="b"/>
              <a:pathLst>
                <a:path w="606" h="145" fill="none" extrusionOk="0">
                  <a:moveTo>
                    <a:pt x="605" y="144"/>
                  </a:moveTo>
                  <a:lnTo>
                    <a:pt x="317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4386400" y="2869725"/>
              <a:ext cx="15150" cy="4350"/>
            </a:xfrm>
            <a:custGeom>
              <a:avLst/>
              <a:gdLst/>
              <a:ahLst/>
              <a:cxnLst/>
              <a:rect l="l" t="t" r="r" b="b"/>
              <a:pathLst>
                <a:path w="606" h="174" fill="none" extrusionOk="0">
                  <a:moveTo>
                    <a:pt x="605" y="173"/>
                  </a:moveTo>
                  <a:lnTo>
                    <a:pt x="317" y="1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4728425" y="306270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1" y="1"/>
                  </a:moveTo>
                  <a:lnTo>
                    <a:pt x="289" y="173"/>
                  </a:lnTo>
                  <a:lnTo>
                    <a:pt x="548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5069025" y="2869725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547" y="173"/>
                  </a:moveTo>
                  <a:lnTo>
                    <a:pt x="288" y="1"/>
                  </a:lnTo>
                  <a:lnTo>
                    <a:pt x="0" y="17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5410325" y="306270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548" y="1"/>
                  </a:moveTo>
                  <a:lnTo>
                    <a:pt x="260" y="173"/>
                  </a:ln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5750925" y="2869725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548" y="173"/>
                  </a:moveTo>
                  <a:lnTo>
                    <a:pt x="259" y="1"/>
                  </a:lnTo>
                  <a:lnTo>
                    <a:pt x="0" y="17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6091500" y="3062700"/>
              <a:ext cx="13725" cy="4350"/>
            </a:xfrm>
            <a:custGeom>
              <a:avLst/>
              <a:gdLst/>
              <a:ahLst/>
              <a:cxnLst/>
              <a:rect l="l" t="t" r="r" b="b"/>
              <a:pathLst>
                <a:path w="549" h="174" fill="none" extrusionOk="0">
                  <a:moveTo>
                    <a:pt x="1" y="1"/>
                  </a:moveTo>
                  <a:lnTo>
                    <a:pt x="289" y="173"/>
                  </a:lnTo>
                  <a:lnTo>
                    <a:pt x="548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6432825" y="2869725"/>
              <a:ext cx="12975" cy="4350"/>
            </a:xfrm>
            <a:custGeom>
              <a:avLst/>
              <a:gdLst/>
              <a:ahLst/>
              <a:cxnLst/>
              <a:rect l="l" t="t" r="r" b="b"/>
              <a:pathLst>
                <a:path w="519" h="174" fill="none" extrusionOk="0">
                  <a:moveTo>
                    <a:pt x="519" y="173"/>
                  </a:moveTo>
                  <a:lnTo>
                    <a:pt x="259" y="1"/>
                  </a:lnTo>
                  <a:lnTo>
                    <a:pt x="0" y="173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2"/>
            <p:cNvSpPr/>
            <p:nvPr/>
          </p:nvSpPr>
          <p:spPr>
            <a:xfrm>
              <a:off x="6773400" y="3062700"/>
              <a:ext cx="13725" cy="4350"/>
            </a:xfrm>
            <a:custGeom>
              <a:avLst/>
              <a:gdLst/>
              <a:ahLst/>
              <a:cxnLst/>
              <a:rect l="l" t="t" r="r" b="b"/>
              <a:pathLst>
                <a:path w="549" h="174" fill="none" extrusionOk="0">
                  <a:moveTo>
                    <a:pt x="1" y="1"/>
                  </a:moveTo>
                  <a:lnTo>
                    <a:pt x="260" y="173"/>
                  </a:lnTo>
                  <a:lnTo>
                    <a:pt x="548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4728425" y="361355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548" y="1"/>
                  </a:moveTo>
                  <a:lnTo>
                    <a:pt x="289" y="173"/>
                  </a:ln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5069025" y="3421300"/>
              <a:ext cx="15150" cy="3625"/>
            </a:xfrm>
            <a:custGeom>
              <a:avLst/>
              <a:gdLst/>
              <a:ahLst/>
              <a:cxnLst/>
              <a:rect l="l" t="t" r="r" b="b"/>
              <a:pathLst>
                <a:path w="606" h="145" fill="none" extrusionOk="0">
                  <a:moveTo>
                    <a:pt x="0" y="144"/>
                  </a:moveTo>
                  <a:lnTo>
                    <a:pt x="288" y="0"/>
                  </a:lnTo>
                  <a:lnTo>
                    <a:pt x="605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5461450" y="3421300"/>
              <a:ext cx="15150" cy="3625"/>
            </a:xfrm>
            <a:custGeom>
              <a:avLst/>
              <a:gdLst/>
              <a:ahLst/>
              <a:cxnLst/>
              <a:rect l="l" t="t" r="r" b="b"/>
              <a:pathLst>
                <a:path w="606" h="145" fill="none" extrusionOk="0">
                  <a:moveTo>
                    <a:pt x="605" y="144"/>
                  </a:moveTo>
                  <a:lnTo>
                    <a:pt x="317" y="0"/>
                  </a:ln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5803475" y="3613550"/>
              <a:ext cx="13725" cy="4350"/>
            </a:xfrm>
            <a:custGeom>
              <a:avLst/>
              <a:gdLst/>
              <a:ahLst/>
              <a:cxnLst/>
              <a:rect l="l" t="t" r="r" b="b"/>
              <a:pathLst>
                <a:path w="549" h="174" fill="none" extrusionOk="0">
                  <a:moveTo>
                    <a:pt x="1" y="1"/>
                  </a:moveTo>
                  <a:lnTo>
                    <a:pt x="289" y="173"/>
                  </a:lnTo>
                  <a:lnTo>
                    <a:pt x="548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6144800" y="3421300"/>
              <a:ext cx="14425" cy="3625"/>
            </a:xfrm>
            <a:custGeom>
              <a:avLst/>
              <a:gdLst/>
              <a:ahLst/>
              <a:cxnLst/>
              <a:rect l="l" t="t" r="r" b="b"/>
              <a:pathLst>
                <a:path w="577" h="145" fill="none" extrusionOk="0">
                  <a:moveTo>
                    <a:pt x="0" y="144"/>
                  </a:moveTo>
                  <a:lnTo>
                    <a:pt x="259" y="0"/>
                  </a:lnTo>
                  <a:lnTo>
                    <a:pt x="576" y="0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2"/>
            <p:cNvSpPr/>
            <p:nvPr/>
          </p:nvSpPr>
          <p:spPr>
            <a:xfrm>
              <a:off x="6537225" y="3421300"/>
              <a:ext cx="14425" cy="3625"/>
            </a:xfrm>
            <a:custGeom>
              <a:avLst/>
              <a:gdLst/>
              <a:ahLst/>
              <a:cxnLst/>
              <a:rect l="l" t="t" r="r" b="b"/>
              <a:pathLst>
                <a:path w="577" h="145" fill="none" extrusionOk="0">
                  <a:moveTo>
                    <a:pt x="1" y="0"/>
                  </a:moveTo>
                  <a:lnTo>
                    <a:pt x="317" y="0"/>
                  </a:lnTo>
                  <a:lnTo>
                    <a:pt x="577" y="144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2"/>
            <p:cNvSpPr/>
            <p:nvPr/>
          </p:nvSpPr>
          <p:spPr>
            <a:xfrm>
              <a:off x="6878550" y="3613550"/>
              <a:ext cx="13700" cy="4350"/>
            </a:xfrm>
            <a:custGeom>
              <a:avLst/>
              <a:gdLst/>
              <a:ahLst/>
              <a:cxnLst/>
              <a:rect l="l" t="t" r="r" b="b"/>
              <a:pathLst>
                <a:path w="548" h="174" fill="none" extrusionOk="0">
                  <a:moveTo>
                    <a:pt x="547" y="1"/>
                  </a:moveTo>
                  <a:lnTo>
                    <a:pt x="288" y="173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18725" cap="flat" cmpd="sng">
              <a:solidFill>
                <a:srgbClr val="FFFFFF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22"/>
          <p:cNvSpPr txBox="1"/>
          <p:nvPr/>
        </p:nvSpPr>
        <p:spPr>
          <a:xfrm>
            <a:off x="568700" y="2317150"/>
            <a:ext cx="2405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triglyceride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consists of a glycerol head and three fatty acid tails.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E94B0A1-A824-649F-193E-2D6A49A6AC81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7338C21-4D06-EF72-5D4D-9CF47F65F24A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870240-B673-5292-571D-B9C953680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15D749-F7FF-BEA6-3764-68E7D5DA26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23"/>
          <p:cNvPicPr preferRelativeResize="0"/>
          <p:nvPr/>
        </p:nvPicPr>
        <p:blipFill rotWithShape="1">
          <a:blip r:embed="rId3">
            <a:alphaModFix/>
          </a:blip>
          <a:srcRect l="10175" r="22484"/>
          <a:stretch/>
        </p:blipFill>
        <p:spPr>
          <a:xfrm>
            <a:off x="3947250" y="0"/>
            <a:ext cx="51967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05" name="Google Shape;405;p23"/>
          <p:cNvCxnSpPr/>
          <p:nvPr/>
        </p:nvCxnSpPr>
        <p:spPr>
          <a:xfrm>
            <a:off x="3947250" y="-3300"/>
            <a:ext cx="0" cy="5150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6" name="Google Shape;406;p23"/>
          <p:cNvSpPr txBox="1"/>
          <p:nvPr/>
        </p:nvSpPr>
        <p:spPr>
          <a:xfrm>
            <a:off x="583751" y="2270850"/>
            <a:ext cx="27012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Some fruits like avocados are a good source of healthy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lipids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AD2273B-D8EC-CB8B-2E03-B1102DBB4B73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A935B7E-783C-FEB2-9A60-E6FE88F6A68F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FCEBB-55FA-2042-D96B-6BD4450342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C172DC-1E4E-6EA6-D2C9-3A5FAED154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Carbohydrates, Proteins and Lipids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2.7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Identify the chemical elements present in carbohydrates, proteins and lipids.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 living things require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nutrients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Nutrition is the act of obtaining food for growth and repair.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three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main groups of nutrients: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Carbohydrates.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Carbohydrates contain the elements carbon, hydrogen and oxygen.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Proteins.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Proteins contain the elements carbon, hydrogen, oxygen and nitrogen.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Lipids.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Lipids contain the elements carbon, hydrogen and oxygen.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343997B-E75D-BD9D-2189-6886932D44F8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FF5B8D7-4BC8-6977-E8F6-ECBBF771A7D1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D6093-129D-1E07-E6A7-52A9BA0BF3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EC7DC9-38F4-86A1-7F8D-CB111896B4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Carbohydrates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49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2.8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structure of carbohydrates, proteins and lipids as large molecules made up from smaller basic units.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basic units of all carbohydrates are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simple sugars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lucose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an example of a simple sugar.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Glucose is a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monosaccharide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monosaccharide is a single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unit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sugar that cannot be broken down further.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When two glucose molecules join together, a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disaccharide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formed.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When two glucose molecules are joined, a molecule of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maltose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is formed.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When lots of glucose molecules join together, a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polysaccharide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formed.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Starch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one example of a glucose-based polysaccharide. 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71" name="Google Shape;71;p15"/>
          <p:cNvGrpSpPr/>
          <p:nvPr/>
        </p:nvGrpSpPr>
        <p:grpSpPr>
          <a:xfrm>
            <a:off x="6696925" y="1683425"/>
            <a:ext cx="1697700" cy="2354475"/>
            <a:chOff x="6626450" y="1765375"/>
            <a:chExt cx="1697700" cy="2354475"/>
          </a:xfrm>
        </p:grpSpPr>
        <p:grpSp>
          <p:nvGrpSpPr>
            <p:cNvPr id="72" name="Google Shape;72;p15"/>
            <p:cNvGrpSpPr/>
            <p:nvPr/>
          </p:nvGrpSpPr>
          <p:grpSpPr>
            <a:xfrm>
              <a:off x="6664500" y="1765375"/>
              <a:ext cx="1514213" cy="1612725"/>
              <a:chOff x="7132550" y="1882150"/>
              <a:chExt cx="1009475" cy="1075150"/>
            </a:xfrm>
          </p:grpSpPr>
          <p:sp>
            <p:nvSpPr>
              <p:cNvPr id="73" name="Google Shape;73;p15"/>
              <p:cNvSpPr/>
              <p:nvPr/>
            </p:nvSpPr>
            <p:spPr>
              <a:xfrm>
                <a:off x="7959975" y="2065925"/>
                <a:ext cx="65075" cy="129000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160" extrusionOk="0">
                    <a:moveTo>
                      <a:pt x="1461" y="1"/>
                    </a:moveTo>
                    <a:lnTo>
                      <a:pt x="868" y="891"/>
                    </a:lnTo>
                    <a:cubicBezTo>
                      <a:pt x="92" y="1827"/>
                      <a:pt x="0" y="3174"/>
                      <a:pt x="662" y="4201"/>
                    </a:cubicBezTo>
                    <a:lnTo>
                      <a:pt x="1142" y="5159"/>
                    </a:lnTo>
                    <a:lnTo>
                      <a:pt x="1712" y="4269"/>
                    </a:lnTo>
                    <a:cubicBezTo>
                      <a:pt x="2511" y="3333"/>
                      <a:pt x="2602" y="1987"/>
                      <a:pt x="1940" y="959"/>
                    </a:cubicBezTo>
                    <a:lnTo>
                      <a:pt x="1461" y="1"/>
                    </a:lnTo>
                    <a:close/>
                  </a:path>
                </a:pathLst>
              </a:custGeom>
              <a:solidFill>
                <a:srgbClr val="F9D7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7945700" y="2039125"/>
                <a:ext cx="93625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7305" extrusionOk="0">
                    <a:moveTo>
                      <a:pt x="1964" y="2146"/>
                    </a:moveTo>
                    <a:lnTo>
                      <a:pt x="2055" y="2305"/>
                    </a:lnTo>
                    <a:cubicBezTo>
                      <a:pt x="2603" y="3150"/>
                      <a:pt x="2534" y="4246"/>
                      <a:pt x="1895" y="4999"/>
                    </a:cubicBezTo>
                    <a:lnTo>
                      <a:pt x="1758" y="5159"/>
                    </a:lnTo>
                    <a:lnTo>
                      <a:pt x="1690" y="4976"/>
                    </a:lnTo>
                    <a:cubicBezTo>
                      <a:pt x="1142" y="4154"/>
                      <a:pt x="1210" y="3059"/>
                      <a:pt x="1850" y="2305"/>
                    </a:cubicBezTo>
                    <a:lnTo>
                      <a:pt x="1964" y="2146"/>
                    </a:lnTo>
                    <a:close/>
                    <a:moveTo>
                      <a:pt x="2101" y="0"/>
                    </a:moveTo>
                    <a:lnTo>
                      <a:pt x="1028" y="1643"/>
                    </a:lnTo>
                    <a:cubicBezTo>
                      <a:pt x="92" y="2762"/>
                      <a:pt x="1" y="4314"/>
                      <a:pt x="777" y="5524"/>
                    </a:cubicBezTo>
                    <a:lnTo>
                      <a:pt x="1621" y="7304"/>
                    </a:lnTo>
                    <a:lnTo>
                      <a:pt x="2717" y="5661"/>
                    </a:lnTo>
                    <a:cubicBezTo>
                      <a:pt x="3630" y="4542"/>
                      <a:pt x="3744" y="2990"/>
                      <a:pt x="2968" y="1780"/>
                    </a:cubicBezTo>
                    <a:lnTo>
                      <a:pt x="2101" y="0"/>
                    </a:ln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7860100" y="2136700"/>
                <a:ext cx="85050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3881" extrusionOk="0">
                    <a:moveTo>
                      <a:pt x="1" y="0"/>
                    </a:moveTo>
                    <a:lnTo>
                      <a:pt x="206" y="1050"/>
                    </a:lnTo>
                    <a:cubicBezTo>
                      <a:pt x="320" y="2260"/>
                      <a:pt x="1211" y="3264"/>
                      <a:pt x="2398" y="3538"/>
                    </a:cubicBezTo>
                    <a:lnTo>
                      <a:pt x="3402" y="3880"/>
                    </a:lnTo>
                    <a:lnTo>
                      <a:pt x="3196" y="2830"/>
                    </a:lnTo>
                    <a:cubicBezTo>
                      <a:pt x="3082" y="1621"/>
                      <a:pt x="2215" y="594"/>
                      <a:pt x="1005" y="34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D7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7842425" y="2116150"/>
                <a:ext cx="12100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5525" extrusionOk="0">
                    <a:moveTo>
                      <a:pt x="1415" y="1621"/>
                    </a:moveTo>
                    <a:lnTo>
                      <a:pt x="1598" y="1690"/>
                    </a:lnTo>
                    <a:cubicBezTo>
                      <a:pt x="2580" y="1895"/>
                      <a:pt x="3287" y="2694"/>
                      <a:pt x="3378" y="3698"/>
                    </a:cubicBezTo>
                    <a:lnTo>
                      <a:pt x="3424" y="3904"/>
                    </a:lnTo>
                    <a:lnTo>
                      <a:pt x="3219" y="3835"/>
                    </a:lnTo>
                    <a:cubicBezTo>
                      <a:pt x="2237" y="3630"/>
                      <a:pt x="1530" y="2808"/>
                      <a:pt x="1438" y="1826"/>
                    </a:cubicBezTo>
                    <a:lnTo>
                      <a:pt x="1415" y="1621"/>
                    </a:lnTo>
                    <a:close/>
                    <a:moveTo>
                      <a:pt x="0" y="0"/>
                    </a:moveTo>
                    <a:lnTo>
                      <a:pt x="388" y="1941"/>
                    </a:lnTo>
                    <a:cubicBezTo>
                      <a:pt x="525" y="3379"/>
                      <a:pt x="1552" y="4543"/>
                      <a:pt x="2968" y="4862"/>
                    </a:cubicBezTo>
                    <a:lnTo>
                      <a:pt x="4839" y="5524"/>
                    </a:lnTo>
                    <a:lnTo>
                      <a:pt x="4428" y="3584"/>
                    </a:lnTo>
                    <a:cubicBezTo>
                      <a:pt x="4291" y="2146"/>
                      <a:pt x="3264" y="982"/>
                      <a:pt x="1849" y="66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8025025" y="2153250"/>
                <a:ext cx="9702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3424" extrusionOk="0">
                    <a:moveTo>
                      <a:pt x="3881" y="0"/>
                    </a:moveTo>
                    <a:lnTo>
                      <a:pt x="2831" y="228"/>
                    </a:lnTo>
                    <a:cubicBezTo>
                      <a:pt x="1621" y="320"/>
                      <a:pt x="594" y="1210"/>
                      <a:pt x="343" y="2420"/>
                    </a:cubicBezTo>
                    <a:lnTo>
                      <a:pt x="0" y="3424"/>
                    </a:lnTo>
                    <a:lnTo>
                      <a:pt x="1050" y="3218"/>
                    </a:lnTo>
                    <a:cubicBezTo>
                      <a:pt x="2260" y="3104"/>
                      <a:pt x="3264" y="2214"/>
                      <a:pt x="3538" y="1027"/>
                    </a:cubicBezTo>
                    <a:lnTo>
                      <a:pt x="3881" y="0"/>
                    </a:lnTo>
                    <a:close/>
                  </a:path>
                </a:pathLst>
              </a:custGeom>
              <a:solidFill>
                <a:srgbClr val="F9D7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5"/>
              <p:cNvSpPr/>
              <p:nvPr/>
            </p:nvSpPr>
            <p:spPr>
              <a:xfrm>
                <a:off x="8004475" y="2135550"/>
                <a:ext cx="137550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4840" extrusionOk="0">
                    <a:moveTo>
                      <a:pt x="3904" y="1416"/>
                    </a:moveTo>
                    <a:lnTo>
                      <a:pt x="3835" y="1621"/>
                    </a:lnTo>
                    <a:cubicBezTo>
                      <a:pt x="3630" y="2603"/>
                      <a:pt x="2808" y="3310"/>
                      <a:pt x="1804" y="3401"/>
                    </a:cubicBezTo>
                    <a:lnTo>
                      <a:pt x="1621" y="3424"/>
                    </a:lnTo>
                    <a:lnTo>
                      <a:pt x="1690" y="3242"/>
                    </a:lnTo>
                    <a:cubicBezTo>
                      <a:pt x="1895" y="2260"/>
                      <a:pt x="2694" y="1553"/>
                      <a:pt x="3698" y="1461"/>
                    </a:cubicBezTo>
                    <a:lnTo>
                      <a:pt x="3904" y="1416"/>
                    </a:lnTo>
                    <a:close/>
                    <a:moveTo>
                      <a:pt x="5502" y="1"/>
                    </a:moveTo>
                    <a:lnTo>
                      <a:pt x="3561" y="411"/>
                    </a:lnTo>
                    <a:cubicBezTo>
                      <a:pt x="2123" y="548"/>
                      <a:pt x="959" y="1575"/>
                      <a:pt x="640" y="2991"/>
                    </a:cubicBezTo>
                    <a:lnTo>
                      <a:pt x="1" y="4839"/>
                    </a:lnTo>
                    <a:lnTo>
                      <a:pt x="1941" y="4451"/>
                    </a:lnTo>
                    <a:cubicBezTo>
                      <a:pt x="2648" y="4383"/>
                      <a:pt x="3310" y="4086"/>
                      <a:pt x="3812" y="3630"/>
                    </a:cubicBezTo>
                    <a:cubicBezTo>
                      <a:pt x="4337" y="3196"/>
                      <a:pt x="4703" y="2580"/>
                      <a:pt x="4862" y="1872"/>
                    </a:cubicBezTo>
                    <a:lnTo>
                      <a:pt x="5502" y="1"/>
                    </a:ln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5"/>
              <p:cNvSpPr/>
              <p:nvPr/>
            </p:nvSpPr>
            <p:spPr>
              <a:xfrm>
                <a:off x="7852125" y="2255375"/>
                <a:ext cx="85625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3882" extrusionOk="0">
                    <a:moveTo>
                      <a:pt x="0" y="1"/>
                    </a:moveTo>
                    <a:lnTo>
                      <a:pt x="229" y="1051"/>
                    </a:lnTo>
                    <a:cubicBezTo>
                      <a:pt x="320" y="2261"/>
                      <a:pt x="1210" y="3288"/>
                      <a:pt x="2420" y="3539"/>
                    </a:cubicBezTo>
                    <a:lnTo>
                      <a:pt x="3424" y="3881"/>
                    </a:lnTo>
                    <a:lnTo>
                      <a:pt x="3424" y="3881"/>
                    </a:lnTo>
                    <a:lnTo>
                      <a:pt x="3196" y="2831"/>
                    </a:lnTo>
                    <a:cubicBezTo>
                      <a:pt x="3105" y="1621"/>
                      <a:pt x="2214" y="617"/>
                      <a:pt x="1027" y="34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9D7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7834425" y="2235400"/>
                <a:ext cx="121000" cy="13755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5502" extrusionOk="0">
                    <a:moveTo>
                      <a:pt x="1416" y="1599"/>
                    </a:moveTo>
                    <a:lnTo>
                      <a:pt x="1621" y="1667"/>
                    </a:lnTo>
                    <a:cubicBezTo>
                      <a:pt x="2580" y="1873"/>
                      <a:pt x="3310" y="2694"/>
                      <a:pt x="3379" y="3676"/>
                    </a:cubicBezTo>
                    <a:lnTo>
                      <a:pt x="3425" y="3881"/>
                    </a:lnTo>
                    <a:lnTo>
                      <a:pt x="3219" y="3813"/>
                    </a:lnTo>
                    <a:cubicBezTo>
                      <a:pt x="2260" y="3607"/>
                      <a:pt x="1530" y="2786"/>
                      <a:pt x="1462" y="1804"/>
                    </a:cubicBezTo>
                    <a:lnTo>
                      <a:pt x="1416" y="1599"/>
                    </a:lnTo>
                    <a:close/>
                    <a:moveTo>
                      <a:pt x="1" y="1"/>
                    </a:moveTo>
                    <a:lnTo>
                      <a:pt x="412" y="1918"/>
                    </a:lnTo>
                    <a:cubicBezTo>
                      <a:pt x="549" y="3356"/>
                      <a:pt x="1576" y="4520"/>
                      <a:pt x="2968" y="4840"/>
                    </a:cubicBezTo>
                    <a:lnTo>
                      <a:pt x="4840" y="5502"/>
                    </a:lnTo>
                    <a:lnTo>
                      <a:pt x="4429" y="3562"/>
                    </a:lnTo>
                    <a:cubicBezTo>
                      <a:pt x="4315" y="2124"/>
                      <a:pt x="3288" y="960"/>
                      <a:pt x="1872" y="64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8017025" y="2272500"/>
                <a:ext cx="97600" cy="850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402" extrusionOk="0">
                    <a:moveTo>
                      <a:pt x="3904" y="1"/>
                    </a:moveTo>
                    <a:lnTo>
                      <a:pt x="2854" y="206"/>
                    </a:lnTo>
                    <a:cubicBezTo>
                      <a:pt x="1621" y="320"/>
                      <a:pt x="617" y="1210"/>
                      <a:pt x="343" y="2397"/>
                    </a:cubicBezTo>
                    <a:lnTo>
                      <a:pt x="1" y="3402"/>
                    </a:lnTo>
                    <a:lnTo>
                      <a:pt x="1051" y="3196"/>
                    </a:lnTo>
                    <a:cubicBezTo>
                      <a:pt x="2261" y="3082"/>
                      <a:pt x="3288" y="2192"/>
                      <a:pt x="3539" y="1005"/>
                    </a:cubicBezTo>
                    <a:lnTo>
                      <a:pt x="3904" y="1"/>
                    </a:lnTo>
                    <a:close/>
                  </a:path>
                </a:pathLst>
              </a:custGeom>
              <a:solidFill>
                <a:srgbClr val="F9D7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7997050" y="2254800"/>
                <a:ext cx="137550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4840" extrusionOk="0">
                    <a:moveTo>
                      <a:pt x="3881" y="1393"/>
                    </a:moveTo>
                    <a:lnTo>
                      <a:pt x="3836" y="1599"/>
                    </a:lnTo>
                    <a:cubicBezTo>
                      <a:pt x="3607" y="2580"/>
                      <a:pt x="2808" y="3288"/>
                      <a:pt x="1804" y="3379"/>
                    </a:cubicBezTo>
                    <a:lnTo>
                      <a:pt x="1599" y="3402"/>
                    </a:lnTo>
                    <a:lnTo>
                      <a:pt x="1599" y="3402"/>
                    </a:lnTo>
                    <a:lnTo>
                      <a:pt x="1667" y="3219"/>
                    </a:lnTo>
                    <a:cubicBezTo>
                      <a:pt x="1873" y="2238"/>
                      <a:pt x="2694" y="1530"/>
                      <a:pt x="3699" y="1439"/>
                    </a:cubicBezTo>
                    <a:lnTo>
                      <a:pt x="3881" y="1393"/>
                    </a:lnTo>
                    <a:close/>
                    <a:moveTo>
                      <a:pt x="5502" y="1"/>
                    </a:moveTo>
                    <a:lnTo>
                      <a:pt x="3562" y="389"/>
                    </a:lnTo>
                    <a:cubicBezTo>
                      <a:pt x="2124" y="526"/>
                      <a:pt x="960" y="1553"/>
                      <a:pt x="640" y="2968"/>
                    </a:cubicBezTo>
                    <a:lnTo>
                      <a:pt x="1" y="4840"/>
                    </a:lnTo>
                    <a:lnTo>
                      <a:pt x="1" y="4840"/>
                    </a:lnTo>
                    <a:lnTo>
                      <a:pt x="1918" y="4429"/>
                    </a:lnTo>
                    <a:cubicBezTo>
                      <a:pt x="2649" y="4361"/>
                      <a:pt x="3288" y="4064"/>
                      <a:pt x="3813" y="3630"/>
                    </a:cubicBezTo>
                    <a:cubicBezTo>
                      <a:pt x="4315" y="3174"/>
                      <a:pt x="4703" y="2557"/>
                      <a:pt x="4840" y="1850"/>
                    </a:cubicBezTo>
                    <a:lnTo>
                      <a:pt x="5502" y="1"/>
                    </a:ln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7844700" y="2374075"/>
                <a:ext cx="85625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3904" extrusionOk="0">
                    <a:moveTo>
                      <a:pt x="1" y="0"/>
                    </a:moveTo>
                    <a:lnTo>
                      <a:pt x="206" y="1050"/>
                    </a:lnTo>
                    <a:cubicBezTo>
                      <a:pt x="320" y="2283"/>
                      <a:pt x="1210" y="3287"/>
                      <a:pt x="2397" y="3538"/>
                    </a:cubicBezTo>
                    <a:lnTo>
                      <a:pt x="3424" y="3904"/>
                    </a:lnTo>
                    <a:lnTo>
                      <a:pt x="3196" y="2854"/>
                    </a:lnTo>
                    <a:cubicBezTo>
                      <a:pt x="3105" y="1621"/>
                      <a:pt x="2215" y="617"/>
                      <a:pt x="1005" y="34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D7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5"/>
              <p:cNvSpPr/>
              <p:nvPr/>
            </p:nvSpPr>
            <p:spPr>
              <a:xfrm>
                <a:off x="7827025" y="2354100"/>
                <a:ext cx="120975" cy="137550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5502" extrusionOk="0">
                    <a:moveTo>
                      <a:pt x="1415" y="1598"/>
                    </a:moveTo>
                    <a:lnTo>
                      <a:pt x="1598" y="1667"/>
                    </a:lnTo>
                    <a:cubicBezTo>
                      <a:pt x="2579" y="1872"/>
                      <a:pt x="3287" y="2694"/>
                      <a:pt x="3378" y="3698"/>
                    </a:cubicBezTo>
                    <a:lnTo>
                      <a:pt x="3424" y="3881"/>
                    </a:lnTo>
                    <a:lnTo>
                      <a:pt x="3218" y="3812"/>
                    </a:lnTo>
                    <a:cubicBezTo>
                      <a:pt x="2237" y="3607"/>
                      <a:pt x="1529" y="2808"/>
                      <a:pt x="1438" y="1804"/>
                    </a:cubicBezTo>
                    <a:lnTo>
                      <a:pt x="1415" y="1598"/>
                    </a:lnTo>
                    <a:close/>
                    <a:moveTo>
                      <a:pt x="0" y="1"/>
                    </a:moveTo>
                    <a:lnTo>
                      <a:pt x="388" y="1918"/>
                    </a:lnTo>
                    <a:cubicBezTo>
                      <a:pt x="525" y="3379"/>
                      <a:pt x="1552" y="4543"/>
                      <a:pt x="2967" y="4862"/>
                    </a:cubicBezTo>
                    <a:lnTo>
                      <a:pt x="4839" y="5501"/>
                    </a:lnTo>
                    <a:lnTo>
                      <a:pt x="4428" y="3561"/>
                    </a:lnTo>
                    <a:cubicBezTo>
                      <a:pt x="4291" y="2123"/>
                      <a:pt x="3264" y="959"/>
                      <a:pt x="1849" y="64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5"/>
              <p:cNvSpPr/>
              <p:nvPr/>
            </p:nvSpPr>
            <p:spPr>
              <a:xfrm>
                <a:off x="8009050" y="2391200"/>
                <a:ext cx="97600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424" extrusionOk="0">
                    <a:moveTo>
                      <a:pt x="3903" y="0"/>
                    </a:moveTo>
                    <a:lnTo>
                      <a:pt x="2853" y="206"/>
                    </a:lnTo>
                    <a:cubicBezTo>
                      <a:pt x="1621" y="320"/>
                      <a:pt x="617" y="1210"/>
                      <a:pt x="365" y="2397"/>
                    </a:cubicBezTo>
                    <a:lnTo>
                      <a:pt x="0" y="3424"/>
                    </a:lnTo>
                    <a:lnTo>
                      <a:pt x="1050" y="3196"/>
                    </a:lnTo>
                    <a:cubicBezTo>
                      <a:pt x="2283" y="3104"/>
                      <a:pt x="3287" y="2214"/>
                      <a:pt x="3561" y="1005"/>
                    </a:cubicBezTo>
                    <a:lnTo>
                      <a:pt x="3903" y="0"/>
                    </a:lnTo>
                    <a:close/>
                  </a:path>
                </a:pathLst>
              </a:custGeom>
              <a:solidFill>
                <a:srgbClr val="F9D7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7989075" y="2373500"/>
                <a:ext cx="137550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4840" extrusionOk="0">
                    <a:moveTo>
                      <a:pt x="3904" y="1416"/>
                    </a:moveTo>
                    <a:lnTo>
                      <a:pt x="3835" y="1598"/>
                    </a:lnTo>
                    <a:cubicBezTo>
                      <a:pt x="3630" y="2580"/>
                      <a:pt x="2808" y="3287"/>
                      <a:pt x="1804" y="3379"/>
                    </a:cubicBezTo>
                    <a:lnTo>
                      <a:pt x="1621" y="3424"/>
                    </a:lnTo>
                    <a:lnTo>
                      <a:pt x="1667" y="3219"/>
                    </a:lnTo>
                    <a:cubicBezTo>
                      <a:pt x="1895" y="2238"/>
                      <a:pt x="2694" y="1530"/>
                      <a:pt x="3698" y="1439"/>
                    </a:cubicBezTo>
                    <a:lnTo>
                      <a:pt x="3904" y="1416"/>
                    </a:lnTo>
                    <a:close/>
                    <a:moveTo>
                      <a:pt x="5501" y="1"/>
                    </a:moveTo>
                    <a:lnTo>
                      <a:pt x="3584" y="389"/>
                    </a:lnTo>
                    <a:cubicBezTo>
                      <a:pt x="2123" y="526"/>
                      <a:pt x="959" y="1553"/>
                      <a:pt x="639" y="2968"/>
                    </a:cubicBezTo>
                    <a:lnTo>
                      <a:pt x="0" y="4840"/>
                    </a:lnTo>
                    <a:lnTo>
                      <a:pt x="1941" y="4429"/>
                    </a:lnTo>
                    <a:cubicBezTo>
                      <a:pt x="2648" y="4360"/>
                      <a:pt x="3310" y="4086"/>
                      <a:pt x="3812" y="3630"/>
                    </a:cubicBezTo>
                    <a:cubicBezTo>
                      <a:pt x="4337" y="3173"/>
                      <a:pt x="4702" y="2557"/>
                      <a:pt x="4862" y="1872"/>
                    </a:cubicBezTo>
                    <a:lnTo>
                      <a:pt x="5501" y="1"/>
                    </a:ln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7836725" y="2492775"/>
                <a:ext cx="856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3904" extrusionOk="0">
                    <a:moveTo>
                      <a:pt x="0" y="0"/>
                    </a:moveTo>
                    <a:lnTo>
                      <a:pt x="228" y="1050"/>
                    </a:lnTo>
                    <a:cubicBezTo>
                      <a:pt x="320" y="2283"/>
                      <a:pt x="1210" y="3287"/>
                      <a:pt x="2420" y="3561"/>
                    </a:cubicBezTo>
                    <a:lnTo>
                      <a:pt x="3424" y="3903"/>
                    </a:lnTo>
                    <a:lnTo>
                      <a:pt x="3196" y="2853"/>
                    </a:lnTo>
                    <a:cubicBezTo>
                      <a:pt x="3104" y="1621"/>
                      <a:pt x="2214" y="616"/>
                      <a:pt x="1027" y="36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7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7819025" y="2472800"/>
                <a:ext cx="121000" cy="13755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5502" extrusionOk="0">
                    <a:moveTo>
                      <a:pt x="1416" y="1621"/>
                    </a:moveTo>
                    <a:lnTo>
                      <a:pt x="1621" y="1666"/>
                    </a:lnTo>
                    <a:cubicBezTo>
                      <a:pt x="2603" y="1895"/>
                      <a:pt x="3310" y="2694"/>
                      <a:pt x="3379" y="3698"/>
                    </a:cubicBezTo>
                    <a:lnTo>
                      <a:pt x="3424" y="3903"/>
                    </a:lnTo>
                    <a:lnTo>
                      <a:pt x="3424" y="3903"/>
                    </a:lnTo>
                    <a:lnTo>
                      <a:pt x="3219" y="3835"/>
                    </a:lnTo>
                    <a:cubicBezTo>
                      <a:pt x="2260" y="3629"/>
                      <a:pt x="1530" y="2808"/>
                      <a:pt x="1461" y="1803"/>
                    </a:cubicBezTo>
                    <a:lnTo>
                      <a:pt x="1416" y="1621"/>
                    </a:lnTo>
                    <a:close/>
                    <a:moveTo>
                      <a:pt x="0" y="0"/>
                    </a:moveTo>
                    <a:lnTo>
                      <a:pt x="411" y="1940"/>
                    </a:lnTo>
                    <a:cubicBezTo>
                      <a:pt x="548" y="3378"/>
                      <a:pt x="1575" y="4542"/>
                      <a:pt x="2968" y="4862"/>
                    </a:cubicBezTo>
                    <a:lnTo>
                      <a:pt x="4839" y="5501"/>
                    </a:lnTo>
                    <a:lnTo>
                      <a:pt x="4451" y="3584"/>
                    </a:lnTo>
                    <a:cubicBezTo>
                      <a:pt x="4314" y="2146"/>
                      <a:pt x="3287" y="959"/>
                      <a:pt x="1872" y="63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8001625" y="2509875"/>
                <a:ext cx="97600" cy="8562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3425" extrusionOk="0">
                    <a:moveTo>
                      <a:pt x="3904" y="1"/>
                    </a:moveTo>
                    <a:lnTo>
                      <a:pt x="2854" y="229"/>
                    </a:lnTo>
                    <a:cubicBezTo>
                      <a:pt x="1621" y="320"/>
                      <a:pt x="617" y="1211"/>
                      <a:pt x="343" y="2420"/>
                    </a:cubicBezTo>
                    <a:lnTo>
                      <a:pt x="1" y="3425"/>
                    </a:lnTo>
                    <a:lnTo>
                      <a:pt x="1051" y="3196"/>
                    </a:lnTo>
                    <a:cubicBezTo>
                      <a:pt x="2260" y="3105"/>
                      <a:pt x="3287" y="2215"/>
                      <a:pt x="3538" y="1028"/>
                    </a:cubicBezTo>
                    <a:lnTo>
                      <a:pt x="3904" y="1"/>
                    </a:lnTo>
                    <a:close/>
                  </a:path>
                </a:pathLst>
              </a:custGeom>
              <a:solidFill>
                <a:srgbClr val="F9D7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7981650" y="2492200"/>
                <a:ext cx="137550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4840" extrusionOk="0">
                    <a:moveTo>
                      <a:pt x="3881" y="1415"/>
                    </a:moveTo>
                    <a:lnTo>
                      <a:pt x="3812" y="1621"/>
                    </a:lnTo>
                    <a:cubicBezTo>
                      <a:pt x="3607" y="2602"/>
                      <a:pt x="2808" y="3310"/>
                      <a:pt x="1804" y="3378"/>
                    </a:cubicBezTo>
                    <a:lnTo>
                      <a:pt x="1598" y="3424"/>
                    </a:lnTo>
                    <a:lnTo>
                      <a:pt x="1667" y="3241"/>
                    </a:lnTo>
                    <a:cubicBezTo>
                      <a:pt x="1872" y="2260"/>
                      <a:pt x="2694" y="1552"/>
                      <a:pt x="3676" y="1461"/>
                    </a:cubicBezTo>
                    <a:lnTo>
                      <a:pt x="3881" y="1415"/>
                    </a:lnTo>
                    <a:close/>
                    <a:moveTo>
                      <a:pt x="5502" y="0"/>
                    </a:moveTo>
                    <a:lnTo>
                      <a:pt x="3561" y="411"/>
                    </a:lnTo>
                    <a:cubicBezTo>
                      <a:pt x="2123" y="548"/>
                      <a:pt x="959" y="1575"/>
                      <a:pt x="640" y="2968"/>
                    </a:cubicBezTo>
                    <a:lnTo>
                      <a:pt x="1" y="4839"/>
                    </a:lnTo>
                    <a:lnTo>
                      <a:pt x="1918" y="4428"/>
                    </a:lnTo>
                    <a:cubicBezTo>
                      <a:pt x="2648" y="4360"/>
                      <a:pt x="3288" y="4086"/>
                      <a:pt x="3812" y="3630"/>
                    </a:cubicBezTo>
                    <a:cubicBezTo>
                      <a:pt x="4315" y="3173"/>
                      <a:pt x="4703" y="2580"/>
                      <a:pt x="4862" y="1872"/>
                    </a:cubicBezTo>
                    <a:lnTo>
                      <a:pt x="5502" y="0"/>
                    </a:ln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7829300" y="2612025"/>
                <a:ext cx="85050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3881" extrusionOk="0">
                    <a:moveTo>
                      <a:pt x="0" y="1"/>
                    </a:moveTo>
                    <a:lnTo>
                      <a:pt x="206" y="1051"/>
                    </a:lnTo>
                    <a:cubicBezTo>
                      <a:pt x="320" y="2260"/>
                      <a:pt x="1210" y="3287"/>
                      <a:pt x="2397" y="3539"/>
                    </a:cubicBezTo>
                    <a:lnTo>
                      <a:pt x="3401" y="3881"/>
                    </a:lnTo>
                    <a:lnTo>
                      <a:pt x="3196" y="2831"/>
                    </a:lnTo>
                    <a:cubicBezTo>
                      <a:pt x="3082" y="1621"/>
                      <a:pt x="2214" y="594"/>
                      <a:pt x="1005" y="34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9D7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7811600" y="2591475"/>
                <a:ext cx="12100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5525" extrusionOk="0">
                    <a:moveTo>
                      <a:pt x="1416" y="1621"/>
                    </a:moveTo>
                    <a:lnTo>
                      <a:pt x="1598" y="1690"/>
                    </a:lnTo>
                    <a:cubicBezTo>
                      <a:pt x="2580" y="1895"/>
                      <a:pt x="3288" y="2717"/>
                      <a:pt x="3379" y="3699"/>
                    </a:cubicBezTo>
                    <a:lnTo>
                      <a:pt x="3402" y="3904"/>
                    </a:lnTo>
                    <a:lnTo>
                      <a:pt x="3219" y="3836"/>
                    </a:lnTo>
                    <a:cubicBezTo>
                      <a:pt x="2238" y="3630"/>
                      <a:pt x="1530" y="2808"/>
                      <a:pt x="1439" y="1827"/>
                    </a:cubicBezTo>
                    <a:lnTo>
                      <a:pt x="1416" y="1621"/>
                    </a:lnTo>
                    <a:close/>
                    <a:moveTo>
                      <a:pt x="1" y="1"/>
                    </a:moveTo>
                    <a:lnTo>
                      <a:pt x="389" y="1941"/>
                    </a:lnTo>
                    <a:cubicBezTo>
                      <a:pt x="526" y="3379"/>
                      <a:pt x="1553" y="4543"/>
                      <a:pt x="2968" y="4863"/>
                    </a:cubicBezTo>
                    <a:lnTo>
                      <a:pt x="4840" y="5525"/>
                    </a:lnTo>
                    <a:lnTo>
                      <a:pt x="4429" y="3584"/>
                    </a:lnTo>
                    <a:cubicBezTo>
                      <a:pt x="4292" y="2146"/>
                      <a:pt x="3265" y="982"/>
                      <a:pt x="1850" y="66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7993625" y="2628575"/>
                <a:ext cx="97625" cy="85625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3425" extrusionOk="0">
                    <a:moveTo>
                      <a:pt x="3904" y="1"/>
                    </a:moveTo>
                    <a:lnTo>
                      <a:pt x="2854" y="229"/>
                    </a:lnTo>
                    <a:cubicBezTo>
                      <a:pt x="1622" y="320"/>
                      <a:pt x="617" y="1210"/>
                      <a:pt x="366" y="2420"/>
                    </a:cubicBezTo>
                    <a:lnTo>
                      <a:pt x="1" y="3424"/>
                    </a:lnTo>
                    <a:lnTo>
                      <a:pt x="1051" y="3219"/>
                    </a:lnTo>
                    <a:cubicBezTo>
                      <a:pt x="2284" y="3105"/>
                      <a:pt x="3288" y="2215"/>
                      <a:pt x="3562" y="1028"/>
                    </a:cubicBezTo>
                    <a:lnTo>
                      <a:pt x="3904" y="1"/>
                    </a:lnTo>
                    <a:close/>
                  </a:path>
                </a:pathLst>
              </a:custGeom>
              <a:solidFill>
                <a:srgbClr val="F9D7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7973675" y="2610875"/>
                <a:ext cx="1375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5501" h="4840" extrusionOk="0">
                    <a:moveTo>
                      <a:pt x="3903" y="1439"/>
                    </a:moveTo>
                    <a:lnTo>
                      <a:pt x="3835" y="1622"/>
                    </a:lnTo>
                    <a:cubicBezTo>
                      <a:pt x="3629" y="2603"/>
                      <a:pt x="2808" y="3311"/>
                      <a:pt x="1803" y="3402"/>
                    </a:cubicBezTo>
                    <a:lnTo>
                      <a:pt x="1621" y="3425"/>
                    </a:lnTo>
                    <a:lnTo>
                      <a:pt x="1666" y="3242"/>
                    </a:lnTo>
                    <a:cubicBezTo>
                      <a:pt x="1895" y="2261"/>
                      <a:pt x="2693" y="1553"/>
                      <a:pt x="3698" y="1462"/>
                    </a:cubicBezTo>
                    <a:lnTo>
                      <a:pt x="3903" y="1439"/>
                    </a:lnTo>
                    <a:close/>
                    <a:moveTo>
                      <a:pt x="5501" y="1"/>
                    </a:moveTo>
                    <a:lnTo>
                      <a:pt x="3584" y="412"/>
                    </a:lnTo>
                    <a:cubicBezTo>
                      <a:pt x="2146" y="549"/>
                      <a:pt x="959" y="1576"/>
                      <a:pt x="639" y="2991"/>
                    </a:cubicBezTo>
                    <a:lnTo>
                      <a:pt x="0" y="4840"/>
                    </a:lnTo>
                    <a:lnTo>
                      <a:pt x="1940" y="4452"/>
                    </a:lnTo>
                    <a:cubicBezTo>
                      <a:pt x="2648" y="4383"/>
                      <a:pt x="3310" y="4087"/>
                      <a:pt x="3812" y="3630"/>
                    </a:cubicBezTo>
                    <a:cubicBezTo>
                      <a:pt x="4337" y="3196"/>
                      <a:pt x="4702" y="2580"/>
                      <a:pt x="4862" y="1873"/>
                    </a:cubicBezTo>
                    <a:lnTo>
                      <a:pt x="5501" y="1"/>
                    </a:ln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7930300" y="2184575"/>
                <a:ext cx="70775" cy="693500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27740" extrusionOk="0">
                    <a:moveTo>
                      <a:pt x="2288" y="1"/>
                    </a:moveTo>
                    <a:cubicBezTo>
                      <a:pt x="2009" y="1"/>
                      <a:pt x="1780" y="221"/>
                      <a:pt x="1758" y="482"/>
                    </a:cubicBezTo>
                    <a:lnTo>
                      <a:pt x="23" y="27165"/>
                    </a:lnTo>
                    <a:cubicBezTo>
                      <a:pt x="0" y="27461"/>
                      <a:pt x="229" y="27712"/>
                      <a:pt x="525" y="27735"/>
                    </a:cubicBezTo>
                    <a:cubicBezTo>
                      <a:pt x="543" y="27738"/>
                      <a:pt x="561" y="27740"/>
                      <a:pt x="579" y="27740"/>
                    </a:cubicBezTo>
                    <a:cubicBezTo>
                      <a:pt x="698" y="27740"/>
                      <a:pt x="814" y="27677"/>
                      <a:pt x="913" y="27598"/>
                    </a:cubicBezTo>
                    <a:cubicBezTo>
                      <a:pt x="1005" y="27530"/>
                      <a:pt x="1073" y="27393"/>
                      <a:pt x="1096" y="27256"/>
                    </a:cubicBezTo>
                    <a:lnTo>
                      <a:pt x="2808" y="573"/>
                    </a:lnTo>
                    <a:cubicBezTo>
                      <a:pt x="2831" y="276"/>
                      <a:pt x="2625" y="25"/>
                      <a:pt x="2329" y="2"/>
                    </a:cubicBezTo>
                    <a:cubicBezTo>
                      <a:pt x="2315" y="1"/>
                      <a:pt x="2301" y="1"/>
                      <a:pt x="2288" y="1"/>
                    </a:cubicBez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7877225" y="1980875"/>
                <a:ext cx="34275" cy="131975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5279" extrusionOk="0">
                    <a:moveTo>
                      <a:pt x="804" y="0"/>
                    </a:moveTo>
                    <a:cubicBezTo>
                      <a:pt x="526" y="0"/>
                      <a:pt x="297" y="221"/>
                      <a:pt x="297" y="504"/>
                    </a:cubicBezTo>
                    <a:lnTo>
                      <a:pt x="23" y="4727"/>
                    </a:lnTo>
                    <a:cubicBezTo>
                      <a:pt x="1" y="5001"/>
                      <a:pt x="206" y="5252"/>
                      <a:pt x="503" y="5274"/>
                    </a:cubicBezTo>
                    <a:cubicBezTo>
                      <a:pt x="524" y="5278"/>
                      <a:pt x="545" y="5279"/>
                      <a:pt x="565" y="5279"/>
                    </a:cubicBezTo>
                    <a:cubicBezTo>
                      <a:pt x="693" y="5279"/>
                      <a:pt x="792" y="5220"/>
                      <a:pt x="891" y="5160"/>
                    </a:cubicBezTo>
                    <a:cubicBezTo>
                      <a:pt x="982" y="5069"/>
                      <a:pt x="1051" y="4932"/>
                      <a:pt x="1073" y="4795"/>
                    </a:cubicBezTo>
                    <a:lnTo>
                      <a:pt x="1347" y="572"/>
                    </a:lnTo>
                    <a:cubicBezTo>
                      <a:pt x="1370" y="276"/>
                      <a:pt x="1142" y="25"/>
                      <a:pt x="845" y="2"/>
                    </a:cubicBezTo>
                    <a:cubicBezTo>
                      <a:pt x="831" y="1"/>
                      <a:pt x="818" y="0"/>
                      <a:pt x="804" y="0"/>
                    </a:cubicBez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7931450" y="1931225"/>
                <a:ext cx="35975" cy="15870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6348" extrusionOk="0">
                    <a:moveTo>
                      <a:pt x="895" y="0"/>
                    </a:moveTo>
                    <a:cubicBezTo>
                      <a:pt x="616" y="0"/>
                      <a:pt x="387" y="221"/>
                      <a:pt x="365" y="504"/>
                    </a:cubicBezTo>
                    <a:lnTo>
                      <a:pt x="23" y="5777"/>
                    </a:lnTo>
                    <a:cubicBezTo>
                      <a:pt x="0" y="6074"/>
                      <a:pt x="228" y="6325"/>
                      <a:pt x="525" y="6347"/>
                    </a:cubicBezTo>
                    <a:cubicBezTo>
                      <a:pt x="662" y="6347"/>
                      <a:pt x="799" y="6302"/>
                      <a:pt x="913" y="6211"/>
                    </a:cubicBezTo>
                    <a:cubicBezTo>
                      <a:pt x="1004" y="6119"/>
                      <a:pt x="1073" y="6005"/>
                      <a:pt x="1073" y="5845"/>
                    </a:cubicBezTo>
                    <a:lnTo>
                      <a:pt x="1415" y="573"/>
                    </a:lnTo>
                    <a:cubicBezTo>
                      <a:pt x="1438" y="276"/>
                      <a:pt x="1210" y="25"/>
                      <a:pt x="936" y="2"/>
                    </a:cubicBezTo>
                    <a:cubicBezTo>
                      <a:pt x="922" y="1"/>
                      <a:pt x="909" y="0"/>
                      <a:pt x="895" y="0"/>
                    </a:cubicBez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8037000" y="1938100"/>
                <a:ext cx="3597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6347" extrusionOk="0">
                    <a:moveTo>
                      <a:pt x="937" y="1"/>
                    </a:moveTo>
                    <a:cubicBezTo>
                      <a:pt x="640" y="1"/>
                      <a:pt x="389" y="206"/>
                      <a:pt x="366" y="503"/>
                    </a:cubicBezTo>
                    <a:lnTo>
                      <a:pt x="24" y="5776"/>
                    </a:lnTo>
                    <a:cubicBezTo>
                      <a:pt x="1" y="6072"/>
                      <a:pt x="229" y="6324"/>
                      <a:pt x="526" y="6346"/>
                    </a:cubicBezTo>
                    <a:cubicBezTo>
                      <a:pt x="663" y="6346"/>
                      <a:pt x="800" y="6301"/>
                      <a:pt x="914" y="6209"/>
                    </a:cubicBezTo>
                    <a:cubicBezTo>
                      <a:pt x="1005" y="6118"/>
                      <a:pt x="1074" y="6004"/>
                      <a:pt x="1096" y="5844"/>
                    </a:cubicBezTo>
                    <a:lnTo>
                      <a:pt x="1439" y="572"/>
                    </a:lnTo>
                    <a:cubicBezTo>
                      <a:pt x="1439" y="275"/>
                      <a:pt x="1233" y="24"/>
                      <a:pt x="937" y="1"/>
                    </a:cubicBez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7988500" y="1882150"/>
                <a:ext cx="35400" cy="14512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5805" extrusionOk="0">
                    <a:moveTo>
                      <a:pt x="853" y="1"/>
                    </a:moveTo>
                    <a:cubicBezTo>
                      <a:pt x="594" y="1"/>
                      <a:pt x="365" y="220"/>
                      <a:pt x="343" y="481"/>
                    </a:cubicBezTo>
                    <a:lnTo>
                      <a:pt x="23" y="5252"/>
                    </a:lnTo>
                    <a:cubicBezTo>
                      <a:pt x="1" y="5526"/>
                      <a:pt x="229" y="5777"/>
                      <a:pt x="526" y="5800"/>
                    </a:cubicBezTo>
                    <a:cubicBezTo>
                      <a:pt x="544" y="5803"/>
                      <a:pt x="562" y="5804"/>
                      <a:pt x="581" y="5804"/>
                    </a:cubicBezTo>
                    <a:cubicBezTo>
                      <a:pt x="699" y="5804"/>
                      <a:pt x="815" y="5745"/>
                      <a:pt x="914" y="5686"/>
                    </a:cubicBezTo>
                    <a:cubicBezTo>
                      <a:pt x="1005" y="5594"/>
                      <a:pt x="1073" y="5457"/>
                      <a:pt x="1096" y="5320"/>
                    </a:cubicBezTo>
                    <a:lnTo>
                      <a:pt x="1393" y="550"/>
                    </a:lnTo>
                    <a:cubicBezTo>
                      <a:pt x="1416" y="276"/>
                      <a:pt x="1187" y="25"/>
                      <a:pt x="891" y="2"/>
                    </a:cubicBezTo>
                    <a:cubicBezTo>
                      <a:pt x="878" y="1"/>
                      <a:pt x="865" y="1"/>
                      <a:pt x="853" y="1"/>
                    </a:cubicBez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8088350" y="1994575"/>
                <a:ext cx="34275" cy="131975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5279" extrusionOk="0">
                    <a:moveTo>
                      <a:pt x="808" y="0"/>
                    </a:moveTo>
                    <a:cubicBezTo>
                      <a:pt x="549" y="0"/>
                      <a:pt x="319" y="221"/>
                      <a:pt x="298" y="504"/>
                    </a:cubicBezTo>
                    <a:lnTo>
                      <a:pt x="24" y="4726"/>
                    </a:lnTo>
                    <a:cubicBezTo>
                      <a:pt x="1" y="5000"/>
                      <a:pt x="229" y="5251"/>
                      <a:pt x="503" y="5274"/>
                    </a:cubicBezTo>
                    <a:cubicBezTo>
                      <a:pt x="525" y="5277"/>
                      <a:pt x="546" y="5279"/>
                      <a:pt x="566" y="5279"/>
                    </a:cubicBezTo>
                    <a:cubicBezTo>
                      <a:pt x="699" y="5279"/>
                      <a:pt x="812" y="5219"/>
                      <a:pt x="891" y="5160"/>
                    </a:cubicBezTo>
                    <a:cubicBezTo>
                      <a:pt x="1005" y="5069"/>
                      <a:pt x="1074" y="4932"/>
                      <a:pt x="1074" y="4795"/>
                    </a:cubicBezTo>
                    <a:lnTo>
                      <a:pt x="1348" y="572"/>
                    </a:lnTo>
                    <a:cubicBezTo>
                      <a:pt x="1371" y="276"/>
                      <a:pt x="1142" y="24"/>
                      <a:pt x="846" y="2"/>
                    </a:cubicBezTo>
                    <a:cubicBezTo>
                      <a:pt x="833" y="1"/>
                      <a:pt x="820" y="0"/>
                      <a:pt x="808" y="0"/>
                    </a:cubicBezTo>
                    <a:close/>
                  </a:path>
                </a:pathLst>
              </a:custGeom>
              <a:solidFill>
                <a:srgbClr val="EEAF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7334550" y="2032275"/>
                <a:ext cx="103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23" extrusionOk="0">
                    <a:moveTo>
                      <a:pt x="1" y="0"/>
                    </a:moveTo>
                    <a:lnTo>
                      <a:pt x="1" y="23"/>
                    </a:lnTo>
                    <a:cubicBezTo>
                      <a:pt x="138" y="0"/>
                      <a:pt x="275" y="0"/>
                      <a:pt x="412" y="0"/>
                    </a:cubicBezTo>
                    <a:close/>
                  </a:path>
                </a:pathLst>
              </a:custGeom>
              <a:solidFill>
                <a:srgbClr val="D99F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7344825" y="2032275"/>
                <a:ext cx="401750" cy="441675"/>
              </a:xfrm>
              <a:custGeom>
                <a:avLst/>
                <a:gdLst/>
                <a:ahLst/>
                <a:cxnLst/>
                <a:rect l="l" t="t" r="r" b="b"/>
                <a:pathLst>
                  <a:path w="16070" h="17667" extrusionOk="0">
                    <a:moveTo>
                      <a:pt x="1" y="0"/>
                    </a:moveTo>
                    <a:cubicBezTo>
                      <a:pt x="2329" y="0"/>
                      <a:pt x="4223" y="1872"/>
                      <a:pt x="4223" y="4200"/>
                    </a:cubicBezTo>
                    <a:cubicBezTo>
                      <a:pt x="4223" y="5364"/>
                      <a:pt x="3721" y="6437"/>
                      <a:pt x="2945" y="7190"/>
                    </a:cubicBezTo>
                    <a:lnTo>
                      <a:pt x="2945" y="17667"/>
                    </a:lnTo>
                    <a:lnTo>
                      <a:pt x="13924" y="17667"/>
                    </a:lnTo>
                    <a:cubicBezTo>
                      <a:pt x="14381" y="17667"/>
                      <a:pt x="14723" y="17302"/>
                      <a:pt x="14723" y="16868"/>
                    </a:cubicBezTo>
                    <a:lnTo>
                      <a:pt x="14723" y="7190"/>
                    </a:lnTo>
                    <a:cubicBezTo>
                      <a:pt x="15567" y="6368"/>
                      <a:pt x="16070" y="5204"/>
                      <a:pt x="15978" y="3926"/>
                    </a:cubicBezTo>
                    <a:cubicBezTo>
                      <a:pt x="15841" y="1689"/>
                      <a:pt x="13901" y="0"/>
                      <a:pt x="11642" y="0"/>
                    </a:cubicBezTo>
                    <a:close/>
                  </a:path>
                </a:pathLst>
              </a:custGeom>
              <a:solidFill>
                <a:srgbClr val="D99F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7408175" y="2200600"/>
                <a:ext cx="12612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823" extrusionOk="0">
                    <a:moveTo>
                      <a:pt x="411" y="1"/>
                    </a:moveTo>
                    <a:cubicBezTo>
                      <a:pt x="183" y="1"/>
                      <a:pt x="0" y="183"/>
                      <a:pt x="0" y="411"/>
                    </a:cubicBezTo>
                    <a:cubicBezTo>
                      <a:pt x="0" y="640"/>
                      <a:pt x="183" y="822"/>
                      <a:pt x="411" y="822"/>
                    </a:cubicBezTo>
                    <a:lnTo>
                      <a:pt x="4634" y="822"/>
                    </a:lnTo>
                    <a:cubicBezTo>
                      <a:pt x="4862" y="822"/>
                      <a:pt x="5045" y="640"/>
                      <a:pt x="5045" y="411"/>
                    </a:cubicBezTo>
                    <a:cubicBezTo>
                      <a:pt x="5045" y="183"/>
                      <a:pt x="4862" y="1"/>
                      <a:pt x="4634" y="1"/>
                    </a:cubicBezTo>
                    <a:close/>
                  </a:path>
                </a:pathLst>
              </a:custGeom>
              <a:solidFill>
                <a:srgbClr val="AA78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7555400" y="2200600"/>
                <a:ext cx="4167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823" extrusionOk="0">
                    <a:moveTo>
                      <a:pt x="411" y="1"/>
                    </a:moveTo>
                    <a:cubicBezTo>
                      <a:pt x="183" y="1"/>
                      <a:pt x="0" y="183"/>
                      <a:pt x="0" y="411"/>
                    </a:cubicBezTo>
                    <a:cubicBezTo>
                      <a:pt x="0" y="640"/>
                      <a:pt x="183" y="822"/>
                      <a:pt x="411" y="822"/>
                    </a:cubicBezTo>
                    <a:lnTo>
                      <a:pt x="1256" y="822"/>
                    </a:lnTo>
                    <a:cubicBezTo>
                      <a:pt x="1484" y="822"/>
                      <a:pt x="1666" y="640"/>
                      <a:pt x="1666" y="411"/>
                    </a:cubicBezTo>
                    <a:cubicBezTo>
                      <a:pt x="1666" y="183"/>
                      <a:pt x="1484" y="1"/>
                      <a:pt x="1256" y="1"/>
                    </a:cubicBezTo>
                    <a:close/>
                  </a:path>
                </a:pathLst>
              </a:custGeom>
              <a:solidFill>
                <a:srgbClr val="AA78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7132550" y="2032075"/>
                <a:ext cx="320150" cy="441875"/>
              </a:xfrm>
              <a:custGeom>
                <a:avLst/>
                <a:gdLst/>
                <a:ahLst/>
                <a:cxnLst/>
                <a:rect l="l" t="t" r="r" b="b"/>
                <a:pathLst>
                  <a:path w="12806" h="17675" extrusionOk="0">
                    <a:moveTo>
                      <a:pt x="8464" y="0"/>
                    </a:moveTo>
                    <a:cubicBezTo>
                      <a:pt x="7712" y="0"/>
                      <a:pt x="7011" y="207"/>
                      <a:pt x="6392" y="579"/>
                    </a:cubicBezTo>
                    <a:cubicBezTo>
                      <a:pt x="5783" y="221"/>
                      <a:pt x="5062" y="3"/>
                      <a:pt x="4294" y="3"/>
                    </a:cubicBezTo>
                    <a:cubicBezTo>
                      <a:pt x="4083" y="3"/>
                      <a:pt x="3869" y="19"/>
                      <a:pt x="3653" y="54"/>
                    </a:cubicBezTo>
                    <a:cubicBezTo>
                      <a:pt x="1758" y="328"/>
                      <a:pt x="252" y="1925"/>
                      <a:pt x="92" y="3843"/>
                    </a:cubicBezTo>
                    <a:cubicBezTo>
                      <a:pt x="1" y="5167"/>
                      <a:pt x="480" y="6376"/>
                      <a:pt x="1347" y="7198"/>
                    </a:cubicBezTo>
                    <a:lnTo>
                      <a:pt x="1347" y="16876"/>
                    </a:lnTo>
                    <a:cubicBezTo>
                      <a:pt x="1347" y="17310"/>
                      <a:pt x="1713" y="17675"/>
                      <a:pt x="2146" y="17675"/>
                    </a:cubicBezTo>
                    <a:lnTo>
                      <a:pt x="11436" y="17675"/>
                    </a:lnTo>
                    <a:lnTo>
                      <a:pt x="11436" y="7198"/>
                    </a:lnTo>
                    <a:cubicBezTo>
                      <a:pt x="12303" y="6376"/>
                      <a:pt x="12806" y="5167"/>
                      <a:pt x="12691" y="3843"/>
                    </a:cubicBezTo>
                    <a:cubicBezTo>
                      <a:pt x="12532" y="1925"/>
                      <a:pt x="11025" y="328"/>
                      <a:pt x="9131" y="54"/>
                    </a:cubicBezTo>
                    <a:cubicBezTo>
                      <a:pt x="8905" y="18"/>
                      <a:pt x="8682" y="0"/>
                      <a:pt x="8464" y="0"/>
                    </a:cubicBezTo>
                    <a:close/>
                  </a:path>
                </a:pathLst>
              </a:custGeom>
              <a:solidFill>
                <a:srgbClr val="EFDF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>
                <a:off x="7243250" y="2184475"/>
                <a:ext cx="3312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62" extrusionOk="0">
                    <a:moveTo>
                      <a:pt x="457" y="1"/>
                    </a:moveTo>
                    <a:cubicBezTo>
                      <a:pt x="349" y="1"/>
                      <a:pt x="240" y="41"/>
                      <a:pt x="160" y="121"/>
                    </a:cubicBezTo>
                    <a:cubicBezTo>
                      <a:pt x="1" y="280"/>
                      <a:pt x="1" y="554"/>
                      <a:pt x="160" y="714"/>
                    </a:cubicBezTo>
                    <a:lnTo>
                      <a:pt x="571" y="1148"/>
                    </a:lnTo>
                    <a:cubicBezTo>
                      <a:pt x="663" y="1216"/>
                      <a:pt x="754" y="1262"/>
                      <a:pt x="868" y="1262"/>
                    </a:cubicBezTo>
                    <a:cubicBezTo>
                      <a:pt x="982" y="1262"/>
                      <a:pt x="1096" y="1216"/>
                      <a:pt x="1165" y="1148"/>
                    </a:cubicBezTo>
                    <a:cubicBezTo>
                      <a:pt x="1325" y="965"/>
                      <a:pt x="1325" y="714"/>
                      <a:pt x="1165" y="554"/>
                    </a:cubicBezTo>
                    <a:lnTo>
                      <a:pt x="754" y="121"/>
                    </a:lnTo>
                    <a:cubicBezTo>
                      <a:pt x="674" y="41"/>
                      <a:pt x="566" y="1"/>
                      <a:pt x="457" y="1"/>
                    </a:cubicBezTo>
                    <a:close/>
                  </a:path>
                </a:pathLst>
              </a:custGeom>
              <a:solidFill>
                <a:srgbClr val="D99F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>
                <a:off x="7323725" y="2126425"/>
                <a:ext cx="3197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845" extrusionOk="0">
                    <a:moveTo>
                      <a:pt x="434" y="0"/>
                    </a:moveTo>
                    <a:cubicBezTo>
                      <a:pt x="206" y="0"/>
                      <a:pt x="0" y="206"/>
                      <a:pt x="0" y="434"/>
                    </a:cubicBezTo>
                    <a:cubicBezTo>
                      <a:pt x="0" y="662"/>
                      <a:pt x="206" y="845"/>
                      <a:pt x="434" y="845"/>
                    </a:cubicBezTo>
                    <a:lnTo>
                      <a:pt x="845" y="845"/>
                    </a:lnTo>
                    <a:cubicBezTo>
                      <a:pt x="1073" y="845"/>
                      <a:pt x="1278" y="662"/>
                      <a:pt x="1278" y="434"/>
                    </a:cubicBezTo>
                    <a:cubicBezTo>
                      <a:pt x="1278" y="206"/>
                      <a:pt x="1073" y="0"/>
                      <a:pt x="845" y="0"/>
                    </a:cubicBezTo>
                    <a:close/>
                  </a:path>
                </a:pathLst>
              </a:custGeom>
              <a:solidFill>
                <a:srgbClr val="D99F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7355675" y="2210875"/>
                <a:ext cx="211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1256" extrusionOk="0">
                    <a:moveTo>
                      <a:pt x="411" y="0"/>
                    </a:moveTo>
                    <a:cubicBezTo>
                      <a:pt x="183" y="0"/>
                      <a:pt x="0" y="183"/>
                      <a:pt x="0" y="411"/>
                    </a:cubicBezTo>
                    <a:lnTo>
                      <a:pt x="0" y="845"/>
                    </a:lnTo>
                    <a:cubicBezTo>
                      <a:pt x="0" y="1073"/>
                      <a:pt x="183" y="1256"/>
                      <a:pt x="411" y="1256"/>
                    </a:cubicBezTo>
                    <a:cubicBezTo>
                      <a:pt x="639" y="1256"/>
                      <a:pt x="845" y="1073"/>
                      <a:pt x="822" y="845"/>
                    </a:cubicBezTo>
                    <a:lnTo>
                      <a:pt x="822" y="411"/>
                    </a:lnTo>
                    <a:cubicBezTo>
                      <a:pt x="822" y="183"/>
                      <a:pt x="639" y="0"/>
                      <a:pt x="411" y="0"/>
                    </a:cubicBezTo>
                    <a:close/>
                  </a:path>
                </a:pathLst>
              </a:custGeom>
              <a:solidFill>
                <a:srgbClr val="D99F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7203300" y="2300475"/>
                <a:ext cx="2057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256" extrusionOk="0">
                    <a:moveTo>
                      <a:pt x="412" y="0"/>
                    </a:moveTo>
                    <a:cubicBezTo>
                      <a:pt x="184" y="0"/>
                      <a:pt x="1" y="183"/>
                      <a:pt x="1" y="411"/>
                    </a:cubicBezTo>
                    <a:lnTo>
                      <a:pt x="1" y="822"/>
                    </a:lnTo>
                    <a:cubicBezTo>
                      <a:pt x="1" y="1073"/>
                      <a:pt x="184" y="1255"/>
                      <a:pt x="412" y="1255"/>
                    </a:cubicBezTo>
                    <a:cubicBezTo>
                      <a:pt x="640" y="1255"/>
                      <a:pt x="823" y="1073"/>
                      <a:pt x="823" y="822"/>
                    </a:cubicBezTo>
                    <a:lnTo>
                      <a:pt x="823" y="411"/>
                    </a:lnTo>
                    <a:cubicBezTo>
                      <a:pt x="823" y="183"/>
                      <a:pt x="640" y="0"/>
                      <a:pt x="412" y="0"/>
                    </a:cubicBezTo>
                    <a:close/>
                  </a:path>
                </a:pathLst>
              </a:custGeom>
              <a:solidFill>
                <a:srgbClr val="D99F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7227275" y="2406600"/>
                <a:ext cx="3370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256" extrusionOk="0">
                    <a:moveTo>
                      <a:pt x="882" y="0"/>
                    </a:moveTo>
                    <a:cubicBezTo>
                      <a:pt x="777" y="0"/>
                      <a:pt x="674" y="46"/>
                      <a:pt x="594" y="137"/>
                    </a:cubicBezTo>
                    <a:lnTo>
                      <a:pt x="160" y="548"/>
                    </a:lnTo>
                    <a:cubicBezTo>
                      <a:pt x="1" y="708"/>
                      <a:pt x="1" y="982"/>
                      <a:pt x="160" y="1142"/>
                    </a:cubicBezTo>
                    <a:cubicBezTo>
                      <a:pt x="252" y="1233"/>
                      <a:pt x="343" y="1256"/>
                      <a:pt x="457" y="1256"/>
                    </a:cubicBezTo>
                    <a:cubicBezTo>
                      <a:pt x="571" y="1256"/>
                      <a:pt x="685" y="1233"/>
                      <a:pt x="754" y="1142"/>
                    </a:cubicBezTo>
                    <a:lnTo>
                      <a:pt x="1188" y="731"/>
                    </a:lnTo>
                    <a:cubicBezTo>
                      <a:pt x="1347" y="571"/>
                      <a:pt x="1347" y="297"/>
                      <a:pt x="1188" y="137"/>
                    </a:cubicBezTo>
                    <a:cubicBezTo>
                      <a:pt x="1096" y="46"/>
                      <a:pt x="988" y="0"/>
                      <a:pt x="882" y="0"/>
                    </a:cubicBezTo>
                    <a:close/>
                  </a:path>
                </a:pathLst>
              </a:custGeom>
              <a:solidFill>
                <a:srgbClr val="D99F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7187325" y="2099600"/>
                <a:ext cx="337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279" extrusionOk="0">
                    <a:moveTo>
                      <a:pt x="891" y="1"/>
                    </a:moveTo>
                    <a:cubicBezTo>
                      <a:pt x="783" y="1"/>
                      <a:pt x="674" y="46"/>
                      <a:pt x="594" y="137"/>
                    </a:cubicBezTo>
                    <a:lnTo>
                      <a:pt x="161" y="548"/>
                    </a:lnTo>
                    <a:cubicBezTo>
                      <a:pt x="1" y="708"/>
                      <a:pt x="1" y="982"/>
                      <a:pt x="161" y="1142"/>
                    </a:cubicBezTo>
                    <a:cubicBezTo>
                      <a:pt x="252" y="1233"/>
                      <a:pt x="343" y="1279"/>
                      <a:pt x="457" y="1279"/>
                    </a:cubicBezTo>
                    <a:cubicBezTo>
                      <a:pt x="571" y="1279"/>
                      <a:pt x="686" y="1233"/>
                      <a:pt x="754" y="1142"/>
                    </a:cubicBezTo>
                    <a:lnTo>
                      <a:pt x="1188" y="731"/>
                    </a:lnTo>
                    <a:cubicBezTo>
                      <a:pt x="1348" y="548"/>
                      <a:pt x="1348" y="297"/>
                      <a:pt x="1188" y="137"/>
                    </a:cubicBezTo>
                    <a:cubicBezTo>
                      <a:pt x="1108" y="46"/>
                      <a:pt x="999" y="1"/>
                      <a:pt x="891" y="1"/>
                    </a:cubicBezTo>
                    <a:close/>
                  </a:path>
                </a:pathLst>
              </a:custGeom>
              <a:solidFill>
                <a:srgbClr val="D99F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7291200" y="2304875"/>
                <a:ext cx="3367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62" extrusionOk="0">
                    <a:moveTo>
                      <a:pt x="479" y="1"/>
                    </a:moveTo>
                    <a:cubicBezTo>
                      <a:pt x="371" y="1"/>
                      <a:pt x="263" y="41"/>
                      <a:pt x="183" y="121"/>
                    </a:cubicBezTo>
                    <a:cubicBezTo>
                      <a:pt x="0" y="281"/>
                      <a:pt x="0" y="554"/>
                      <a:pt x="183" y="714"/>
                    </a:cubicBezTo>
                    <a:lnTo>
                      <a:pt x="593" y="1125"/>
                    </a:lnTo>
                    <a:cubicBezTo>
                      <a:pt x="685" y="1216"/>
                      <a:pt x="776" y="1262"/>
                      <a:pt x="890" y="1262"/>
                    </a:cubicBezTo>
                    <a:cubicBezTo>
                      <a:pt x="1004" y="1262"/>
                      <a:pt x="1096" y="1216"/>
                      <a:pt x="1187" y="1125"/>
                    </a:cubicBezTo>
                    <a:cubicBezTo>
                      <a:pt x="1347" y="965"/>
                      <a:pt x="1347" y="714"/>
                      <a:pt x="1187" y="532"/>
                    </a:cubicBezTo>
                    <a:lnTo>
                      <a:pt x="776" y="121"/>
                    </a:lnTo>
                    <a:cubicBezTo>
                      <a:pt x="696" y="41"/>
                      <a:pt x="588" y="1"/>
                      <a:pt x="479" y="1"/>
                    </a:cubicBezTo>
                    <a:close/>
                  </a:path>
                </a:pathLst>
              </a:custGeom>
              <a:solidFill>
                <a:srgbClr val="D99F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7343675" y="2379075"/>
                <a:ext cx="33700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262" extrusionOk="0">
                    <a:moveTo>
                      <a:pt x="891" y="0"/>
                    </a:moveTo>
                    <a:cubicBezTo>
                      <a:pt x="783" y="0"/>
                      <a:pt x="674" y="40"/>
                      <a:pt x="594" y="120"/>
                    </a:cubicBezTo>
                    <a:lnTo>
                      <a:pt x="184" y="554"/>
                    </a:lnTo>
                    <a:cubicBezTo>
                      <a:pt x="1" y="713"/>
                      <a:pt x="1" y="965"/>
                      <a:pt x="184" y="1147"/>
                    </a:cubicBezTo>
                    <a:cubicBezTo>
                      <a:pt x="252" y="1216"/>
                      <a:pt x="366" y="1261"/>
                      <a:pt x="480" y="1261"/>
                    </a:cubicBezTo>
                    <a:cubicBezTo>
                      <a:pt x="572" y="1261"/>
                      <a:pt x="686" y="1216"/>
                      <a:pt x="777" y="1124"/>
                    </a:cubicBezTo>
                    <a:lnTo>
                      <a:pt x="1188" y="713"/>
                    </a:lnTo>
                    <a:cubicBezTo>
                      <a:pt x="1348" y="554"/>
                      <a:pt x="1348" y="280"/>
                      <a:pt x="1188" y="120"/>
                    </a:cubicBezTo>
                    <a:cubicBezTo>
                      <a:pt x="1108" y="40"/>
                      <a:pt x="1000" y="0"/>
                      <a:pt x="891" y="0"/>
                    </a:cubicBezTo>
                    <a:close/>
                  </a:path>
                </a:pathLst>
              </a:custGeom>
              <a:solidFill>
                <a:srgbClr val="D99F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>
                <a:off x="7671225" y="2200025"/>
                <a:ext cx="4967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846" extrusionOk="0">
                    <a:moveTo>
                      <a:pt x="412" y="1"/>
                    </a:moveTo>
                    <a:cubicBezTo>
                      <a:pt x="183" y="1"/>
                      <a:pt x="1" y="206"/>
                      <a:pt x="1" y="434"/>
                    </a:cubicBezTo>
                    <a:cubicBezTo>
                      <a:pt x="1" y="663"/>
                      <a:pt x="183" y="845"/>
                      <a:pt x="412" y="845"/>
                    </a:cubicBezTo>
                    <a:lnTo>
                      <a:pt x="1667" y="845"/>
                    </a:lnTo>
                    <a:lnTo>
                      <a:pt x="1667" y="480"/>
                    </a:lnTo>
                    <a:cubicBezTo>
                      <a:pt x="1781" y="389"/>
                      <a:pt x="1872" y="275"/>
                      <a:pt x="1986" y="161"/>
                    </a:cubicBezTo>
                    <a:cubicBezTo>
                      <a:pt x="1895" y="69"/>
                      <a:pt x="1804" y="1"/>
                      <a:pt x="1667" y="1"/>
                    </a:cubicBezTo>
                    <a:close/>
                  </a:path>
                </a:pathLst>
              </a:custGeom>
              <a:solidFill>
                <a:srgbClr val="AA78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5"/>
              <p:cNvSpPr/>
              <p:nvPr/>
            </p:nvSpPr>
            <p:spPr>
              <a:xfrm>
                <a:off x="7145100" y="2532150"/>
                <a:ext cx="330425" cy="329275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13171" extrusionOk="0">
                    <a:moveTo>
                      <a:pt x="11955" y="0"/>
                    </a:moveTo>
                    <a:cubicBezTo>
                      <a:pt x="9003" y="0"/>
                      <a:pt x="6044" y="1121"/>
                      <a:pt x="3767" y="3378"/>
                    </a:cubicBezTo>
                    <a:cubicBezTo>
                      <a:pt x="1096" y="6049"/>
                      <a:pt x="1" y="9724"/>
                      <a:pt x="503" y="13170"/>
                    </a:cubicBezTo>
                    <a:lnTo>
                      <a:pt x="6962" y="13147"/>
                    </a:lnTo>
                    <a:cubicBezTo>
                      <a:pt x="6871" y="11344"/>
                      <a:pt x="7031" y="9427"/>
                      <a:pt x="8423" y="8035"/>
                    </a:cubicBezTo>
                    <a:cubicBezTo>
                      <a:pt x="9488" y="6970"/>
                      <a:pt x="10890" y="6425"/>
                      <a:pt x="12277" y="6425"/>
                    </a:cubicBezTo>
                    <a:cubicBezTo>
                      <a:pt x="12585" y="6425"/>
                      <a:pt x="12891" y="6451"/>
                      <a:pt x="13194" y="6505"/>
                    </a:cubicBezTo>
                    <a:lnTo>
                      <a:pt x="13217" y="69"/>
                    </a:lnTo>
                    <a:cubicBezTo>
                      <a:pt x="12798" y="23"/>
                      <a:pt x="12376" y="0"/>
                      <a:pt x="11955" y="0"/>
                    </a:cubicBezTo>
                    <a:close/>
                  </a:path>
                </a:pathLst>
              </a:custGeom>
              <a:solidFill>
                <a:srgbClr val="F7E6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5"/>
              <p:cNvSpPr/>
              <p:nvPr/>
            </p:nvSpPr>
            <p:spPr>
              <a:xfrm>
                <a:off x="7144525" y="2532150"/>
                <a:ext cx="366375" cy="363700"/>
              </a:xfrm>
              <a:custGeom>
                <a:avLst/>
                <a:gdLst/>
                <a:ahLst/>
                <a:cxnLst/>
                <a:rect l="l" t="t" r="r" b="b"/>
                <a:pathLst>
                  <a:path w="14655" h="14548" extrusionOk="0">
                    <a:moveTo>
                      <a:pt x="12131" y="0"/>
                    </a:moveTo>
                    <a:cubicBezTo>
                      <a:pt x="9148" y="0"/>
                      <a:pt x="6067" y="1121"/>
                      <a:pt x="3790" y="3378"/>
                    </a:cubicBezTo>
                    <a:cubicBezTo>
                      <a:pt x="1119" y="6049"/>
                      <a:pt x="1" y="9724"/>
                      <a:pt x="503" y="13170"/>
                    </a:cubicBezTo>
                    <a:lnTo>
                      <a:pt x="1553" y="13170"/>
                    </a:lnTo>
                    <a:cubicBezTo>
                      <a:pt x="1142" y="9929"/>
                      <a:pt x="2147" y="6597"/>
                      <a:pt x="4566" y="4154"/>
                    </a:cubicBezTo>
                    <a:cubicBezTo>
                      <a:pt x="6653" y="2087"/>
                      <a:pt x="9406" y="1046"/>
                      <a:pt x="12186" y="1046"/>
                    </a:cubicBezTo>
                    <a:cubicBezTo>
                      <a:pt x="12537" y="1046"/>
                      <a:pt x="12889" y="1062"/>
                      <a:pt x="13240" y="1096"/>
                    </a:cubicBezTo>
                    <a:lnTo>
                      <a:pt x="13399" y="69"/>
                    </a:lnTo>
                    <a:cubicBezTo>
                      <a:pt x="12980" y="23"/>
                      <a:pt x="12557" y="0"/>
                      <a:pt x="12131" y="0"/>
                    </a:cubicBezTo>
                    <a:close/>
                    <a:moveTo>
                      <a:pt x="12486" y="4667"/>
                    </a:moveTo>
                    <a:cubicBezTo>
                      <a:pt x="10481" y="4667"/>
                      <a:pt x="8593" y="5422"/>
                      <a:pt x="7191" y="6825"/>
                    </a:cubicBezTo>
                    <a:cubicBezTo>
                      <a:pt x="6324" y="7692"/>
                      <a:pt x="5684" y="8765"/>
                      <a:pt x="5342" y="9952"/>
                    </a:cubicBezTo>
                    <a:cubicBezTo>
                      <a:pt x="5000" y="11070"/>
                      <a:pt x="4931" y="12303"/>
                      <a:pt x="5137" y="13490"/>
                    </a:cubicBezTo>
                    <a:cubicBezTo>
                      <a:pt x="5177" y="13692"/>
                      <a:pt x="5342" y="13840"/>
                      <a:pt x="5538" y="13840"/>
                    </a:cubicBezTo>
                    <a:cubicBezTo>
                      <a:pt x="5564" y="13840"/>
                      <a:pt x="5590" y="13837"/>
                      <a:pt x="5616" y="13832"/>
                    </a:cubicBezTo>
                    <a:cubicBezTo>
                      <a:pt x="5707" y="13809"/>
                      <a:pt x="5776" y="13764"/>
                      <a:pt x="5844" y="13718"/>
                    </a:cubicBezTo>
                    <a:cubicBezTo>
                      <a:pt x="5936" y="13627"/>
                      <a:pt x="5981" y="13490"/>
                      <a:pt x="5958" y="13353"/>
                    </a:cubicBezTo>
                    <a:cubicBezTo>
                      <a:pt x="5570" y="11162"/>
                      <a:pt x="6232" y="8925"/>
                      <a:pt x="7762" y="7395"/>
                    </a:cubicBezTo>
                    <a:cubicBezTo>
                      <a:pt x="9000" y="6157"/>
                      <a:pt x="10669" y="5491"/>
                      <a:pt x="12448" y="5491"/>
                    </a:cubicBezTo>
                    <a:cubicBezTo>
                      <a:pt x="12800" y="5491"/>
                      <a:pt x="13156" y="5517"/>
                      <a:pt x="13514" y="5569"/>
                    </a:cubicBezTo>
                    <a:cubicBezTo>
                      <a:pt x="13527" y="5571"/>
                      <a:pt x="13540" y="5572"/>
                      <a:pt x="13553" y="5572"/>
                    </a:cubicBezTo>
                    <a:cubicBezTo>
                      <a:pt x="13745" y="5572"/>
                      <a:pt x="13927" y="5419"/>
                      <a:pt x="13970" y="5227"/>
                    </a:cubicBezTo>
                    <a:cubicBezTo>
                      <a:pt x="13993" y="4999"/>
                      <a:pt x="13833" y="4793"/>
                      <a:pt x="13628" y="4748"/>
                    </a:cubicBezTo>
                    <a:cubicBezTo>
                      <a:pt x="13245" y="4693"/>
                      <a:pt x="12863" y="4667"/>
                      <a:pt x="12486" y="4667"/>
                    </a:cubicBezTo>
                    <a:close/>
                    <a:moveTo>
                      <a:pt x="12593" y="3114"/>
                    </a:moveTo>
                    <a:cubicBezTo>
                      <a:pt x="10145" y="3114"/>
                      <a:pt x="7845" y="4047"/>
                      <a:pt x="6141" y="5752"/>
                    </a:cubicBezTo>
                    <a:cubicBezTo>
                      <a:pt x="5091" y="6802"/>
                      <a:pt x="4292" y="8126"/>
                      <a:pt x="3881" y="9564"/>
                    </a:cubicBezTo>
                    <a:cubicBezTo>
                      <a:pt x="3470" y="10956"/>
                      <a:pt x="3402" y="12463"/>
                      <a:pt x="3653" y="13923"/>
                    </a:cubicBezTo>
                    <a:cubicBezTo>
                      <a:pt x="3693" y="14105"/>
                      <a:pt x="3858" y="14251"/>
                      <a:pt x="4054" y="14251"/>
                    </a:cubicBezTo>
                    <a:cubicBezTo>
                      <a:pt x="4079" y="14251"/>
                      <a:pt x="4106" y="14248"/>
                      <a:pt x="4132" y="14243"/>
                    </a:cubicBezTo>
                    <a:cubicBezTo>
                      <a:pt x="4201" y="14243"/>
                      <a:pt x="4292" y="14197"/>
                      <a:pt x="4338" y="14129"/>
                    </a:cubicBezTo>
                    <a:cubicBezTo>
                      <a:pt x="4429" y="14038"/>
                      <a:pt x="4475" y="13901"/>
                      <a:pt x="4452" y="13764"/>
                    </a:cubicBezTo>
                    <a:cubicBezTo>
                      <a:pt x="3973" y="11025"/>
                      <a:pt x="4817" y="8240"/>
                      <a:pt x="6712" y="6345"/>
                    </a:cubicBezTo>
                    <a:cubicBezTo>
                      <a:pt x="8272" y="4785"/>
                      <a:pt x="10341" y="3938"/>
                      <a:pt x="12560" y="3938"/>
                    </a:cubicBezTo>
                    <a:cubicBezTo>
                      <a:pt x="13002" y="3938"/>
                      <a:pt x="13450" y="3972"/>
                      <a:pt x="13902" y="4040"/>
                    </a:cubicBezTo>
                    <a:cubicBezTo>
                      <a:pt x="13915" y="4042"/>
                      <a:pt x="13928" y="4042"/>
                      <a:pt x="13941" y="4042"/>
                    </a:cubicBezTo>
                    <a:cubicBezTo>
                      <a:pt x="14133" y="4042"/>
                      <a:pt x="14315" y="3890"/>
                      <a:pt x="14358" y="3698"/>
                    </a:cubicBezTo>
                    <a:cubicBezTo>
                      <a:pt x="14381" y="3469"/>
                      <a:pt x="14221" y="3264"/>
                      <a:pt x="14016" y="3218"/>
                    </a:cubicBezTo>
                    <a:cubicBezTo>
                      <a:pt x="13538" y="3149"/>
                      <a:pt x="13063" y="3114"/>
                      <a:pt x="12593" y="3114"/>
                    </a:cubicBezTo>
                    <a:close/>
                    <a:moveTo>
                      <a:pt x="13123" y="1359"/>
                    </a:moveTo>
                    <a:cubicBezTo>
                      <a:pt x="11864" y="1359"/>
                      <a:pt x="10590" y="1561"/>
                      <a:pt x="9382" y="1963"/>
                    </a:cubicBezTo>
                    <a:cubicBezTo>
                      <a:pt x="7762" y="2511"/>
                      <a:pt x="6301" y="3424"/>
                      <a:pt x="5068" y="4656"/>
                    </a:cubicBezTo>
                    <a:cubicBezTo>
                      <a:pt x="3790" y="5935"/>
                      <a:pt x="2877" y="7441"/>
                      <a:pt x="2306" y="9153"/>
                    </a:cubicBezTo>
                    <a:cubicBezTo>
                      <a:pt x="1781" y="10774"/>
                      <a:pt x="1644" y="12508"/>
                      <a:pt x="1873" y="14197"/>
                    </a:cubicBezTo>
                    <a:cubicBezTo>
                      <a:pt x="1913" y="14399"/>
                      <a:pt x="2078" y="14548"/>
                      <a:pt x="2274" y="14548"/>
                    </a:cubicBezTo>
                    <a:cubicBezTo>
                      <a:pt x="2299" y="14548"/>
                      <a:pt x="2326" y="14545"/>
                      <a:pt x="2352" y="14540"/>
                    </a:cubicBezTo>
                    <a:cubicBezTo>
                      <a:pt x="2443" y="14517"/>
                      <a:pt x="2512" y="14494"/>
                      <a:pt x="2580" y="14426"/>
                    </a:cubicBezTo>
                    <a:cubicBezTo>
                      <a:pt x="2671" y="14334"/>
                      <a:pt x="2717" y="14220"/>
                      <a:pt x="2694" y="14083"/>
                    </a:cubicBezTo>
                    <a:cubicBezTo>
                      <a:pt x="2215" y="10865"/>
                      <a:pt x="3333" y="7555"/>
                      <a:pt x="5639" y="5227"/>
                    </a:cubicBezTo>
                    <a:cubicBezTo>
                      <a:pt x="7632" y="3253"/>
                      <a:pt x="10253" y="2168"/>
                      <a:pt x="12983" y="2168"/>
                    </a:cubicBezTo>
                    <a:cubicBezTo>
                      <a:pt x="13378" y="2168"/>
                      <a:pt x="13777" y="2191"/>
                      <a:pt x="14175" y="2237"/>
                    </a:cubicBezTo>
                    <a:cubicBezTo>
                      <a:pt x="14190" y="2238"/>
                      <a:pt x="14204" y="2239"/>
                      <a:pt x="14219" y="2239"/>
                    </a:cubicBezTo>
                    <a:cubicBezTo>
                      <a:pt x="14429" y="2239"/>
                      <a:pt x="14611" y="2085"/>
                      <a:pt x="14632" y="1872"/>
                    </a:cubicBezTo>
                    <a:cubicBezTo>
                      <a:pt x="14655" y="1643"/>
                      <a:pt x="14495" y="1461"/>
                      <a:pt x="14267" y="1415"/>
                    </a:cubicBezTo>
                    <a:cubicBezTo>
                      <a:pt x="13889" y="1378"/>
                      <a:pt x="13507" y="1359"/>
                      <a:pt x="13123" y="1359"/>
                    </a:cubicBezTo>
                    <a:close/>
                  </a:path>
                </a:pathLst>
              </a:custGeom>
              <a:solidFill>
                <a:srgbClr val="F3D3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7156525" y="2533850"/>
                <a:ext cx="376625" cy="381775"/>
              </a:xfrm>
              <a:custGeom>
                <a:avLst/>
                <a:gdLst/>
                <a:ahLst/>
                <a:cxnLst/>
                <a:rect l="l" t="t" r="r" b="b"/>
                <a:pathLst>
                  <a:path w="15065" h="15271" extrusionOk="0">
                    <a:moveTo>
                      <a:pt x="12919" y="1"/>
                    </a:moveTo>
                    <a:cubicBezTo>
                      <a:pt x="11732" y="1"/>
                      <a:pt x="10751" y="1439"/>
                      <a:pt x="10751" y="3219"/>
                    </a:cubicBezTo>
                    <a:cubicBezTo>
                      <a:pt x="10751" y="4999"/>
                      <a:pt x="11732" y="6437"/>
                      <a:pt x="12919" y="6437"/>
                    </a:cubicBezTo>
                    <a:cubicBezTo>
                      <a:pt x="14106" y="6437"/>
                      <a:pt x="15065" y="4999"/>
                      <a:pt x="15065" y="3219"/>
                    </a:cubicBezTo>
                    <a:cubicBezTo>
                      <a:pt x="15065" y="1461"/>
                      <a:pt x="14106" y="1"/>
                      <a:pt x="12919" y="1"/>
                    </a:cubicBezTo>
                    <a:close/>
                    <a:moveTo>
                      <a:pt x="3264" y="10888"/>
                    </a:moveTo>
                    <a:cubicBezTo>
                      <a:pt x="1461" y="10888"/>
                      <a:pt x="0" y="11870"/>
                      <a:pt x="0" y="13079"/>
                    </a:cubicBezTo>
                    <a:cubicBezTo>
                      <a:pt x="0" y="14289"/>
                      <a:pt x="1461" y="15271"/>
                      <a:pt x="3264" y="15271"/>
                    </a:cubicBezTo>
                    <a:cubicBezTo>
                      <a:pt x="5067" y="15271"/>
                      <a:pt x="6505" y="14289"/>
                      <a:pt x="6505" y="13079"/>
                    </a:cubicBezTo>
                    <a:cubicBezTo>
                      <a:pt x="6505" y="11870"/>
                      <a:pt x="5067" y="10888"/>
                      <a:pt x="3264" y="10888"/>
                    </a:cubicBezTo>
                    <a:close/>
                  </a:path>
                </a:pathLst>
              </a:custGeom>
              <a:solidFill>
                <a:srgbClr val="F5C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7156525" y="2533850"/>
                <a:ext cx="376625" cy="381775"/>
              </a:xfrm>
              <a:custGeom>
                <a:avLst/>
                <a:gdLst/>
                <a:ahLst/>
                <a:cxnLst/>
                <a:rect l="l" t="t" r="r" b="b"/>
                <a:pathLst>
                  <a:path w="15065" h="15271" extrusionOk="0">
                    <a:moveTo>
                      <a:pt x="12919" y="1"/>
                    </a:moveTo>
                    <a:cubicBezTo>
                      <a:pt x="11732" y="1"/>
                      <a:pt x="10751" y="1439"/>
                      <a:pt x="10751" y="3219"/>
                    </a:cubicBezTo>
                    <a:cubicBezTo>
                      <a:pt x="10751" y="3470"/>
                      <a:pt x="10774" y="3698"/>
                      <a:pt x="10797" y="3904"/>
                    </a:cubicBezTo>
                    <a:cubicBezTo>
                      <a:pt x="11025" y="2466"/>
                      <a:pt x="11869" y="1393"/>
                      <a:pt x="12919" y="1393"/>
                    </a:cubicBezTo>
                    <a:cubicBezTo>
                      <a:pt x="13947" y="1393"/>
                      <a:pt x="14814" y="2466"/>
                      <a:pt x="15019" y="3904"/>
                    </a:cubicBezTo>
                    <a:cubicBezTo>
                      <a:pt x="15065" y="3698"/>
                      <a:pt x="15065" y="3470"/>
                      <a:pt x="15065" y="3219"/>
                    </a:cubicBezTo>
                    <a:cubicBezTo>
                      <a:pt x="15065" y="1439"/>
                      <a:pt x="14106" y="1"/>
                      <a:pt x="12919" y="1"/>
                    </a:cubicBezTo>
                    <a:close/>
                    <a:moveTo>
                      <a:pt x="3264" y="10888"/>
                    </a:moveTo>
                    <a:cubicBezTo>
                      <a:pt x="1461" y="10888"/>
                      <a:pt x="0" y="11870"/>
                      <a:pt x="0" y="13079"/>
                    </a:cubicBezTo>
                    <a:cubicBezTo>
                      <a:pt x="0" y="14289"/>
                      <a:pt x="1461" y="15271"/>
                      <a:pt x="3264" y="15271"/>
                    </a:cubicBezTo>
                    <a:cubicBezTo>
                      <a:pt x="3470" y="15271"/>
                      <a:pt x="3652" y="15248"/>
                      <a:pt x="3858" y="15225"/>
                    </a:cubicBezTo>
                    <a:cubicBezTo>
                      <a:pt x="2351" y="15042"/>
                      <a:pt x="1187" y="14152"/>
                      <a:pt x="1187" y="13079"/>
                    </a:cubicBezTo>
                    <a:cubicBezTo>
                      <a:pt x="1187" y="12007"/>
                      <a:pt x="2351" y="11116"/>
                      <a:pt x="3858" y="10934"/>
                    </a:cubicBezTo>
                    <a:cubicBezTo>
                      <a:pt x="3652" y="10911"/>
                      <a:pt x="3470" y="10888"/>
                      <a:pt x="3264" y="10888"/>
                    </a:cubicBezTo>
                    <a:close/>
                  </a:path>
                </a:pathLst>
              </a:custGeom>
              <a:solidFill>
                <a:srgbClr val="ECB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7456675" y="2633700"/>
                <a:ext cx="339550" cy="323600"/>
              </a:xfrm>
              <a:custGeom>
                <a:avLst/>
                <a:gdLst/>
                <a:ahLst/>
                <a:cxnLst/>
                <a:rect l="l" t="t" r="r" b="b"/>
                <a:pathLst>
                  <a:path w="13582" h="12944" extrusionOk="0">
                    <a:moveTo>
                      <a:pt x="6757" y="1"/>
                    </a:moveTo>
                    <a:lnTo>
                      <a:pt x="6757" y="1"/>
                    </a:lnTo>
                    <a:cubicBezTo>
                      <a:pt x="6779" y="1804"/>
                      <a:pt x="6551" y="3721"/>
                      <a:pt x="5113" y="5045"/>
                    </a:cubicBezTo>
                    <a:cubicBezTo>
                      <a:pt x="4062" y="6026"/>
                      <a:pt x="2718" y="6505"/>
                      <a:pt x="1386" y="6505"/>
                    </a:cubicBezTo>
                    <a:cubicBezTo>
                      <a:pt x="1012" y="6505"/>
                      <a:pt x="639" y="6467"/>
                      <a:pt x="274" y="6392"/>
                    </a:cubicBezTo>
                    <a:lnTo>
                      <a:pt x="0" y="12806"/>
                    </a:lnTo>
                    <a:cubicBezTo>
                      <a:pt x="585" y="12897"/>
                      <a:pt x="1175" y="12943"/>
                      <a:pt x="1765" y="12943"/>
                    </a:cubicBezTo>
                    <a:cubicBezTo>
                      <a:pt x="4563" y="12943"/>
                      <a:pt x="7363" y="11916"/>
                      <a:pt x="9587" y="9861"/>
                    </a:cubicBezTo>
                    <a:cubicBezTo>
                      <a:pt x="12349" y="7305"/>
                      <a:pt x="13581" y="3699"/>
                      <a:pt x="13216" y="206"/>
                    </a:cubicBezTo>
                    <a:lnTo>
                      <a:pt x="6757" y="1"/>
                    </a:lnTo>
                    <a:close/>
                  </a:path>
                </a:pathLst>
              </a:custGeom>
              <a:solidFill>
                <a:srgbClr val="F7E6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7423000" y="2602850"/>
                <a:ext cx="374375" cy="354450"/>
              </a:xfrm>
              <a:custGeom>
                <a:avLst/>
                <a:gdLst/>
                <a:ahLst/>
                <a:cxnLst/>
                <a:rect l="l" t="t" r="r" b="b"/>
                <a:pathLst>
                  <a:path w="14975" h="14178" extrusionOk="0">
                    <a:moveTo>
                      <a:pt x="9558" y="594"/>
                    </a:moveTo>
                    <a:cubicBezTo>
                      <a:pt x="9545" y="594"/>
                      <a:pt x="9532" y="594"/>
                      <a:pt x="9519" y="596"/>
                    </a:cubicBezTo>
                    <a:cubicBezTo>
                      <a:pt x="9428" y="619"/>
                      <a:pt x="9336" y="641"/>
                      <a:pt x="9291" y="710"/>
                    </a:cubicBezTo>
                    <a:cubicBezTo>
                      <a:pt x="9199" y="801"/>
                      <a:pt x="9131" y="938"/>
                      <a:pt x="9154" y="1075"/>
                    </a:cubicBezTo>
                    <a:cubicBezTo>
                      <a:pt x="9450" y="3289"/>
                      <a:pt x="8697" y="5480"/>
                      <a:pt x="7122" y="6941"/>
                    </a:cubicBezTo>
                    <a:cubicBezTo>
                      <a:pt x="5882" y="8072"/>
                      <a:pt x="4292" y="8678"/>
                      <a:pt x="2597" y="8678"/>
                    </a:cubicBezTo>
                    <a:cubicBezTo>
                      <a:pt x="2170" y="8678"/>
                      <a:pt x="1737" y="8640"/>
                      <a:pt x="1302" y="8562"/>
                    </a:cubicBezTo>
                    <a:cubicBezTo>
                      <a:pt x="1275" y="8556"/>
                      <a:pt x="1248" y="8553"/>
                      <a:pt x="1221" y="8553"/>
                    </a:cubicBezTo>
                    <a:cubicBezTo>
                      <a:pt x="1041" y="8553"/>
                      <a:pt x="865" y="8683"/>
                      <a:pt x="845" y="8881"/>
                    </a:cubicBezTo>
                    <a:cubicBezTo>
                      <a:pt x="800" y="9110"/>
                      <a:pt x="937" y="9315"/>
                      <a:pt x="1165" y="9361"/>
                    </a:cubicBezTo>
                    <a:cubicBezTo>
                      <a:pt x="1646" y="9448"/>
                      <a:pt x="2127" y="9491"/>
                      <a:pt x="2601" y="9491"/>
                    </a:cubicBezTo>
                    <a:cubicBezTo>
                      <a:pt x="4489" y="9491"/>
                      <a:pt x="6284" y="8812"/>
                      <a:pt x="7670" y="7535"/>
                    </a:cubicBezTo>
                    <a:cubicBezTo>
                      <a:pt x="8560" y="6713"/>
                      <a:pt x="9245" y="5663"/>
                      <a:pt x="9633" y="4499"/>
                    </a:cubicBezTo>
                    <a:cubicBezTo>
                      <a:pt x="10021" y="3381"/>
                      <a:pt x="10135" y="2148"/>
                      <a:pt x="9975" y="961"/>
                    </a:cubicBezTo>
                    <a:cubicBezTo>
                      <a:pt x="9933" y="747"/>
                      <a:pt x="9750" y="594"/>
                      <a:pt x="9558" y="594"/>
                    </a:cubicBezTo>
                    <a:close/>
                    <a:moveTo>
                      <a:pt x="11069" y="228"/>
                    </a:moveTo>
                    <a:cubicBezTo>
                      <a:pt x="11054" y="228"/>
                      <a:pt x="11040" y="229"/>
                      <a:pt x="11025" y="231"/>
                    </a:cubicBezTo>
                    <a:cubicBezTo>
                      <a:pt x="10934" y="253"/>
                      <a:pt x="10866" y="299"/>
                      <a:pt x="10797" y="345"/>
                    </a:cubicBezTo>
                    <a:cubicBezTo>
                      <a:pt x="10706" y="436"/>
                      <a:pt x="10660" y="573"/>
                      <a:pt x="10660" y="710"/>
                    </a:cubicBezTo>
                    <a:cubicBezTo>
                      <a:pt x="11048" y="3472"/>
                      <a:pt x="10089" y="6211"/>
                      <a:pt x="8126" y="8037"/>
                    </a:cubicBezTo>
                    <a:cubicBezTo>
                      <a:pt x="6587" y="9468"/>
                      <a:pt x="4602" y="10223"/>
                      <a:pt x="2513" y="10223"/>
                    </a:cubicBezTo>
                    <a:cubicBezTo>
                      <a:pt x="1970" y="10223"/>
                      <a:pt x="1419" y="10172"/>
                      <a:pt x="868" y="10068"/>
                    </a:cubicBezTo>
                    <a:cubicBezTo>
                      <a:pt x="841" y="10063"/>
                      <a:pt x="815" y="10060"/>
                      <a:pt x="789" y="10060"/>
                    </a:cubicBezTo>
                    <a:cubicBezTo>
                      <a:pt x="594" y="10060"/>
                      <a:pt x="429" y="10206"/>
                      <a:pt x="389" y="10388"/>
                    </a:cubicBezTo>
                    <a:cubicBezTo>
                      <a:pt x="343" y="10616"/>
                      <a:pt x="503" y="10822"/>
                      <a:pt x="708" y="10867"/>
                    </a:cubicBezTo>
                    <a:cubicBezTo>
                      <a:pt x="1316" y="10980"/>
                      <a:pt x="1921" y="11036"/>
                      <a:pt x="2518" y="11036"/>
                    </a:cubicBezTo>
                    <a:cubicBezTo>
                      <a:pt x="4816" y="11036"/>
                      <a:pt x="6989" y="10211"/>
                      <a:pt x="8674" y="8653"/>
                    </a:cubicBezTo>
                    <a:cubicBezTo>
                      <a:pt x="9770" y="7626"/>
                      <a:pt x="10614" y="6348"/>
                      <a:pt x="11071" y="4933"/>
                    </a:cubicBezTo>
                    <a:cubicBezTo>
                      <a:pt x="11550" y="3563"/>
                      <a:pt x="11687" y="2057"/>
                      <a:pt x="11482" y="596"/>
                    </a:cubicBezTo>
                    <a:cubicBezTo>
                      <a:pt x="11460" y="382"/>
                      <a:pt x="11279" y="228"/>
                      <a:pt x="11069" y="228"/>
                    </a:cubicBezTo>
                    <a:close/>
                    <a:moveTo>
                      <a:pt x="12849" y="0"/>
                    </a:moveTo>
                    <a:cubicBezTo>
                      <a:pt x="12835" y="0"/>
                      <a:pt x="12820" y="1"/>
                      <a:pt x="12806" y="2"/>
                    </a:cubicBezTo>
                    <a:cubicBezTo>
                      <a:pt x="12714" y="25"/>
                      <a:pt x="12646" y="71"/>
                      <a:pt x="12577" y="117"/>
                    </a:cubicBezTo>
                    <a:cubicBezTo>
                      <a:pt x="12486" y="208"/>
                      <a:pt x="12440" y="322"/>
                      <a:pt x="12440" y="459"/>
                    </a:cubicBezTo>
                    <a:cubicBezTo>
                      <a:pt x="12783" y="3700"/>
                      <a:pt x="11550" y="6964"/>
                      <a:pt x="9154" y="9178"/>
                    </a:cubicBezTo>
                    <a:cubicBezTo>
                      <a:pt x="7194" y="10985"/>
                      <a:pt x="4681" y="11968"/>
                      <a:pt x="2074" y="11968"/>
                    </a:cubicBezTo>
                    <a:cubicBezTo>
                      <a:pt x="1553" y="11968"/>
                      <a:pt x="1028" y="11929"/>
                      <a:pt x="503" y="11849"/>
                    </a:cubicBezTo>
                    <a:cubicBezTo>
                      <a:pt x="479" y="11843"/>
                      <a:pt x="455" y="11841"/>
                      <a:pt x="431" y="11841"/>
                    </a:cubicBezTo>
                    <a:cubicBezTo>
                      <a:pt x="247" y="11841"/>
                      <a:pt x="67" y="11989"/>
                      <a:pt x="46" y="12191"/>
                    </a:cubicBezTo>
                    <a:cubicBezTo>
                      <a:pt x="1" y="12396"/>
                      <a:pt x="160" y="12625"/>
                      <a:pt x="389" y="12648"/>
                    </a:cubicBezTo>
                    <a:cubicBezTo>
                      <a:pt x="946" y="12734"/>
                      <a:pt x="1511" y="12777"/>
                      <a:pt x="2077" y="12777"/>
                    </a:cubicBezTo>
                    <a:cubicBezTo>
                      <a:pt x="3157" y="12777"/>
                      <a:pt x="4240" y="12620"/>
                      <a:pt x="5273" y="12305"/>
                    </a:cubicBezTo>
                    <a:cubicBezTo>
                      <a:pt x="6940" y="11826"/>
                      <a:pt x="8423" y="10959"/>
                      <a:pt x="9701" y="9772"/>
                    </a:cubicBezTo>
                    <a:cubicBezTo>
                      <a:pt x="11025" y="8562"/>
                      <a:pt x="12007" y="7078"/>
                      <a:pt x="12623" y="5412"/>
                    </a:cubicBezTo>
                    <a:cubicBezTo>
                      <a:pt x="13217" y="3814"/>
                      <a:pt x="13445" y="2057"/>
                      <a:pt x="13262" y="368"/>
                    </a:cubicBezTo>
                    <a:cubicBezTo>
                      <a:pt x="13241" y="154"/>
                      <a:pt x="13059" y="0"/>
                      <a:pt x="12849" y="0"/>
                    </a:cubicBezTo>
                    <a:close/>
                    <a:moveTo>
                      <a:pt x="13559" y="1418"/>
                    </a:moveTo>
                    <a:lnTo>
                      <a:pt x="13559" y="1418"/>
                    </a:lnTo>
                    <a:cubicBezTo>
                      <a:pt x="13833" y="4682"/>
                      <a:pt x="12714" y="7968"/>
                      <a:pt x="10181" y="10297"/>
                    </a:cubicBezTo>
                    <a:cubicBezTo>
                      <a:pt x="8137" y="12187"/>
                      <a:pt x="5551" y="13119"/>
                      <a:pt x="2929" y="13119"/>
                    </a:cubicBezTo>
                    <a:cubicBezTo>
                      <a:pt x="2417" y="13119"/>
                      <a:pt x="1904" y="13084"/>
                      <a:pt x="1393" y="13013"/>
                    </a:cubicBezTo>
                    <a:lnTo>
                      <a:pt x="1210" y="14040"/>
                    </a:lnTo>
                    <a:cubicBezTo>
                      <a:pt x="1792" y="14132"/>
                      <a:pt x="2384" y="14177"/>
                      <a:pt x="2981" y="14177"/>
                    </a:cubicBezTo>
                    <a:cubicBezTo>
                      <a:pt x="5803" y="14177"/>
                      <a:pt x="8711" y="13153"/>
                      <a:pt x="10934" y="11118"/>
                    </a:cubicBezTo>
                    <a:cubicBezTo>
                      <a:pt x="13696" y="8539"/>
                      <a:pt x="14974" y="4933"/>
                      <a:pt x="14609" y="1463"/>
                    </a:cubicBezTo>
                    <a:lnTo>
                      <a:pt x="13559" y="1418"/>
                    </a:lnTo>
                    <a:close/>
                  </a:path>
                </a:pathLst>
              </a:custGeom>
              <a:solidFill>
                <a:srgbClr val="F3D3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7400750" y="2582275"/>
                <a:ext cx="388625" cy="371600"/>
              </a:xfrm>
              <a:custGeom>
                <a:avLst/>
                <a:gdLst/>
                <a:ahLst/>
                <a:cxnLst/>
                <a:rect l="l" t="t" r="r" b="b"/>
                <a:pathLst>
                  <a:path w="15545" h="14864" extrusionOk="0">
                    <a:moveTo>
                      <a:pt x="12139" y="0"/>
                    </a:moveTo>
                    <a:cubicBezTo>
                      <a:pt x="10441" y="0"/>
                      <a:pt x="9038" y="891"/>
                      <a:pt x="8994" y="2058"/>
                    </a:cubicBezTo>
                    <a:cubicBezTo>
                      <a:pt x="8948" y="3268"/>
                      <a:pt x="10363" y="4295"/>
                      <a:pt x="12166" y="4363"/>
                    </a:cubicBezTo>
                    <a:cubicBezTo>
                      <a:pt x="12230" y="4366"/>
                      <a:pt x="12293" y="4367"/>
                      <a:pt x="12356" y="4367"/>
                    </a:cubicBezTo>
                    <a:cubicBezTo>
                      <a:pt x="14073" y="4367"/>
                      <a:pt x="15455" y="3476"/>
                      <a:pt x="15499" y="2309"/>
                    </a:cubicBezTo>
                    <a:cubicBezTo>
                      <a:pt x="15545" y="1099"/>
                      <a:pt x="14129" y="72"/>
                      <a:pt x="12326" y="4"/>
                    </a:cubicBezTo>
                    <a:cubicBezTo>
                      <a:pt x="12263" y="1"/>
                      <a:pt x="12201" y="0"/>
                      <a:pt x="12139" y="0"/>
                    </a:cubicBezTo>
                    <a:close/>
                    <a:moveTo>
                      <a:pt x="2296" y="8425"/>
                    </a:moveTo>
                    <a:cubicBezTo>
                      <a:pt x="1133" y="8425"/>
                      <a:pt x="136" y="9824"/>
                      <a:pt x="69" y="11576"/>
                    </a:cubicBezTo>
                    <a:cubicBezTo>
                      <a:pt x="0" y="13334"/>
                      <a:pt x="914" y="14817"/>
                      <a:pt x="2100" y="14863"/>
                    </a:cubicBezTo>
                    <a:cubicBezTo>
                      <a:pt x="2119" y="14864"/>
                      <a:pt x="2138" y="14864"/>
                      <a:pt x="2157" y="14864"/>
                    </a:cubicBezTo>
                    <a:cubicBezTo>
                      <a:pt x="3320" y="14864"/>
                      <a:pt x="4316" y="13488"/>
                      <a:pt x="4383" y="11736"/>
                    </a:cubicBezTo>
                    <a:cubicBezTo>
                      <a:pt x="4451" y="9955"/>
                      <a:pt x="3538" y="8472"/>
                      <a:pt x="2352" y="8426"/>
                    </a:cubicBezTo>
                    <a:cubicBezTo>
                      <a:pt x="2333" y="8425"/>
                      <a:pt x="2314" y="8425"/>
                      <a:pt x="2296" y="8425"/>
                    </a:cubicBezTo>
                    <a:close/>
                  </a:path>
                </a:pathLst>
              </a:custGeom>
              <a:solidFill>
                <a:srgbClr val="F5C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7400750" y="2581925"/>
                <a:ext cx="388625" cy="371950"/>
              </a:xfrm>
              <a:custGeom>
                <a:avLst/>
                <a:gdLst/>
                <a:ahLst/>
                <a:cxnLst/>
                <a:rect l="l" t="t" r="r" b="b"/>
                <a:pathLst>
                  <a:path w="15545" h="14878" extrusionOk="0">
                    <a:moveTo>
                      <a:pt x="12029" y="1"/>
                    </a:moveTo>
                    <a:cubicBezTo>
                      <a:pt x="11932" y="1"/>
                      <a:pt x="11835" y="6"/>
                      <a:pt x="11733" y="18"/>
                    </a:cubicBezTo>
                    <a:cubicBezTo>
                      <a:pt x="13239" y="269"/>
                      <a:pt x="14358" y="1205"/>
                      <a:pt x="14312" y="2277"/>
                    </a:cubicBezTo>
                    <a:cubicBezTo>
                      <a:pt x="14266" y="3350"/>
                      <a:pt x="13102" y="4195"/>
                      <a:pt x="11573" y="4332"/>
                    </a:cubicBezTo>
                    <a:cubicBezTo>
                      <a:pt x="11756" y="4354"/>
                      <a:pt x="11961" y="4377"/>
                      <a:pt x="12166" y="4377"/>
                    </a:cubicBezTo>
                    <a:cubicBezTo>
                      <a:pt x="12229" y="4380"/>
                      <a:pt x="12292" y="4381"/>
                      <a:pt x="12354" y="4381"/>
                    </a:cubicBezTo>
                    <a:cubicBezTo>
                      <a:pt x="14051" y="4381"/>
                      <a:pt x="15455" y="3490"/>
                      <a:pt x="15499" y="2323"/>
                    </a:cubicBezTo>
                    <a:cubicBezTo>
                      <a:pt x="15545" y="1113"/>
                      <a:pt x="14129" y="86"/>
                      <a:pt x="12326" y="18"/>
                    </a:cubicBezTo>
                    <a:cubicBezTo>
                      <a:pt x="12223" y="6"/>
                      <a:pt x="12126" y="1"/>
                      <a:pt x="12029" y="1"/>
                    </a:cubicBezTo>
                    <a:close/>
                    <a:moveTo>
                      <a:pt x="137" y="10905"/>
                    </a:moveTo>
                    <a:cubicBezTo>
                      <a:pt x="92" y="11111"/>
                      <a:pt x="69" y="11339"/>
                      <a:pt x="69" y="11590"/>
                    </a:cubicBezTo>
                    <a:cubicBezTo>
                      <a:pt x="0" y="13348"/>
                      <a:pt x="914" y="14831"/>
                      <a:pt x="2100" y="14877"/>
                    </a:cubicBezTo>
                    <a:cubicBezTo>
                      <a:pt x="2119" y="14878"/>
                      <a:pt x="2138" y="14878"/>
                      <a:pt x="2157" y="14878"/>
                    </a:cubicBezTo>
                    <a:cubicBezTo>
                      <a:pt x="3320" y="14878"/>
                      <a:pt x="4316" y="13502"/>
                      <a:pt x="4383" y="11750"/>
                    </a:cubicBezTo>
                    <a:cubicBezTo>
                      <a:pt x="4383" y="11522"/>
                      <a:pt x="4383" y="11271"/>
                      <a:pt x="4360" y="11065"/>
                    </a:cubicBezTo>
                    <a:cubicBezTo>
                      <a:pt x="4092" y="12473"/>
                      <a:pt x="3233" y="13509"/>
                      <a:pt x="2212" y="13509"/>
                    </a:cubicBezTo>
                    <a:cubicBezTo>
                      <a:pt x="2190" y="13509"/>
                      <a:pt x="2168" y="13508"/>
                      <a:pt x="2146" y="13507"/>
                    </a:cubicBezTo>
                    <a:cubicBezTo>
                      <a:pt x="1119" y="13462"/>
                      <a:pt x="297" y="12343"/>
                      <a:pt x="137" y="10905"/>
                    </a:cubicBezTo>
                    <a:close/>
                  </a:path>
                </a:pathLst>
              </a:custGeom>
              <a:solidFill>
                <a:srgbClr val="ECB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" name="Google Shape;123;p15"/>
            <p:cNvSpPr txBox="1"/>
            <p:nvPr/>
          </p:nvSpPr>
          <p:spPr>
            <a:xfrm>
              <a:off x="6626450" y="3427150"/>
              <a:ext cx="16977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Breads, grains and pasta are good sources of carbohydrates.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8CB18BB-5D36-26B2-E334-BB213D5B6155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01CF495-6A44-C716-1595-F0E51B0199FF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C1FD0-1DBA-4417-6E95-B19F84E8E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ECE359-58B0-0130-F84D-0B1B2EDB47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29" name="Google Shape;129;p16"/>
          <p:cNvPicPr preferRelativeResize="0"/>
          <p:nvPr/>
        </p:nvPicPr>
        <p:blipFill rotWithShape="1">
          <a:blip r:embed="rId3">
            <a:alphaModFix/>
          </a:blip>
          <a:srcRect r="24693"/>
          <a:stretch/>
        </p:blipFill>
        <p:spPr>
          <a:xfrm>
            <a:off x="0" y="0"/>
            <a:ext cx="5811456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16"/>
          <p:cNvCxnSpPr/>
          <p:nvPr/>
        </p:nvCxnSpPr>
        <p:spPr>
          <a:xfrm>
            <a:off x="5811450" y="-3300"/>
            <a:ext cx="0" cy="5150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" name="Google Shape;131;p16"/>
          <p:cNvSpPr txBox="1"/>
          <p:nvPr/>
        </p:nvSpPr>
        <p:spPr>
          <a:xfrm>
            <a:off x="6364675" y="2156100"/>
            <a:ext cx="2274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Breads, grains and pasta are good sources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carbohydrates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467B3DE-B4DF-5F6F-05E8-A84116266F94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100C2C4-4241-2CB5-E1DA-EF8595E76B24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FDD465-9D22-B8FC-7364-2644160309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45F6EF-1646-BC3A-D673-DB2092AFEF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37" name="Google Shape;137;p17"/>
          <p:cNvGrpSpPr/>
          <p:nvPr/>
        </p:nvGrpSpPr>
        <p:grpSpPr>
          <a:xfrm>
            <a:off x="1105900" y="934788"/>
            <a:ext cx="3509852" cy="3273917"/>
            <a:chOff x="1277025" y="491625"/>
            <a:chExt cx="5014075" cy="4677025"/>
          </a:xfrm>
        </p:grpSpPr>
        <p:sp>
          <p:nvSpPr>
            <p:cNvPr id="138" name="Google Shape;138;p17"/>
            <p:cNvSpPr/>
            <p:nvPr/>
          </p:nvSpPr>
          <p:spPr>
            <a:xfrm>
              <a:off x="2291075" y="3530875"/>
              <a:ext cx="162775" cy="237700"/>
            </a:xfrm>
            <a:custGeom>
              <a:avLst/>
              <a:gdLst/>
              <a:ahLst/>
              <a:cxnLst/>
              <a:rect l="l" t="t" r="r" b="b"/>
              <a:pathLst>
                <a:path w="6511" h="9508" extrusionOk="0">
                  <a:moveTo>
                    <a:pt x="1671" y="1"/>
                  </a:moveTo>
                  <a:lnTo>
                    <a:pt x="0" y="692"/>
                  </a:lnTo>
                  <a:lnTo>
                    <a:pt x="5128" y="9507"/>
                  </a:lnTo>
                  <a:lnTo>
                    <a:pt x="6511" y="8355"/>
                  </a:lnTo>
                  <a:lnTo>
                    <a:pt x="16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7"/>
            <p:cNvSpPr/>
            <p:nvPr/>
          </p:nvSpPr>
          <p:spPr>
            <a:xfrm>
              <a:off x="2785125" y="3350825"/>
              <a:ext cx="72050" cy="79250"/>
            </a:xfrm>
            <a:custGeom>
              <a:avLst/>
              <a:gdLst/>
              <a:ahLst/>
              <a:cxnLst/>
              <a:rect l="l" t="t" r="r" b="b"/>
              <a:pathLst>
                <a:path w="2882" h="3170" extrusionOk="0">
                  <a:moveTo>
                    <a:pt x="1672" y="1"/>
                  </a:moveTo>
                  <a:lnTo>
                    <a:pt x="1" y="577"/>
                  </a:lnTo>
                  <a:lnTo>
                    <a:pt x="1499" y="3169"/>
                  </a:lnTo>
                  <a:lnTo>
                    <a:pt x="2881" y="2132"/>
                  </a:lnTo>
                  <a:lnTo>
                    <a:pt x="16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2455275" y="3471825"/>
              <a:ext cx="133975" cy="185825"/>
            </a:xfrm>
            <a:custGeom>
              <a:avLst/>
              <a:gdLst/>
              <a:ahLst/>
              <a:cxnLst/>
              <a:rect l="l" t="t" r="r" b="b"/>
              <a:pathLst>
                <a:path w="5359" h="7433" extrusionOk="0">
                  <a:moveTo>
                    <a:pt x="1671" y="0"/>
                  </a:moveTo>
                  <a:lnTo>
                    <a:pt x="1" y="576"/>
                  </a:lnTo>
                  <a:lnTo>
                    <a:pt x="3976" y="7433"/>
                  </a:lnTo>
                  <a:lnTo>
                    <a:pt x="5359" y="6280"/>
                  </a:lnTo>
                  <a:lnTo>
                    <a:pt x="16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2620925" y="3411325"/>
              <a:ext cx="100850" cy="132550"/>
            </a:xfrm>
            <a:custGeom>
              <a:avLst/>
              <a:gdLst/>
              <a:ahLst/>
              <a:cxnLst/>
              <a:rect l="l" t="t" r="r" b="b"/>
              <a:pathLst>
                <a:path w="4034" h="5302" extrusionOk="0">
                  <a:moveTo>
                    <a:pt x="1671" y="0"/>
                  </a:moveTo>
                  <a:lnTo>
                    <a:pt x="0" y="634"/>
                  </a:lnTo>
                  <a:lnTo>
                    <a:pt x="2766" y="5301"/>
                  </a:lnTo>
                  <a:lnTo>
                    <a:pt x="4034" y="4149"/>
                  </a:lnTo>
                  <a:lnTo>
                    <a:pt x="16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5138750" y="3549600"/>
              <a:ext cx="158475" cy="230500"/>
            </a:xfrm>
            <a:custGeom>
              <a:avLst/>
              <a:gdLst/>
              <a:ahLst/>
              <a:cxnLst/>
              <a:rect l="l" t="t" r="r" b="b"/>
              <a:pathLst>
                <a:path w="6339" h="9220" extrusionOk="0">
                  <a:moveTo>
                    <a:pt x="4667" y="1"/>
                  </a:moveTo>
                  <a:lnTo>
                    <a:pt x="0" y="8124"/>
                  </a:lnTo>
                  <a:lnTo>
                    <a:pt x="1383" y="9219"/>
                  </a:lnTo>
                  <a:lnTo>
                    <a:pt x="6338" y="577"/>
                  </a:lnTo>
                  <a:lnTo>
                    <a:pt x="46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4731100" y="3362350"/>
              <a:ext cx="74925" cy="86450"/>
            </a:xfrm>
            <a:custGeom>
              <a:avLst/>
              <a:gdLst/>
              <a:ahLst/>
              <a:cxnLst/>
              <a:rect l="l" t="t" r="r" b="b"/>
              <a:pathLst>
                <a:path w="2997" h="3458" extrusionOk="0">
                  <a:moveTo>
                    <a:pt x="1384" y="0"/>
                  </a:moveTo>
                  <a:lnTo>
                    <a:pt x="1" y="2305"/>
                  </a:lnTo>
                  <a:lnTo>
                    <a:pt x="1384" y="3457"/>
                  </a:lnTo>
                  <a:lnTo>
                    <a:pt x="2997" y="577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5003350" y="3486225"/>
              <a:ext cx="129650" cy="184400"/>
            </a:xfrm>
            <a:custGeom>
              <a:avLst/>
              <a:gdLst/>
              <a:ahLst/>
              <a:cxnLst/>
              <a:rect l="l" t="t" r="r" b="b"/>
              <a:pathLst>
                <a:path w="5186" h="7376" extrusionOk="0">
                  <a:moveTo>
                    <a:pt x="3515" y="0"/>
                  </a:moveTo>
                  <a:lnTo>
                    <a:pt x="0" y="6223"/>
                  </a:lnTo>
                  <a:lnTo>
                    <a:pt x="1326" y="7375"/>
                  </a:lnTo>
                  <a:lnTo>
                    <a:pt x="5186" y="634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7"/>
            <p:cNvSpPr/>
            <p:nvPr/>
          </p:nvSpPr>
          <p:spPr>
            <a:xfrm>
              <a:off x="4866500" y="3422850"/>
              <a:ext cx="102300" cy="135425"/>
            </a:xfrm>
            <a:custGeom>
              <a:avLst/>
              <a:gdLst/>
              <a:ahLst/>
              <a:cxnLst/>
              <a:rect l="l" t="t" r="r" b="b"/>
              <a:pathLst>
                <a:path w="4092" h="5417" extrusionOk="0">
                  <a:moveTo>
                    <a:pt x="2478" y="0"/>
                  </a:moveTo>
                  <a:lnTo>
                    <a:pt x="1" y="4322"/>
                  </a:lnTo>
                  <a:lnTo>
                    <a:pt x="1384" y="5416"/>
                  </a:lnTo>
                  <a:lnTo>
                    <a:pt x="4092" y="692"/>
                  </a:lnTo>
                  <a:lnTo>
                    <a:pt x="24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7"/>
            <p:cNvSpPr/>
            <p:nvPr/>
          </p:nvSpPr>
          <p:spPr>
            <a:xfrm>
              <a:off x="1965550" y="1099475"/>
              <a:ext cx="3305750" cy="3428175"/>
            </a:xfrm>
            <a:custGeom>
              <a:avLst/>
              <a:gdLst/>
              <a:ahLst/>
              <a:cxnLst/>
              <a:rect l="l" t="t" r="r" b="b"/>
              <a:pathLst>
                <a:path w="132230" h="137127" extrusionOk="0">
                  <a:moveTo>
                    <a:pt x="0" y="0"/>
                  </a:moveTo>
                  <a:lnTo>
                    <a:pt x="0" y="22471"/>
                  </a:lnTo>
                  <a:lnTo>
                    <a:pt x="0" y="27944"/>
                  </a:lnTo>
                  <a:lnTo>
                    <a:pt x="0" y="33360"/>
                  </a:lnTo>
                  <a:lnTo>
                    <a:pt x="35953" y="49205"/>
                  </a:lnTo>
                  <a:lnTo>
                    <a:pt x="35953" y="88729"/>
                  </a:lnTo>
                  <a:lnTo>
                    <a:pt x="35953" y="90170"/>
                  </a:lnTo>
                  <a:lnTo>
                    <a:pt x="35953" y="90631"/>
                  </a:lnTo>
                  <a:lnTo>
                    <a:pt x="36413" y="90861"/>
                  </a:lnTo>
                  <a:lnTo>
                    <a:pt x="37623" y="91610"/>
                  </a:lnTo>
                  <a:lnTo>
                    <a:pt x="71732" y="111315"/>
                  </a:lnTo>
                  <a:lnTo>
                    <a:pt x="67180" y="137127"/>
                  </a:lnTo>
                  <a:lnTo>
                    <a:pt x="78185" y="137127"/>
                  </a:lnTo>
                  <a:lnTo>
                    <a:pt x="73633" y="111315"/>
                  </a:lnTo>
                  <a:lnTo>
                    <a:pt x="107742" y="91553"/>
                  </a:lnTo>
                  <a:lnTo>
                    <a:pt x="109010" y="90861"/>
                  </a:lnTo>
                  <a:lnTo>
                    <a:pt x="109413" y="90631"/>
                  </a:lnTo>
                  <a:lnTo>
                    <a:pt x="109413" y="90170"/>
                  </a:lnTo>
                  <a:lnTo>
                    <a:pt x="109413" y="88729"/>
                  </a:lnTo>
                  <a:lnTo>
                    <a:pt x="109413" y="50184"/>
                  </a:lnTo>
                  <a:cubicBezTo>
                    <a:pt x="109816" y="50415"/>
                    <a:pt x="110277" y="50530"/>
                    <a:pt x="110623" y="50703"/>
                  </a:cubicBezTo>
                  <a:cubicBezTo>
                    <a:pt x="110933" y="50765"/>
                    <a:pt x="111236" y="50797"/>
                    <a:pt x="111523" y="50797"/>
                  </a:cubicBezTo>
                  <a:cubicBezTo>
                    <a:pt x="112037" y="50797"/>
                    <a:pt x="112501" y="50694"/>
                    <a:pt x="112870" y="50472"/>
                  </a:cubicBezTo>
                  <a:cubicBezTo>
                    <a:pt x="113504" y="50127"/>
                    <a:pt x="113965" y="49435"/>
                    <a:pt x="114138" y="48571"/>
                  </a:cubicBezTo>
                  <a:cubicBezTo>
                    <a:pt x="114368" y="47880"/>
                    <a:pt x="114426" y="46842"/>
                    <a:pt x="114368" y="45690"/>
                  </a:cubicBezTo>
                  <a:cubicBezTo>
                    <a:pt x="114310" y="44711"/>
                    <a:pt x="114368" y="43962"/>
                    <a:pt x="114541" y="43385"/>
                  </a:cubicBezTo>
                  <a:cubicBezTo>
                    <a:pt x="114656" y="42982"/>
                    <a:pt x="114829" y="42694"/>
                    <a:pt x="115002" y="42636"/>
                  </a:cubicBezTo>
                  <a:cubicBezTo>
                    <a:pt x="115117" y="42550"/>
                    <a:pt x="115247" y="42507"/>
                    <a:pt x="115405" y="42507"/>
                  </a:cubicBezTo>
                  <a:cubicBezTo>
                    <a:pt x="115564" y="42507"/>
                    <a:pt x="115751" y="42550"/>
                    <a:pt x="115981" y="42636"/>
                  </a:cubicBezTo>
                  <a:cubicBezTo>
                    <a:pt x="116557" y="42752"/>
                    <a:pt x="117191" y="43097"/>
                    <a:pt x="118055" y="43616"/>
                  </a:cubicBezTo>
                  <a:cubicBezTo>
                    <a:pt x="119093" y="44250"/>
                    <a:pt x="119842" y="44711"/>
                    <a:pt x="120648" y="44941"/>
                  </a:cubicBezTo>
                  <a:cubicBezTo>
                    <a:pt x="120986" y="44983"/>
                    <a:pt x="121308" y="45010"/>
                    <a:pt x="121608" y="45010"/>
                  </a:cubicBezTo>
                  <a:cubicBezTo>
                    <a:pt x="122130" y="45010"/>
                    <a:pt x="122588" y="44930"/>
                    <a:pt x="122953" y="44711"/>
                  </a:cubicBezTo>
                  <a:cubicBezTo>
                    <a:pt x="123587" y="44365"/>
                    <a:pt x="124048" y="43674"/>
                    <a:pt x="124278" y="42809"/>
                  </a:cubicBezTo>
                  <a:cubicBezTo>
                    <a:pt x="124451" y="42118"/>
                    <a:pt x="124566" y="41081"/>
                    <a:pt x="124451" y="39928"/>
                  </a:cubicBezTo>
                  <a:cubicBezTo>
                    <a:pt x="124393" y="38949"/>
                    <a:pt x="124451" y="38200"/>
                    <a:pt x="124624" y="37624"/>
                  </a:cubicBezTo>
                  <a:cubicBezTo>
                    <a:pt x="124739" y="37221"/>
                    <a:pt x="124912" y="36932"/>
                    <a:pt x="125142" y="36875"/>
                  </a:cubicBezTo>
                  <a:cubicBezTo>
                    <a:pt x="125229" y="36788"/>
                    <a:pt x="125344" y="36745"/>
                    <a:pt x="125495" y="36745"/>
                  </a:cubicBezTo>
                  <a:cubicBezTo>
                    <a:pt x="125646" y="36745"/>
                    <a:pt x="125834" y="36788"/>
                    <a:pt x="126064" y="36875"/>
                  </a:cubicBezTo>
                  <a:cubicBezTo>
                    <a:pt x="126583" y="36990"/>
                    <a:pt x="127216" y="37278"/>
                    <a:pt x="128023" y="37797"/>
                  </a:cubicBezTo>
                  <a:cubicBezTo>
                    <a:pt x="128484" y="38603"/>
                    <a:pt x="129003" y="39179"/>
                    <a:pt x="129463" y="39525"/>
                  </a:cubicBezTo>
                  <a:cubicBezTo>
                    <a:pt x="129752" y="39756"/>
                    <a:pt x="130040" y="39928"/>
                    <a:pt x="130212" y="40044"/>
                  </a:cubicBezTo>
                  <a:cubicBezTo>
                    <a:pt x="130355" y="40085"/>
                    <a:pt x="130498" y="40104"/>
                    <a:pt x="130636" y="40104"/>
                  </a:cubicBezTo>
                  <a:cubicBezTo>
                    <a:pt x="130887" y="40104"/>
                    <a:pt x="131121" y="40040"/>
                    <a:pt x="131307" y="39928"/>
                  </a:cubicBezTo>
                  <a:cubicBezTo>
                    <a:pt x="131595" y="39813"/>
                    <a:pt x="131826" y="39525"/>
                    <a:pt x="131941" y="39179"/>
                  </a:cubicBezTo>
                  <a:cubicBezTo>
                    <a:pt x="132114" y="38891"/>
                    <a:pt x="132171" y="38603"/>
                    <a:pt x="132171" y="38200"/>
                  </a:cubicBezTo>
                  <a:cubicBezTo>
                    <a:pt x="132229" y="37566"/>
                    <a:pt x="132229" y="36644"/>
                    <a:pt x="132229" y="35550"/>
                  </a:cubicBezTo>
                  <a:lnTo>
                    <a:pt x="132229" y="35550"/>
                  </a:lnTo>
                  <a:lnTo>
                    <a:pt x="130501" y="35607"/>
                  </a:lnTo>
                  <a:cubicBezTo>
                    <a:pt x="130616" y="36644"/>
                    <a:pt x="130616" y="37451"/>
                    <a:pt x="130501" y="37912"/>
                  </a:cubicBezTo>
                  <a:cubicBezTo>
                    <a:pt x="130501" y="38027"/>
                    <a:pt x="130501" y="38085"/>
                    <a:pt x="130443" y="38142"/>
                  </a:cubicBezTo>
                  <a:cubicBezTo>
                    <a:pt x="130155" y="37854"/>
                    <a:pt x="129752" y="37336"/>
                    <a:pt x="129291" y="36644"/>
                  </a:cubicBezTo>
                  <a:lnTo>
                    <a:pt x="129233" y="36472"/>
                  </a:lnTo>
                  <a:lnTo>
                    <a:pt x="129060" y="36414"/>
                  </a:lnTo>
                  <a:cubicBezTo>
                    <a:pt x="128081" y="35780"/>
                    <a:pt x="127274" y="35319"/>
                    <a:pt x="126467" y="35146"/>
                  </a:cubicBezTo>
                  <a:cubicBezTo>
                    <a:pt x="126122" y="35054"/>
                    <a:pt x="125794" y="35008"/>
                    <a:pt x="125489" y="35008"/>
                  </a:cubicBezTo>
                  <a:cubicBezTo>
                    <a:pt x="125032" y="35008"/>
                    <a:pt x="124624" y="35112"/>
                    <a:pt x="124278" y="35319"/>
                  </a:cubicBezTo>
                  <a:cubicBezTo>
                    <a:pt x="123587" y="35722"/>
                    <a:pt x="123183" y="36356"/>
                    <a:pt x="122953" y="37221"/>
                  </a:cubicBezTo>
                  <a:cubicBezTo>
                    <a:pt x="122722" y="37912"/>
                    <a:pt x="122665" y="38949"/>
                    <a:pt x="122722" y="40101"/>
                  </a:cubicBezTo>
                  <a:cubicBezTo>
                    <a:pt x="122838" y="41081"/>
                    <a:pt x="122722" y="41830"/>
                    <a:pt x="122607" y="42406"/>
                  </a:cubicBezTo>
                  <a:cubicBezTo>
                    <a:pt x="122434" y="42809"/>
                    <a:pt x="122319" y="43097"/>
                    <a:pt x="122089" y="43213"/>
                  </a:cubicBezTo>
                  <a:cubicBezTo>
                    <a:pt x="121973" y="43270"/>
                    <a:pt x="121844" y="43299"/>
                    <a:pt x="121692" y="43299"/>
                  </a:cubicBezTo>
                  <a:cubicBezTo>
                    <a:pt x="121541" y="43299"/>
                    <a:pt x="121368" y="43270"/>
                    <a:pt x="121167" y="43213"/>
                  </a:cubicBezTo>
                  <a:cubicBezTo>
                    <a:pt x="120591" y="43040"/>
                    <a:pt x="119957" y="42694"/>
                    <a:pt x="119093" y="42176"/>
                  </a:cubicBezTo>
                  <a:cubicBezTo>
                    <a:pt x="118055" y="41542"/>
                    <a:pt x="117249" y="41081"/>
                    <a:pt x="116500" y="40908"/>
                  </a:cubicBezTo>
                  <a:cubicBezTo>
                    <a:pt x="116154" y="40816"/>
                    <a:pt x="115818" y="40770"/>
                    <a:pt x="115501" y="40770"/>
                  </a:cubicBezTo>
                  <a:cubicBezTo>
                    <a:pt x="115027" y="40770"/>
                    <a:pt x="114598" y="40873"/>
                    <a:pt x="114253" y="41081"/>
                  </a:cubicBezTo>
                  <a:cubicBezTo>
                    <a:pt x="113619" y="41484"/>
                    <a:pt x="113158" y="42118"/>
                    <a:pt x="112928" y="42982"/>
                  </a:cubicBezTo>
                  <a:cubicBezTo>
                    <a:pt x="112755" y="43674"/>
                    <a:pt x="112640" y="44711"/>
                    <a:pt x="112755" y="45863"/>
                  </a:cubicBezTo>
                  <a:cubicBezTo>
                    <a:pt x="112812" y="46842"/>
                    <a:pt x="112755" y="47591"/>
                    <a:pt x="112582" y="48168"/>
                  </a:cubicBezTo>
                  <a:cubicBezTo>
                    <a:pt x="112467" y="48571"/>
                    <a:pt x="112294" y="48859"/>
                    <a:pt x="112063" y="48974"/>
                  </a:cubicBezTo>
                  <a:cubicBezTo>
                    <a:pt x="111977" y="49032"/>
                    <a:pt x="111862" y="49061"/>
                    <a:pt x="111710" y="49061"/>
                  </a:cubicBezTo>
                  <a:cubicBezTo>
                    <a:pt x="111559" y="49061"/>
                    <a:pt x="111372" y="49032"/>
                    <a:pt x="111142" y="48974"/>
                  </a:cubicBezTo>
                  <a:cubicBezTo>
                    <a:pt x="110565" y="48801"/>
                    <a:pt x="109932" y="48456"/>
                    <a:pt x="109067" y="47937"/>
                  </a:cubicBezTo>
                  <a:lnTo>
                    <a:pt x="108549" y="48686"/>
                  </a:lnTo>
                  <a:lnTo>
                    <a:pt x="109010" y="47937"/>
                  </a:lnTo>
                  <a:lnTo>
                    <a:pt x="84120" y="33591"/>
                  </a:lnTo>
                  <a:lnTo>
                    <a:pt x="83255" y="35146"/>
                  </a:lnTo>
                  <a:lnTo>
                    <a:pt x="107685" y="49205"/>
                  </a:lnTo>
                  <a:lnTo>
                    <a:pt x="107685" y="88729"/>
                  </a:lnTo>
                  <a:lnTo>
                    <a:pt x="107685" y="89651"/>
                  </a:lnTo>
                  <a:lnTo>
                    <a:pt x="106878" y="90170"/>
                  </a:lnTo>
                  <a:lnTo>
                    <a:pt x="72596" y="109932"/>
                  </a:lnTo>
                  <a:lnTo>
                    <a:pt x="38315" y="90170"/>
                  </a:lnTo>
                  <a:lnTo>
                    <a:pt x="37566" y="89651"/>
                  </a:lnTo>
                  <a:lnTo>
                    <a:pt x="37566" y="88729"/>
                  </a:lnTo>
                  <a:lnTo>
                    <a:pt x="37566" y="49147"/>
                  </a:lnTo>
                  <a:lnTo>
                    <a:pt x="59863" y="36241"/>
                  </a:lnTo>
                  <a:lnTo>
                    <a:pt x="58999" y="34743"/>
                  </a:lnTo>
                  <a:lnTo>
                    <a:pt x="36702" y="47649"/>
                  </a:lnTo>
                  <a:lnTo>
                    <a:pt x="1729" y="23565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7"/>
            <p:cNvSpPr/>
            <p:nvPr/>
          </p:nvSpPr>
          <p:spPr>
            <a:xfrm>
              <a:off x="3548550" y="1528725"/>
              <a:ext cx="468150" cy="525750"/>
            </a:xfrm>
            <a:custGeom>
              <a:avLst/>
              <a:gdLst/>
              <a:ahLst/>
              <a:cxnLst/>
              <a:rect l="l" t="t" r="r" b="b"/>
              <a:pathLst>
                <a:path w="18726" h="21030" extrusionOk="0">
                  <a:moveTo>
                    <a:pt x="9392" y="2420"/>
                  </a:moveTo>
                  <a:cubicBezTo>
                    <a:pt x="13540" y="2420"/>
                    <a:pt x="16133" y="5589"/>
                    <a:pt x="16133" y="10544"/>
                  </a:cubicBezTo>
                  <a:cubicBezTo>
                    <a:pt x="16133" y="15499"/>
                    <a:pt x="13540" y="18668"/>
                    <a:pt x="9392" y="18668"/>
                  </a:cubicBezTo>
                  <a:cubicBezTo>
                    <a:pt x="5186" y="18668"/>
                    <a:pt x="2593" y="15499"/>
                    <a:pt x="2593" y="10544"/>
                  </a:cubicBezTo>
                  <a:cubicBezTo>
                    <a:pt x="2651" y="5589"/>
                    <a:pt x="5243" y="2420"/>
                    <a:pt x="9392" y="2420"/>
                  </a:cubicBezTo>
                  <a:close/>
                  <a:moveTo>
                    <a:pt x="9392" y="0"/>
                  </a:moveTo>
                  <a:cubicBezTo>
                    <a:pt x="3630" y="0"/>
                    <a:pt x="0" y="4033"/>
                    <a:pt x="0" y="10544"/>
                  </a:cubicBezTo>
                  <a:cubicBezTo>
                    <a:pt x="0" y="16997"/>
                    <a:pt x="3630" y="21030"/>
                    <a:pt x="9392" y="21030"/>
                  </a:cubicBezTo>
                  <a:cubicBezTo>
                    <a:pt x="15153" y="21030"/>
                    <a:pt x="18725" y="16997"/>
                    <a:pt x="18725" y="10544"/>
                  </a:cubicBezTo>
                  <a:cubicBezTo>
                    <a:pt x="18725" y="4148"/>
                    <a:pt x="15153" y="0"/>
                    <a:pt x="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7"/>
            <p:cNvSpPr/>
            <p:nvPr/>
          </p:nvSpPr>
          <p:spPr>
            <a:xfrm>
              <a:off x="1753800" y="491625"/>
              <a:ext cx="468150" cy="525775"/>
            </a:xfrm>
            <a:custGeom>
              <a:avLst/>
              <a:gdLst/>
              <a:ahLst/>
              <a:cxnLst/>
              <a:rect l="l" t="t" r="r" b="b"/>
              <a:pathLst>
                <a:path w="18726" h="21031" extrusionOk="0">
                  <a:moveTo>
                    <a:pt x="9334" y="2363"/>
                  </a:moveTo>
                  <a:cubicBezTo>
                    <a:pt x="13540" y="2363"/>
                    <a:pt x="16133" y="5532"/>
                    <a:pt x="16133" y="10544"/>
                  </a:cubicBezTo>
                  <a:cubicBezTo>
                    <a:pt x="16133" y="15499"/>
                    <a:pt x="13540" y="18668"/>
                    <a:pt x="9334" y="18668"/>
                  </a:cubicBezTo>
                  <a:cubicBezTo>
                    <a:pt x="5186" y="18668"/>
                    <a:pt x="2593" y="15499"/>
                    <a:pt x="2593" y="10544"/>
                  </a:cubicBezTo>
                  <a:cubicBezTo>
                    <a:pt x="2593" y="5589"/>
                    <a:pt x="5186" y="2363"/>
                    <a:pt x="9334" y="2363"/>
                  </a:cubicBezTo>
                  <a:close/>
                  <a:moveTo>
                    <a:pt x="9334" y="0"/>
                  </a:moveTo>
                  <a:cubicBezTo>
                    <a:pt x="3573" y="0"/>
                    <a:pt x="1" y="4034"/>
                    <a:pt x="1" y="10544"/>
                  </a:cubicBezTo>
                  <a:cubicBezTo>
                    <a:pt x="1" y="16997"/>
                    <a:pt x="3573" y="21030"/>
                    <a:pt x="9334" y="21030"/>
                  </a:cubicBezTo>
                  <a:cubicBezTo>
                    <a:pt x="15096" y="21030"/>
                    <a:pt x="18726" y="16997"/>
                    <a:pt x="18726" y="10544"/>
                  </a:cubicBezTo>
                  <a:cubicBezTo>
                    <a:pt x="18726" y="4091"/>
                    <a:pt x="15096" y="0"/>
                    <a:pt x="9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7"/>
            <p:cNvSpPr/>
            <p:nvPr/>
          </p:nvSpPr>
          <p:spPr>
            <a:xfrm>
              <a:off x="2291075" y="501700"/>
              <a:ext cx="406225" cy="507050"/>
            </a:xfrm>
            <a:custGeom>
              <a:avLst/>
              <a:gdLst/>
              <a:ahLst/>
              <a:cxnLst/>
              <a:rect l="l" t="t" r="r" b="b"/>
              <a:pathLst>
                <a:path w="16249" h="20282" extrusionOk="0">
                  <a:moveTo>
                    <a:pt x="0" y="1"/>
                  </a:moveTo>
                  <a:lnTo>
                    <a:pt x="0" y="20282"/>
                  </a:lnTo>
                  <a:lnTo>
                    <a:pt x="2651" y="20282"/>
                  </a:lnTo>
                  <a:lnTo>
                    <a:pt x="2651" y="11063"/>
                  </a:lnTo>
                  <a:lnTo>
                    <a:pt x="13713" y="11063"/>
                  </a:lnTo>
                  <a:lnTo>
                    <a:pt x="13713" y="20282"/>
                  </a:lnTo>
                  <a:lnTo>
                    <a:pt x="16248" y="20282"/>
                  </a:lnTo>
                  <a:lnTo>
                    <a:pt x="16248" y="1"/>
                  </a:lnTo>
                  <a:lnTo>
                    <a:pt x="13713" y="1"/>
                  </a:lnTo>
                  <a:lnTo>
                    <a:pt x="13713" y="8758"/>
                  </a:lnTo>
                  <a:lnTo>
                    <a:pt x="2651" y="8758"/>
                  </a:lnTo>
                  <a:lnTo>
                    <a:pt x="2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7"/>
            <p:cNvSpPr/>
            <p:nvPr/>
          </p:nvSpPr>
          <p:spPr>
            <a:xfrm>
              <a:off x="1753800" y="3605775"/>
              <a:ext cx="468150" cy="525775"/>
            </a:xfrm>
            <a:custGeom>
              <a:avLst/>
              <a:gdLst/>
              <a:ahLst/>
              <a:cxnLst/>
              <a:rect l="l" t="t" r="r" b="b"/>
              <a:pathLst>
                <a:path w="18726" h="21031" extrusionOk="0">
                  <a:moveTo>
                    <a:pt x="9334" y="2305"/>
                  </a:moveTo>
                  <a:cubicBezTo>
                    <a:pt x="13540" y="2305"/>
                    <a:pt x="16133" y="5474"/>
                    <a:pt x="16133" y="10429"/>
                  </a:cubicBezTo>
                  <a:cubicBezTo>
                    <a:pt x="16075" y="15442"/>
                    <a:pt x="13483" y="18553"/>
                    <a:pt x="9334" y="18553"/>
                  </a:cubicBezTo>
                  <a:cubicBezTo>
                    <a:pt x="5186" y="18553"/>
                    <a:pt x="2593" y="15384"/>
                    <a:pt x="2593" y="10429"/>
                  </a:cubicBezTo>
                  <a:cubicBezTo>
                    <a:pt x="2593" y="5359"/>
                    <a:pt x="5186" y="2305"/>
                    <a:pt x="9334" y="2305"/>
                  </a:cubicBezTo>
                  <a:close/>
                  <a:moveTo>
                    <a:pt x="9334" y="1"/>
                  </a:moveTo>
                  <a:cubicBezTo>
                    <a:pt x="3573" y="1"/>
                    <a:pt x="1" y="4034"/>
                    <a:pt x="1" y="10487"/>
                  </a:cubicBezTo>
                  <a:cubicBezTo>
                    <a:pt x="1" y="16997"/>
                    <a:pt x="3573" y="21031"/>
                    <a:pt x="9334" y="21031"/>
                  </a:cubicBezTo>
                  <a:cubicBezTo>
                    <a:pt x="15096" y="21031"/>
                    <a:pt x="18726" y="16997"/>
                    <a:pt x="18726" y="10487"/>
                  </a:cubicBezTo>
                  <a:cubicBezTo>
                    <a:pt x="18726" y="4034"/>
                    <a:pt x="15038" y="1"/>
                    <a:pt x="9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7"/>
            <p:cNvSpPr/>
            <p:nvPr/>
          </p:nvSpPr>
          <p:spPr>
            <a:xfrm>
              <a:off x="1277025" y="3612975"/>
              <a:ext cx="404775" cy="507050"/>
            </a:xfrm>
            <a:custGeom>
              <a:avLst/>
              <a:gdLst/>
              <a:ahLst/>
              <a:cxnLst/>
              <a:rect l="l" t="t" r="r" b="b"/>
              <a:pathLst>
                <a:path w="16191" h="20282" extrusionOk="0">
                  <a:moveTo>
                    <a:pt x="1" y="1"/>
                  </a:moveTo>
                  <a:lnTo>
                    <a:pt x="1" y="20282"/>
                  </a:lnTo>
                  <a:lnTo>
                    <a:pt x="2478" y="20282"/>
                  </a:lnTo>
                  <a:lnTo>
                    <a:pt x="2478" y="11063"/>
                  </a:lnTo>
                  <a:lnTo>
                    <a:pt x="13656" y="11063"/>
                  </a:lnTo>
                  <a:lnTo>
                    <a:pt x="13656" y="20282"/>
                  </a:lnTo>
                  <a:lnTo>
                    <a:pt x="16191" y="20282"/>
                  </a:lnTo>
                  <a:lnTo>
                    <a:pt x="16191" y="1"/>
                  </a:lnTo>
                  <a:lnTo>
                    <a:pt x="13656" y="1"/>
                  </a:lnTo>
                  <a:lnTo>
                    <a:pt x="13656" y="8758"/>
                  </a:lnTo>
                  <a:lnTo>
                    <a:pt x="2478" y="8758"/>
                  </a:lnTo>
                  <a:lnTo>
                    <a:pt x="24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7"/>
            <p:cNvSpPr/>
            <p:nvPr/>
          </p:nvSpPr>
          <p:spPr>
            <a:xfrm>
              <a:off x="3548550" y="4642875"/>
              <a:ext cx="468150" cy="525775"/>
            </a:xfrm>
            <a:custGeom>
              <a:avLst/>
              <a:gdLst/>
              <a:ahLst/>
              <a:cxnLst/>
              <a:rect l="l" t="t" r="r" b="b"/>
              <a:pathLst>
                <a:path w="18726" h="21031" extrusionOk="0">
                  <a:moveTo>
                    <a:pt x="9392" y="2247"/>
                  </a:moveTo>
                  <a:cubicBezTo>
                    <a:pt x="13540" y="2247"/>
                    <a:pt x="16133" y="5416"/>
                    <a:pt x="16133" y="10429"/>
                  </a:cubicBezTo>
                  <a:cubicBezTo>
                    <a:pt x="16133" y="15441"/>
                    <a:pt x="13540" y="18553"/>
                    <a:pt x="9392" y="18553"/>
                  </a:cubicBezTo>
                  <a:cubicBezTo>
                    <a:pt x="5186" y="18553"/>
                    <a:pt x="2593" y="15384"/>
                    <a:pt x="2593" y="10429"/>
                  </a:cubicBezTo>
                  <a:cubicBezTo>
                    <a:pt x="2593" y="5359"/>
                    <a:pt x="5186" y="2247"/>
                    <a:pt x="9392" y="2247"/>
                  </a:cubicBezTo>
                  <a:close/>
                  <a:moveTo>
                    <a:pt x="9392" y="0"/>
                  </a:moveTo>
                  <a:cubicBezTo>
                    <a:pt x="3630" y="0"/>
                    <a:pt x="0" y="4033"/>
                    <a:pt x="0" y="10486"/>
                  </a:cubicBezTo>
                  <a:cubicBezTo>
                    <a:pt x="0" y="16997"/>
                    <a:pt x="3630" y="21030"/>
                    <a:pt x="9392" y="21030"/>
                  </a:cubicBezTo>
                  <a:cubicBezTo>
                    <a:pt x="15153" y="21030"/>
                    <a:pt x="18725" y="16997"/>
                    <a:pt x="18725" y="10486"/>
                  </a:cubicBezTo>
                  <a:cubicBezTo>
                    <a:pt x="18725" y="4033"/>
                    <a:pt x="15153" y="0"/>
                    <a:pt x="9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7"/>
            <p:cNvSpPr/>
            <p:nvPr/>
          </p:nvSpPr>
          <p:spPr>
            <a:xfrm>
              <a:off x="4088700" y="4650075"/>
              <a:ext cx="404775" cy="507050"/>
            </a:xfrm>
            <a:custGeom>
              <a:avLst/>
              <a:gdLst/>
              <a:ahLst/>
              <a:cxnLst/>
              <a:rect l="l" t="t" r="r" b="b"/>
              <a:pathLst>
                <a:path w="16191" h="20282" extrusionOk="0">
                  <a:moveTo>
                    <a:pt x="0" y="0"/>
                  </a:moveTo>
                  <a:lnTo>
                    <a:pt x="0" y="20281"/>
                  </a:lnTo>
                  <a:lnTo>
                    <a:pt x="2535" y="20281"/>
                  </a:lnTo>
                  <a:lnTo>
                    <a:pt x="2535" y="11063"/>
                  </a:lnTo>
                  <a:lnTo>
                    <a:pt x="13713" y="11063"/>
                  </a:lnTo>
                  <a:lnTo>
                    <a:pt x="13713" y="20281"/>
                  </a:lnTo>
                  <a:lnTo>
                    <a:pt x="16190" y="20281"/>
                  </a:lnTo>
                  <a:lnTo>
                    <a:pt x="16190" y="0"/>
                  </a:lnTo>
                  <a:lnTo>
                    <a:pt x="13713" y="0"/>
                  </a:lnTo>
                  <a:lnTo>
                    <a:pt x="13713" y="8758"/>
                  </a:lnTo>
                  <a:lnTo>
                    <a:pt x="2535" y="8758"/>
                  </a:lnTo>
                  <a:lnTo>
                    <a:pt x="25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5346175" y="3605775"/>
              <a:ext cx="468150" cy="525775"/>
            </a:xfrm>
            <a:custGeom>
              <a:avLst/>
              <a:gdLst/>
              <a:ahLst/>
              <a:cxnLst/>
              <a:rect l="l" t="t" r="r" b="b"/>
              <a:pathLst>
                <a:path w="18726" h="21031" extrusionOk="0">
                  <a:moveTo>
                    <a:pt x="9334" y="2305"/>
                  </a:moveTo>
                  <a:cubicBezTo>
                    <a:pt x="13540" y="2305"/>
                    <a:pt x="16075" y="5474"/>
                    <a:pt x="16075" y="10429"/>
                  </a:cubicBezTo>
                  <a:cubicBezTo>
                    <a:pt x="16133" y="15442"/>
                    <a:pt x="13540" y="18553"/>
                    <a:pt x="9334" y="18553"/>
                  </a:cubicBezTo>
                  <a:cubicBezTo>
                    <a:pt x="5128" y="18553"/>
                    <a:pt x="2593" y="15384"/>
                    <a:pt x="2593" y="10429"/>
                  </a:cubicBezTo>
                  <a:cubicBezTo>
                    <a:pt x="2593" y="5359"/>
                    <a:pt x="5128" y="2305"/>
                    <a:pt x="9334" y="2305"/>
                  </a:cubicBezTo>
                  <a:close/>
                  <a:moveTo>
                    <a:pt x="9334" y="1"/>
                  </a:moveTo>
                  <a:cubicBezTo>
                    <a:pt x="3572" y="1"/>
                    <a:pt x="0" y="4034"/>
                    <a:pt x="0" y="10487"/>
                  </a:cubicBezTo>
                  <a:cubicBezTo>
                    <a:pt x="0" y="16997"/>
                    <a:pt x="3572" y="21031"/>
                    <a:pt x="9334" y="21031"/>
                  </a:cubicBezTo>
                  <a:cubicBezTo>
                    <a:pt x="15095" y="21031"/>
                    <a:pt x="18725" y="16997"/>
                    <a:pt x="18725" y="10487"/>
                  </a:cubicBezTo>
                  <a:cubicBezTo>
                    <a:pt x="18725" y="4034"/>
                    <a:pt x="15095" y="1"/>
                    <a:pt x="9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5886325" y="3612975"/>
              <a:ext cx="404775" cy="507050"/>
            </a:xfrm>
            <a:custGeom>
              <a:avLst/>
              <a:gdLst/>
              <a:ahLst/>
              <a:cxnLst/>
              <a:rect l="l" t="t" r="r" b="b"/>
              <a:pathLst>
                <a:path w="16191" h="20282" extrusionOk="0">
                  <a:moveTo>
                    <a:pt x="0" y="1"/>
                  </a:moveTo>
                  <a:lnTo>
                    <a:pt x="0" y="20282"/>
                  </a:lnTo>
                  <a:lnTo>
                    <a:pt x="2478" y="20282"/>
                  </a:lnTo>
                  <a:lnTo>
                    <a:pt x="2478" y="11063"/>
                  </a:lnTo>
                  <a:lnTo>
                    <a:pt x="13655" y="11063"/>
                  </a:lnTo>
                  <a:lnTo>
                    <a:pt x="13655" y="20282"/>
                  </a:lnTo>
                  <a:lnTo>
                    <a:pt x="16190" y="20282"/>
                  </a:lnTo>
                  <a:lnTo>
                    <a:pt x="16190" y="1"/>
                  </a:lnTo>
                  <a:lnTo>
                    <a:pt x="13655" y="1"/>
                  </a:lnTo>
                  <a:lnTo>
                    <a:pt x="13655" y="8758"/>
                  </a:lnTo>
                  <a:lnTo>
                    <a:pt x="2478" y="8758"/>
                  </a:lnTo>
                  <a:lnTo>
                    <a:pt x="24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5346175" y="1531600"/>
              <a:ext cx="468150" cy="524325"/>
            </a:xfrm>
            <a:custGeom>
              <a:avLst/>
              <a:gdLst/>
              <a:ahLst/>
              <a:cxnLst/>
              <a:rect l="l" t="t" r="r" b="b"/>
              <a:pathLst>
                <a:path w="18726" h="20973" extrusionOk="0">
                  <a:moveTo>
                    <a:pt x="9334" y="2305"/>
                  </a:moveTo>
                  <a:cubicBezTo>
                    <a:pt x="13540" y="2305"/>
                    <a:pt x="16075" y="5474"/>
                    <a:pt x="16075" y="10429"/>
                  </a:cubicBezTo>
                  <a:cubicBezTo>
                    <a:pt x="16133" y="15441"/>
                    <a:pt x="13540" y="18553"/>
                    <a:pt x="9334" y="18553"/>
                  </a:cubicBezTo>
                  <a:cubicBezTo>
                    <a:pt x="5128" y="18553"/>
                    <a:pt x="2593" y="15384"/>
                    <a:pt x="2593" y="10429"/>
                  </a:cubicBezTo>
                  <a:cubicBezTo>
                    <a:pt x="2593" y="5359"/>
                    <a:pt x="5128" y="2305"/>
                    <a:pt x="9334" y="2305"/>
                  </a:cubicBezTo>
                  <a:close/>
                  <a:moveTo>
                    <a:pt x="9334" y="0"/>
                  </a:moveTo>
                  <a:cubicBezTo>
                    <a:pt x="3572" y="0"/>
                    <a:pt x="0" y="3976"/>
                    <a:pt x="0" y="10486"/>
                  </a:cubicBezTo>
                  <a:cubicBezTo>
                    <a:pt x="0" y="16882"/>
                    <a:pt x="3572" y="20973"/>
                    <a:pt x="9334" y="20973"/>
                  </a:cubicBezTo>
                  <a:cubicBezTo>
                    <a:pt x="15095" y="20973"/>
                    <a:pt x="18725" y="16997"/>
                    <a:pt x="18725" y="10486"/>
                  </a:cubicBezTo>
                  <a:cubicBezTo>
                    <a:pt x="18725" y="4033"/>
                    <a:pt x="15095" y="0"/>
                    <a:pt x="9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5886325" y="1538800"/>
              <a:ext cx="404775" cy="507050"/>
            </a:xfrm>
            <a:custGeom>
              <a:avLst/>
              <a:gdLst/>
              <a:ahLst/>
              <a:cxnLst/>
              <a:rect l="l" t="t" r="r" b="b"/>
              <a:pathLst>
                <a:path w="16191" h="20282" extrusionOk="0">
                  <a:moveTo>
                    <a:pt x="0" y="0"/>
                  </a:moveTo>
                  <a:lnTo>
                    <a:pt x="0" y="20281"/>
                  </a:lnTo>
                  <a:lnTo>
                    <a:pt x="2478" y="20281"/>
                  </a:lnTo>
                  <a:lnTo>
                    <a:pt x="2478" y="11063"/>
                  </a:lnTo>
                  <a:lnTo>
                    <a:pt x="13655" y="11063"/>
                  </a:lnTo>
                  <a:lnTo>
                    <a:pt x="13655" y="20281"/>
                  </a:lnTo>
                  <a:lnTo>
                    <a:pt x="16190" y="20281"/>
                  </a:lnTo>
                  <a:lnTo>
                    <a:pt x="16190" y="0"/>
                  </a:lnTo>
                  <a:lnTo>
                    <a:pt x="13655" y="0"/>
                  </a:lnTo>
                  <a:lnTo>
                    <a:pt x="13655" y="8758"/>
                  </a:lnTo>
                  <a:lnTo>
                    <a:pt x="2478" y="8758"/>
                  </a:lnTo>
                  <a:lnTo>
                    <a:pt x="24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7"/>
          <p:cNvSpPr txBox="1"/>
          <p:nvPr/>
        </p:nvSpPr>
        <p:spPr>
          <a:xfrm>
            <a:off x="5450500" y="2048400"/>
            <a:ext cx="2732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Glucose is a six-carbon (hexose) sugar. As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monosaccharide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glucose cannot be broken down any further.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6D7A7C3-A1AF-56BA-D2FC-1EAF7F8496B2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B475413-1912-A7AE-BFA6-34BC8D4158C9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24D81-4083-BCCC-3C2E-CA953305D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CC26BC-0108-3875-0B07-CDFAEDD77B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Proteins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4" name="Google Shape;16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7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basic unit of all protein molecules is an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amino acid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20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different amino acids.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 20 amino acids contain the same basic structure.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Each amino acid has a different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 group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 groups have a variety of sizes and activities.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When amino acids join together, a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protein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is formed.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When two amino acids are joined together, a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dipeptide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formed.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When many amino acids are joined together, a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polypeptide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formed.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Amino acids can be arranged in any order.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Even a small change in the sequence of the amino acids can cause a big change in the shape of the protein being formed.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5" name="Google Shape;16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66" name="Google Shape;166;p18"/>
          <p:cNvGrpSpPr/>
          <p:nvPr/>
        </p:nvGrpSpPr>
        <p:grpSpPr>
          <a:xfrm>
            <a:off x="6578175" y="1797863"/>
            <a:ext cx="1697700" cy="2125613"/>
            <a:chOff x="6563075" y="1788088"/>
            <a:chExt cx="1697700" cy="2125613"/>
          </a:xfrm>
        </p:grpSpPr>
        <p:grpSp>
          <p:nvGrpSpPr>
            <p:cNvPr id="167" name="Google Shape;167;p18"/>
            <p:cNvGrpSpPr/>
            <p:nvPr/>
          </p:nvGrpSpPr>
          <p:grpSpPr>
            <a:xfrm>
              <a:off x="6582900" y="1788088"/>
              <a:ext cx="1658040" cy="1567320"/>
              <a:chOff x="7078550" y="2037125"/>
              <a:chExt cx="1036275" cy="979575"/>
            </a:xfrm>
          </p:grpSpPr>
          <p:sp>
            <p:nvSpPr>
              <p:cNvPr id="168" name="Google Shape;168;p18"/>
              <p:cNvSpPr/>
              <p:nvPr/>
            </p:nvSpPr>
            <p:spPr>
              <a:xfrm>
                <a:off x="7099650" y="2037125"/>
                <a:ext cx="547275" cy="490350"/>
              </a:xfrm>
              <a:custGeom>
                <a:avLst/>
                <a:gdLst/>
                <a:ahLst/>
                <a:cxnLst/>
                <a:rect l="l" t="t" r="r" b="b"/>
                <a:pathLst>
                  <a:path w="21891" h="19614" extrusionOk="0">
                    <a:moveTo>
                      <a:pt x="13610" y="0"/>
                    </a:moveTo>
                    <a:cubicBezTo>
                      <a:pt x="12441" y="0"/>
                      <a:pt x="11421" y="459"/>
                      <a:pt x="10843" y="1212"/>
                    </a:cubicBezTo>
                    <a:cubicBezTo>
                      <a:pt x="10550" y="1607"/>
                      <a:pt x="9999" y="1834"/>
                      <a:pt x="9373" y="1834"/>
                    </a:cubicBezTo>
                    <a:cubicBezTo>
                      <a:pt x="9169" y="1834"/>
                      <a:pt x="8957" y="1810"/>
                      <a:pt x="8743" y="1759"/>
                    </a:cubicBezTo>
                    <a:cubicBezTo>
                      <a:pt x="8218" y="1622"/>
                      <a:pt x="7670" y="1554"/>
                      <a:pt x="7099" y="1554"/>
                    </a:cubicBezTo>
                    <a:cubicBezTo>
                      <a:pt x="7078" y="1554"/>
                      <a:pt x="7056" y="1554"/>
                      <a:pt x="7034" y="1554"/>
                    </a:cubicBezTo>
                    <a:cubicBezTo>
                      <a:pt x="4643" y="1554"/>
                      <a:pt x="2623" y="2802"/>
                      <a:pt x="2283" y="4567"/>
                    </a:cubicBezTo>
                    <a:cubicBezTo>
                      <a:pt x="2169" y="5183"/>
                      <a:pt x="2238" y="5777"/>
                      <a:pt x="2489" y="6347"/>
                    </a:cubicBezTo>
                    <a:cubicBezTo>
                      <a:pt x="2900" y="7306"/>
                      <a:pt x="2534" y="8310"/>
                      <a:pt x="1553" y="9041"/>
                    </a:cubicBezTo>
                    <a:cubicBezTo>
                      <a:pt x="594" y="9725"/>
                      <a:pt x="1" y="10661"/>
                      <a:pt x="1" y="11711"/>
                    </a:cubicBezTo>
                    <a:cubicBezTo>
                      <a:pt x="1" y="12944"/>
                      <a:pt x="2009" y="13925"/>
                      <a:pt x="3721" y="14519"/>
                    </a:cubicBezTo>
                    <a:cubicBezTo>
                      <a:pt x="5022" y="14975"/>
                      <a:pt x="5798" y="15843"/>
                      <a:pt x="5981" y="16847"/>
                    </a:cubicBezTo>
                    <a:cubicBezTo>
                      <a:pt x="5981" y="16870"/>
                      <a:pt x="5981" y="16870"/>
                      <a:pt x="5981" y="16893"/>
                    </a:cubicBezTo>
                    <a:cubicBezTo>
                      <a:pt x="6310" y="18517"/>
                      <a:pt x="8033" y="19614"/>
                      <a:pt x="10094" y="19614"/>
                    </a:cubicBezTo>
                    <a:cubicBezTo>
                      <a:pt x="10176" y="19614"/>
                      <a:pt x="10258" y="19612"/>
                      <a:pt x="10341" y="19609"/>
                    </a:cubicBezTo>
                    <a:cubicBezTo>
                      <a:pt x="12075" y="19540"/>
                      <a:pt x="13582" y="18810"/>
                      <a:pt x="14495" y="17783"/>
                    </a:cubicBezTo>
                    <a:cubicBezTo>
                      <a:pt x="14861" y="17397"/>
                      <a:pt x="15407" y="17155"/>
                      <a:pt x="15942" y="17155"/>
                    </a:cubicBezTo>
                    <a:cubicBezTo>
                      <a:pt x="16007" y="17155"/>
                      <a:pt x="16073" y="17159"/>
                      <a:pt x="16138" y="17166"/>
                    </a:cubicBezTo>
                    <a:cubicBezTo>
                      <a:pt x="16385" y="17206"/>
                      <a:pt x="16637" y="17227"/>
                      <a:pt x="16893" y="17227"/>
                    </a:cubicBezTo>
                    <a:cubicBezTo>
                      <a:pt x="17371" y="17227"/>
                      <a:pt x="17861" y="17155"/>
                      <a:pt x="18352" y="17007"/>
                    </a:cubicBezTo>
                    <a:cubicBezTo>
                      <a:pt x="20087" y="16505"/>
                      <a:pt x="21365" y="15135"/>
                      <a:pt x="21593" y="13629"/>
                    </a:cubicBezTo>
                    <a:cubicBezTo>
                      <a:pt x="21730" y="12830"/>
                      <a:pt x="21548" y="12099"/>
                      <a:pt x="21183" y="11483"/>
                    </a:cubicBezTo>
                    <a:cubicBezTo>
                      <a:pt x="20909" y="11026"/>
                      <a:pt x="20932" y="10479"/>
                      <a:pt x="21228" y="10045"/>
                    </a:cubicBezTo>
                    <a:cubicBezTo>
                      <a:pt x="21639" y="9452"/>
                      <a:pt x="21890" y="8767"/>
                      <a:pt x="21890" y="8014"/>
                    </a:cubicBezTo>
                    <a:cubicBezTo>
                      <a:pt x="21890" y="6393"/>
                      <a:pt x="20749" y="4932"/>
                      <a:pt x="19083" y="4247"/>
                    </a:cubicBezTo>
                    <a:cubicBezTo>
                      <a:pt x="18307" y="3928"/>
                      <a:pt x="17690" y="3312"/>
                      <a:pt x="17462" y="2581"/>
                    </a:cubicBezTo>
                    <a:cubicBezTo>
                      <a:pt x="16983" y="1006"/>
                      <a:pt x="15864" y="299"/>
                      <a:pt x="14267" y="48"/>
                    </a:cubicBezTo>
                    <a:cubicBezTo>
                      <a:pt x="14044" y="16"/>
                      <a:pt x="13825" y="0"/>
                      <a:pt x="13610" y="0"/>
                    </a:cubicBezTo>
                    <a:close/>
                  </a:path>
                </a:pathLst>
              </a:custGeom>
              <a:solidFill>
                <a:srgbClr val="FAF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8"/>
              <p:cNvSpPr/>
              <p:nvPr/>
            </p:nvSpPr>
            <p:spPr>
              <a:xfrm>
                <a:off x="7326200" y="2169550"/>
                <a:ext cx="235700" cy="235700"/>
              </a:xfrm>
              <a:custGeom>
                <a:avLst/>
                <a:gdLst/>
                <a:ahLst/>
                <a:cxnLst/>
                <a:rect l="l" t="t" r="r" b="b"/>
                <a:pathLst>
                  <a:path w="9428" h="9428" extrusionOk="0">
                    <a:moveTo>
                      <a:pt x="4702" y="0"/>
                    </a:moveTo>
                    <a:cubicBezTo>
                      <a:pt x="2100" y="0"/>
                      <a:pt x="0" y="2100"/>
                      <a:pt x="0" y="4702"/>
                    </a:cubicBezTo>
                    <a:cubicBezTo>
                      <a:pt x="0" y="7304"/>
                      <a:pt x="2100" y="9427"/>
                      <a:pt x="4702" y="9427"/>
                    </a:cubicBezTo>
                    <a:cubicBezTo>
                      <a:pt x="7304" y="9427"/>
                      <a:pt x="9427" y="7304"/>
                      <a:pt x="9427" y="4702"/>
                    </a:cubicBezTo>
                    <a:cubicBezTo>
                      <a:pt x="9427" y="2100"/>
                      <a:pt x="7304" y="0"/>
                      <a:pt x="4702" y="0"/>
                    </a:cubicBezTo>
                    <a:close/>
                  </a:path>
                </a:pathLst>
              </a:custGeom>
              <a:solidFill>
                <a:srgbClr val="F8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8"/>
              <p:cNvSpPr/>
              <p:nvPr/>
            </p:nvSpPr>
            <p:spPr>
              <a:xfrm>
                <a:off x="7410075" y="2197500"/>
                <a:ext cx="434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914" extrusionOk="0">
                    <a:moveTo>
                      <a:pt x="1347" y="1"/>
                    </a:moveTo>
                    <a:cubicBezTo>
                      <a:pt x="1005" y="1"/>
                      <a:pt x="640" y="69"/>
                      <a:pt x="297" y="161"/>
                    </a:cubicBezTo>
                    <a:cubicBezTo>
                      <a:pt x="92" y="229"/>
                      <a:pt x="1" y="434"/>
                      <a:pt x="46" y="640"/>
                    </a:cubicBezTo>
                    <a:cubicBezTo>
                      <a:pt x="92" y="800"/>
                      <a:pt x="252" y="914"/>
                      <a:pt x="412" y="914"/>
                    </a:cubicBezTo>
                    <a:cubicBezTo>
                      <a:pt x="457" y="914"/>
                      <a:pt x="480" y="891"/>
                      <a:pt x="526" y="891"/>
                    </a:cubicBezTo>
                    <a:cubicBezTo>
                      <a:pt x="777" y="800"/>
                      <a:pt x="1073" y="754"/>
                      <a:pt x="1347" y="754"/>
                    </a:cubicBezTo>
                    <a:cubicBezTo>
                      <a:pt x="1553" y="754"/>
                      <a:pt x="1735" y="594"/>
                      <a:pt x="1735" y="389"/>
                    </a:cubicBezTo>
                    <a:cubicBezTo>
                      <a:pt x="1735" y="183"/>
                      <a:pt x="1553" y="1"/>
                      <a:pt x="1347" y="1"/>
                    </a:cubicBezTo>
                    <a:close/>
                  </a:path>
                </a:pathLst>
              </a:custGeom>
              <a:solidFill>
                <a:srgbClr val="F4C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8"/>
              <p:cNvSpPr/>
              <p:nvPr/>
            </p:nvSpPr>
            <p:spPr>
              <a:xfrm>
                <a:off x="7354150" y="2216375"/>
                <a:ext cx="48525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3218" extrusionOk="0">
                    <a:moveTo>
                      <a:pt x="1525" y="0"/>
                    </a:moveTo>
                    <a:cubicBezTo>
                      <a:pt x="1438" y="0"/>
                      <a:pt x="1350" y="30"/>
                      <a:pt x="1279" y="90"/>
                    </a:cubicBezTo>
                    <a:cubicBezTo>
                      <a:pt x="480" y="775"/>
                      <a:pt x="1" y="1779"/>
                      <a:pt x="1" y="2829"/>
                    </a:cubicBezTo>
                    <a:cubicBezTo>
                      <a:pt x="1" y="3035"/>
                      <a:pt x="183" y="3217"/>
                      <a:pt x="389" y="3217"/>
                    </a:cubicBezTo>
                    <a:cubicBezTo>
                      <a:pt x="594" y="3217"/>
                      <a:pt x="754" y="3035"/>
                      <a:pt x="754" y="2829"/>
                    </a:cubicBezTo>
                    <a:cubicBezTo>
                      <a:pt x="754" y="2008"/>
                      <a:pt x="1119" y="1209"/>
                      <a:pt x="1758" y="684"/>
                    </a:cubicBezTo>
                    <a:cubicBezTo>
                      <a:pt x="1918" y="547"/>
                      <a:pt x="1941" y="296"/>
                      <a:pt x="1804" y="136"/>
                    </a:cubicBezTo>
                    <a:cubicBezTo>
                      <a:pt x="1740" y="47"/>
                      <a:pt x="1634" y="0"/>
                      <a:pt x="1525" y="0"/>
                    </a:cubicBezTo>
                    <a:close/>
                  </a:path>
                </a:pathLst>
              </a:custGeom>
              <a:solidFill>
                <a:srgbClr val="F4C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8"/>
              <p:cNvSpPr/>
              <p:nvPr/>
            </p:nvSpPr>
            <p:spPr>
              <a:xfrm>
                <a:off x="7183550" y="2112725"/>
                <a:ext cx="65075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2274" extrusionOk="0">
                    <a:moveTo>
                      <a:pt x="2185" y="1"/>
                    </a:moveTo>
                    <a:cubicBezTo>
                      <a:pt x="2133" y="1"/>
                      <a:pt x="2080" y="12"/>
                      <a:pt x="2031" y="36"/>
                    </a:cubicBezTo>
                    <a:cubicBezTo>
                      <a:pt x="1233" y="379"/>
                      <a:pt x="593" y="949"/>
                      <a:pt x="114" y="1680"/>
                    </a:cubicBezTo>
                    <a:cubicBezTo>
                      <a:pt x="0" y="1862"/>
                      <a:pt x="46" y="2091"/>
                      <a:pt x="205" y="2205"/>
                    </a:cubicBezTo>
                    <a:cubicBezTo>
                      <a:pt x="274" y="2251"/>
                      <a:pt x="342" y="2273"/>
                      <a:pt x="411" y="2273"/>
                    </a:cubicBezTo>
                    <a:cubicBezTo>
                      <a:pt x="548" y="2273"/>
                      <a:pt x="662" y="2205"/>
                      <a:pt x="730" y="2091"/>
                    </a:cubicBezTo>
                    <a:cubicBezTo>
                      <a:pt x="1141" y="1474"/>
                      <a:pt x="1666" y="1018"/>
                      <a:pt x="2328" y="721"/>
                    </a:cubicBezTo>
                    <a:cubicBezTo>
                      <a:pt x="2534" y="630"/>
                      <a:pt x="2602" y="402"/>
                      <a:pt x="2534" y="219"/>
                    </a:cubicBezTo>
                    <a:cubicBezTo>
                      <a:pt x="2467" y="85"/>
                      <a:pt x="2327" y="1"/>
                      <a:pt x="21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8"/>
              <p:cNvSpPr/>
              <p:nvPr/>
            </p:nvSpPr>
            <p:spPr>
              <a:xfrm>
                <a:off x="7265150" y="2102850"/>
                <a:ext cx="4280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777" extrusionOk="0">
                    <a:moveTo>
                      <a:pt x="867" y="0"/>
                    </a:moveTo>
                    <a:cubicBezTo>
                      <a:pt x="718" y="0"/>
                      <a:pt x="540" y="5"/>
                      <a:pt x="342" y="21"/>
                    </a:cubicBezTo>
                    <a:cubicBezTo>
                      <a:pt x="137" y="43"/>
                      <a:pt x="0" y="226"/>
                      <a:pt x="0" y="431"/>
                    </a:cubicBezTo>
                    <a:cubicBezTo>
                      <a:pt x="21" y="624"/>
                      <a:pt x="183" y="776"/>
                      <a:pt x="372" y="776"/>
                    </a:cubicBezTo>
                    <a:cubicBezTo>
                      <a:pt x="385" y="776"/>
                      <a:pt x="398" y="775"/>
                      <a:pt x="411" y="774"/>
                    </a:cubicBezTo>
                    <a:cubicBezTo>
                      <a:pt x="578" y="759"/>
                      <a:pt x="728" y="754"/>
                      <a:pt x="853" y="754"/>
                    </a:cubicBezTo>
                    <a:cubicBezTo>
                      <a:pt x="1103" y="754"/>
                      <a:pt x="1255" y="774"/>
                      <a:pt x="1255" y="774"/>
                    </a:cubicBezTo>
                    <a:lnTo>
                      <a:pt x="1301" y="774"/>
                    </a:lnTo>
                    <a:cubicBezTo>
                      <a:pt x="1484" y="774"/>
                      <a:pt x="1643" y="637"/>
                      <a:pt x="1689" y="454"/>
                    </a:cubicBezTo>
                    <a:cubicBezTo>
                      <a:pt x="1712" y="249"/>
                      <a:pt x="1575" y="66"/>
                      <a:pt x="1370" y="21"/>
                    </a:cubicBezTo>
                    <a:cubicBezTo>
                      <a:pt x="1354" y="21"/>
                      <a:pt x="1167" y="0"/>
                      <a:pt x="8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8"/>
              <p:cNvSpPr/>
              <p:nvPr/>
            </p:nvSpPr>
            <p:spPr>
              <a:xfrm>
                <a:off x="7268000" y="2428425"/>
                <a:ext cx="77625" cy="612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451" extrusionOk="0">
                    <a:moveTo>
                      <a:pt x="413" y="0"/>
                    </a:moveTo>
                    <a:cubicBezTo>
                      <a:pt x="390" y="0"/>
                      <a:pt x="366" y="3"/>
                      <a:pt x="343" y="8"/>
                    </a:cubicBezTo>
                    <a:cubicBezTo>
                      <a:pt x="137" y="54"/>
                      <a:pt x="0" y="236"/>
                      <a:pt x="23" y="442"/>
                    </a:cubicBezTo>
                    <a:cubicBezTo>
                      <a:pt x="228" y="1606"/>
                      <a:pt x="1256" y="2450"/>
                      <a:pt x="2420" y="2450"/>
                    </a:cubicBezTo>
                    <a:cubicBezTo>
                      <a:pt x="2511" y="2450"/>
                      <a:pt x="2602" y="2450"/>
                      <a:pt x="2694" y="2427"/>
                    </a:cubicBezTo>
                    <a:lnTo>
                      <a:pt x="2739" y="2427"/>
                    </a:lnTo>
                    <a:cubicBezTo>
                      <a:pt x="2967" y="2405"/>
                      <a:pt x="3104" y="2222"/>
                      <a:pt x="3082" y="2017"/>
                    </a:cubicBezTo>
                    <a:cubicBezTo>
                      <a:pt x="3060" y="1805"/>
                      <a:pt x="2882" y="1672"/>
                      <a:pt x="2693" y="1672"/>
                    </a:cubicBezTo>
                    <a:cubicBezTo>
                      <a:pt x="2678" y="1672"/>
                      <a:pt x="2663" y="1673"/>
                      <a:pt x="2648" y="1674"/>
                    </a:cubicBezTo>
                    <a:lnTo>
                      <a:pt x="2602" y="1674"/>
                    </a:lnTo>
                    <a:cubicBezTo>
                      <a:pt x="2531" y="1683"/>
                      <a:pt x="2460" y="1688"/>
                      <a:pt x="2390" y="1688"/>
                    </a:cubicBezTo>
                    <a:cubicBezTo>
                      <a:pt x="1588" y="1688"/>
                      <a:pt x="902" y="1104"/>
                      <a:pt x="776" y="328"/>
                    </a:cubicBezTo>
                    <a:cubicBezTo>
                      <a:pt x="736" y="146"/>
                      <a:pt x="589" y="0"/>
                      <a:pt x="4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8"/>
              <p:cNvSpPr/>
              <p:nvPr/>
            </p:nvSpPr>
            <p:spPr>
              <a:xfrm>
                <a:off x="7240025" y="2385400"/>
                <a:ext cx="399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547" extrusionOk="0">
                    <a:moveTo>
                      <a:pt x="406" y="1"/>
                    </a:moveTo>
                    <a:cubicBezTo>
                      <a:pt x="282" y="1"/>
                      <a:pt x="164" y="61"/>
                      <a:pt x="92" y="177"/>
                    </a:cubicBezTo>
                    <a:cubicBezTo>
                      <a:pt x="1" y="359"/>
                      <a:pt x="46" y="588"/>
                      <a:pt x="229" y="702"/>
                    </a:cubicBezTo>
                    <a:cubicBezTo>
                      <a:pt x="229" y="702"/>
                      <a:pt x="571" y="907"/>
                      <a:pt x="845" y="1364"/>
                    </a:cubicBezTo>
                    <a:cubicBezTo>
                      <a:pt x="914" y="1478"/>
                      <a:pt x="1028" y="1546"/>
                      <a:pt x="1165" y="1546"/>
                    </a:cubicBezTo>
                    <a:cubicBezTo>
                      <a:pt x="1233" y="1546"/>
                      <a:pt x="1302" y="1524"/>
                      <a:pt x="1370" y="1478"/>
                    </a:cubicBezTo>
                    <a:cubicBezTo>
                      <a:pt x="1530" y="1387"/>
                      <a:pt x="1599" y="1136"/>
                      <a:pt x="1484" y="976"/>
                    </a:cubicBezTo>
                    <a:cubicBezTo>
                      <a:pt x="1119" y="359"/>
                      <a:pt x="640" y="63"/>
                      <a:pt x="617" y="63"/>
                    </a:cubicBezTo>
                    <a:cubicBezTo>
                      <a:pt x="550" y="21"/>
                      <a:pt x="477" y="1"/>
                      <a:pt x="4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8"/>
              <p:cNvSpPr/>
              <p:nvPr/>
            </p:nvSpPr>
            <p:spPr>
              <a:xfrm>
                <a:off x="7411800" y="2280450"/>
                <a:ext cx="143825" cy="105750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230" extrusionOk="0">
                    <a:moveTo>
                      <a:pt x="3987" y="1"/>
                    </a:moveTo>
                    <a:cubicBezTo>
                      <a:pt x="3361" y="1"/>
                      <a:pt x="2613" y="236"/>
                      <a:pt x="1917" y="700"/>
                    </a:cubicBezTo>
                    <a:cubicBezTo>
                      <a:pt x="639" y="1590"/>
                      <a:pt x="0" y="2914"/>
                      <a:pt x="525" y="3690"/>
                    </a:cubicBezTo>
                    <a:cubicBezTo>
                      <a:pt x="769" y="4051"/>
                      <a:pt x="1221" y="4229"/>
                      <a:pt x="1763" y="4229"/>
                    </a:cubicBezTo>
                    <a:cubicBezTo>
                      <a:pt x="2386" y="4229"/>
                      <a:pt x="3129" y="3994"/>
                      <a:pt x="3812" y="3530"/>
                    </a:cubicBezTo>
                    <a:cubicBezTo>
                      <a:pt x="5113" y="2663"/>
                      <a:pt x="5752" y="1316"/>
                      <a:pt x="5227" y="540"/>
                    </a:cubicBezTo>
                    <a:cubicBezTo>
                      <a:pt x="4983" y="179"/>
                      <a:pt x="4531" y="1"/>
                      <a:pt x="3987" y="1"/>
                    </a:cubicBezTo>
                    <a:close/>
                  </a:path>
                </a:pathLst>
              </a:custGeom>
              <a:solidFill>
                <a:srgbClr val="F79B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8"/>
              <p:cNvSpPr/>
              <p:nvPr/>
            </p:nvSpPr>
            <p:spPr>
              <a:xfrm>
                <a:off x="7474200" y="2202700"/>
                <a:ext cx="640625" cy="607525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24301" extrusionOk="0">
                    <a:moveTo>
                      <a:pt x="16406" y="0"/>
                    </a:moveTo>
                    <a:cubicBezTo>
                      <a:pt x="15120" y="0"/>
                      <a:pt x="13659" y="320"/>
                      <a:pt x="11998" y="1071"/>
                    </a:cubicBezTo>
                    <a:cubicBezTo>
                      <a:pt x="7912" y="2943"/>
                      <a:pt x="8232" y="6138"/>
                      <a:pt x="9099" y="8352"/>
                    </a:cubicBezTo>
                    <a:cubicBezTo>
                      <a:pt x="10108" y="10883"/>
                      <a:pt x="8253" y="13475"/>
                      <a:pt x="5639" y="13475"/>
                    </a:cubicBezTo>
                    <a:cubicBezTo>
                      <a:pt x="5472" y="13475"/>
                      <a:pt x="5301" y="13464"/>
                      <a:pt x="5128" y="13442"/>
                    </a:cubicBezTo>
                    <a:cubicBezTo>
                      <a:pt x="4810" y="13401"/>
                      <a:pt x="4508" y="13381"/>
                      <a:pt x="4221" y="13381"/>
                    </a:cubicBezTo>
                    <a:cubicBezTo>
                      <a:pt x="1308" y="13381"/>
                      <a:pt x="1" y="15461"/>
                      <a:pt x="1247" y="19034"/>
                    </a:cubicBezTo>
                    <a:cubicBezTo>
                      <a:pt x="1247" y="19034"/>
                      <a:pt x="2800" y="22435"/>
                      <a:pt x="6863" y="23782"/>
                    </a:cubicBezTo>
                    <a:cubicBezTo>
                      <a:pt x="7753" y="24079"/>
                      <a:pt x="8711" y="24147"/>
                      <a:pt x="9647" y="24239"/>
                    </a:cubicBezTo>
                    <a:cubicBezTo>
                      <a:pt x="10077" y="24277"/>
                      <a:pt x="10573" y="24300"/>
                      <a:pt x="11118" y="24300"/>
                    </a:cubicBezTo>
                    <a:cubicBezTo>
                      <a:pt x="15493" y="24300"/>
                      <a:pt x="23032" y="22776"/>
                      <a:pt x="24940" y="14880"/>
                    </a:cubicBezTo>
                    <a:cubicBezTo>
                      <a:pt x="25625" y="12096"/>
                      <a:pt x="25305" y="9174"/>
                      <a:pt x="24233" y="6526"/>
                    </a:cubicBezTo>
                    <a:cubicBezTo>
                      <a:pt x="23038" y="3574"/>
                      <a:pt x="20707" y="0"/>
                      <a:pt x="16406" y="0"/>
                    </a:cubicBezTo>
                    <a:close/>
                  </a:path>
                </a:pathLst>
              </a:custGeom>
              <a:solidFill>
                <a:srgbClr val="994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8"/>
              <p:cNvSpPr/>
              <p:nvPr/>
            </p:nvSpPr>
            <p:spPr>
              <a:xfrm>
                <a:off x="7539625" y="2251725"/>
                <a:ext cx="524425" cy="509025"/>
              </a:xfrm>
              <a:custGeom>
                <a:avLst/>
                <a:gdLst/>
                <a:ahLst/>
                <a:cxnLst/>
                <a:rect l="l" t="t" r="r" b="b"/>
                <a:pathLst>
                  <a:path w="20977" h="20361" extrusionOk="0">
                    <a:moveTo>
                      <a:pt x="13672" y="0"/>
                    </a:moveTo>
                    <a:cubicBezTo>
                      <a:pt x="12577" y="0"/>
                      <a:pt x="11367" y="320"/>
                      <a:pt x="10043" y="913"/>
                    </a:cubicBezTo>
                    <a:cubicBezTo>
                      <a:pt x="8582" y="1575"/>
                      <a:pt x="6756" y="2830"/>
                      <a:pt x="8012" y="6003"/>
                    </a:cubicBezTo>
                    <a:cubicBezTo>
                      <a:pt x="8651" y="7601"/>
                      <a:pt x="8468" y="9336"/>
                      <a:pt x="7510" y="10728"/>
                    </a:cubicBezTo>
                    <a:cubicBezTo>
                      <a:pt x="6562" y="12119"/>
                      <a:pt x="4992" y="12940"/>
                      <a:pt x="3317" y="12940"/>
                    </a:cubicBezTo>
                    <a:cubicBezTo>
                      <a:pt x="3095" y="12940"/>
                      <a:pt x="2872" y="12926"/>
                      <a:pt x="2648" y="12896"/>
                    </a:cubicBezTo>
                    <a:cubicBezTo>
                      <a:pt x="2397" y="12851"/>
                      <a:pt x="2168" y="12851"/>
                      <a:pt x="1963" y="12851"/>
                    </a:cubicBezTo>
                    <a:cubicBezTo>
                      <a:pt x="1415" y="12851"/>
                      <a:pt x="730" y="12942"/>
                      <a:pt x="388" y="13399"/>
                    </a:cubicBezTo>
                    <a:cubicBezTo>
                      <a:pt x="0" y="13946"/>
                      <a:pt x="46" y="14974"/>
                      <a:pt x="457" y="16229"/>
                    </a:cubicBezTo>
                    <a:cubicBezTo>
                      <a:pt x="662" y="16617"/>
                      <a:pt x="1963" y="18968"/>
                      <a:pt x="4953" y="19949"/>
                    </a:cubicBezTo>
                    <a:cubicBezTo>
                      <a:pt x="5615" y="20155"/>
                      <a:pt x="6368" y="20223"/>
                      <a:pt x="7167" y="20315"/>
                    </a:cubicBezTo>
                    <a:lnTo>
                      <a:pt x="7304" y="20315"/>
                    </a:lnTo>
                    <a:cubicBezTo>
                      <a:pt x="7692" y="20360"/>
                      <a:pt x="8126" y="20360"/>
                      <a:pt x="8582" y="20360"/>
                    </a:cubicBezTo>
                    <a:cubicBezTo>
                      <a:pt x="17530" y="20360"/>
                      <a:pt x="19835" y="14837"/>
                      <a:pt x="20406" y="12463"/>
                    </a:cubicBezTo>
                    <a:cubicBezTo>
                      <a:pt x="20976" y="10157"/>
                      <a:pt x="20771" y="7692"/>
                      <a:pt x="19812" y="5341"/>
                    </a:cubicBezTo>
                    <a:cubicBezTo>
                      <a:pt x="18374" y="1803"/>
                      <a:pt x="16297" y="0"/>
                      <a:pt x="13672" y="0"/>
                    </a:cubicBezTo>
                    <a:close/>
                  </a:path>
                </a:pathLst>
              </a:custGeom>
              <a:solidFill>
                <a:srgbClr val="D75A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8"/>
              <p:cNvSpPr/>
              <p:nvPr/>
            </p:nvSpPr>
            <p:spPr>
              <a:xfrm>
                <a:off x="7527050" y="2239675"/>
                <a:ext cx="549550" cy="533625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345" extrusionOk="0">
                    <a:moveTo>
                      <a:pt x="14175" y="984"/>
                    </a:moveTo>
                    <a:cubicBezTo>
                      <a:pt x="16595" y="984"/>
                      <a:pt x="18489" y="2673"/>
                      <a:pt x="19859" y="6006"/>
                    </a:cubicBezTo>
                    <a:cubicBezTo>
                      <a:pt x="20772" y="8266"/>
                      <a:pt x="20977" y="10639"/>
                      <a:pt x="20430" y="12831"/>
                    </a:cubicBezTo>
                    <a:cubicBezTo>
                      <a:pt x="19882" y="15090"/>
                      <a:pt x="17690" y="20363"/>
                      <a:pt x="9085" y="20363"/>
                    </a:cubicBezTo>
                    <a:cubicBezTo>
                      <a:pt x="8652" y="20363"/>
                      <a:pt x="8241" y="20340"/>
                      <a:pt x="7853" y="20317"/>
                    </a:cubicBezTo>
                    <a:lnTo>
                      <a:pt x="7693" y="20294"/>
                    </a:lnTo>
                    <a:cubicBezTo>
                      <a:pt x="6940" y="20226"/>
                      <a:pt x="6209" y="20158"/>
                      <a:pt x="5616" y="19975"/>
                    </a:cubicBezTo>
                    <a:cubicBezTo>
                      <a:pt x="2877" y="19062"/>
                      <a:pt x="1621" y="16894"/>
                      <a:pt x="1416" y="16528"/>
                    </a:cubicBezTo>
                    <a:cubicBezTo>
                      <a:pt x="1005" y="15250"/>
                      <a:pt x="1074" y="14474"/>
                      <a:pt x="1279" y="14177"/>
                    </a:cubicBezTo>
                    <a:cubicBezTo>
                      <a:pt x="1450" y="13939"/>
                      <a:pt x="1875" y="13815"/>
                      <a:pt x="2450" y="13815"/>
                    </a:cubicBezTo>
                    <a:cubicBezTo>
                      <a:pt x="2645" y="13815"/>
                      <a:pt x="2857" y="13829"/>
                      <a:pt x="3082" y="13858"/>
                    </a:cubicBezTo>
                    <a:cubicBezTo>
                      <a:pt x="3329" y="13890"/>
                      <a:pt x="3575" y="13906"/>
                      <a:pt x="3819" y="13906"/>
                    </a:cubicBezTo>
                    <a:cubicBezTo>
                      <a:pt x="5653" y="13906"/>
                      <a:pt x="7376" y="13015"/>
                      <a:pt x="8423" y="11484"/>
                    </a:cubicBezTo>
                    <a:cubicBezTo>
                      <a:pt x="9473" y="9955"/>
                      <a:pt x="9656" y="8060"/>
                      <a:pt x="8971" y="6303"/>
                    </a:cubicBezTo>
                    <a:cubicBezTo>
                      <a:pt x="7898" y="3586"/>
                      <a:pt x="9268" y="2514"/>
                      <a:pt x="10752" y="1829"/>
                    </a:cubicBezTo>
                    <a:cubicBezTo>
                      <a:pt x="12007" y="1258"/>
                      <a:pt x="13148" y="984"/>
                      <a:pt x="14175" y="984"/>
                    </a:cubicBezTo>
                    <a:close/>
                    <a:moveTo>
                      <a:pt x="14158" y="0"/>
                    </a:moveTo>
                    <a:cubicBezTo>
                      <a:pt x="12992" y="0"/>
                      <a:pt x="11719" y="312"/>
                      <a:pt x="10341" y="939"/>
                    </a:cubicBezTo>
                    <a:cubicBezTo>
                      <a:pt x="9382" y="1372"/>
                      <a:pt x="6483" y="2696"/>
                      <a:pt x="8058" y="6668"/>
                    </a:cubicBezTo>
                    <a:cubicBezTo>
                      <a:pt x="8629" y="8129"/>
                      <a:pt x="8469" y="9681"/>
                      <a:pt x="7602" y="10936"/>
                    </a:cubicBezTo>
                    <a:cubicBezTo>
                      <a:pt x="6757" y="12204"/>
                      <a:pt x="5344" y="12939"/>
                      <a:pt x="3817" y="12939"/>
                    </a:cubicBezTo>
                    <a:cubicBezTo>
                      <a:pt x="3612" y="12939"/>
                      <a:pt x="3404" y="12926"/>
                      <a:pt x="3196" y="12899"/>
                    </a:cubicBezTo>
                    <a:cubicBezTo>
                      <a:pt x="2924" y="12860"/>
                      <a:pt x="2666" y="12841"/>
                      <a:pt x="2423" y="12841"/>
                    </a:cubicBezTo>
                    <a:cubicBezTo>
                      <a:pt x="1524" y="12841"/>
                      <a:pt x="840" y="13104"/>
                      <a:pt x="480" y="13607"/>
                    </a:cubicBezTo>
                    <a:cubicBezTo>
                      <a:pt x="1" y="14269"/>
                      <a:pt x="24" y="15433"/>
                      <a:pt x="503" y="16871"/>
                    </a:cubicBezTo>
                    <a:lnTo>
                      <a:pt x="526" y="16939"/>
                    </a:lnTo>
                    <a:cubicBezTo>
                      <a:pt x="777" y="17419"/>
                      <a:pt x="2146" y="19861"/>
                      <a:pt x="5296" y="20911"/>
                    </a:cubicBezTo>
                    <a:cubicBezTo>
                      <a:pt x="6004" y="21139"/>
                      <a:pt x="6780" y="21207"/>
                      <a:pt x="7602" y="21276"/>
                    </a:cubicBezTo>
                    <a:lnTo>
                      <a:pt x="7761" y="21299"/>
                    </a:lnTo>
                    <a:cubicBezTo>
                      <a:pt x="8172" y="21322"/>
                      <a:pt x="8629" y="21344"/>
                      <a:pt x="9085" y="21344"/>
                    </a:cubicBezTo>
                    <a:cubicBezTo>
                      <a:pt x="18398" y="21344"/>
                      <a:pt x="20795" y="15570"/>
                      <a:pt x="21388" y="13082"/>
                    </a:cubicBezTo>
                    <a:cubicBezTo>
                      <a:pt x="21982" y="10662"/>
                      <a:pt x="21753" y="8106"/>
                      <a:pt x="20749" y="5641"/>
                    </a:cubicBezTo>
                    <a:cubicBezTo>
                      <a:pt x="19240" y="1891"/>
                      <a:pt x="17026" y="0"/>
                      <a:pt x="14158" y="0"/>
                    </a:cubicBezTo>
                    <a:close/>
                  </a:path>
                </a:pathLst>
              </a:custGeom>
              <a:solidFill>
                <a:srgbClr val="C649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8"/>
              <p:cNvSpPr/>
              <p:nvPr/>
            </p:nvSpPr>
            <p:spPr>
              <a:xfrm>
                <a:off x="7843750" y="2308200"/>
                <a:ext cx="98175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3927" extrusionOk="0">
                    <a:moveTo>
                      <a:pt x="1964" y="1"/>
                    </a:moveTo>
                    <a:cubicBezTo>
                      <a:pt x="891" y="1"/>
                      <a:pt x="1" y="868"/>
                      <a:pt x="1" y="1964"/>
                    </a:cubicBezTo>
                    <a:cubicBezTo>
                      <a:pt x="1" y="3037"/>
                      <a:pt x="891" y="3927"/>
                      <a:pt x="1964" y="3927"/>
                    </a:cubicBezTo>
                    <a:cubicBezTo>
                      <a:pt x="3059" y="3927"/>
                      <a:pt x="3927" y="3037"/>
                      <a:pt x="3927" y="1964"/>
                    </a:cubicBezTo>
                    <a:cubicBezTo>
                      <a:pt x="3927" y="868"/>
                      <a:pt x="3059" y="1"/>
                      <a:pt x="1964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8"/>
              <p:cNvSpPr/>
              <p:nvPr/>
            </p:nvSpPr>
            <p:spPr>
              <a:xfrm>
                <a:off x="7831200" y="2295650"/>
                <a:ext cx="123300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4931" extrusionOk="0">
                    <a:moveTo>
                      <a:pt x="2466" y="982"/>
                    </a:moveTo>
                    <a:cubicBezTo>
                      <a:pt x="3288" y="982"/>
                      <a:pt x="3950" y="1644"/>
                      <a:pt x="3950" y="2466"/>
                    </a:cubicBezTo>
                    <a:cubicBezTo>
                      <a:pt x="3950" y="3288"/>
                      <a:pt x="3288" y="3949"/>
                      <a:pt x="2466" y="3949"/>
                    </a:cubicBezTo>
                    <a:cubicBezTo>
                      <a:pt x="1644" y="3949"/>
                      <a:pt x="982" y="3288"/>
                      <a:pt x="982" y="2466"/>
                    </a:cubicBezTo>
                    <a:cubicBezTo>
                      <a:pt x="982" y="1644"/>
                      <a:pt x="1644" y="982"/>
                      <a:pt x="2466" y="982"/>
                    </a:cubicBezTo>
                    <a:close/>
                    <a:moveTo>
                      <a:pt x="2466" y="1"/>
                    </a:moveTo>
                    <a:cubicBezTo>
                      <a:pt x="1119" y="1"/>
                      <a:pt x="1" y="1096"/>
                      <a:pt x="1" y="2466"/>
                    </a:cubicBezTo>
                    <a:cubicBezTo>
                      <a:pt x="1" y="3813"/>
                      <a:pt x="1119" y="4931"/>
                      <a:pt x="2466" y="4931"/>
                    </a:cubicBezTo>
                    <a:cubicBezTo>
                      <a:pt x="3835" y="4931"/>
                      <a:pt x="4931" y="3813"/>
                      <a:pt x="4931" y="2466"/>
                    </a:cubicBezTo>
                    <a:cubicBezTo>
                      <a:pt x="4931" y="1096"/>
                      <a:pt x="3835" y="1"/>
                      <a:pt x="2466" y="1"/>
                    </a:cubicBezTo>
                    <a:close/>
                  </a:path>
                </a:pathLst>
              </a:custGeom>
              <a:solidFill>
                <a:srgbClr val="7A37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8"/>
              <p:cNvSpPr/>
              <p:nvPr/>
            </p:nvSpPr>
            <p:spPr>
              <a:xfrm>
                <a:off x="7671425" y="2555875"/>
                <a:ext cx="380075" cy="206575"/>
              </a:xfrm>
              <a:custGeom>
                <a:avLst/>
                <a:gdLst/>
                <a:ahLst/>
                <a:cxnLst/>
                <a:rect l="l" t="t" r="r" b="b"/>
                <a:pathLst>
                  <a:path w="15203" h="8263" extrusionOk="0">
                    <a:moveTo>
                      <a:pt x="959" y="0"/>
                    </a:moveTo>
                    <a:lnTo>
                      <a:pt x="1" y="274"/>
                    </a:lnTo>
                    <a:cubicBezTo>
                      <a:pt x="1" y="274"/>
                      <a:pt x="115" y="776"/>
                      <a:pt x="206" y="1392"/>
                    </a:cubicBezTo>
                    <a:cubicBezTo>
                      <a:pt x="457" y="3104"/>
                      <a:pt x="1416" y="4656"/>
                      <a:pt x="2831" y="5615"/>
                    </a:cubicBezTo>
                    <a:cubicBezTo>
                      <a:pt x="4018" y="6437"/>
                      <a:pt x="4748" y="7144"/>
                      <a:pt x="4543" y="8012"/>
                    </a:cubicBezTo>
                    <a:lnTo>
                      <a:pt x="5502" y="8263"/>
                    </a:lnTo>
                    <a:cubicBezTo>
                      <a:pt x="5912" y="6551"/>
                      <a:pt x="4269" y="5432"/>
                      <a:pt x="3402" y="4816"/>
                    </a:cubicBezTo>
                    <a:cubicBezTo>
                      <a:pt x="2534" y="4223"/>
                      <a:pt x="1872" y="3378"/>
                      <a:pt x="1484" y="2397"/>
                    </a:cubicBezTo>
                    <a:lnTo>
                      <a:pt x="1484" y="2397"/>
                    </a:lnTo>
                    <a:cubicBezTo>
                      <a:pt x="1781" y="2648"/>
                      <a:pt x="2123" y="2853"/>
                      <a:pt x="2511" y="3013"/>
                    </a:cubicBezTo>
                    <a:cubicBezTo>
                      <a:pt x="3032" y="3232"/>
                      <a:pt x="3592" y="3342"/>
                      <a:pt x="4189" y="3342"/>
                    </a:cubicBezTo>
                    <a:cubicBezTo>
                      <a:pt x="5083" y="3342"/>
                      <a:pt x="6058" y="3095"/>
                      <a:pt x="7099" y="2602"/>
                    </a:cubicBezTo>
                    <a:cubicBezTo>
                      <a:pt x="9726" y="1341"/>
                      <a:pt x="11649" y="1030"/>
                      <a:pt x="12906" y="1030"/>
                    </a:cubicBezTo>
                    <a:cubicBezTo>
                      <a:pt x="14129" y="1030"/>
                      <a:pt x="14723" y="1324"/>
                      <a:pt x="14723" y="1324"/>
                    </a:cubicBezTo>
                    <a:lnTo>
                      <a:pt x="15202" y="479"/>
                    </a:lnTo>
                    <a:cubicBezTo>
                      <a:pt x="15143" y="444"/>
                      <a:pt x="14387" y="41"/>
                      <a:pt x="12879" y="41"/>
                    </a:cubicBezTo>
                    <a:cubicBezTo>
                      <a:pt x="11475" y="41"/>
                      <a:pt x="9418" y="391"/>
                      <a:pt x="6666" y="1712"/>
                    </a:cubicBezTo>
                    <a:cubicBezTo>
                      <a:pt x="5760" y="2151"/>
                      <a:pt x="4933" y="2370"/>
                      <a:pt x="4185" y="2370"/>
                    </a:cubicBezTo>
                    <a:cubicBezTo>
                      <a:pt x="3727" y="2370"/>
                      <a:pt x="3298" y="2288"/>
                      <a:pt x="2899" y="2123"/>
                    </a:cubicBezTo>
                    <a:cubicBezTo>
                      <a:pt x="1484" y="1529"/>
                      <a:pt x="959" y="0"/>
                      <a:pt x="959" y="0"/>
                    </a:cubicBezTo>
                    <a:close/>
                  </a:path>
                </a:pathLst>
              </a:custGeom>
              <a:solidFill>
                <a:srgbClr val="C649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8"/>
              <p:cNvSpPr/>
              <p:nvPr/>
            </p:nvSpPr>
            <p:spPr>
              <a:xfrm>
                <a:off x="7733050" y="2462550"/>
                <a:ext cx="3332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13331" h="3072" extrusionOk="0">
                    <a:moveTo>
                      <a:pt x="11411" y="1"/>
                    </a:moveTo>
                    <a:cubicBezTo>
                      <a:pt x="9181" y="1"/>
                      <a:pt x="6197" y="1482"/>
                      <a:pt x="5639" y="1770"/>
                    </a:cubicBezTo>
                    <a:cubicBezTo>
                      <a:pt x="4905" y="2002"/>
                      <a:pt x="4270" y="2094"/>
                      <a:pt x="3723" y="2094"/>
                    </a:cubicBezTo>
                    <a:cubicBezTo>
                      <a:pt x="1684" y="2094"/>
                      <a:pt x="881" y="815"/>
                      <a:pt x="845" y="743"/>
                    </a:cubicBezTo>
                    <a:lnTo>
                      <a:pt x="1" y="1245"/>
                    </a:lnTo>
                    <a:cubicBezTo>
                      <a:pt x="1" y="1268"/>
                      <a:pt x="1096" y="3071"/>
                      <a:pt x="3744" y="3071"/>
                    </a:cubicBezTo>
                    <a:cubicBezTo>
                      <a:pt x="4406" y="3071"/>
                      <a:pt x="5136" y="2957"/>
                      <a:pt x="5981" y="2706"/>
                    </a:cubicBezTo>
                    <a:lnTo>
                      <a:pt x="6050" y="2660"/>
                    </a:lnTo>
                    <a:cubicBezTo>
                      <a:pt x="7541" y="1880"/>
                      <a:pt x="9902" y="962"/>
                      <a:pt x="11420" y="962"/>
                    </a:cubicBezTo>
                    <a:cubicBezTo>
                      <a:pt x="11946" y="962"/>
                      <a:pt x="12371" y="1072"/>
                      <a:pt x="12623" y="1336"/>
                    </a:cubicBezTo>
                    <a:lnTo>
                      <a:pt x="13331" y="652"/>
                    </a:lnTo>
                    <a:cubicBezTo>
                      <a:pt x="12871" y="180"/>
                      <a:pt x="12187" y="1"/>
                      <a:pt x="11411" y="1"/>
                    </a:cubicBezTo>
                    <a:close/>
                  </a:path>
                </a:pathLst>
              </a:custGeom>
              <a:solidFill>
                <a:srgbClr val="C649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8"/>
              <p:cNvSpPr/>
              <p:nvPr/>
            </p:nvSpPr>
            <p:spPr>
              <a:xfrm>
                <a:off x="7078550" y="2581675"/>
                <a:ext cx="288750" cy="409975"/>
              </a:xfrm>
              <a:custGeom>
                <a:avLst/>
                <a:gdLst/>
                <a:ahLst/>
                <a:cxnLst/>
                <a:rect l="l" t="t" r="r" b="b"/>
                <a:pathLst>
                  <a:path w="11550" h="16399" extrusionOk="0">
                    <a:moveTo>
                      <a:pt x="6061" y="0"/>
                    </a:moveTo>
                    <a:cubicBezTo>
                      <a:pt x="4339" y="0"/>
                      <a:pt x="2677" y="938"/>
                      <a:pt x="1826" y="2574"/>
                    </a:cubicBezTo>
                    <a:cubicBezTo>
                      <a:pt x="0" y="6158"/>
                      <a:pt x="46" y="10381"/>
                      <a:pt x="1963" y="13919"/>
                    </a:cubicBezTo>
                    <a:cubicBezTo>
                      <a:pt x="2600" y="15091"/>
                      <a:pt x="4096" y="16398"/>
                      <a:pt x="6074" y="16398"/>
                    </a:cubicBezTo>
                    <a:cubicBezTo>
                      <a:pt x="6792" y="16398"/>
                      <a:pt x="7573" y="16226"/>
                      <a:pt x="8400" y="15813"/>
                    </a:cubicBezTo>
                    <a:cubicBezTo>
                      <a:pt x="10751" y="14649"/>
                      <a:pt x="11550" y="11682"/>
                      <a:pt x="10294" y="9376"/>
                    </a:cubicBezTo>
                    <a:cubicBezTo>
                      <a:pt x="9884" y="8600"/>
                      <a:pt x="9884" y="7687"/>
                      <a:pt x="10272" y="6911"/>
                    </a:cubicBezTo>
                    <a:cubicBezTo>
                      <a:pt x="11458" y="4583"/>
                      <a:pt x="10545" y="1730"/>
                      <a:pt x="8217" y="520"/>
                    </a:cubicBezTo>
                    <a:cubicBezTo>
                      <a:pt x="7526" y="168"/>
                      <a:pt x="6788" y="0"/>
                      <a:pt x="6061" y="0"/>
                    </a:cubicBezTo>
                    <a:close/>
                  </a:path>
                </a:pathLst>
              </a:custGeom>
              <a:solidFill>
                <a:srgbClr val="A03F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8"/>
              <p:cNvSpPr/>
              <p:nvPr/>
            </p:nvSpPr>
            <p:spPr>
              <a:xfrm>
                <a:off x="7133325" y="2610650"/>
                <a:ext cx="233975" cy="380725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5229" extrusionOk="0">
                    <a:moveTo>
                      <a:pt x="6962" y="0"/>
                    </a:moveTo>
                    <a:cubicBezTo>
                      <a:pt x="5684" y="206"/>
                      <a:pt x="3493" y="822"/>
                      <a:pt x="2078" y="2671"/>
                    </a:cubicBezTo>
                    <a:cubicBezTo>
                      <a:pt x="0" y="5364"/>
                      <a:pt x="594" y="8423"/>
                      <a:pt x="1644" y="10340"/>
                    </a:cubicBezTo>
                    <a:cubicBezTo>
                      <a:pt x="2397" y="11732"/>
                      <a:pt x="2009" y="13170"/>
                      <a:pt x="731" y="13946"/>
                    </a:cubicBezTo>
                    <a:cubicBezTo>
                      <a:pt x="1497" y="14668"/>
                      <a:pt x="2586" y="15228"/>
                      <a:pt x="3887" y="15228"/>
                    </a:cubicBezTo>
                    <a:cubicBezTo>
                      <a:pt x="4603" y="15228"/>
                      <a:pt x="5383" y="15059"/>
                      <a:pt x="6209" y="14654"/>
                    </a:cubicBezTo>
                    <a:cubicBezTo>
                      <a:pt x="8560" y="13490"/>
                      <a:pt x="9359" y="10523"/>
                      <a:pt x="8103" y="8217"/>
                    </a:cubicBezTo>
                    <a:cubicBezTo>
                      <a:pt x="7693" y="7441"/>
                      <a:pt x="7670" y="6528"/>
                      <a:pt x="8081" y="5775"/>
                    </a:cubicBezTo>
                    <a:cubicBezTo>
                      <a:pt x="9108" y="3766"/>
                      <a:pt x="8583" y="1393"/>
                      <a:pt x="6962" y="0"/>
                    </a:cubicBezTo>
                    <a:close/>
                  </a:path>
                </a:pathLst>
              </a:custGeom>
              <a:solidFill>
                <a:srgbClr val="872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8"/>
              <p:cNvSpPr/>
              <p:nvPr/>
            </p:nvSpPr>
            <p:spPr>
              <a:xfrm>
                <a:off x="7187525" y="2653300"/>
                <a:ext cx="384650" cy="363400"/>
              </a:xfrm>
              <a:custGeom>
                <a:avLst/>
                <a:gdLst/>
                <a:ahLst/>
                <a:cxnLst/>
                <a:rect l="l" t="t" r="r" b="b"/>
                <a:pathLst>
                  <a:path w="15386" h="14536" extrusionOk="0">
                    <a:moveTo>
                      <a:pt x="5279" y="1"/>
                    </a:moveTo>
                    <a:cubicBezTo>
                      <a:pt x="4870" y="1"/>
                      <a:pt x="4455" y="54"/>
                      <a:pt x="4041" y="166"/>
                    </a:cubicBezTo>
                    <a:cubicBezTo>
                      <a:pt x="1507" y="828"/>
                      <a:pt x="1" y="3430"/>
                      <a:pt x="686" y="5964"/>
                    </a:cubicBezTo>
                    <a:cubicBezTo>
                      <a:pt x="1713" y="9844"/>
                      <a:pt x="4589" y="12948"/>
                      <a:pt x="8378" y="14272"/>
                    </a:cubicBezTo>
                    <a:cubicBezTo>
                      <a:pt x="8831" y="14435"/>
                      <a:pt x="9378" y="14536"/>
                      <a:pt x="9961" y="14536"/>
                    </a:cubicBezTo>
                    <a:cubicBezTo>
                      <a:pt x="11583" y="14536"/>
                      <a:pt x="13486" y="13757"/>
                      <a:pt x="14426" y="11373"/>
                    </a:cubicBezTo>
                    <a:cubicBezTo>
                      <a:pt x="15385" y="8931"/>
                      <a:pt x="13993" y="6192"/>
                      <a:pt x="11528" y="5324"/>
                    </a:cubicBezTo>
                    <a:cubicBezTo>
                      <a:pt x="10706" y="5028"/>
                      <a:pt x="10067" y="4366"/>
                      <a:pt x="9861" y="3521"/>
                    </a:cubicBezTo>
                    <a:cubicBezTo>
                      <a:pt x="9288" y="1401"/>
                      <a:pt x="7373" y="1"/>
                      <a:pt x="5279" y="1"/>
                    </a:cubicBezTo>
                    <a:close/>
                  </a:path>
                </a:pathLst>
              </a:custGeom>
              <a:solidFill>
                <a:srgbClr val="A03F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8"/>
              <p:cNvSpPr/>
              <p:nvPr/>
            </p:nvSpPr>
            <p:spPr>
              <a:xfrm>
                <a:off x="7345600" y="2700225"/>
                <a:ext cx="169500" cy="162575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6503" extrusionOk="0">
                    <a:moveTo>
                      <a:pt x="2739" y="1"/>
                    </a:moveTo>
                    <a:cubicBezTo>
                      <a:pt x="2260" y="161"/>
                      <a:pt x="1804" y="389"/>
                      <a:pt x="1416" y="754"/>
                    </a:cubicBezTo>
                    <a:cubicBezTo>
                      <a:pt x="69" y="2009"/>
                      <a:pt x="0" y="4087"/>
                      <a:pt x="1233" y="5433"/>
                    </a:cubicBezTo>
                    <a:cubicBezTo>
                      <a:pt x="1894" y="6142"/>
                      <a:pt x="2788" y="6503"/>
                      <a:pt x="3681" y="6503"/>
                    </a:cubicBezTo>
                    <a:cubicBezTo>
                      <a:pt x="4484" y="6503"/>
                      <a:pt x="5285" y="6211"/>
                      <a:pt x="5912" y="5616"/>
                    </a:cubicBezTo>
                    <a:cubicBezTo>
                      <a:pt x="6300" y="5251"/>
                      <a:pt x="6597" y="4840"/>
                      <a:pt x="6780" y="4360"/>
                    </a:cubicBezTo>
                    <a:cubicBezTo>
                      <a:pt x="6323" y="3972"/>
                      <a:pt x="5798" y="3653"/>
                      <a:pt x="5205" y="3447"/>
                    </a:cubicBezTo>
                    <a:cubicBezTo>
                      <a:pt x="4383" y="3151"/>
                      <a:pt x="3744" y="2489"/>
                      <a:pt x="3538" y="1644"/>
                    </a:cubicBezTo>
                    <a:cubicBezTo>
                      <a:pt x="3356" y="1028"/>
                      <a:pt x="3082" y="480"/>
                      <a:pt x="2739" y="1"/>
                    </a:cubicBezTo>
                    <a:close/>
                  </a:path>
                </a:pathLst>
              </a:custGeom>
              <a:solidFill>
                <a:srgbClr val="BA66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8" name="Google Shape;188;p18"/>
            <p:cNvSpPr txBox="1"/>
            <p:nvPr/>
          </p:nvSpPr>
          <p:spPr>
            <a:xfrm>
              <a:off x="6563075" y="3390500"/>
              <a:ext cx="1697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Fish, meats and eggs are good sources of proteins. 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01D01B7-1B69-D22C-CA02-219B1F4114B6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2DAD90E-C593-F425-71FD-E36C952C3ABA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84F46-B328-02D5-4C01-93F7B912B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C909A-B258-6C09-A05F-A0E729CFF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cxnSp>
        <p:nvCxnSpPr>
          <p:cNvPr id="194" name="Google Shape;194;p19"/>
          <p:cNvCxnSpPr/>
          <p:nvPr/>
        </p:nvCxnSpPr>
        <p:spPr>
          <a:xfrm>
            <a:off x="6477125" y="-3300"/>
            <a:ext cx="0" cy="5150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5" name="Google Shape;195;p19"/>
          <p:cNvSpPr txBox="1"/>
          <p:nvPr/>
        </p:nvSpPr>
        <p:spPr>
          <a:xfrm>
            <a:off x="6979975" y="2156100"/>
            <a:ext cx="1681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Cooked meats are an excellent source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protein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6" name="Google Shape;196;p19"/>
          <p:cNvPicPr preferRelativeResize="0"/>
          <p:nvPr/>
        </p:nvPicPr>
        <p:blipFill rotWithShape="1">
          <a:blip r:embed="rId3">
            <a:alphaModFix/>
          </a:blip>
          <a:srcRect l="10482" r="5589"/>
          <a:stretch/>
        </p:blipFill>
        <p:spPr>
          <a:xfrm>
            <a:off x="0" y="0"/>
            <a:ext cx="64771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06C1A66-190B-E5EE-F689-4300B4CD6487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87BD041-57FA-9D1A-A662-A3FE65700E6A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BF76E-760B-427C-CA90-E80CEFA2C3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2D5793-9787-0349-76A7-C8F73AED28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2" name="Google Shape;202;p20"/>
          <p:cNvSpPr txBox="1"/>
          <p:nvPr/>
        </p:nvSpPr>
        <p:spPr>
          <a:xfrm>
            <a:off x="5943725" y="2067000"/>
            <a:ext cx="24609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basic structure of an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amino acid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There are 20 different </a:t>
            </a:r>
            <a:r>
              <a:rPr lang="en" b="1">
                <a:solidFill>
                  <a:srgbClr val="FF0089"/>
                </a:solidFill>
                <a:latin typeface="Cambria"/>
                <a:ea typeface="Cambria"/>
                <a:cs typeface="Cambria"/>
                <a:sym typeface="Cambria"/>
              </a:rPr>
              <a:t>R groups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across the 20 amino acids.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03" name="Google Shape;203;p20"/>
          <p:cNvGrpSpPr/>
          <p:nvPr/>
        </p:nvGrpSpPr>
        <p:grpSpPr>
          <a:xfrm>
            <a:off x="790125" y="1243600"/>
            <a:ext cx="4888719" cy="2656310"/>
            <a:chOff x="238125" y="889425"/>
            <a:chExt cx="7085100" cy="3849725"/>
          </a:xfrm>
        </p:grpSpPr>
        <p:sp>
          <p:nvSpPr>
            <p:cNvPr id="204" name="Google Shape;204;p20"/>
            <p:cNvSpPr/>
            <p:nvPr/>
          </p:nvSpPr>
          <p:spPr>
            <a:xfrm>
              <a:off x="238125" y="1824825"/>
              <a:ext cx="432225" cy="552625"/>
            </a:xfrm>
            <a:custGeom>
              <a:avLst/>
              <a:gdLst/>
              <a:ahLst/>
              <a:cxnLst/>
              <a:rect l="l" t="t" r="r" b="b"/>
              <a:pathLst>
                <a:path w="17289" h="22105" extrusionOk="0">
                  <a:moveTo>
                    <a:pt x="0" y="1"/>
                  </a:moveTo>
                  <a:lnTo>
                    <a:pt x="0" y="22105"/>
                  </a:lnTo>
                  <a:lnTo>
                    <a:pt x="2964" y="22105"/>
                  </a:lnTo>
                  <a:lnTo>
                    <a:pt x="2964" y="11608"/>
                  </a:lnTo>
                  <a:lnTo>
                    <a:pt x="14448" y="11608"/>
                  </a:lnTo>
                  <a:lnTo>
                    <a:pt x="14448" y="22105"/>
                  </a:lnTo>
                  <a:lnTo>
                    <a:pt x="17288" y="22105"/>
                  </a:lnTo>
                  <a:lnTo>
                    <a:pt x="17288" y="1"/>
                  </a:lnTo>
                  <a:lnTo>
                    <a:pt x="14448" y="1"/>
                  </a:lnTo>
                  <a:lnTo>
                    <a:pt x="14448" y="9015"/>
                  </a:lnTo>
                  <a:lnTo>
                    <a:pt x="2964" y="9015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0"/>
            <p:cNvSpPr/>
            <p:nvPr/>
          </p:nvSpPr>
          <p:spPr>
            <a:xfrm>
              <a:off x="238125" y="3562900"/>
              <a:ext cx="432225" cy="552625"/>
            </a:xfrm>
            <a:custGeom>
              <a:avLst/>
              <a:gdLst/>
              <a:ahLst/>
              <a:cxnLst/>
              <a:rect l="l" t="t" r="r" b="b"/>
              <a:pathLst>
                <a:path w="17289" h="22105" extrusionOk="0">
                  <a:moveTo>
                    <a:pt x="0" y="1"/>
                  </a:moveTo>
                  <a:lnTo>
                    <a:pt x="0" y="22105"/>
                  </a:lnTo>
                  <a:lnTo>
                    <a:pt x="2964" y="22105"/>
                  </a:lnTo>
                  <a:lnTo>
                    <a:pt x="2964" y="11732"/>
                  </a:lnTo>
                  <a:lnTo>
                    <a:pt x="14448" y="11732"/>
                  </a:lnTo>
                  <a:lnTo>
                    <a:pt x="14448" y="22105"/>
                  </a:lnTo>
                  <a:lnTo>
                    <a:pt x="17288" y="22105"/>
                  </a:lnTo>
                  <a:lnTo>
                    <a:pt x="17288" y="1"/>
                  </a:lnTo>
                  <a:lnTo>
                    <a:pt x="14448" y="1"/>
                  </a:lnTo>
                  <a:lnTo>
                    <a:pt x="14448" y="9139"/>
                  </a:lnTo>
                  <a:lnTo>
                    <a:pt x="2964" y="9139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0"/>
            <p:cNvSpPr/>
            <p:nvPr/>
          </p:nvSpPr>
          <p:spPr>
            <a:xfrm>
              <a:off x="1608825" y="2568825"/>
              <a:ext cx="435325" cy="552650"/>
            </a:xfrm>
            <a:custGeom>
              <a:avLst/>
              <a:gdLst/>
              <a:ahLst/>
              <a:cxnLst/>
              <a:rect l="l" t="t" r="r" b="b"/>
              <a:pathLst>
                <a:path w="17413" h="22106" extrusionOk="0">
                  <a:moveTo>
                    <a:pt x="0" y="1"/>
                  </a:moveTo>
                  <a:lnTo>
                    <a:pt x="0" y="22105"/>
                  </a:lnTo>
                  <a:lnTo>
                    <a:pt x="2841" y="22105"/>
                  </a:lnTo>
                  <a:lnTo>
                    <a:pt x="2841" y="4817"/>
                  </a:lnTo>
                  <a:lnTo>
                    <a:pt x="14448" y="22105"/>
                  </a:lnTo>
                  <a:lnTo>
                    <a:pt x="17412" y="22105"/>
                  </a:lnTo>
                  <a:lnTo>
                    <a:pt x="17412" y="1"/>
                  </a:lnTo>
                  <a:lnTo>
                    <a:pt x="14695" y="1"/>
                  </a:lnTo>
                  <a:lnTo>
                    <a:pt x="14695" y="17413"/>
                  </a:lnTo>
                  <a:lnTo>
                    <a:pt x="3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3328375" y="4186525"/>
              <a:ext cx="432250" cy="552625"/>
            </a:xfrm>
            <a:custGeom>
              <a:avLst/>
              <a:gdLst/>
              <a:ahLst/>
              <a:cxnLst/>
              <a:rect l="l" t="t" r="r" b="b"/>
              <a:pathLst>
                <a:path w="17290" h="22105" extrusionOk="0">
                  <a:moveTo>
                    <a:pt x="1" y="0"/>
                  </a:moveTo>
                  <a:lnTo>
                    <a:pt x="1" y="22104"/>
                  </a:lnTo>
                  <a:lnTo>
                    <a:pt x="2841" y="22104"/>
                  </a:lnTo>
                  <a:lnTo>
                    <a:pt x="2841" y="11731"/>
                  </a:lnTo>
                  <a:lnTo>
                    <a:pt x="14326" y="11731"/>
                  </a:lnTo>
                  <a:lnTo>
                    <a:pt x="14326" y="22104"/>
                  </a:lnTo>
                  <a:lnTo>
                    <a:pt x="17289" y="22104"/>
                  </a:lnTo>
                  <a:lnTo>
                    <a:pt x="17289" y="0"/>
                  </a:lnTo>
                  <a:lnTo>
                    <a:pt x="14326" y="0"/>
                  </a:lnTo>
                  <a:lnTo>
                    <a:pt x="14326" y="9138"/>
                  </a:lnTo>
                  <a:lnTo>
                    <a:pt x="2841" y="9138"/>
                  </a:lnTo>
                  <a:lnTo>
                    <a:pt x="28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3300600" y="2559575"/>
              <a:ext cx="487800" cy="571150"/>
            </a:xfrm>
            <a:custGeom>
              <a:avLst/>
              <a:gdLst/>
              <a:ahLst/>
              <a:cxnLst/>
              <a:rect l="l" t="t" r="r" b="b"/>
              <a:pathLst>
                <a:path w="19512" h="22846" extrusionOk="0">
                  <a:moveTo>
                    <a:pt x="10374" y="1"/>
                  </a:moveTo>
                  <a:cubicBezTo>
                    <a:pt x="8398" y="1"/>
                    <a:pt x="6669" y="494"/>
                    <a:pt x="5064" y="1359"/>
                  </a:cubicBezTo>
                  <a:cubicBezTo>
                    <a:pt x="3458" y="2223"/>
                    <a:pt x="2223" y="3582"/>
                    <a:pt x="1235" y="5310"/>
                  </a:cubicBezTo>
                  <a:cubicBezTo>
                    <a:pt x="371" y="7039"/>
                    <a:pt x="1" y="9015"/>
                    <a:pt x="1" y="11361"/>
                  </a:cubicBezTo>
                  <a:cubicBezTo>
                    <a:pt x="1" y="13461"/>
                    <a:pt x="371" y="15436"/>
                    <a:pt x="1112" y="17289"/>
                  </a:cubicBezTo>
                  <a:cubicBezTo>
                    <a:pt x="1976" y="19018"/>
                    <a:pt x="3088" y="20499"/>
                    <a:pt x="4570" y="21487"/>
                  </a:cubicBezTo>
                  <a:cubicBezTo>
                    <a:pt x="6051" y="22475"/>
                    <a:pt x="8027" y="22846"/>
                    <a:pt x="10374" y="22846"/>
                  </a:cubicBezTo>
                  <a:cubicBezTo>
                    <a:pt x="12720" y="22846"/>
                    <a:pt x="14572" y="22228"/>
                    <a:pt x="16177" y="20993"/>
                  </a:cubicBezTo>
                  <a:cubicBezTo>
                    <a:pt x="17783" y="19758"/>
                    <a:pt x="18894" y="17906"/>
                    <a:pt x="19512" y="15560"/>
                  </a:cubicBezTo>
                  <a:lnTo>
                    <a:pt x="16548" y="14819"/>
                  </a:lnTo>
                  <a:cubicBezTo>
                    <a:pt x="16177" y="16671"/>
                    <a:pt x="15437" y="18030"/>
                    <a:pt x="14325" y="19018"/>
                  </a:cubicBezTo>
                  <a:cubicBezTo>
                    <a:pt x="13090" y="19882"/>
                    <a:pt x="11732" y="20376"/>
                    <a:pt x="10127" y="20376"/>
                  </a:cubicBezTo>
                  <a:cubicBezTo>
                    <a:pt x="8768" y="20376"/>
                    <a:pt x="7533" y="20005"/>
                    <a:pt x="6422" y="19388"/>
                  </a:cubicBezTo>
                  <a:cubicBezTo>
                    <a:pt x="5187" y="18647"/>
                    <a:pt x="4323" y="17659"/>
                    <a:pt x="3829" y="16177"/>
                  </a:cubicBezTo>
                  <a:cubicBezTo>
                    <a:pt x="3211" y="14819"/>
                    <a:pt x="2964" y="13214"/>
                    <a:pt x="2964" y="11238"/>
                  </a:cubicBezTo>
                  <a:cubicBezTo>
                    <a:pt x="2964" y="9879"/>
                    <a:pt x="3211" y="8398"/>
                    <a:pt x="3705" y="7039"/>
                  </a:cubicBezTo>
                  <a:cubicBezTo>
                    <a:pt x="4199" y="5681"/>
                    <a:pt x="4940" y="4570"/>
                    <a:pt x="6051" y="3829"/>
                  </a:cubicBezTo>
                  <a:cubicBezTo>
                    <a:pt x="7286" y="2964"/>
                    <a:pt x="8645" y="2594"/>
                    <a:pt x="10374" y="2594"/>
                  </a:cubicBezTo>
                  <a:cubicBezTo>
                    <a:pt x="11855" y="2594"/>
                    <a:pt x="13090" y="2964"/>
                    <a:pt x="14078" y="3705"/>
                  </a:cubicBezTo>
                  <a:cubicBezTo>
                    <a:pt x="14943" y="4446"/>
                    <a:pt x="15683" y="5557"/>
                    <a:pt x="16301" y="7163"/>
                  </a:cubicBezTo>
                  <a:lnTo>
                    <a:pt x="19141" y="6545"/>
                  </a:lnTo>
                  <a:cubicBezTo>
                    <a:pt x="18524" y="4446"/>
                    <a:pt x="17536" y="2841"/>
                    <a:pt x="15930" y="1729"/>
                  </a:cubicBezTo>
                  <a:cubicBezTo>
                    <a:pt x="14449" y="618"/>
                    <a:pt x="12596" y="1"/>
                    <a:pt x="10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0"/>
            <p:cNvSpPr/>
            <p:nvPr/>
          </p:nvSpPr>
          <p:spPr>
            <a:xfrm>
              <a:off x="3300600" y="889425"/>
              <a:ext cx="487800" cy="552625"/>
            </a:xfrm>
            <a:custGeom>
              <a:avLst/>
              <a:gdLst/>
              <a:ahLst/>
              <a:cxnLst/>
              <a:rect l="l" t="t" r="r" b="b"/>
              <a:pathLst>
                <a:path w="19512" h="22105" extrusionOk="0">
                  <a:moveTo>
                    <a:pt x="9880" y="2470"/>
                  </a:moveTo>
                  <a:cubicBezTo>
                    <a:pt x="11608" y="2470"/>
                    <a:pt x="12720" y="2840"/>
                    <a:pt x="13461" y="3458"/>
                  </a:cubicBezTo>
                  <a:cubicBezTo>
                    <a:pt x="14325" y="4075"/>
                    <a:pt x="14696" y="4939"/>
                    <a:pt x="14696" y="6051"/>
                  </a:cubicBezTo>
                  <a:cubicBezTo>
                    <a:pt x="14696" y="6792"/>
                    <a:pt x="14449" y="7409"/>
                    <a:pt x="14078" y="8027"/>
                  </a:cubicBezTo>
                  <a:cubicBezTo>
                    <a:pt x="13708" y="8644"/>
                    <a:pt x="13090" y="9015"/>
                    <a:pt x="12349" y="9385"/>
                  </a:cubicBezTo>
                  <a:cubicBezTo>
                    <a:pt x="11608" y="9632"/>
                    <a:pt x="10497" y="9755"/>
                    <a:pt x="9262" y="9755"/>
                  </a:cubicBezTo>
                  <a:lnTo>
                    <a:pt x="2964" y="9755"/>
                  </a:lnTo>
                  <a:lnTo>
                    <a:pt x="2964" y="2470"/>
                  </a:lnTo>
                  <a:close/>
                  <a:moveTo>
                    <a:pt x="1" y="0"/>
                  </a:moveTo>
                  <a:lnTo>
                    <a:pt x="1" y="22104"/>
                  </a:lnTo>
                  <a:lnTo>
                    <a:pt x="2964" y="22104"/>
                  </a:lnTo>
                  <a:lnTo>
                    <a:pt x="2964" y="12225"/>
                  </a:lnTo>
                  <a:lnTo>
                    <a:pt x="6298" y="12225"/>
                  </a:lnTo>
                  <a:cubicBezTo>
                    <a:pt x="7039" y="12225"/>
                    <a:pt x="7657" y="12349"/>
                    <a:pt x="7904" y="12349"/>
                  </a:cubicBezTo>
                  <a:cubicBezTo>
                    <a:pt x="8398" y="12472"/>
                    <a:pt x="8892" y="12719"/>
                    <a:pt x="9262" y="12966"/>
                  </a:cubicBezTo>
                  <a:cubicBezTo>
                    <a:pt x="9756" y="13213"/>
                    <a:pt x="10250" y="13707"/>
                    <a:pt x="10744" y="14448"/>
                  </a:cubicBezTo>
                  <a:cubicBezTo>
                    <a:pt x="11361" y="15189"/>
                    <a:pt x="11979" y="16177"/>
                    <a:pt x="12843" y="17535"/>
                  </a:cubicBezTo>
                  <a:lnTo>
                    <a:pt x="15807" y="22104"/>
                  </a:lnTo>
                  <a:lnTo>
                    <a:pt x="19512" y="22104"/>
                  </a:lnTo>
                  <a:lnTo>
                    <a:pt x="15683" y="16053"/>
                  </a:lnTo>
                  <a:cubicBezTo>
                    <a:pt x="14819" y="14942"/>
                    <a:pt x="14078" y="13954"/>
                    <a:pt x="13214" y="13090"/>
                  </a:cubicBezTo>
                  <a:cubicBezTo>
                    <a:pt x="12843" y="12843"/>
                    <a:pt x="12226" y="12472"/>
                    <a:pt x="11485" y="12102"/>
                  </a:cubicBezTo>
                  <a:cubicBezTo>
                    <a:pt x="13584" y="11731"/>
                    <a:pt x="15190" y="11114"/>
                    <a:pt x="16177" y="10002"/>
                  </a:cubicBezTo>
                  <a:cubicBezTo>
                    <a:pt x="17165" y="8891"/>
                    <a:pt x="17659" y="7656"/>
                    <a:pt x="17659" y="6051"/>
                  </a:cubicBezTo>
                  <a:cubicBezTo>
                    <a:pt x="17659" y="4816"/>
                    <a:pt x="17412" y="3705"/>
                    <a:pt x="16795" y="2717"/>
                  </a:cubicBezTo>
                  <a:cubicBezTo>
                    <a:pt x="16177" y="1729"/>
                    <a:pt x="15313" y="988"/>
                    <a:pt x="14325" y="617"/>
                  </a:cubicBezTo>
                  <a:cubicBezTo>
                    <a:pt x="13214" y="247"/>
                    <a:pt x="11732" y="0"/>
                    <a:pt x="9756" y="0"/>
                  </a:cubicBezTo>
                  <a:close/>
                </a:path>
              </a:pathLst>
            </a:custGeom>
            <a:solidFill>
              <a:srgbClr val="FF0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0"/>
            <p:cNvSpPr/>
            <p:nvPr/>
          </p:nvSpPr>
          <p:spPr>
            <a:xfrm>
              <a:off x="5035600" y="2559575"/>
              <a:ext cx="487800" cy="571150"/>
            </a:xfrm>
            <a:custGeom>
              <a:avLst/>
              <a:gdLst/>
              <a:ahLst/>
              <a:cxnLst/>
              <a:rect l="l" t="t" r="r" b="b"/>
              <a:pathLst>
                <a:path w="19512" h="22846" extrusionOk="0">
                  <a:moveTo>
                    <a:pt x="10373" y="1"/>
                  </a:moveTo>
                  <a:cubicBezTo>
                    <a:pt x="8398" y="1"/>
                    <a:pt x="6669" y="494"/>
                    <a:pt x="5064" y="1359"/>
                  </a:cubicBezTo>
                  <a:cubicBezTo>
                    <a:pt x="3458" y="2223"/>
                    <a:pt x="2223" y="3582"/>
                    <a:pt x="1235" y="5310"/>
                  </a:cubicBezTo>
                  <a:cubicBezTo>
                    <a:pt x="371" y="7039"/>
                    <a:pt x="1" y="9015"/>
                    <a:pt x="1" y="11361"/>
                  </a:cubicBezTo>
                  <a:cubicBezTo>
                    <a:pt x="1" y="13461"/>
                    <a:pt x="371" y="15436"/>
                    <a:pt x="1112" y="17289"/>
                  </a:cubicBezTo>
                  <a:cubicBezTo>
                    <a:pt x="1853" y="19018"/>
                    <a:pt x="3088" y="20499"/>
                    <a:pt x="4570" y="21487"/>
                  </a:cubicBezTo>
                  <a:cubicBezTo>
                    <a:pt x="6051" y="22475"/>
                    <a:pt x="8027" y="22846"/>
                    <a:pt x="10373" y="22846"/>
                  </a:cubicBezTo>
                  <a:cubicBezTo>
                    <a:pt x="12596" y="22846"/>
                    <a:pt x="14572" y="22228"/>
                    <a:pt x="16177" y="20993"/>
                  </a:cubicBezTo>
                  <a:cubicBezTo>
                    <a:pt x="17783" y="19758"/>
                    <a:pt x="18894" y="17906"/>
                    <a:pt x="19512" y="15560"/>
                  </a:cubicBezTo>
                  <a:lnTo>
                    <a:pt x="16548" y="14819"/>
                  </a:lnTo>
                  <a:cubicBezTo>
                    <a:pt x="16177" y="16671"/>
                    <a:pt x="15436" y="18030"/>
                    <a:pt x="14325" y="19018"/>
                  </a:cubicBezTo>
                  <a:cubicBezTo>
                    <a:pt x="13090" y="19882"/>
                    <a:pt x="11732" y="20376"/>
                    <a:pt x="10127" y="20376"/>
                  </a:cubicBezTo>
                  <a:cubicBezTo>
                    <a:pt x="8768" y="20376"/>
                    <a:pt x="7533" y="20005"/>
                    <a:pt x="6422" y="19388"/>
                  </a:cubicBezTo>
                  <a:cubicBezTo>
                    <a:pt x="5187" y="18647"/>
                    <a:pt x="4323" y="17659"/>
                    <a:pt x="3829" y="16177"/>
                  </a:cubicBezTo>
                  <a:cubicBezTo>
                    <a:pt x="3211" y="14819"/>
                    <a:pt x="2964" y="13214"/>
                    <a:pt x="2964" y="11238"/>
                  </a:cubicBezTo>
                  <a:cubicBezTo>
                    <a:pt x="2964" y="9879"/>
                    <a:pt x="3211" y="8398"/>
                    <a:pt x="3705" y="7039"/>
                  </a:cubicBezTo>
                  <a:cubicBezTo>
                    <a:pt x="4199" y="5681"/>
                    <a:pt x="4940" y="4570"/>
                    <a:pt x="6051" y="3829"/>
                  </a:cubicBezTo>
                  <a:cubicBezTo>
                    <a:pt x="7163" y="2964"/>
                    <a:pt x="8645" y="2594"/>
                    <a:pt x="10373" y="2594"/>
                  </a:cubicBezTo>
                  <a:cubicBezTo>
                    <a:pt x="11855" y="2594"/>
                    <a:pt x="13090" y="2964"/>
                    <a:pt x="14078" y="3705"/>
                  </a:cubicBezTo>
                  <a:cubicBezTo>
                    <a:pt x="14943" y="4446"/>
                    <a:pt x="15683" y="5557"/>
                    <a:pt x="16301" y="7163"/>
                  </a:cubicBezTo>
                  <a:lnTo>
                    <a:pt x="19141" y="6545"/>
                  </a:lnTo>
                  <a:cubicBezTo>
                    <a:pt x="18524" y="4446"/>
                    <a:pt x="17536" y="2841"/>
                    <a:pt x="15930" y="1729"/>
                  </a:cubicBezTo>
                  <a:cubicBezTo>
                    <a:pt x="14449" y="618"/>
                    <a:pt x="12596" y="1"/>
                    <a:pt x="10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6341475" y="1815575"/>
              <a:ext cx="531025" cy="571150"/>
            </a:xfrm>
            <a:custGeom>
              <a:avLst/>
              <a:gdLst/>
              <a:ahLst/>
              <a:cxnLst/>
              <a:rect l="l" t="t" r="r" b="b"/>
              <a:pathLst>
                <a:path w="21241" h="22846" extrusionOk="0">
                  <a:moveTo>
                    <a:pt x="10621" y="2470"/>
                  </a:moveTo>
                  <a:cubicBezTo>
                    <a:pt x="12103" y="2470"/>
                    <a:pt x="13461" y="2840"/>
                    <a:pt x="14572" y="3581"/>
                  </a:cubicBezTo>
                  <a:cubicBezTo>
                    <a:pt x="15807" y="4322"/>
                    <a:pt x="16672" y="5310"/>
                    <a:pt x="17289" y="6668"/>
                  </a:cubicBezTo>
                  <a:cubicBezTo>
                    <a:pt x="17906" y="8027"/>
                    <a:pt x="18153" y="9632"/>
                    <a:pt x="18153" y="11361"/>
                  </a:cubicBezTo>
                  <a:cubicBezTo>
                    <a:pt x="18153" y="14201"/>
                    <a:pt x="17412" y="16424"/>
                    <a:pt x="16054" y="18029"/>
                  </a:cubicBezTo>
                  <a:cubicBezTo>
                    <a:pt x="14572" y="19511"/>
                    <a:pt x="12843" y="20252"/>
                    <a:pt x="10621" y="20252"/>
                  </a:cubicBezTo>
                  <a:cubicBezTo>
                    <a:pt x="8398" y="20252"/>
                    <a:pt x="6669" y="19511"/>
                    <a:pt x="5187" y="18029"/>
                  </a:cubicBezTo>
                  <a:cubicBezTo>
                    <a:pt x="3829" y="16424"/>
                    <a:pt x="3088" y="14325"/>
                    <a:pt x="3088" y="11731"/>
                  </a:cubicBezTo>
                  <a:cubicBezTo>
                    <a:pt x="3088" y="8397"/>
                    <a:pt x="3829" y="6051"/>
                    <a:pt x="5311" y="4569"/>
                  </a:cubicBezTo>
                  <a:cubicBezTo>
                    <a:pt x="6793" y="3211"/>
                    <a:pt x="8645" y="2470"/>
                    <a:pt x="10621" y="2470"/>
                  </a:cubicBezTo>
                  <a:close/>
                  <a:moveTo>
                    <a:pt x="10621" y="0"/>
                  </a:moveTo>
                  <a:cubicBezTo>
                    <a:pt x="7533" y="0"/>
                    <a:pt x="4940" y="988"/>
                    <a:pt x="2964" y="3087"/>
                  </a:cubicBezTo>
                  <a:cubicBezTo>
                    <a:pt x="989" y="5187"/>
                    <a:pt x="1" y="8027"/>
                    <a:pt x="1" y="11608"/>
                  </a:cubicBezTo>
                  <a:cubicBezTo>
                    <a:pt x="1" y="13584"/>
                    <a:pt x="495" y="15436"/>
                    <a:pt x="1359" y="17165"/>
                  </a:cubicBezTo>
                  <a:cubicBezTo>
                    <a:pt x="2224" y="18894"/>
                    <a:pt x="3458" y="20252"/>
                    <a:pt x="5064" y="21240"/>
                  </a:cubicBezTo>
                  <a:cubicBezTo>
                    <a:pt x="6669" y="22351"/>
                    <a:pt x="8521" y="22845"/>
                    <a:pt x="10621" y="22845"/>
                  </a:cubicBezTo>
                  <a:cubicBezTo>
                    <a:pt x="12596" y="22845"/>
                    <a:pt x="14325" y="22351"/>
                    <a:pt x="15931" y="21487"/>
                  </a:cubicBezTo>
                  <a:cubicBezTo>
                    <a:pt x="17659" y="20499"/>
                    <a:pt x="18894" y="19141"/>
                    <a:pt x="19882" y="17412"/>
                  </a:cubicBezTo>
                  <a:cubicBezTo>
                    <a:pt x="20747" y="15683"/>
                    <a:pt x="21241" y="13707"/>
                    <a:pt x="21241" y="11361"/>
                  </a:cubicBezTo>
                  <a:cubicBezTo>
                    <a:pt x="21241" y="9138"/>
                    <a:pt x="20747" y="7286"/>
                    <a:pt x="19882" y="5434"/>
                  </a:cubicBezTo>
                  <a:cubicBezTo>
                    <a:pt x="19018" y="3705"/>
                    <a:pt x="17783" y="2346"/>
                    <a:pt x="16178" y="1358"/>
                  </a:cubicBezTo>
                  <a:cubicBezTo>
                    <a:pt x="14572" y="371"/>
                    <a:pt x="12720" y="0"/>
                    <a:pt x="10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6264300" y="3553650"/>
              <a:ext cx="531025" cy="571150"/>
            </a:xfrm>
            <a:custGeom>
              <a:avLst/>
              <a:gdLst/>
              <a:ahLst/>
              <a:cxnLst/>
              <a:rect l="l" t="t" r="r" b="b"/>
              <a:pathLst>
                <a:path w="21241" h="22846" extrusionOk="0">
                  <a:moveTo>
                    <a:pt x="10620" y="2594"/>
                  </a:moveTo>
                  <a:cubicBezTo>
                    <a:pt x="12102" y="2594"/>
                    <a:pt x="13461" y="2964"/>
                    <a:pt x="14572" y="3705"/>
                  </a:cubicBezTo>
                  <a:cubicBezTo>
                    <a:pt x="15807" y="4446"/>
                    <a:pt x="16671" y="5434"/>
                    <a:pt x="17289" y="6792"/>
                  </a:cubicBezTo>
                  <a:cubicBezTo>
                    <a:pt x="17906" y="8150"/>
                    <a:pt x="18153" y="9632"/>
                    <a:pt x="18153" y="11485"/>
                  </a:cubicBezTo>
                  <a:cubicBezTo>
                    <a:pt x="18153" y="14325"/>
                    <a:pt x="17412" y="16548"/>
                    <a:pt x="16054" y="18029"/>
                  </a:cubicBezTo>
                  <a:cubicBezTo>
                    <a:pt x="14572" y="19635"/>
                    <a:pt x="12843" y="20376"/>
                    <a:pt x="10620" y="20376"/>
                  </a:cubicBezTo>
                  <a:cubicBezTo>
                    <a:pt x="8398" y="20376"/>
                    <a:pt x="6669" y="19635"/>
                    <a:pt x="5187" y="18153"/>
                  </a:cubicBezTo>
                  <a:cubicBezTo>
                    <a:pt x="3829" y="16548"/>
                    <a:pt x="3088" y="14448"/>
                    <a:pt x="3088" y="11855"/>
                  </a:cubicBezTo>
                  <a:cubicBezTo>
                    <a:pt x="3088" y="8521"/>
                    <a:pt x="3829" y="6051"/>
                    <a:pt x="5311" y="4693"/>
                  </a:cubicBezTo>
                  <a:cubicBezTo>
                    <a:pt x="6792" y="3211"/>
                    <a:pt x="8645" y="2594"/>
                    <a:pt x="10620" y="2594"/>
                  </a:cubicBezTo>
                  <a:close/>
                  <a:moveTo>
                    <a:pt x="10620" y="0"/>
                  </a:moveTo>
                  <a:cubicBezTo>
                    <a:pt x="7533" y="0"/>
                    <a:pt x="4940" y="1112"/>
                    <a:pt x="2964" y="3088"/>
                  </a:cubicBezTo>
                  <a:cubicBezTo>
                    <a:pt x="988" y="5187"/>
                    <a:pt x="1" y="8027"/>
                    <a:pt x="1" y="11732"/>
                  </a:cubicBezTo>
                  <a:cubicBezTo>
                    <a:pt x="1" y="13707"/>
                    <a:pt x="494" y="15560"/>
                    <a:pt x="1359" y="17289"/>
                  </a:cubicBezTo>
                  <a:cubicBezTo>
                    <a:pt x="2223" y="19017"/>
                    <a:pt x="3458" y="20376"/>
                    <a:pt x="5064" y="21364"/>
                  </a:cubicBezTo>
                  <a:cubicBezTo>
                    <a:pt x="6669" y="22351"/>
                    <a:pt x="8521" y="22845"/>
                    <a:pt x="10620" y="22845"/>
                  </a:cubicBezTo>
                  <a:cubicBezTo>
                    <a:pt x="12596" y="22845"/>
                    <a:pt x="14325" y="22475"/>
                    <a:pt x="15930" y="21487"/>
                  </a:cubicBezTo>
                  <a:cubicBezTo>
                    <a:pt x="17659" y="20623"/>
                    <a:pt x="18894" y="19264"/>
                    <a:pt x="19882" y="17536"/>
                  </a:cubicBezTo>
                  <a:cubicBezTo>
                    <a:pt x="20746" y="15683"/>
                    <a:pt x="21240" y="13707"/>
                    <a:pt x="21240" y="11485"/>
                  </a:cubicBezTo>
                  <a:cubicBezTo>
                    <a:pt x="21240" y="9262"/>
                    <a:pt x="20746" y="7286"/>
                    <a:pt x="19882" y="5557"/>
                  </a:cubicBezTo>
                  <a:cubicBezTo>
                    <a:pt x="19018" y="3828"/>
                    <a:pt x="17783" y="2470"/>
                    <a:pt x="16177" y="1482"/>
                  </a:cubicBezTo>
                  <a:cubicBezTo>
                    <a:pt x="14572" y="494"/>
                    <a:pt x="12720" y="0"/>
                    <a:pt x="10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6891000" y="3562900"/>
              <a:ext cx="432225" cy="552625"/>
            </a:xfrm>
            <a:custGeom>
              <a:avLst/>
              <a:gdLst/>
              <a:ahLst/>
              <a:cxnLst/>
              <a:rect l="l" t="t" r="r" b="b"/>
              <a:pathLst>
                <a:path w="17289" h="22105" extrusionOk="0">
                  <a:moveTo>
                    <a:pt x="1" y="1"/>
                  </a:moveTo>
                  <a:lnTo>
                    <a:pt x="1" y="22105"/>
                  </a:lnTo>
                  <a:lnTo>
                    <a:pt x="2841" y="22105"/>
                  </a:lnTo>
                  <a:lnTo>
                    <a:pt x="2841" y="11732"/>
                  </a:lnTo>
                  <a:lnTo>
                    <a:pt x="14325" y="11732"/>
                  </a:lnTo>
                  <a:lnTo>
                    <a:pt x="14325" y="22105"/>
                  </a:lnTo>
                  <a:lnTo>
                    <a:pt x="17289" y="22105"/>
                  </a:lnTo>
                  <a:lnTo>
                    <a:pt x="17289" y="1"/>
                  </a:lnTo>
                  <a:lnTo>
                    <a:pt x="14325" y="1"/>
                  </a:lnTo>
                  <a:lnTo>
                    <a:pt x="14325" y="9139"/>
                  </a:lnTo>
                  <a:lnTo>
                    <a:pt x="2841" y="9139"/>
                  </a:lnTo>
                  <a:lnTo>
                    <a:pt x="28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818500" y="2287900"/>
              <a:ext cx="663775" cy="404450"/>
            </a:xfrm>
            <a:custGeom>
              <a:avLst/>
              <a:gdLst/>
              <a:ahLst/>
              <a:cxnLst/>
              <a:rect l="l" t="t" r="r" b="b"/>
              <a:pathLst>
                <a:path w="26551" h="16178" fill="none" extrusionOk="0">
                  <a:moveTo>
                    <a:pt x="1" y="1"/>
                  </a:moveTo>
                  <a:lnTo>
                    <a:pt x="26550" y="16177"/>
                  </a:lnTo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818500" y="3146150"/>
              <a:ext cx="639075" cy="379725"/>
            </a:xfrm>
            <a:custGeom>
              <a:avLst/>
              <a:gdLst/>
              <a:ahLst/>
              <a:cxnLst/>
              <a:rect l="l" t="t" r="r" b="b"/>
              <a:pathLst>
                <a:path w="25563" h="15189" fill="none" extrusionOk="0">
                  <a:moveTo>
                    <a:pt x="25563" y="0"/>
                  </a:moveTo>
                  <a:lnTo>
                    <a:pt x="1" y="15189"/>
                  </a:lnTo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2241700" y="2859025"/>
              <a:ext cx="882950" cy="25"/>
            </a:xfrm>
            <a:custGeom>
              <a:avLst/>
              <a:gdLst/>
              <a:ahLst/>
              <a:cxnLst/>
              <a:rect l="l" t="t" r="r" b="b"/>
              <a:pathLst>
                <a:path w="35318" h="1" fill="none" extrusionOk="0">
                  <a:moveTo>
                    <a:pt x="0" y="1"/>
                  </a:moveTo>
                  <a:lnTo>
                    <a:pt x="35318" y="1"/>
                  </a:lnTo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0"/>
            <p:cNvSpPr/>
            <p:nvPr/>
          </p:nvSpPr>
          <p:spPr>
            <a:xfrm>
              <a:off x="3973600" y="2859025"/>
              <a:ext cx="882975" cy="25"/>
            </a:xfrm>
            <a:custGeom>
              <a:avLst/>
              <a:gdLst/>
              <a:ahLst/>
              <a:cxnLst/>
              <a:rect l="l" t="t" r="r" b="b"/>
              <a:pathLst>
                <a:path w="35319" h="1" fill="none" extrusionOk="0">
                  <a:moveTo>
                    <a:pt x="1" y="1"/>
                  </a:moveTo>
                  <a:lnTo>
                    <a:pt x="35318" y="1"/>
                  </a:lnTo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5656125" y="2340375"/>
              <a:ext cx="660675" cy="404450"/>
            </a:xfrm>
            <a:custGeom>
              <a:avLst/>
              <a:gdLst/>
              <a:ahLst/>
              <a:cxnLst/>
              <a:rect l="l" t="t" r="r" b="b"/>
              <a:pathLst>
                <a:path w="26427" h="16178" fill="none" extrusionOk="0">
                  <a:moveTo>
                    <a:pt x="26427" y="1"/>
                  </a:moveTo>
                  <a:lnTo>
                    <a:pt x="1" y="16178"/>
                  </a:lnTo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5591300" y="3146150"/>
              <a:ext cx="639075" cy="379725"/>
            </a:xfrm>
            <a:custGeom>
              <a:avLst/>
              <a:gdLst/>
              <a:ahLst/>
              <a:cxnLst/>
              <a:rect l="l" t="t" r="r" b="b"/>
              <a:pathLst>
                <a:path w="25563" h="15189" fill="none" extrusionOk="0">
                  <a:moveTo>
                    <a:pt x="0" y="0"/>
                  </a:moveTo>
                  <a:lnTo>
                    <a:pt x="25562" y="15189"/>
                  </a:lnTo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3544500" y="3263450"/>
              <a:ext cx="25" cy="882950"/>
            </a:xfrm>
            <a:custGeom>
              <a:avLst/>
              <a:gdLst/>
              <a:ahLst/>
              <a:cxnLst/>
              <a:rect l="l" t="t" r="r" b="b"/>
              <a:pathLst>
                <a:path w="1" h="35318" fill="none" extrusionOk="0">
                  <a:moveTo>
                    <a:pt x="0" y="1"/>
                  </a:moveTo>
                  <a:lnTo>
                    <a:pt x="0" y="35318"/>
                  </a:lnTo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3544500" y="1546975"/>
              <a:ext cx="25" cy="882975"/>
            </a:xfrm>
            <a:custGeom>
              <a:avLst/>
              <a:gdLst/>
              <a:ahLst/>
              <a:cxnLst/>
              <a:rect l="l" t="t" r="r" b="b"/>
              <a:pathLst>
                <a:path w="1" h="35319" fill="none" extrusionOk="0">
                  <a:moveTo>
                    <a:pt x="0" y="1"/>
                  </a:moveTo>
                  <a:lnTo>
                    <a:pt x="0" y="35318"/>
                  </a:lnTo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5563500" y="2186025"/>
              <a:ext cx="660700" cy="404450"/>
            </a:xfrm>
            <a:custGeom>
              <a:avLst/>
              <a:gdLst/>
              <a:ahLst/>
              <a:cxnLst/>
              <a:rect l="l" t="t" r="r" b="b"/>
              <a:pathLst>
                <a:path w="26428" h="16178" fill="none" extrusionOk="0">
                  <a:moveTo>
                    <a:pt x="26427" y="1"/>
                  </a:moveTo>
                  <a:lnTo>
                    <a:pt x="1" y="16177"/>
                  </a:lnTo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06A6480-18FE-30EA-B872-4CC97CADA8D6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50C6DE6-C238-5F7F-9CC7-395268B8858C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7A861-27BF-DA31-D642-825104E24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5C8EE9-C564-47C5-0695-FD50482875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Lipids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8" name="Google Shape;228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8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Lipids include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fats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oils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Fats are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solid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at room temperature.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Oils are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liquid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at room temperature.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main group of lipids found in foods are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triglycerides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Triglycerides are a combination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glycerol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three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fatty acids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9" name="Google Shape;22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30" name="Google Shape;230;p21"/>
          <p:cNvGrpSpPr/>
          <p:nvPr/>
        </p:nvGrpSpPr>
        <p:grpSpPr>
          <a:xfrm>
            <a:off x="2447938" y="3004666"/>
            <a:ext cx="4248126" cy="1803683"/>
            <a:chOff x="2521800" y="3250016"/>
            <a:chExt cx="3694023" cy="1568420"/>
          </a:xfrm>
        </p:grpSpPr>
        <p:grpSp>
          <p:nvGrpSpPr>
            <p:cNvPr id="231" name="Google Shape;231;p21"/>
            <p:cNvGrpSpPr/>
            <p:nvPr/>
          </p:nvGrpSpPr>
          <p:grpSpPr>
            <a:xfrm>
              <a:off x="2521800" y="3250016"/>
              <a:ext cx="1539722" cy="1568420"/>
              <a:chOff x="5944050" y="1322400"/>
              <a:chExt cx="2073700" cy="2112350"/>
            </a:xfrm>
          </p:grpSpPr>
          <p:sp>
            <p:nvSpPr>
              <p:cNvPr id="232" name="Google Shape;232;p21"/>
              <p:cNvSpPr/>
              <p:nvPr/>
            </p:nvSpPr>
            <p:spPr>
              <a:xfrm>
                <a:off x="6660750" y="1322400"/>
                <a:ext cx="992950" cy="1103650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22073" extrusionOk="0">
                    <a:moveTo>
                      <a:pt x="8354" y="0"/>
                    </a:moveTo>
                    <a:cubicBezTo>
                      <a:pt x="8172" y="23"/>
                      <a:pt x="7989" y="23"/>
                      <a:pt x="7807" y="46"/>
                    </a:cubicBezTo>
                    <a:cubicBezTo>
                      <a:pt x="7350" y="115"/>
                      <a:pt x="6916" y="229"/>
                      <a:pt x="6460" y="388"/>
                    </a:cubicBezTo>
                    <a:cubicBezTo>
                      <a:pt x="2991" y="1667"/>
                      <a:pt x="251" y="4634"/>
                      <a:pt x="92" y="8377"/>
                    </a:cubicBezTo>
                    <a:cubicBezTo>
                      <a:pt x="0" y="9884"/>
                      <a:pt x="434" y="11367"/>
                      <a:pt x="1164" y="12691"/>
                    </a:cubicBezTo>
                    <a:cubicBezTo>
                      <a:pt x="2055" y="14312"/>
                      <a:pt x="3698" y="17485"/>
                      <a:pt x="3607" y="18945"/>
                    </a:cubicBezTo>
                    <a:cubicBezTo>
                      <a:pt x="3584" y="19242"/>
                      <a:pt x="3584" y="19539"/>
                      <a:pt x="3652" y="19790"/>
                    </a:cubicBezTo>
                    <a:cubicBezTo>
                      <a:pt x="4040" y="21137"/>
                      <a:pt x="4976" y="22072"/>
                      <a:pt x="6232" y="22072"/>
                    </a:cubicBezTo>
                    <a:cubicBezTo>
                      <a:pt x="6277" y="22072"/>
                      <a:pt x="6323" y="22050"/>
                      <a:pt x="6369" y="22050"/>
                    </a:cubicBezTo>
                    <a:lnTo>
                      <a:pt x="6391" y="22072"/>
                    </a:lnTo>
                    <a:lnTo>
                      <a:pt x="7989" y="22072"/>
                    </a:lnTo>
                    <a:cubicBezTo>
                      <a:pt x="8423" y="22072"/>
                      <a:pt x="8742" y="21730"/>
                      <a:pt x="8742" y="21319"/>
                    </a:cubicBezTo>
                    <a:lnTo>
                      <a:pt x="8742" y="18192"/>
                    </a:lnTo>
                    <a:cubicBezTo>
                      <a:pt x="8742" y="17804"/>
                      <a:pt x="8834" y="17439"/>
                      <a:pt x="9016" y="17097"/>
                    </a:cubicBezTo>
                    <a:cubicBezTo>
                      <a:pt x="9610" y="16092"/>
                      <a:pt x="9039" y="15316"/>
                      <a:pt x="9153" y="13650"/>
                    </a:cubicBezTo>
                    <a:cubicBezTo>
                      <a:pt x="9189" y="13216"/>
                      <a:pt x="9531" y="12993"/>
                      <a:pt x="9868" y="12993"/>
                    </a:cubicBezTo>
                    <a:cubicBezTo>
                      <a:pt x="10187" y="12993"/>
                      <a:pt x="10501" y="13193"/>
                      <a:pt x="10546" y="13604"/>
                    </a:cubicBezTo>
                    <a:cubicBezTo>
                      <a:pt x="10569" y="13696"/>
                      <a:pt x="10569" y="13810"/>
                      <a:pt x="10569" y="13901"/>
                    </a:cubicBezTo>
                    <a:lnTo>
                      <a:pt x="9655" y="20132"/>
                    </a:lnTo>
                    <a:cubicBezTo>
                      <a:pt x="9519" y="21045"/>
                      <a:pt x="10021" y="21867"/>
                      <a:pt x="10728" y="22027"/>
                    </a:cubicBezTo>
                    <a:lnTo>
                      <a:pt x="13467" y="22072"/>
                    </a:lnTo>
                    <a:cubicBezTo>
                      <a:pt x="14723" y="22072"/>
                      <a:pt x="15522" y="21137"/>
                      <a:pt x="15910" y="19790"/>
                    </a:cubicBezTo>
                    <a:cubicBezTo>
                      <a:pt x="15978" y="19585"/>
                      <a:pt x="15978" y="19379"/>
                      <a:pt x="15978" y="19151"/>
                    </a:cubicBezTo>
                    <a:cubicBezTo>
                      <a:pt x="15910" y="17713"/>
                      <a:pt x="17667" y="14449"/>
                      <a:pt x="18603" y="12805"/>
                    </a:cubicBezTo>
                    <a:cubicBezTo>
                      <a:pt x="19448" y="11345"/>
                      <a:pt x="19858" y="9633"/>
                      <a:pt x="19630" y="7944"/>
                    </a:cubicBezTo>
                    <a:cubicBezTo>
                      <a:pt x="19219" y="4885"/>
                      <a:pt x="17005" y="2351"/>
                      <a:pt x="14198" y="845"/>
                    </a:cubicBezTo>
                    <a:cubicBezTo>
                      <a:pt x="14061" y="777"/>
                      <a:pt x="13924" y="708"/>
                      <a:pt x="13764" y="640"/>
                    </a:cubicBezTo>
                    <a:cubicBezTo>
                      <a:pt x="12942" y="274"/>
                      <a:pt x="10021" y="46"/>
                      <a:pt x="8742" y="0"/>
                    </a:cubicBezTo>
                    <a:close/>
                  </a:path>
                </a:pathLst>
              </a:custGeom>
              <a:solidFill>
                <a:srgbClr val="445A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1"/>
              <p:cNvSpPr/>
              <p:nvPr/>
            </p:nvSpPr>
            <p:spPr>
              <a:xfrm>
                <a:off x="6661900" y="1322400"/>
                <a:ext cx="874250" cy="1103650"/>
              </a:xfrm>
              <a:custGeom>
                <a:avLst/>
                <a:gdLst/>
                <a:ahLst/>
                <a:cxnLst/>
                <a:rect l="l" t="t" r="r" b="b"/>
                <a:pathLst>
                  <a:path w="17485" h="22073" extrusionOk="0">
                    <a:moveTo>
                      <a:pt x="8583" y="0"/>
                    </a:moveTo>
                    <a:cubicBezTo>
                      <a:pt x="8309" y="0"/>
                      <a:pt x="8058" y="23"/>
                      <a:pt x="7784" y="46"/>
                    </a:cubicBezTo>
                    <a:cubicBezTo>
                      <a:pt x="7327" y="115"/>
                      <a:pt x="6893" y="229"/>
                      <a:pt x="6460" y="388"/>
                    </a:cubicBezTo>
                    <a:cubicBezTo>
                      <a:pt x="2968" y="1667"/>
                      <a:pt x="228" y="4634"/>
                      <a:pt x="69" y="8377"/>
                    </a:cubicBezTo>
                    <a:cubicBezTo>
                      <a:pt x="0" y="9884"/>
                      <a:pt x="411" y="11367"/>
                      <a:pt x="1141" y="12691"/>
                    </a:cubicBezTo>
                    <a:cubicBezTo>
                      <a:pt x="2032" y="14312"/>
                      <a:pt x="3675" y="17485"/>
                      <a:pt x="3584" y="18945"/>
                    </a:cubicBezTo>
                    <a:cubicBezTo>
                      <a:pt x="3561" y="19242"/>
                      <a:pt x="3561" y="19539"/>
                      <a:pt x="3629" y="19790"/>
                    </a:cubicBezTo>
                    <a:cubicBezTo>
                      <a:pt x="4017" y="21137"/>
                      <a:pt x="4953" y="22072"/>
                      <a:pt x="6209" y="22072"/>
                    </a:cubicBezTo>
                    <a:cubicBezTo>
                      <a:pt x="7053" y="22072"/>
                      <a:pt x="7692" y="21137"/>
                      <a:pt x="7533" y="20132"/>
                    </a:cubicBezTo>
                    <a:lnTo>
                      <a:pt x="6620" y="13924"/>
                    </a:lnTo>
                    <a:cubicBezTo>
                      <a:pt x="6620" y="12577"/>
                      <a:pt x="7487" y="11504"/>
                      <a:pt x="8583" y="11504"/>
                    </a:cubicBezTo>
                    <a:cubicBezTo>
                      <a:pt x="9678" y="11504"/>
                      <a:pt x="10546" y="12577"/>
                      <a:pt x="10546" y="13924"/>
                    </a:cubicBezTo>
                    <a:lnTo>
                      <a:pt x="9632" y="20132"/>
                    </a:lnTo>
                    <a:cubicBezTo>
                      <a:pt x="9473" y="21137"/>
                      <a:pt x="10112" y="22072"/>
                      <a:pt x="10956" y="22072"/>
                    </a:cubicBezTo>
                    <a:cubicBezTo>
                      <a:pt x="12189" y="22072"/>
                      <a:pt x="13125" y="21137"/>
                      <a:pt x="13536" y="19790"/>
                    </a:cubicBezTo>
                    <a:cubicBezTo>
                      <a:pt x="13581" y="19585"/>
                      <a:pt x="13604" y="19379"/>
                      <a:pt x="13581" y="19151"/>
                    </a:cubicBezTo>
                    <a:cubicBezTo>
                      <a:pt x="13513" y="17713"/>
                      <a:pt x="15270" y="14449"/>
                      <a:pt x="16229" y="12805"/>
                    </a:cubicBezTo>
                    <a:cubicBezTo>
                      <a:pt x="17074" y="11345"/>
                      <a:pt x="17484" y="9633"/>
                      <a:pt x="17256" y="7944"/>
                    </a:cubicBezTo>
                    <a:cubicBezTo>
                      <a:pt x="16845" y="4885"/>
                      <a:pt x="14608" y="2351"/>
                      <a:pt x="11801" y="845"/>
                    </a:cubicBezTo>
                    <a:cubicBezTo>
                      <a:pt x="11664" y="777"/>
                      <a:pt x="11527" y="708"/>
                      <a:pt x="11367" y="640"/>
                    </a:cubicBezTo>
                    <a:cubicBezTo>
                      <a:pt x="10454" y="229"/>
                      <a:pt x="9496" y="0"/>
                      <a:pt x="8583" y="0"/>
                    </a:cubicBezTo>
                    <a:close/>
                  </a:path>
                </a:pathLst>
              </a:custGeom>
              <a:solidFill>
                <a:srgbClr val="FFD3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1"/>
              <p:cNvSpPr/>
              <p:nvPr/>
            </p:nvSpPr>
            <p:spPr>
              <a:xfrm>
                <a:off x="6665300" y="1560900"/>
                <a:ext cx="406350" cy="182650"/>
              </a:xfrm>
              <a:custGeom>
                <a:avLst/>
                <a:gdLst/>
                <a:ahLst/>
                <a:cxnLst/>
                <a:rect l="l" t="t" r="r" b="b"/>
                <a:pathLst>
                  <a:path w="8127" h="3653" extrusionOk="0">
                    <a:moveTo>
                      <a:pt x="8127" y="1"/>
                    </a:moveTo>
                    <a:cubicBezTo>
                      <a:pt x="5844" y="69"/>
                      <a:pt x="3288" y="594"/>
                      <a:pt x="526" y="1918"/>
                    </a:cubicBezTo>
                    <a:cubicBezTo>
                      <a:pt x="472" y="1945"/>
                      <a:pt x="419" y="1956"/>
                      <a:pt x="365" y="1956"/>
                    </a:cubicBezTo>
                    <a:cubicBezTo>
                      <a:pt x="327" y="1956"/>
                      <a:pt x="290" y="1951"/>
                      <a:pt x="252" y="1941"/>
                    </a:cubicBezTo>
                    <a:cubicBezTo>
                      <a:pt x="115" y="2489"/>
                      <a:pt x="24" y="3037"/>
                      <a:pt x="1" y="3607"/>
                    </a:cubicBezTo>
                    <a:lnTo>
                      <a:pt x="1" y="3653"/>
                    </a:lnTo>
                    <a:cubicBezTo>
                      <a:pt x="2945" y="2192"/>
                      <a:pt x="5707" y="1622"/>
                      <a:pt x="8127" y="1553"/>
                    </a:cubicBezTo>
                    <a:lnTo>
                      <a:pt x="8127" y="1"/>
                    </a:lnTo>
                    <a:close/>
                  </a:path>
                </a:pathLst>
              </a:custGeom>
              <a:solidFill>
                <a:srgbClr val="FFA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1"/>
              <p:cNvSpPr/>
              <p:nvPr/>
            </p:nvSpPr>
            <p:spPr>
              <a:xfrm>
                <a:off x="6778300" y="1322400"/>
                <a:ext cx="293350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3105" extrusionOk="0">
                    <a:moveTo>
                      <a:pt x="5867" y="0"/>
                    </a:moveTo>
                    <a:cubicBezTo>
                      <a:pt x="5730" y="23"/>
                      <a:pt x="5593" y="23"/>
                      <a:pt x="5456" y="46"/>
                    </a:cubicBezTo>
                    <a:cubicBezTo>
                      <a:pt x="4999" y="115"/>
                      <a:pt x="4565" y="229"/>
                      <a:pt x="4132" y="388"/>
                    </a:cubicBezTo>
                    <a:cubicBezTo>
                      <a:pt x="2534" y="959"/>
                      <a:pt x="1096" y="1918"/>
                      <a:pt x="0" y="3105"/>
                    </a:cubicBezTo>
                    <a:lnTo>
                      <a:pt x="0" y="3105"/>
                    </a:lnTo>
                    <a:cubicBezTo>
                      <a:pt x="2100" y="2351"/>
                      <a:pt x="4063" y="2032"/>
                      <a:pt x="5867" y="1986"/>
                    </a:cubicBezTo>
                    <a:lnTo>
                      <a:pt x="5867" y="0"/>
                    </a:lnTo>
                    <a:close/>
                  </a:path>
                </a:pathLst>
              </a:custGeom>
              <a:solidFill>
                <a:srgbClr val="FFA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1"/>
              <p:cNvSpPr/>
              <p:nvPr/>
            </p:nvSpPr>
            <p:spPr>
              <a:xfrm>
                <a:off x="6731500" y="1980900"/>
                <a:ext cx="276250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2923" extrusionOk="0">
                    <a:moveTo>
                      <a:pt x="1" y="1"/>
                    </a:moveTo>
                    <a:cubicBezTo>
                      <a:pt x="229" y="411"/>
                      <a:pt x="480" y="891"/>
                      <a:pt x="731" y="1393"/>
                    </a:cubicBezTo>
                    <a:cubicBezTo>
                      <a:pt x="794" y="1368"/>
                      <a:pt x="863" y="1350"/>
                      <a:pt x="932" y="1350"/>
                    </a:cubicBezTo>
                    <a:cubicBezTo>
                      <a:pt x="988" y="1350"/>
                      <a:pt x="1045" y="1362"/>
                      <a:pt x="1096" y="1393"/>
                    </a:cubicBezTo>
                    <a:cubicBezTo>
                      <a:pt x="2055" y="1964"/>
                      <a:pt x="3607" y="2671"/>
                      <a:pt x="5524" y="2922"/>
                    </a:cubicBezTo>
                    <a:lnTo>
                      <a:pt x="5296" y="1324"/>
                    </a:lnTo>
                    <a:lnTo>
                      <a:pt x="5205" y="1324"/>
                    </a:lnTo>
                    <a:cubicBezTo>
                      <a:pt x="3402" y="1142"/>
                      <a:pt x="1667" y="685"/>
                      <a:pt x="1" y="1"/>
                    </a:cubicBezTo>
                    <a:close/>
                  </a:path>
                </a:pathLst>
              </a:custGeom>
              <a:solidFill>
                <a:srgbClr val="FFA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1"/>
              <p:cNvSpPr/>
              <p:nvPr/>
            </p:nvSpPr>
            <p:spPr>
              <a:xfrm>
                <a:off x="6692700" y="1460500"/>
                <a:ext cx="378950" cy="152950"/>
              </a:xfrm>
              <a:custGeom>
                <a:avLst/>
                <a:gdLst/>
                <a:ahLst/>
                <a:cxnLst/>
                <a:rect l="l" t="t" r="r" b="b"/>
                <a:pathLst>
                  <a:path w="7579" h="3059" extrusionOk="0">
                    <a:moveTo>
                      <a:pt x="7579" y="0"/>
                    </a:moveTo>
                    <a:cubicBezTo>
                      <a:pt x="5684" y="69"/>
                      <a:pt x="3584" y="434"/>
                      <a:pt x="1347" y="1324"/>
                    </a:cubicBezTo>
                    <a:cubicBezTo>
                      <a:pt x="1299" y="1348"/>
                      <a:pt x="1252" y="1358"/>
                      <a:pt x="1205" y="1358"/>
                    </a:cubicBezTo>
                    <a:cubicBezTo>
                      <a:pt x="1118" y="1358"/>
                      <a:pt x="1033" y="1323"/>
                      <a:pt x="959" y="1279"/>
                    </a:cubicBezTo>
                    <a:cubicBezTo>
                      <a:pt x="571" y="1826"/>
                      <a:pt x="252" y="2420"/>
                      <a:pt x="0" y="3059"/>
                    </a:cubicBezTo>
                    <a:cubicBezTo>
                      <a:pt x="2740" y="1803"/>
                      <a:pt x="5296" y="1279"/>
                      <a:pt x="7579" y="1210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FFA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1"/>
              <p:cNvSpPr/>
              <p:nvPr/>
            </p:nvSpPr>
            <p:spPr>
              <a:xfrm>
                <a:off x="7110400" y="1560900"/>
                <a:ext cx="416600" cy="191800"/>
              </a:xfrm>
              <a:custGeom>
                <a:avLst/>
                <a:gdLst/>
                <a:ahLst/>
                <a:cxnLst/>
                <a:rect l="l" t="t" r="r" b="b"/>
                <a:pathLst>
                  <a:path w="8332" h="3836" extrusionOk="0">
                    <a:moveTo>
                      <a:pt x="1" y="1"/>
                    </a:moveTo>
                    <a:lnTo>
                      <a:pt x="1" y="1553"/>
                    </a:lnTo>
                    <a:cubicBezTo>
                      <a:pt x="3835" y="1622"/>
                      <a:pt x="6780" y="2945"/>
                      <a:pt x="8332" y="3836"/>
                    </a:cubicBezTo>
                    <a:cubicBezTo>
                      <a:pt x="8332" y="3607"/>
                      <a:pt x="8309" y="3402"/>
                      <a:pt x="8286" y="3174"/>
                    </a:cubicBezTo>
                    <a:cubicBezTo>
                      <a:pt x="8240" y="2808"/>
                      <a:pt x="8149" y="2466"/>
                      <a:pt x="8058" y="2101"/>
                    </a:cubicBezTo>
                    <a:cubicBezTo>
                      <a:pt x="8012" y="2124"/>
                      <a:pt x="7967" y="2124"/>
                      <a:pt x="7944" y="2124"/>
                    </a:cubicBezTo>
                    <a:cubicBezTo>
                      <a:pt x="7875" y="2124"/>
                      <a:pt x="7807" y="2124"/>
                      <a:pt x="7738" y="2078"/>
                    </a:cubicBezTo>
                    <a:cubicBezTo>
                      <a:pt x="6095" y="1165"/>
                      <a:pt x="3402" y="69"/>
                      <a:pt x="1" y="1"/>
                    </a:cubicBezTo>
                    <a:close/>
                  </a:path>
                </a:pathLst>
              </a:custGeom>
              <a:solidFill>
                <a:srgbClr val="FFA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1"/>
              <p:cNvSpPr/>
              <p:nvPr/>
            </p:nvSpPr>
            <p:spPr>
              <a:xfrm>
                <a:off x="7110400" y="1460500"/>
                <a:ext cx="386950" cy="159800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3196" extrusionOk="0">
                    <a:moveTo>
                      <a:pt x="1" y="0"/>
                    </a:moveTo>
                    <a:lnTo>
                      <a:pt x="1" y="1210"/>
                    </a:lnTo>
                    <a:cubicBezTo>
                      <a:pt x="3310" y="1279"/>
                      <a:pt x="5958" y="2283"/>
                      <a:pt x="7738" y="3196"/>
                    </a:cubicBezTo>
                    <a:cubicBezTo>
                      <a:pt x="7442" y="2511"/>
                      <a:pt x="7076" y="1872"/>
                      <a:pt x="6643" y="1301"/>
                    </a:cubicBezTo>
                    <a:cubicBezTo>
                      <a:pt x="6574" y="1347"/>
                      <a:pt x="6483" y="1370"/>
                      <a:pt x="6392" y="1370"/>
                    </a:cubicBezTo>
                    <a:cubicBezTo>
                      <a:pt x="6346" y="1370"/>
                      <a:pt x="6278" y="1370"/>
                      <a:pt x="6232" y="1347"/>
                    </a:cubicBezTo>
                    <a:cubicBezTo>
                      <a:pt x="4634" y="662"/>
                      <a:pt x="2511" y="69"/>
                      <a:pt x="1" y="0"/>
                    </a:cubicBezTo>
                    <a:close/>
                  </a:path>
                </a:pathLst>
              </a:custGeom>
              <a:solidFill>
                <a:srgbClr val="FFA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1"/>
              <p:cNvSpPr/>
              <p:nvPr/>
            </p:nvSpPr>
            <p:spPr>
              <a:xfrm>
                <a:off x="7110400" y="1323550"/>
                <a:ext cx="291050" cy="152950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3059" extrusionOk="0">
                    <a:moveTo>
                      <a:pt x="1" y="0"/>
                    </a:moveTo>
                    <a:lnTo>
                      <a:pt x="1" y="1963"/>
                    </a:lnTo>
                    <a:cubicBezTo>
                      <a:pt x="2283" y="1986"/>
                      <a:pt x="4246" y="2465"/>
                      <a:pt x="5821" y="3059"/>
                    </a:cubicBezTo>
                    <a:cubicBezTo>
                      <a:pt x="4954" y="2169"/>
                      <a:pt x="3949" y="1415"/>
                      <a:pt x="2831" y="822"/>
                    </a:cubicBezTo>
                    <a:cubicBezTo>
                      <a:pt x="2694" y="754"/>
                      <a:pt x="2557" y="685"/>
                      <a:pt x="2420" y="617"/>
                    </a:cubicBezTo>
                    <a:cubicBezTo>
                      <a:pt x="1621" y="251"/>
                      <a:pt x="799" y="46"/>
                      <a:pt x="1" y="0"/>
                    </a:cubicBezTo>
                    <a:close/>
                  </a:path>
                </a:pathLst>
              </a:custGeom>
              <a:solidFill>
                <a:srgbClr val="FFA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1"/>
              <p:cNvSpPr/>
              <p:nvPr/>
            </p:nvSpPr>
            <p:spPr>
              <a:xfrm>
                <a:off x="7149200" y="2326700"/>
                <a:ext cx="183800" cy="993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987" extrusionOk="0">
                    <a:moveTo>
                      <a:pt x="3675" y="1"/>
                    </a:moveTo>
                    <a:lnTo>
                      <a:pt x="3675" y="1"/>
                    </a:lnTo>
                    <a:cubicBezTo>
                      <a:pt x="2466" y="548"/>
                      <a:pt x="1233" y="914"/>
                      <a:pt x="1" y="1096"/>
                    </a:cubicBezTo>
                    <a:cubicBezTo>
                      <a:pt x="229" y="1621"/>
                      <a:pt x="663" y="1986"/>
                      <a:pt x="1210" y="1986"/>
                    </a:cubicBezTo>
                    <a:cubicBezTo>
                      <a:pt x="2352" y="1986"/>
                      <a:pt x="3242" y="1188"/>
                      <a:pt x="3675" y="1"/>
                    </a:cubicBezTo>
                    <a:close/>
                  </a:path>
                </a:pathLst>
              </a:custGeom>
              <a:solidFill>
                <a:srgbClr val="FFA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1"/>
              <p:cNvSpPr/>
              <p:nvPr/>
            </p:nvSpPr>
            <p:spPr>
              <a:xfrm>
                <a:off x="7157200" y="2064200"/>
                <a:ext cx="260250" cy="17470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494" extrusionOk="0">
                    <a:moveTo>
                      <a:pt x="5205" y="1"/>
                    </a:moveTo>
                    <a:lnTo>
                      <a:pt x="5205" y="1"/>
                    </a:lnTo>
                    <a:cubicBezTo>
                      <a:pt x="3607" y="982"/>
                      <a:pt x="1986" y="1621"/>
                      <a:pt x="366" y="1918"/>
                    </a:cubicBezTo>
                    <a:cubicBezTo>
                      <a:pt x="343" y="1918"/>
                      <a:pt x="320" y="1941"/>
                      <a:pt x="297" y="1941"/>
                    </a:cubicBezTo>
                    <a:cubicBezTo>
                      <a:pt x="274" y="1941"/>
                      <a:pt x="251" y="1918"/>
                      <a:pt x="229" y="1918"/>
                    </a:cubicBezTo>
                    <a:lnTo>
                      <a:pt x="0" y="3493"/>
                    </a:lnTo>
                    <a:cubicBezTo>
                      <a:pt x="1301" y="3288"/>
                      <a:pt x="2625" y="2854"/>
                      <a:pt x="3904" y="2169"/>
                    </a:cubicBezTo>
                    <a:cubicBezTo>
                      <a:pt x="3957" y="2143"/>
                      <a:pt x="4026" y="2131"/>
                      <a:pt x="4093" y="2131"/>
                    </a:cubicBezTo>
                    <a:cubicBezTo>
                      <a:pt x="4140" y="2131"/>
                      <a:pt x="4185" y="2137"/>
                      <a:pt x="4223" y="2146"/>
                    </a:cubicBezTo>
                    <a:cubicBezTo>
                      <a:pt x="4497" y="1462"/>
                      <a:pt x="4862" y="708"/>
                      <a:pt x="5205" y="1"/>
                    </a:cubicBezTo>
                    <a:close/>
                  </a:path>
                </a:pathLst>
              </a:custGeom>
              <a:solidFill>
                <a:srgbClr val="FFA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1"/>
              <p:cNvSpPr/>
              <p:nvPr/>
            </p:nvSpPr>
            <p:spPr>
              <a:xfrm>
                <a:off x="7143500" y="2217150"/>
                <a:ext cx="208900" cy="124450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2489" extrusionOk="0">
                    <a:moveTo>
                      <a:pt x="4178" y="0"/>
                    </a:moveTo>
                    <a:lnTo>
                      <a:pt x="4178" y="0"/>
                    </a:lnTo>
                    <a:cubicBezTo>
                      <a:pt x="2899" y="640"/>
                      <a:pt x="1575" y="1050"/>
                      <a:pt x="274" y="1256"/>
                    </a:cubicBezTo>
                    <a:lnTo>
                      <a:pt x="206" y="1256"/>
                    </a:lnTo>
                    <a:cubicBezTo>
                      <a:pt x="183" y="1256"/>
                      <a:pt x="183" y="1233"/>
                      <a:pt x="160" y="1233"/>
                    </a:cubicBezTo>
                    <a:lnTo>
                      <a:pt x="0" y="2237"/>
                    </a:lnTo>
                    <a:cubicBezTo>
                      <a:pt x="0" y="2329"/>
                      <a:pt x="0" y="2420"/>
                      <a:pt x="0" y="2488"/>
                    </a:cubicBezTo>
                    <a:cubicBezTo>
                      <a:pt x="1233" y="2329"/>
                      <a:pt x="2511" y="1941"/>
                      <a:pt x="3767" y="1324"/>
                    </a:cubicBezTo>
                    <a:cubicBezTo>
                      <a:pt x="3812" y="1301"/>
                      <a:pt x="3881" y="1301"/>
                      <a:pt x="3949" y="1301"/>
                    </a:cubicBezTo>
                    <a:cubicBezTo>
                      <a:pt x="3949" y="1279"/>
                      <a:pt x="3949" y="1256"/>
                      <a:pt x="3949" y="1256"/>
                    </a:cubicBezTo>
                    <a:cubicBezTo>
                      <a:pt x="3949" y="913"/>
                      <a:pt x="4018" y="480"/>
                      <a:pt x="4178" y="0"/>
                    </a:cubicBezTo>
                    <a:close/>
                  </a:path>
                </a:pathLst>
              </a:custGeom>
              <a:solidFill>
                <a:srgbClr val="FFA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1"/>
              <p:cNvSpPr/>
              <p:nvPr/>
            </p:nvSpPr>
            <p:spPr>
              <a:xfrm>
                <a:off x="6838800" y="2237700"/>
                <a:ext cx="200900" cy="108450"/>
              </a:xfrm>
              <a:custGeom>
                <a:avLst/>
                <a:gdLst/>
                <a:ahLst/>
                <a:cxnLst/>
                <a:rect l="l" t="t" r="r" b="b"/>
                <a:pathLst>
                  <a:path w="4018" h="2169" extrusionOk="0">
                    <a:moveTo>
                      <a:pt x="0" y="0"/>
                    </a:moveTo>
                    <a:cubicBezTo>
                      <a:pt x="23" y="229"/>
                      <a:pt x="46" y="457"/>
                      <a:pt x="46" y="639"/>
                    </a:cubicBezTo>
                    <a:cubicBezTo>
                      <a:pt x="23" y="868"/>
                      <a:pt x="23" y="1073"/>
                      <a:pt x="46" y="1279"/>
                    </a:cubicBezTo>
                    <a:cubicBezTo>
                      <a:pt x="91" y="1267"/>
                      <a:pt x="137" y="1261"/>
                      <a:pt x="183" y="1261"/>
                    </a:cubicBezTo>
                    <a:cubicBezTo>
                      <a:pt x="228" y="1261"/>
                      <a:pt x="274" y="1267"/>
                      <a:pt x="320" y="1279"/>
                    </a:cubicBezTo>
                    <a:cubicBezTo>
                      <a:pt x="1507" y="1803"/>
                      <a:pt x="2739" y="2100"/>
                      <a:pt x="3995" y="2169"/>
                    </a:cubicBezTo>
                    <a:lnTo>
                      <a:pt x="4017" y="2169"/>
                    </a:lnTo>
                    <a:cubicBezTo>
                      <a:pt x="4017" y="2055"/>
                      <a:pt x="3995" y="1940"/>
                      <a:pt x="3995" y="1826"/>
                    </a:cubicBezTo>
                    <a:lnTo>
                      <a:pt x="3858" y="913"/>
                    </a:lnTo>
                    <a:cubicBezTo>
                      <a:pt x="3835" y="936"/>
                      <a:pt x="3812" y="936"/>
                      <a:pt x="3789" y="936"/>
                    </a:cubicBezTo>
                    <a:lnTo>
                      <a:pt x="3766" y="936"/>
                    </a:lnTo>
                    <a:cubicBezTo>
                      <a:pt x="2488" y="845"/>
                      <a:pt x="1210" y="525"/>
                      <a:pt x="0" y="0"/>
                    </a:cubicBezTo>
                    <a:close/>
                  </a:path>
                </a:pathLst>
              </a:custGeom>
              <a:solidFill>
                <a:srgbClr val="FFA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1"/>
              <p:cNvSpPr/>
              <p:nvPr/>
            </p:nvSpPr>
            <p:spPr>
              <a:xfrm>
                <a:off x="7174300" y="1971800"/>
                <a:ext cx="294500" cy="148400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2968" extrusionOk="0">
                    <a:moveTo>
                      <a:pt x="5890" y="0"/>
                    </a:moveTo>
                    <a:cubicBezTo>
                      <a:pt x="4041" y="753"/>
                      <a:pt x="2169" y="1255"/>
                      <a:pt x="320" y="1484"/>
                    </a:cubicBezTo>
                    <a:lnTo>
                      <a:pt x="275" y="1484"/>
                    </a:lnTo>
                    <a:cubicBezTo>
                      <a:pt x="252" y="1484"/>
                      <a:pt x="252" y="1461"/>
                      <a:pt x="229" y="1461"/>
                    </a:cubicBezTo>
                    <a:lnTo>
                      <a:pt x="1" y="2967"/>
                    </a:lnTo>
                    <a:cubicBezTo>
                      <a:pt x="1690" y="2648"/>
                      <a:pt x="3356" y="1917"/>
                      <a:pt x="5022" y="822"/>
                    </a:cubicBezTo>
                    <a:cubicBezTo>
                      <a:pt x="5079" y="787"/>
                      <a:pt x="5148" y="770"/>
                      <a:pt x="5219" y="770"/>
                    </a:cubicBezTo>
                    <a:cubicBezTo>
                      <a:pt x="5291" y="770"/>
                      <a:pt x="5365" y="787"/>
                      <a:pt x="5433" y="822"/>
                    </a:cubicBezTo>
                    <a:cubicBezTo>
                      <a:pt x="5593" y="525"/>
                      <a:pt x="5730" y="228"/>
                      <a:pt x="5890" y="0"/>
                    </a:cubicBezTo>
                    <a:close/>
                  </a:path>
                </a:pathLst>
              </a:custGeom>
              <a:solidFill>
                <a:srgbClr val="FFA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1"/>
              <p:cNvSpPr/>
              <p:nvPr/>
            </p:nvSpPr>
            <p:spPr>
              <a:xfrm>
                <a:off x="6790850" y="2098450"/>
                <a:ext cx="235150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2923" extrusionOk="0">
                    <a:moveTo>
                      <a:pt x="0" y="1"/>
                    </a:moveTo>
                    <a:cubicBezTo>
                      <a:pt x="297" y="663"/>
                      <a:pt x="571" y="1324"/>
                      <a:pt x="754" y="1941"/>
                    </a:cubicBezTo>
                    <a:cubicBezTo>
                      <a:pt x="788" y="1918"/>
                      <a:pt x="834" y="1907"/>
                      <a:pt x="879" y="1907"/>
                    </a:cubicBezTo>
                    <a:cubicBezTo>
                      <a:pt x="925" y="1907"/>
                      <a:pt x="971" y="1918"/>
                      <a:pt x="1005" y="1941"/>
                    </a:cubicBezTo>
                    <a:cubicBezTo>
                      <a:pt x="2215" y="2489"/>
                      <a:pt x="3447" y="2808"/>
                      <a:pt x="4702" y="2922"/>
                    </a:cubicBezTo>
                    <a:lnTo>
                      <a:pt x="4474" y="1347"/>
                    </a:lnTo>
                    <a:cubicBezTo>
                      <a:pt x="4451" y="1347"/>
                      <a:pt x="4429" y="1370"/>
                      <a:pt x="4406" y="1370"/>
                    </a:cubicBezTo>
                    <a:lnTo>
                      <a:pt x="4360" y="1370"/>
                    </a:lnTo>
                    <a:cubicBezTo>
                      <a:pt x="2876" y="1188"/>
                      <a:pt x="1370" y="731"/>
                      <a:pt x="0" y="1"/>
                    </a:cubicBezTo>
                    <a:close/>
                  </a:path>
                </a:pathLst>
              </a:custGeom>
              <a:solidFill>
                <a:srgbClr val="FFA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1"/>
              <p:cNvSpPr/>
              <p:nvPr/>
            </p:nvSpPr>
            <p:spPr>
              <a:xfrm>
                <a:off x="6665300" y="1677350"/>
                <a:ext cx="860550" cy="328700"/>
              </a:xfrm>
              <a:custGeom>
                <a:avLst/>
                <a:gdLst/>
                <a:ahLst/>
                <a:cxnLst/>
                <a:rect l="l" t="t" r="r" b="b"/>
                <a:pathLst>
                  <a:path w="17211" h="6574" extrusionOk="0">
                    <a:moveTo>
                      <a:pt x="8903" y="0"/>
                    </a:moveTo>
                    <a:lnTo>
                      <a:pt x="8903" y="2054"/>
                    </a:lnTo>
                    <a:cubicBezTo>
                      <a:pt x="8903" y="2260"/>
                      <a:pt x="8720" y="2442"/>
                      <a:pt x="8515" y="2442"/>
                    </a:cubicBezTo>
                    <a:cubicBezTo>
                      <a:pt x="8286" y="2442"/>
                      <a:pt x="8127" y="2260"/>
                      <a:pt x="8127" y="2054"/>
                    </a:cubicBezTo>
                    <a:lnTo>
                      <a:pt x="8127" y="23"/>
                    </a:lnTo>
                    <a:cubicBezTo>
                      <a:pt x="5753" y="69"/>
                      <a:pt x="3059" y="639"/>
                      <a:pt x="160" y="2100"/>
                    </a:cubicBezTo>
                    <a:cubicBezTo>
                      <a:pt x="115" y="2123"/>
                      <a:pt x="69" y="2146"/>
                      <a:pt x="1" y="2146"/>
                    </a:cubicBezTo>
                    <a:cubicBezTo>
                      <a:pt x="92" y="3196"/>
                      <a:pt x="389" y="4223"/>
                      <a:pt x="845" y="5159"/>
                    </a:cubicBezTo>
                    <a:cubicBezTo>
                      <a:pt x="902" y="5136"/>
                      <a:pt x="959" y="5124"/>
                      <a:pt x="1016" y="5124"/>
                    </a:cubicBezTo>
                    <a:cubicBezTo>
                      <a:pt x="1073" y="5124"/>
                      <a:pt x="1131" y="5136"/>
                      <a:pt x="1188" y="5159"/>
                    </a:cubicBezTo>
                    <a:cubicBezTo>
                      <a:pt x="2785" y="5866"/>
                      <a:pt x="4497" y="6346"/>
                      <a:pt x="6232" y="6574"/>
                    </a:cubicBezTo>
                    <a:cubicBezTo>
                      <a:pt x="6300" y="6482"/>
                      <a:pt x="6392" y="6437"/>
                      <a:pt x="6483" y="6437"/>
                    </a:cubicBezTo>
                    <a:cubicBezTo>
                      <a:pt x="6491" y="6429"/>
                      <a:pt x="6498" y="6427"/>
                      <a:pt x="6507" y="6427"/>
                    </a:cubicBezTo>
                    <a:cubicBezTo>
                      <a:pt x="6524" y="6427"/>
                      <a:pt x="6544" y="6437"/>
                      <a:pt x="6574" y="6437"/>
                    </a:cubicBezTo>
                    <a:cubicBezTo>
                      <a:pt x="6711" y="5296"/>
                      <a:pt x="7533" y="4405"/>
                      <a:pt x="8515" y="4405"/>
                    </a:cubicBezTo>
                    <a:cubicBezTo>
                      <a:pt x="9542" y="4428"/>
                      <a:pt x="10363" y="5364"/>
                      <a:pt x="10478" y="6574"/>
                    </a:cubicBezTo>
                    <a:cubicBezTo>
                      <a:pt x="12372" y="6346"/>
                      <a:pt x="14312" y="5798"/>
                      <a:pt x="16207" y="4953"/>
                    </a:cubicBezTo>
                    <a:cubicBezTo>
                      <a:pt x="16242" y="4936"/>
                      <a:pt x="16283" y="4928"/>
                      <a:pt x="16326" y="4928"/>
                    </a:cubicBezTo>
                    <a:cubicBezTo>
                      <a:pt x="16396" y="4928"/>
                      <a:pt x="16470" y="4948"/>
                      <a:pt x="16526" y="4976"/>
                    </a:cubicBezTo>
                    <a:cubicBezTo>
                      <a:pt x="16891" y="4131"/>
                      <a:pt x="17142" y="3241"/>
                      <a:pt x="17211" y="2351"/>
                    </a:cubicBezTo>
                    <a:cubicBezTo>
                      <a:pt x="17142" y="2351"/>
                      <a:pt x="17097" y="2328"/>
                      <a:pt x="17028" y="2283"/>
                    </a:cubicBezTo>
                    <a:cubicBezTo>
                      <a:pt x="15613" y="1438"/>
                      <a:pt x="12714" y="91"/>
                      <a:pt x="8903" y="0"/>
                    </a:cubicBezTo>
                    <a:close/>
                  </a:path>
                </a:pathLst>
              </a:custGeom>
              <a:solidFill>
                <a:srgbClr val="FFA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1"/>
              <p:cNvSpPr/>
              <p:nvPr/>
            </p:nvSpPr>
            <p:spPr>
              <a:xfrm>
                <a:off x="6857050" y="2344950"/>
                <a:ext cx="17350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622" extrusionOk="0">
                    <a:moveTo>
                      <a:pt x="0" y="1"/>
                    </a:moveTo>
                    <a:cubicBezTo>
                      <a:pt x="457" y="982"/>
                      <a:pt x="1279" y="1621"/>
                      <a:pt x="2306" y="1621"/>
                    </a:cubicBezTo>
                    <a:cubicBezTo>
                      <a:pt x="2808" y="1621"/>
                      <a:pt x="3242" y="1279"/>
                      <a:pt x="3470" y="800"/>
                    </a:cubicBezTo>
                    <a:cubicBezTo>
                      <a:pt x="2283" y="708"/>
                      <a:pt x="1119" y="435"/>
                      <a:pt x="0" y="1"/>
                    </a:cubicBezTo>
                    <a:close/>
                  </a:path>
                </a:pathLst>
              </a:custGeom>
              <a:solidFill>
                <a:srgbClr val="FFA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1"/>
              <p:cNvSpPr/>
              <p:nvPr/>
            </p:nvSpPr>
            <p:spPr>
              <a:xfrm>
                <a:off x="6959750" y="1782350"/>
                <a:ext cx="258000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3379" extrusionOk="0">
                    <a:moveTo>
                      <a:pt x="2580" y="0"/>
                    </a:moveTo>
                    <a:cubicBezTo>
                      <a:pt x="1165" y="0"/>
                      <a:pt x="1" y="1050"/>
                      <a:pt x="1" y="2328"/>
                    </a:cubicBezTo>
                    <a:cubicBezTo>
                      <a:pt x="1" y="2693"/>
                      <a:pt x="115" y="3059"/>
                      <a:pt x="297" y="3378"/>
                    </a:cubicBezTo>
                    <a:cubicBezTo>
                      <a:pt x="868" y="2625"/>
                      <a:pt x="1690" y="2168"/>
                      <a:pt x="2580" y="2168"/>
                    </a:cubicBezTo>
                    <a:cubicBezTo>
                      <a:pt x="3470" y="2168"/>
                      <a:pt x="4292" y="2625"/>
                      <a:pt x="4862" y="3378"/>
                    </a:cubicBezTo>
                    <a:cubicBezTo>
                      <a:pt x="5045" y="3059"/>
                      <a:pt x="5159" y="2693"/>
                      <a:pt x="5159" y="2328"/>
                    </a:cubicBezTo>
                    <a:cubicBezTo>
                      <a:pt x="5159" y="1050"/>
                      <a:pt x="3995" y="0"/>
                      <a:pt x="2580" y="0"/>
                    </a:cubicBezTo>
                    <a:close/>
                  </a:path>
                </a:pathLst>
              </a:custGeom>
              <a:solidFill>
                <a:srgbClr val="FFD3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1"/>
              <p:cNvSpPr/>
              <p:nvPr/>
            </p:nvSpPr>
            <p:spPr>
              <a:xfrm>
                <a:off x="5963450" y="2110500"/>
                <a:ext cx="950700" cy="890700"/>
              </a:xfrm>
              <a:custGeom>
                <a:avLst/>
                <a:gdLst/>
                <a:ahLst/>
                <a:cxnLst/>
                <a:rect l="l" t="t" r="r" b="b"/>
                <a:pathLst>
                  <a:path w="19014" h="17814" extrusionOk="0">
                    <a:moveTo>
                      <a:pt x="5053" y="0"/>
                    </a:moveTo>
                    <a:cubicBezTo>
                      <a:pt x="3860" y="0"/>
                      <a:pt x="2721" y="417"/>
                      <a:pt x="1872" y="1266"/>
                    </a:cubicBezTo>
                    <a:cubicBezTo>
                      <a:pt x="0" y="3138"/>
                      <a:pt x="228" y="6425"/>
                      <a:pt x="2397" y="8593"/>
                    </a:cubicBezTo>
                    <a:cubicBezTo>
                      <a:pt x="3264" y="9460"/>
                      <a:pt x="4314" y="10008"/>
                      <a:pt x="5364" y="10236"/>
                    </a:cubicBezTo>
                    <a:cubicBezTo>
                      <a:pt x="6779" y="10556"/>
                      <a:pt x="7875" y="11629"/>
                      <a:pt x="8172" y="13044"/>
                    </a:cubicBezTo>
                    <a:cubicBezTo>
                      <a:pt x="8400" y="14117"/>
                      <a:pt x="8970" y="15167"/>
                      <a:pt x="9838" y="16034"/>
                    </a:cubicBezTo>
                    <a:cubicBezTo>
                      <a:pt x="11023" y="17207"/>
                      <a:pt x="12535" y="17813"/>
                      <a:pt x="13968" y="17813"/>
                    </a:cubicBezTo>
                    <a:cubicBezTo>
                      <a:pt x="15158" y="17813"/>
                      <a:pt x="16293" y="17395"/>
                      <a:pt x="17142" y="16536"/>
                    </a:cubicBezTo>
                    <a:cubicBezTo>
                      <a:pt x="19014" y="14665"/>
                      <a:pt x="18785" y="11400"/>
                      <a:pt x="16640" y="9232"/>
                    </a:cubicBezTo>
                    <a:cubicBezTo>
                      <a:pt x="15750" y="8365"/>
                      <a:pt x="14700" y="7794"/>
                      <a:pt x="13650" y="7566"/>
                    </a:cubicBezTo>
                    <a:cubicBezTo>
                      <a:pt x="12234" y="7269"/>
                      <a:pt x="11162" y="6174"/>
                      <a:pt x="10842" y="4781"/>
                    </a:cubicBezTo>
                    <a:cubicBezTo>
                      <a:pt x="10614" y="3708"/>
                      <a:pt x="10066" y="2658"/>
                      <a:pt x="9176" y="1791"/>
                    </a:cubicBezTo>
                    <a:cubicBezTo>
                      <a:pt x="8003" y="606"/>
                      <a:pt x="6490" y="0"/>
                      <a:pt x="5053" y="0"/>
                    </a:cubicBezTo>
                    <a:close/>
                  </a:path>
                </a:pathLst>
              </a:custGeom>
              <a:solidFill>
                <a:srgbClr val="E8B5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1"/>
              <p:cNvSpPr/>
              <p:nvPr/>
            </p:nvSpPr>
            <p:spPr>
              <a:xfrm>
                <a:off x="6464450" y="2488750"/>
                <a:ext cx="50250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37" extrusionOk="0">
                    <a:moveTo>
                      <a:pt x="491" y="1"/>
                    </a:moveTo>
                    <a:cubicBezTo>
                      <a:pt x="371" y="1"/>
                      <a:pt x="252" y="47"/>
                      <a:pt x="160" y="138"/>
                    </a:cubicBezTo>
                    <a:cubicBezTo>
                      <a:pt x="0" y="320"/>
                      <a:pt x="0" y="617"/>
                      <a:pt x="183" y="800"/>
                    </a:cubicBezTo>
                    <a:cubicBezTo>
                      <a:pt x="274" y="891"/>
                      <a:pt x="388" y="937"/>
                      <a:pt x="503" y="937"/>
                    </a:cubicBezTo>
                    <a:cubicBezTo>
                      <a:pt x="617" y="937"/>
                      <a:pt x="754" y="891"/>
                      <a:pt x="845" y="800"/>
                    </a:cubicBezTo>
                    <a:cubicBezTo>
                      <a:pt x="1005" y="617"/>
                      <a:pt x="1005" y="320"/>
                      <a:pt x="822" y="138"/>
                    </a:cubicBezTo>
                    <a:cubicBezTo>
                      <a:pt x="731" y="47"/>
                      <a:pt x="611" y="1"/>
                      <a:pt x="491" y="1"/>
                    </a:cubicBezTo>
                    <a:close/>
                  </a:path>
                </a:pathLst>
              </a:custGeom>
              <a:solidFill>
                <a:srgbClr val="C48A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1"/>
              <p:cNvSpPr/>
              <p:nvPr/>
            </p:nvSpPr>
            <p:spPr>
              <a:xfrm>
                <a:off x="6810250" y="2140700"/>
                <a:ext cx="253400" cy="29790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5958" extrusionOk="0">
                    <a:moveTo>
                      <a:pt x="2534" y="0"/>
                    </a:moveTo>
                    <a:cubicBezTo>
                      <a:pt x="1142" y="0"/>
                      <a:pt x="1" y="1347"/>
                      <a:pt x="1" y="2990"/>
                    </a:cubicBezTo>
                    <a:cubicBezTo>
                      <a:pt x="1" y="4634"/>
                      <a:pt x="1142" y="5958"/>
                      <a:pt x="2534" y="5958"/>
                    </a:cubicBezTo>
                    <a:cubicBezTo>
                      <a:pt x="3926" y="5958"/>
                      <a:pt x="5068" y="4634"/>
                      <a:pt x="5068" y="2990"/>
                    </a:cubicBezTo>
                    <a:cubicBezTo>
                      <a:pt x="5068" y="1347"/>
                      <a:pt x="3926" y="0"/>
                      <a:pt x="2534" y="0"/>
                    </a:cubicBezTo>
                    <a:close/>
                  </a:path>
                </a:pathLst>
              </a:custGeom>
              <a:solidFill>
                <a:srgbClr val="C48A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1"/>
              <p:cNvSpPr/>
              <p:nvPr/>
            </p:nvSpPr>
            <p:spPr>
              <a:xfrm>
                <a:off x="6498700" y="2024250"/>
                <a:ext cx="296750" cy="253450"/>
              </a:xfrm>
              <a:custGeom>
                <a:avLst/>
                <a:gdLst/>
                <a:ahLst/>
                <a:cxnLst/>
                <a:rect l="l" t="t" r="r" b="b"/>
                <a:pathLst>
                  <a:path w="5935" h="5069" extrusionOk="0">
                    <a:moveTo>
                      <a:pt x="2967" y="1"/>
                    </a:moveTo>
                    <a:cubicBezTo>
                      <a:pt x="1324" y="1"/>
                      <a:pt x="0" y="1142"/>
                      <a:pt x="0" y="2535"/>
                    </a:cubicBezTo>
                    <a:cubicBezTo>
                      <a:pt x="0" y="3927"/>
                      <a:pt x="1324" y="5068"/>
                      <a:pt x="2967" y="5068"/>
                    </a:cubicBezTo>
                    <a:cubicBezTo>
                      <a:pt x="4611" y="5068"/>
                      <a:pt x="5935" y="3950"/>
                      <a:pt x="5935" y="2535"/>
                    </a:cubicBezTo>
                    <a:cubicBezTo>
                      <a:pt x="5935" y="1142"/>
                      <a:pt x="4611" y="1"/>
                      <a:pt x="2967" y="1"/>
                    </a:cubicBezTo>
                    <a:close/>
                  </a:path>
                </a:pathLst>
              </a:custGeom>
              <a:solidFill>
                <a:srgbClr val="C48A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1"/>
              <p:cNvSpPr/>
              <p:nvPr/>
            </p:nvSpPr>
            <p:spPr>
              <a:xfrm>
                <a:off x="5944050" y="2087700"/>
                <a:ext cx="983800" cy="936350"/>
              </a:xfrm>
              <a:custGeom>
                <a:avLst/>
                <a:gdLst/>
                <a:ahLst/>
                <a:cxnLst/>
                <a:rect l="l" t="t" r="r" b="b"/>
                <a:pathLst>
                  <a:path w="19676" h="18727" extrusionOk="0">
                    <a:moveTo>
                      <a:pt x="5433" y="923"/>
                    </a:moveTo>
                    <a:cubicBezTo>
                      <a:pt x="5706" y="923"/>
                      <a:pt x="5980" y="923"/>
                      <a:pt x="6254" y="992"/>
                    </a:cubicBezTo>
                    <a:lnTo>
                      <a:pt x="5341" y="1905"/>
                    </a:lnTo>
                    <a:cubicBezTo>
                      <a:pt x="4839" y="1585"/>
                      <a:pt x="4337" y="1357"/>
                      <a:pt x="3880" y="1197"/>
                    </a:cubicBezTo>
                    <a:cubicBezTo>
                      <a:pt x="4360" y="1014"/>
                      <a:pt x="4908" y="923"/>
                      <a:pt x="5433" y="923"/>
                    </a:cubicBezTo>
                    <a:close/>
                    <a:moveTo>
                      <a:pt x="7259" y="1266"/>
                    </a:moveTo>
                    <a:cubicBezTo>
                      <a:pt x="7715" y="1425"/>
                      <a:pt x="8126" y="1654"/>
                      <a:pt x="8537" y="1950"/>
                    </a:cubicBezTo>
                    <a:lnTo>
                      <a:pt x="7190" y="3297"/>
                    </a:lnTo>
                    <a:cubicBezTo>
                      <a:pt x="6825" y="2977"/>
                      <a:pt x="6460" y="2681"/>
                      <a:pt x="6117" y="2430"/>
                    </a:cubicBezTo>
                    <a:lnTo>
                      <a:pt x="7259" y="1266"/>
                    </a:lnTo>
                    <a:close/>
                    <a:moveTo>
                      <a:pt x="2930" y="1944"/>
                    </a:moveTo>
                    <a:cubicBezTo>
                      <a:pt x="3213" y="1944"/>
                      <a:pt x="3637" y="2046"/>
                      <a:pt x="4177" y="2316"/>
                    </a:cubicBezTo>
                    <a:cubicBezTo>
                      <a:pt x="4337" y="2384"/>
                      <a:pt x="4497" y="2475"/>
                      <a:pt x="4656" y="2567"/>
                    </a:cubicBezTo>
                    <a:lnTo>
                      <a:pt x="4086" y="3137"/>
                    </a:lnTo>
                    <a:cubicBezTo>
                      <a:pt x="3903" y="3320"/>
                      <a:pt x="3903" y="3617"/>
                      <a:pt x="4086" y="3799"/>
                    </a:cubicBezTo>
                    <a:cubicBezTo>
                      <a:pt x="4177" y="3890"/>
                      <a:pt x="4291" y="3936"/>
                      <a:pt x="4405" y="3936"/>
                    </a:cubicBezTo>
                    <a:cubicBezTo>
                      <a:pt x="4542" y="3936"/>
                      <a:pt x="4656" y="3890"/>
                      <a:pt x="4748" y="3799"/>
                    </a:cubicBezTo>
                    <a:lnTo>
                      <a:pt x="5455" y="3092"/>
                    </a:lnTo>
                    <a:cubicBezTo>
                      <a:pt x="5821" y="3343"/>
                      <a:pt x="6186" y="3639"/>
                      <a:pt x="6528" y="3959"/>
                    </a:cubicBezTo>
                    <a:lnTo>
                      <a:pt x="4474" y="6013"/>
                    </a:lnTo>
                    <a:cubicBezTo>
                      <a:pt x="3766" y="5214"/>
                      <a:pt x="3196" y="4393"/>
                      <a:pt x="2853" y="3639"/>
                    </a:cubicBezTo>
                    <a:cubicBezTo>
                      <a:pt x="2420" y="2772"/>
                      <a:pt x="2420" y="2224"/>
                      <a:pt x="2579" y="2042"/>
                    </a:cubicBezTo>
                    <a:cubicBezTo>
                      <a:pt x="2640" y="1981"/>
                      <a:pt x="2759" y="1944"/>
                      <a:pt x="2930" y="1944"/>
                    </a:cubicBezTo>
                    <a:close/>
                    <a:moveTo>
                      <a:pt x="1735" y="3343"/>
                    </a:moveTo>
                    <a:cubicBezTo>
                      <a:pt x="2077" y="4370"/>
                      <a:pt x="2853" y="5557"/>
                      <a:pt x="3835" y="6652"/>
                    </a:cubicBezTo>
                    <a:lnTo>
                      <a:pt x="2488" y="7999"/>
                    </a:lnTo>
                    <a:cubicBezTo>
                      <a:pt x="1438" y="6538"/>
                      <a:pt x="1164" y="4781"/>
                      <a:pt x="1735" y="3343"/>
                    </a:cubicBezTo>
                    <a:close/>
                    <a:moveTo>
                      <a:pt x="15772" y="9277"/>
                    </a:moveTo>
                    <a:cubicBezTo>
                      <a:pt x="16092" y="9483"/>
                      <a:pt x="16411" y="9734"/>
                      <a:pt x="16685" y="10008"/>
                    </a:cubicBezTo>
                    <a:cubicBezTo>
                      <a:pt x="16982" y="10304"/>
                      <a:pt x="17256" y="10624"/>
                      <a:pt x="17461" y="10966"/>
                    </a:cubicBezTo>
                    <a:lnTo>
                      <a:pt x="16138" y="12290"/>
                    </a:lnTo>
                    <a:cubicBezTo>
                      <a:pt x="15887" y="11971"/>
                      <a:pt x="15613" y="11674"/>
                      <a:pt x="15316" y="11400"/>
                    </a:cubicBezTo>
                    <a:cubicBezTo>
                      <a:pt x="15042" y="11103"/>
                      <a:pt x="14745" y="10829"/>
                      <a:pt x="14449" y="10601"/>
                    </a:cubicBezTo>
                    <a:lnTo>
                      <a:pt x="15772" y="9277"/>
                    </a:lnTo>
                    <a:close/>
                    <a:moveTo>
                      <a:pt x="9222" y="2544"/>
                    </a:moveTo>
                    <a:lnTo>
                      <a:pt x="9244" y="2567"/>
                    </a:lnTo>
                    <a:cubicBezTo>
                      <a:pt x="10020" y="3343"/>
                      <a:pt x="10568" y="4301"/>
                      <a:pt x="10796" y="5328"/>
                    </a:cubicBezTo>
                    <a:cubicBezTo>
                      <a:pt x="11139" y="6903"/>
                      <a:pt x="12371" y="8136"/>
                      <a:pt x="13946" y="8478"/>
                    </a:cubicBezTo>
                    <a:cubicBezTo>
                      <a:pt x="14289" y="8547"/>
                      <a:pt x="14608" y="8661"/>
                      <a:pt x="14951" y="8798"/>
                    </a:cubicBezTo>
                    <a:lnTo>
                      <a:pt x="13741" y="10008"/>
                    </a:lnTo>
                    <a:cubicBezTo>
                      <a:pt x="13376" y="9734"/>
                      <a:pt x="12988" y="9483"/>
                      <a:pt x="12622" y="9254"/>
                    </a:cubicBezTo>
                    <a:cubicBezTo>
                      <a:pt x="12622" y="9254"/>
                      <a:pt x="12600" y="9232"/>
                      <a:pt x="12577" y="9232"/>
                    </a:cubicBezTo>
                    <a:cubicBezTo>
                      <a:pt x="12506" y="9184"/>
                      <a:pt x="12426" y="9161"/>
                      <a:pt x="12347" y="9161"/>
                    </a:cubicBezTo>
                    <a:cubicBezTo>
                      <a:pt x="12198" y="9161"/>
                      <a:pt x="12050" y="9242"/>
                      <a:pt x="11961" y="9391"/>
                    </a:cubicBezTo>
                    <a:cubicBezTo>
                      <a:pt x="11824" y="9597"/>
                      <a:pt x="11892" y="9894"/>
                      <a:pt x="12120" y="10008"/>
                    </a:cubicBezTo>
                    <a:cubicBezTo>
                      <a:pt x="12143" y="10030"/>
                      <a:pt x="12143" y="10030"/>
                      <a:pt x="12166" y="10053"/>
                    </a:cubicBezTo>
                    <a:cubicBezTo>
                      <a:pt x="12463" y="10236"/>
                      <a:pt x="12782" y="10441"/>
                      <a:pt x="13079" y="10670"/>
                    </a:cubicBezTo>
                    <a:lnTo>
                      <a:pt x="12486" y="11263"/>
                    </a:lnTo>
                    <a:cubicBezTo>
                      <a:pt x="12303" y="11446"/>
                      <a:pt x="12303" y="11742"/>
                      <a:pt x="12486" y="11925"/>
                    </a:cubicBezTo>
                    <a:cubicBezTo>
                      <a:pt x="12577" y="12016"/>
                      <a:pt x="12691" y="12062"/>
                      <a:pt x="12805" y="12062"/>
                    </a:cubicBezTo>
                    <a:cubicBezTo>
                      <a:pt x="12919" y="12062"/>
                      <a:pt x="13033" y="12016"/>
                      <a:pt x="13125" y="11925"/>
                    </a:cubicBezTo>
                    <a:lnTo>
                      <a:pt x="13809" y="11240"/>
                    </a:lnTo>
                    <a:cubicBezTo>
                      <a:pt x="14106" y="11491"/>
                      <a:pt x="14380" y="11765"/>
                      <a:pt x="14677" y="12039"/>
                    </a:cubicBezTo>
                    <a:cubicBezTo>
                      <a:pt x="14951" y="12336"/>
                      <a:pt x="15247" y="12633"/>
                      <a:pt x="15498" y="12929"/>
                    </a:cubicBezTo>
                    <a:lnTo>
                      <a:pt x="13467" y="14961"/>
                    </a:lnTo>
                    <a:cubicBezTo>
                      <a:pt x="13147" y="14710"/>
                      <a:pt x="12851" y="14436"/>
                      <a:pt x="12554" y="14139"/>
                    </a:cubicBezTo>
                    <a:cubicBezTo>
                      <a:pt x="11755" y="13317"/>
                      <a:pt x="11070" y="12450"/>
                      <a:pt x="10591" y="11651"/>
                    </a:cubicBezTo>
                    <a:cubicBezTo>
                      <a:pt x="9906" y="10487"/>
                      <a:pt x="8765" y="9369"/>
                      <a:pt x="7624" y="8684"/>
                    </a:cubicBezTo>
                    <a:cubicBezTo>
                      <a:pt x="6802" y="8204"/>
                      <a:pt x="5935" y="7520"/>
                      <a:pt x="5113" y="6698"/>
                    </a:cubicBezTo>
                    <a:lnTo>
                      <a:pt x="5113" y="6675"/>
                    </a:lnTo>
                    <a:lnTo>
                      <a:pt x="7213" y="4575"/>
                    </a:lnTo>
                    <a:lnTo>
                      <a:pt x="7236" y="4598"/>
                    </a:lnTo>
                    <a:cubicBezTo>
                      <a:pt x="8035" y="5397"/>
                      <a:pt x="8719" y="6264"/>
                      <a:pt x="9199" y="7086"/>
                    </a:cubicBezTo>
                    <a:cubicBezTo>
                      <a:pt x="9288" y="7235"/>
                      <a:pt x="9436" y="7316"/>
                      <a:pt x="9592" y="7316"/>
                    </a:cubicBezTo>
                    <a:cubicBezTo>
                      <a:pt x="9674" y="7316"/>
                      <a:pt x="9759" y="7293"/>
                      <a:pt x="9838" y="7246"/>
                    </a:cubicBezTo>
                    <a:cubicBezTo>
                      <a:pt x="10043" y="7132"/>
                      <a:pt x="10135" y="6835"/>
                      <a:pt x="9998" y="6630"/>
                    </a:cubicBezTo>
                    <a:cubicBezTo>
                      <a:pt x="9473" y="5739"/>
                      <a:pt x="8742" y="4826"/>
                      <a:pt x="7875" y="3936"/>
                    </a:cubicBezTo>
                    <a:lnTo>
                      <a:pt x="7852" y="3936"/>
                    </a:lnTo>
                    <a:lnTo>
                      <a:pt x="9222" y="2544"/>
                    </a:lnTo>
                    <a:close/>
                    <a:moveTo>
                      <a:pt x="17918" y="11811"/>
                    </a:moveTo>
                    <a:cubicBezTo>
                      <a:pt x="18443" y="12998"/>
                      <a:pt x="18489" y="14276"/>
                      <a:pt x="18055" y="15372"/>
                    </a:cubicBezTo>
                    <a:cubicBezTo>
                      <a:pt x="17827" y="14641"/>
                      <a:pt x="17347" y="13819"/>
                      <a:pt x="16731" y="12998"/>
                    </a:cubicBezTo>
                    <a:lnTo>
                      <a:pt x="17918" y="11811"/>
                    </a:lnTo>
                    <a:close/>
                    <a:moveTo>
                      <a:pt x="16069" y="13637"/>
                    </a:moveTo>
                    <a:cubicBezTo>
                      <a:pt x="16434" y="14139"/>
                      <a:pt x="16731" y="14618"/>
                      <a:pt x="16959" y="15075"/>
                    </a:cubicBezTo>
                    <a:cubicBezTo>
                      <a:pt x="17370" y="15942"/>
                      <a:pt x="17393" y="16513"/>
                      <a:pt x="17210" y="16673"/>
                    </a:cubicBezTo>
                    <a:cubicBezTo>
                      <a:pt x="17150" y="16742"/>
                      <a:pt x="17029" y="16782"/>
                      <a:pt x="16856" y="16782"/>
                    </a:cubicBezTo>
                    <a:cubicBezTo>
                      <a:pt x="16574" y="16782"/>
                      <a:pt x="16150" y="16676"/>
                      <a:pt x="15613" y="16422"/>
                    </a:cubicBezTo>
                    <a:cubicBezTo>
                      <a:pt x="15156" y="16193"/>
                      <a:pt x="14677" y="15897"/>
                      <a:pt x="14175" y="15531"/>
                    </a:cubicBezTo>
                    <a:lnTo>
                      <a:pt x="16069" y="13637"/>
                    </a:lnTo>
                    <a:close/>
                    <a:moveTo>
                      <a:pt x="4451" y="7314"/>
                    </a:moveTo>
                    <a:cubicBezTo>
                      <a:pt x="4474" y="7314"/>
                      <a:pt x="4474" y="7337"/>
                      <a:pt x="4474" y="7337"/>
                    </a:cubicBezTo>
                    <a:cubicBezTo>
                      <a:pt x="5341" y="8204"/>
                      <a:pt x="6277" y="8935"/>
                      <a:pt x="7167" y="9460"/>
                    </a:cubicBezTo>
                    <a:cubicBezTo>
                      <a:pt x="8172" y="10053"/>
                      <a:pt x="9199" y="11103"/>
                      <a:pt x="9792" y="12108"/>
                    </a:cubicBezTo>
                    <a:cubicBezTo>
                      <a:pt x="10317" y="12975"/>
                      <a:pt x="11048" y="13911"/>
                      <a:pt x="11915" y="14778"/>
                    </a:cubicBezTo>
                    <a:cubicBezTo>
                      <a:pt x="13193" y="16056"/>
                      <a:pt x="14677" y="17129"/>
                      <a:pt x="15909" y="17517"/>
                    </a:cubicBezTo>
                    <a:cubicBezTo>
                      <a:pt x="15430" y="17723"/>
                      <a:pt x="14905" y="17814"/>
                      <a:pt x="14357" y="17814"/>
                    </a:cubicBezTo>
                    <a:cubicBezTo>
                      <a:pt x="13033" y="17814"/>
                      <a:pt x="11641" y="17243"/>
                      <a:pt x="10545" y="16148"/>
                    </a:cubicBezTo>
                    <a:cubicBezTo>
                      <a:pt x="9769" y="15372"/>
                      <a:pt x="9222" y="14436"/>
                      <a:pt x="9016" y="13409"/>
                    </a:cubicBezTo>
                    <a:cubicBezTo>
                      <a:pt x="8674" y="11834"/>
                      <a:pt x="7441" y="10601"/>
                      <a:pt x="5866" y="10259"/>
                    </a:cubicBezTo>
                    <a:cubicBezTo>
                      <a:pt x="4839" y="10030"/>
                      <a:pt x="3880" y="9505"/>
                      <a:pt x="3104" y="8707"/>
                    </a:cubicBezTo>
                    <a:lnTo>
                      <a:pt x="3082" y="8707"/>
                    </a:lnTo>
                    <a:lnTo>
                      <a:pt x="4451" y="7314"/>
                    </a:lnTo>
                    <a:close/>
                    <a:moveTo>
                      <a:pt x="5444" y="1"/>
                    </a:moveTo>
                    <a:cubicBezTo>
                      <a:pt x="4134" y="1"/>
                      <a:pt x="2880" y="463"/>
                      <a:pt x="1940" y="1403"/>
                    </a:cubicBezTo>
                    <a:cubicBezTo>
                      <a:pt x="0" y="3343"/>
                      <a:pt x="91" y="6652"/>
                      <a:pt x="2100" y="8981"/>
                    </a:cubicBezTo>
                    <a:cubicBezTo>
                      <a:pt x="2214" y="9117"/>
                      <a:pt x="2328" y="9232"/>
                      <a:pt x="2465" y="9369"/>
                    </a:cubicBezTo>
                    <a:cubicBezTo>
                      <a:pt x="3355" y="10259"/>
                      <a:pt x="4474" y="10898"/>
                      <a:pt x="5661" y="11149"/>
                    </a:cubicBezTo>
                    <a:cubicBezTo>
                      <a:pt x="6893" y="11423"/>
                      <a:pt x="7852" y="12381"/>
                      <a:pt x="8103" y="13591"/>
                    </a:cubicBezTo>
                    <a:cubicBezTo>
                      <a:pt x="8377" y="14801"/>
                      <a:pt x="8993" y="15897"/>
                      <a:pt x="9906" y="16810"/>
                    </a:cubicBezTo>
                    <a:cubicBezTo>
                      <a:pt x="11162" y="18088"/>
                      <a:pt x="12805" y="18727"/>
                      <a:pt x="14357" y="18727"/>
                    </a:cubicBezTo>
                    <a:cubicBezTo>
                      <a:pt x="15658" y="18727"/>
                      <a:pt x="16914" y="18270"/>
                      <a:pt x="17849" y="17335"/>
                    </a:cubicBezTo>
                    <a:cubicBezTo>
                      <a:pt x="19516" y="15668"/>
                      <a:pt x="19676" y="13021"/>
                      <a:pt x="18443" y="10829"/>
                    </a:cubicBezTo>
                    <a:cubicBezTo>
                      <a:pt x="18443" y="10807"/>
                      <a:pt x="18443" y="10784"/>
                      <a:pt x="18420" y="10784"/>
                    </a:cubicBezTo>
                    <a:cubicBezTo>
                      <a:pt x="18146" y="10282"/>
                      <a:pt x="17781" y="9802"/>
                      <a:pt x="17347" y="9369"/>
                    </a:cubicBezTo>
                    <a:cubicBezTo>
                      <a:pt x="16434" y="8456"/>
                      <a:pt x="15316" y="7839"/>
                      <a:pt x="14129" y="7588"/>
                    </a:cubicBezTo>
                    <a:cubicBezTo>
                      <a:pt x="12919" y="7314"/>
                      <a:pt x="11961" y="6356"/>
                      <a:pt x="11687" y="5123"/>
                    </a:cubicBezTo>
                    <a:cubicBezTo>
                      <a:pt x="11413" y="3936"/>
                      <a:pt x="10796" y="2818"/>
                      <a:pt x="9906" y="1928"/>
                    </a:cubicBezTo>
                    <a:cubicBezTo>
                      <a:pt x="8630" y="652"/>
                      <a:pt x="6998" y="1"/>
                      <a:pt x="5444" y="1"/>
                    </a:cubicBezTo>
                    <a:close/>
                  </a:path>
                </a:pathLst>
              </a:custGeom>
              <a:solidFill>
                <a:srgbClr val="C48A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1"/>
              <p:cNvSpPr/>
              <p:nvPr/>
            </p:nvSpPr>
            <p:spPr>
              <a:xfrm>
                <a:off x="6910700" y="2469300"/>
                <a:ext cx="1107050" cy="965450"/>
              </a:xfrm>
              <a:custGeom>
                <a:avLst/>
                <a:gdLst/>
                <a:ahLst/>
                <a:cxnLst/>
                <a:rect l="l" t="t" r="r" b="b"/>
                <a:pathLst>
                  <a:path w="22141" h="19309" extrusionOk="0">
                    <a:moveTo>
                      <a:pt x="17577" y="0"/>
                    </a:moveTo>
                    <a:cubicBezTo>
                      <a:pt x="14989" y="0"/>
                      <a:pt x="11320" y="1606"/>
                      <a:pt x="7943" y="3814"/>
                    </a:cubicBezTo>
                    <a:cubicBezTo>
                      <a:pt x="2625" y="7329"/>
                      <a:pt x="0" y="9999"/>
                      <a:pt x="982" y="13628"/>
                    </a:cubicBezTo>
                    <a:cubicBezTo>
                      <a:pt x="2000" y="17381"/>
                      <a:pt x="5076" y="19308"/>
                      <a:pt x="8550" y="19308"/>
                    </a:cubicBezTo>
                    <a:cubicBezTo>
                      <a:pt x="10528" y="19308"/>
                      <a:pt x="12634" y="18684"/>
                      <a:pt x="14563" y="17417"/>
                    </a:cubicBezTo>
                    <a:cubicBezTo>
                      <a:pt x="19881" y="13902"/>
                      <a:pt x="22141" y="5389"/>
                      <a:pt x="20726" y="1828"/>
                    </a:cubicBezTo>
                    <a:cubicBezTo>
                      <a:pt x="20222" y="543"/>
                      <a:pt x="19082" y="0"/>
                      <a:pt x="17577" y="0"/>
                    </a:cubicBezTo>
                    <a:close/>
                  </a:path>
                </a:pathLst>
              </a:custGeom>
              <a:solidFill>
                <a:srgbClr val="355B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1"/>
              <p:cNvSpPr/>
              <p:nvPr/>
            </p:nvSpPr>
            <p:spPr>
              <a:xfrm>
                <a:off x="6887850" y="2460900"/>
                <a:ext cx="1129900" cy="801250"/>
              </a:xfrm>
              <a:custGeom>
                <a:avLst/>
                <a:gdLst/>
                <a:ahLst/>
                <a:cxnLst/>
                <a:rect l="l" t="t" r="r" b="b"/>
                <a:pathLst>
                  <a:path w="22598" h="16025" extrusionOk="0">
                    <a:moveTo>
                      <a:pt x="17852" y="1"/>
                    </a:moveTo>
                    <a:cubicBezTo>
                      <a:pt x="14311" y="1"/>
                      <a:pt x="8749" y="2175"/>
                      <a:pt x="5958" y="4119"/>
                    </a:cubicBezTo>
                    <a:cubicBezTo>
                      <a:pt x="2123" y="6789"/>
                      <a:pt x="1" y="11491"/>
                      <a:pt x="1872" y="14185"/>
                    </a:cubicBezTo>
                    <a:cubicBezTo>
                      <a:pt x="2748" y="15435"/>
                      <a:pt x="4345" y="16024"/>
                      <a:pt x="6188" y="16024"/>
                    </a:cubicBezTo>
                    <a:cubicBezTo>
                      <a:pt x="8283" y="16024"/>
                      <a:pt x="10697" y="15263"/>
                      <a:pt x="12737" y="13842"/>
                    </a:cubicBezTo>
                    <a:cubicBezTo>
                      <a:pt x="16572" y="11149"/>
                      <a:pt x="22598" y="3731"/>
                      <a:pt x="20726" y="1037"/>
                    </a:cubicBezTo>
                    <a:cubicBezTo>
                      <a:pt x="20217" y="304"/>
                      <a:pt x="19175" y="1"/>
                      <a:pt x="17852" y="1"/>
                    </a:cubicBezTo>
                    <a:close/>
                  </a:path>
                </a:pathLst>
              </a:custGeom>
              <a:solidFill>
                <a:srgbClr val="355B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1"/>
              <p:cNvSpPr/>
              <p:nvPr/>
            </p:nvSpPr>
            <p:spPr>
              <a:xfrm>
                <a:off x="6940350" y="2498750"/>
                <a:ext cx="1026050" cy="745900"/>
              </a:xfrm>
              <a:custGeom>
                <a:avLst/>
                <a:gdLst/>
                <a:ahLst/>
                <a:cxnLst/>
                <a:rect l="l" t="t" r="r" b="b"/>
                <a:pathLst>
                  <a:path w="20521" h="14918" extrusionOk="0">
                    <a:moveTo>
                      <a:pt x="16480" y="0"/>
                    </a:moveTo>
                    <a:cubicBezTo>
                      <a:pt x="13229" y="0"/>
                      <a:pt x="7836" y="2176"/>
                      <a:pt x="5296" y="3932"/>
                    </a:cubicBezTo>
                    <a:cubicBezTo>
                      <a:pt x="1918" y="6283"/>
                      <a:pt x="1" y="10483"/>
                      <a:pt x="1644" y="12857"/>
                    </a:cubicBezTo>
                    <a:cubicBezTo>
                      <a:pt x="2560" y="14168"/>
                      <a:pt x="4377" y="14918"/>
                      <a:pt x="6391" y="14918"/>
                    </a:cubicBezTo>
                    <a:cubicBezTo>
                      <a:pt x="7990" y="14918"/>
                      <a:pt x="9713" y="14445"/>
                      <a:pt x="11208" y="13405"/>
                    </a:cubicBezTo>
                    <a:cubicBezTo>
                      <a:pt x="16024" y="10346"/>
                      <a:pt x="20521" y="3225"/>
                      <a:pt x="18854" y="851"/>
                    </a:cubicBezTo>
                    <a:cubicBezTo>
                      <a:pt x="18438" y="250"/>
                      <a:pt x="17582" y="0"/>
                      <a:pt x="16480" y="0"/>
                    </a:cubicBezTo>
                    <a:close/>
                  </a:path>
                </a:pathLst>
              </a:custGeom>
              <a:solidFill>
                <a:srgbClr val="D0ED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1"/>
              <p:cNvSpPr/>
              <p:nvPr/>
            </p:nvSpPr>
            <p:spPr>
              <a:xfrm>
                <a:off x="7031650" y="2601550"/>
                <a:ext cx="781800" cy="558050"/>
              </a:xfrm>
              <a:custGeom>
                <a:avLst/>
                <a:gdLst/>
                <a:ahLst/>
                <a:cxnLst/>
                <a:rect l="l" t="t" r="r" b="b"/>
                <a:pathLst>
                  <a:path w="15636" h="11161" extrusionOk="0">
                    <a:moveTo>
                      <a:pt x="12470" y="1"/>
                    </a:moveTo>
                    <a:cubicBezTo>
                      <a:pt x="9927" y="1"/>
                      <a:pt x="5719" y="1684"/>
                      <a:pt x="3744" y="3063"/>
                    </a:cubicBezTo>
                    <a:cubicBezTo>
                      <a:pt x="1096" y="4912"/>
                      <a:pt x="1" y="7902"/>
                      <a:pt x="1302" y="9774"/>
                    </a:cubicBezTo>
                    <a:cubicBezTo>
                      <a:pt x="1941" y="10698"/>
                      <a:pt x="3059" y="11160"/>
                      <a:pt x="4349" y="11160"/>
                    </a:cubicBezTo>
                    <a:cubicBezTo>
                      <a:pt x="5638" y="11160"/>
                      <a:pt x="7099" y="10698"/>
                      <a:pt x="8423" y="9774"/>
                    </a:cubicBezTo>
                    <a:cubicBezTo>
                      <a:pt x="11071" y="7948"/>
                      <a:pt x="15636" y="2515"/>
                      <a:pt x="14335" y="666"/>
                    </a:cubicBezTo>
                    <a:cubicBezTo>
                      <a:pt x="14010" y="196"/>
                      <a:pt x="13337" y="1"/>
                      <a:pt x="12470" y="1"/>
                    </a:cubicBezTo>
                    <a:close/>
                  </a:path>
                </a:pathLst>
              </a:custGeom>
              <a:solidFill>
                <a:srgbClr val="D0ED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1"/>
              <p:cNvSpPr/>
              <p:nvPr/>
            </p:nvSpPr>
            <p:spPr>
              <a:xfrm>
                <a:off x="7121800" y="2714150"/>
                <a:ext cx="455450" cy="344350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6887" extrusionOk="0">
                    <a:moveTo>
                      <a:pt x="5059" y="1"/>
                    </a:moveTo>
                    <a:cubicBezTo>
                      <a:pt x="4217" y="1"/>
                      <a:pt x="3341" y="252"/>
                      <a:pt x="2512" y="811"/>
                    </a:cubicBezTo>
                    <a:cubicBezTo>
                      <a:pt x="457" y="2181"/>
                      <a:pt x="1" y="4509"/>
                      <a:pt x="868" y="6358"/>
                    </a:cubicBezTo>
                    <a:cubicBezTo>
                      <a:pt x="1001" y="6657"/>
                      <a:pt x="1661" y="6886"/>
                      <a:pt x="2541" y="6886"/>
                    </a:cubicBezTo>
                    <a:cubicBezTo>
                      <a:pt x="3472" y="6886"/>
                      <a:pt x="4650" y="6629"/>
                      <a:pt x="5707" y="5924"/>
                    </a:cubicBezTo>
                    <a:cubicBezTo>
                      <a:pt x="7739" y="4554"/>
                      <a:pt x="9108" y="2272"/>
                      <a:pt x="8264" y="1405"/>
                    </a:cubicBezTo>
                    <a:cubicBezTo>
                      <a:pt x="7426" y="527"/>
                      <a:pt x="6278" y="1"/>
                      <a:pt x="5059" y="1"/>
                    </a:cubicBezTo>
                    <a:close/>
                  </a:path>
                </a:pathLst>
              </a:custGeom>
              <a:solidFill>
                <a:srgbClr val="7C3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1"/>
              <p:cNvSpPr/>
              <p:nvPr/>
            </p:nvSpPr>
            <p:spPr>
              <a:xfrm>
                <a:off x="7242800" y="2753950"/>
                <a:ext cx="210050" cy="170450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3409" extrusionOk="0">
                    <a:moveTo>
                      <a:pt x="2420" y="0"/>
                    </a:moveTo>
                    <a:cubicBezTo>
                      <a:pt x="2020" y="0"/>
                      <a:pt x="1594" y="124"/>
                      <a:pt x="1210" y="380"/>
                    </a:cubicBezTo>
                    <a:cubicBezTo>
                      <a:pt x="320" y="974"/>
                      <a:pt x="0" y="2047"/>
                      <a:pt x="480" y="2777"/>
                    </a:cubicBezTo>
                    <a:cubicBezTo>
                      <a:pt x="765" y="3192"/>
                      <a:pt x="1250" y="3408"/>
                      <a:pt x="1779" y="3408"/>
                    </a:cubicBezTo>
                    <a:cubicBezTo>
                      <a:pt x="2180" y="3408"/>
                      <a:pt x="2606" y="3284"/>
                      <a:pt x="2990" y="3028"/>
                    </a:cubicBezTo>
                    <a:cubicBezTo>
                      <a:pt x="3881" y="2435"/>
                      <a:pt x="4200" y="1362"/>
                      <a:pt x="3698" y="631"/>
                    </a:cubicBezTo>
                    <a:cubicBezTo>
                      <a:pt x="3425" y="216"/>
                      <a:pt x="2946" y="0"/>
                      <a:pt x="2420" y="0"/>
                    </a:cubicBezTo>
                    <a:close/>
                  </a:path>
                </a:pathLst>
              </a:custGeom>
              <a:solidFill>
                <a:srgbClr val="893C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1" name="Google Shape;261;p21"/>
            <p:cNvSpPr txBox="1"/>
            <p:nvPr/>
          </p:nvSpPr>
          <p:spPr>
            <a:xfrm>
              <a:off x="4061523" y="3771002"/>
              <a:ext cx="2154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Meats, nuts and certain fruits and vegetables are sources of lipids.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DD688FE-0EF7-588F-D65A-FC9E5EE2CC4B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257062D-A885-47B9-DBEB-0A9576221848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F8F3C-964F-E8C5-E602-0E1493107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BAB4B3-1319-E050-40EE-425DA94B2F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745</Words>
  <Application>Microsoft Office PowerPoint</Application>
  <PresentationFormat>On-screen Show (16:9)</PresentationFormat>
  <Paragraphs>86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Cambria</vt:lpstr>
      <vt:lpstr>gg sans</vt:lpstr>
      <vt:lpstr>Times New Roman</vt:lpstr>
      <vt:lpstr>Simple Dark</vt:lpstr>
      <vt:lpstr>Edexcel IGCSE Biology  5 - Biological Molecules </vt:lpstr>
      <vt:lpstr>Carbohydrates, Proteins and Lipids  </vt:lpstr>
      <vt:lpstr>Carbohydrates  </vt:lpstr>
      <vt:lpstr>PowerPoint Presentation</vt:lpstr>
      <vt:lpstr>PowerPoint Presentation</vt:lpstr>
      <vt:lpstr>Proteins  </vt:lpstr>
      <vt:lpstr>PowerPoint Presentation</vt:lpstr>
      <vt:lpstr>PowerPoint Presentation</vt:lpstr>
      <vt:lpstr>Lipids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 4 - Biological Molecules </dc:title>
  <cp:lastModifiedBy>Chezka Mae Madrona</cp:lastModifiedBy>
  <cp:revision>3</cp:revision>
  <dcterms:modified xsi:type="dcterms:W3CDTF">2025-04-26T07:28:25Z</dcterms:modified>
</cp:coreProperties>
</file>