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B8E4A69-03C3-460E-8B26-A7AF3B158E80}">
          <p14:sldIdLst>
            <p14:sldId id="256"/>
            <p14:sldId id="257"/>
            <p14:sldId id="258"/>
          </p14:sldIdLst>
        </p14:section>
        <p14:section name="Untitled Section" id="{6E2964B8-8919-41AB-B3B3-F8E1059C240A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f536a1bb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f536a1bb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0adc4fb7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0adc4fb7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0ee3d3104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0ee3d3104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0adc4fb7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0adc4fb7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0adc4fb7b_1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0adc4fb7b_1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0adc4fb7b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0adc4fb7b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0adc4fb7b_1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0adc4fb7b_1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6c0825d4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6c0825d4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68fbd5e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68fbd5e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f536a1bb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f536a1bb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f536a1bb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f536a1bb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0ee3d3104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0ee3d3104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f536a1bb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f536a1bb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f536a1bb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f536a1bb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SoYrHyX9c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VtqwWGguFk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58 - Microorganisms for Food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Yeast, </a:t>
            </a:r>
            <a:r>
              <a:rPr lang="en" sz="2500" i="1">
                <a:latin typeface="Cambria"/>
                <a:ea typeface="Cambria"/>
                <a:cs typeface="Cambria"/>
                <a:sym typeface="Cambria"/>
              </a:rPr>
              <a:t>Lactobacillus</a:t>
            </a: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 and Industrial Fermentation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Making Yoghurt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is a standard protocol to making yoghurt using </a:t>
            </a:r>
            <a:r>
              <a:rPr lang="en" sz="1600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Lactobacillus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Sterilize equipment to prevent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contamination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Sterilization ensures no other bacteria can grow in the reactant mixture.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Pasteurise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milk by heating it to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95°C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Pasteurisation kills any microorganisms that may already be in the milk. 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ensures that no other microorganisms can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compete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with the </a:t>
            </a:r>
            <a:r>
              <a:rPr lang="en" sz="1200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Lactobacillus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Cool the milk to between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45°C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55°C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Leave the mixture for several hours to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incubate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During this time the </a:t>
            </a:r>
            <a:r>
              <a:rPr lang="en" sz="1200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Lactobacillus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digest the lactose in the milk.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will sour and thicken the milk to produce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yoghurt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Cool the yoghurt to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5°C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stops the </a:t>
            </a:r>
            <a:r>
              <a:rPr lang="en" sz="1200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Lactobacillus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from breaking down the yoghurt further.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Yoghurt production video.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B22CCCD-1394-4B6B-D7FF-AA7ABBCCD18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5D5C843-FA9A-0A12-A823-89687C53831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9E8DF-2BAA-3329-5C34-0BA0C1C20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17881-7B5E-70D9-FE44-BF626FBDB9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Microorganisms in Industry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5.8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use of an industrial fermenter and explain the need to provide suitable conditions in the fermenter.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 are grown on an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industrial scale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because microorganisms have a wide range of applications: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 are used to make foods like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bread, yoghurt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mycoprotein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 are used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brewing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make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beer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wine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Genetically-modified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 are used to make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medicines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drugs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 can be grown in an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industrial fermenter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Conditions can be carefully controlled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optimise growth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2400" baseline="-250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80E3207-6C59-6A20-7131-04330AB38CB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CC1DE27-D5AE-E58D-88A2-16BB822294B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566A0-ECC7-2BD4-EC3F-67E56333F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2F914-896A-4B77-2AEA-F604160A1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t="15413" b="11154"/>
          <a:stretch/>
        </p:blipFill>
        <p:spPr>
          <a:xfrm>
            <a:off x="0" y="690375"/>
            <a:ext cx="9144003" cy="44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247650" y="109525"/>
            <a:ext cx="86487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Mycoprotein, most commonly known as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Quorn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is a meat-substitute made using microorganisms.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0" name="Google Shape;180;p24"/>
          <p:cNvCxnSpPr/>
          <p:nvPr/>
        </p:nvCxnSpPr>
        <p:spPr>
          <a:xfrm flipH="1">
            <a:off x="100" y="686125"/>
            <a:ext cx="91440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7D53F2-8384-791D-A3C8-506871D127A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EE6A805-4F52-B7A0-829D-361B3B2FD24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1C01B-DB13-9DDA-7ED7-318312BDA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7CC8F-398E-021F-7E14-320595337C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6" name="Google Shape;186;p25"/>
          <p:cNvGrpSpPr/>
          <p:nvPr/>
        </p:nvGrpSpPr>
        <p:grpSpPr>
          <a:xfrm>
            <a:off x="1571075" y="552420"/>
            <a:ext cx="2647148" cy="4038668"/>
            <a:chOff x="1004350" y="325550"/>
            <a:chExt cx="2941275" cy="4492400"/>
          </a:xfrm>
        </p:grpSpPr>
        <p:sp>
          <p:nvSpPr>
            <p:cNvPr id="187" name="Google Shape;187;p25"/>
            <p:cNvSpPr/>
            <p:nvPr/>
          </p:nvSpPr>
          <p:spPr>
            <a:xfrm>
              <a:off x="2605475" y="584900"/>
              <a:ext cx="291075" cy="25"/>
            </a:xfrm>
            <a:custGeom>
              <a:avLst/>
              <a:gdLst/>
              <a:ahLst/>
              <a:cxnLst/>
              <a:rect l="l" t="t" r="r" b="b"/>
              <a:pathLst>
                <a:path w="11643" h="1" fill="none" extrusionOk="0">
                  <a:moveTo>
                    <a:pt x="1" y="1"/>
                  </a:moveTo>
                  <a:lnTo>
                    <a:pt x="11642" y="1"/>
                  </a:lnTo>
                </a:path>
              </a:pathLst>
            </a:custGeom>
            <a:noFill/>
            <a:ln w="1167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2296100" y="325550"/>
              <a:ext cx="221000" cy="236850"/>
            </a:xfrm>
            <a:custGeom>
              <a:avLst/>
              <a:gdLst/>
              <a:ahLst/>
              <a:cxnLst/>
              <a:rect l="l" t="t" r="r" b="b"/>
              <a:pathLst>
                <a:path w="8840" h="9474" fill="none" extrusionOk="0">
                  <a:moveTo>
                    <a:pt x="0" y="1"/>
                  </a:moveTo>
                  <a:lnTo>
                    <a:pt x="8840" y="9474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25"/>
            <p:cNvGrpSpPr/>
            <p:nvPr/>
          </p:nvGrpSpPr>
          <p:grpSpPr>
            <a:xfrm>
              <a:off x="1004350" y="549050"/>
              <a:ext cx="2941275" cy="4268900"/>
              <a:chOff x="1004350" y="549050"/>
              <a:chExt cx="2941275" cy="4268900"/>
            </a:xfrm>
          </p:grpSpPr>
          <p:sp>
            <p:nvSpPr>
              <p:cNvPr id="190" name="Google Shape;190;p25"/>
              <p:cNvSpPr/>
              <p:nvPr/>
            </p:nvSpPr>
            <p:spPr>
              <a:xfrm>
                <a:off x="2441200" y="1827450"/>
                <a:ext cx="607125" cy="241875"/>
              </a:xfrm>
              <a:custGeom>
                <a:avLst/>
                <a:gdLst/>
                <a:ahLst/>
                <a:cxnLst/>
                <a:rect l="l" t="t" r="r" b="b"/>
                <a:pathLst>
                  <a:path w="24285" h="9675" extrusionOk="0">
                    <a:moveTo>
                      <a:pt x="14544" y="1"/>
                    </a:moveTo>
                    <a:lnTo>
                      <a:pt x="8640" y="101"/>
                    </a:lnTo>
                    <a:cubicBezTo>
                      <a:pt x="8273" y="134"/>
                      <a:pt x="7906" y="168"/>
                      <a:pt x="7572" y="234"/>
                    </a:cubicBezTo>
                    <a:cubicBezTo>
                      <a:pt x="6839" y="301"/>
                      <a:pt x="6171" y="435"/>
                      <a:pt x="5538" y="535"/>
                    </a:cubicBezTo>
                    <a:cubicBezTo>
                      <a:pt x="4904" y="668"/>
                      <a:pt x="4337" y="835"/>
                      <a:pt x="3770" y="1002"/>
                    </a:cubicBezTo>
                    <a:cubicBezTo>
                      <a:pt x="2702" y="1302"/>
                      <a:pt x="1802" y="1702"/>
                      <a:pt x="1134" y="2169"/>
                    </a:cubicBezTo>
                    <a:cubicBezTo>
                      <a:pt x="467" y="2636"/>
                      <a:pt x="0" y="3203"/>
                      <a:pt x="0" y="3937"/>
                    </a:cubicBezTo>
                    <a:cubicBezTo>
                      <a:pt x="0" y="4638"/>
                      <a:pt x="467" y="5205"/>
                      <a:pt x="1134" y="5672"/>
                    </a:cubicBezTo>
                    <a:cubicBezTo>
                      <a:pt x="1802" y="6139"/>
                      <a:pt x="2702" y="6539"/>
                      <a:pt x="3770" y="6872"/>
                    </a:cubicBezTo>
                    <a:lnTo>
                      <a:pt x="4070" y="5905"/>
                    </a:lnTo>
                    <a:cubicBezTo>
                      <a:pt x="3036" y="5605"/>
                      <a:pt x="2235" y="5238"/>
                      <a:pt x="1735" y="4871"/>
                    </a:cubicBezTo>
                    <a:cubicBezTo>
                      <a:pt x="1201" y="4504"/>
                      <a:pt x="1034" y="4171"/>
                      <a:pt x="1034" y="3937"/>
                    </a:cubicBezTo>
                    <a:cubicBezTo>
                      <a:pt x="1034" y="3670"/>
                      <a:pt x="1201" y="3337"/>
                      <a:pt x="1735" y="2970"/>
                    </a:cubicBezTo>
                    <a:cubicBezTo>
                      <a:pt x="2235" y="2603"/>
                      <a:pt x="3036" y="2269"/>
                      <a:pt x="4070" y="1936"/>
                    </a:cubicBezTo>
                    <a:cubicBezTo>
                      <a:pt x="4570" y="1802"/>
                      <a:pt x="5137" y="1669"/>
                      <a:pt x="5738" y="1535"/>
                    </a:cubicBezTo>
                    <a:cubicBezTo>
                      <a:pt x="6338" y="1402"/>
                      <a:pt x="7005" y="1302"/>
                      <a:pt x="7672" y="1235"/>
                    </a:cubicBezTo>
                    <a:cubicBezTo>
                      <a:pt x="8039" y="1168"/>
                      <a:pt x="8373" y="1135"/>
                      <a:pt x="8740" y="1102"/>
                    </a:cubicBezTo>
                    <a:cubicBezTo>
                      <a:pt x="9867" y="1004"/>
                      <a:pt x="10994" y="953"/>
                      <a:pt x="12108" y="953"/>
                    </a:cubicBezTo>
                    <a:cubicBezTo>
                      <a:pt x="12906" y="953"/>
                      <a:pt x="13698" y="979"/>
                      <a:pt x="14477" y="1035"/>
                    </a:cubicBezTo>
                    <a:cubicBezTo>
                      <a:pt x="15211" y="1068"/>
                      <a:pt x="15945" y="1135"/>
                      <a:pt x="16612" y="1235"/>
                    </a:cubicBezTo>
                    <a:cubicBezTo>
                      <a:pt x="17313" y="1302"/>
                      <a:pt x="17946" y="1402"/>
                      <a:pt x="18547" y="1535"/>
                    </a:cubicBezTo>
                    <a:cubicBezTo>
                      <a:pt x="19181" y="1669"/>
                      <a:pt x="19714" y="1802"/>
                      <a:pt x="20248" y="1936"/>
                    </a:cubicBezTo>
                    <a:cubicBezTo>
                      <a:pt x="21249" y="2269"/>
                      <a:pt x="22083" y="2603"/>
                      <a:pt x="22583" y="2970"/>
                    </a:cubicBezTo>
                    <a:cubicBezTo>
                      <a:pt x="23117" y="3337"/>
                      <a:pt x="23284" y="3670"/>
                      <a:pt x="23284" y="3937"/>
                    </a:cubicBezTo>
                    <a:cubicBezTo>
                      <a:pt x="23284" y="4171"/>
                      <a:pt x="23117" y="4504"/>
                      <a:pt x="22583" y="4871"/>
                    </a:cubicBezTo>
                    <a:cubicBezTo>
                      <a:pt x="22083" y="5238"/>
                      <a:pt x="21249" y="5605"/>
                      <a:pt x="20248" y="5905"/>
                    </a:cubicBezTo>
                    <a:cubicBezTo>
                      <a:pt x="18714" y="6339"/>
                      <a:pt x="16679" y="6672"/>
                      <a:pt x="14444" y="6806"/>
                    </a:cubicBezTo>
                    <a:cubicBezTo>
                      <a:pt x="14110" y="6839"/>
                      <a:pt x="13777" y="6839"/>
                      <a:pt x="13443" y="6872"/>
                    </a:cubicBezTo>
                    <a:cubicBezTo>
                      <a:pt x="13443" y="6239"/>
                      <a:pt x="13510" y="5605"/>
                      <a:pt x="13743" y="4971"/>
                    </a:cubicBezTo>
                    <a:lnTo>
                      <a:pt x="13743" y="4971"/>
                    </a:lnTo>
                    <a:cubicBezTo>
                      <a:pt x="12443" y="5838"/>
                      <a:pt x="11108" y="6706"/>
                      <a:pt x="9807" y="7540"/>
                    </a:cubicBezTo>
                    <a:cubicBezTo>
                      <a:pt x="11208" y="8273"/>
                      <a:pt x="12609" y="8974"/>
                      <a:pt x="14010" y="9674"/>
                    </a:cubicBezTo>
                    <a:cubicBezTo>
                      <a:pt x="13810" y="9074"/>
                      <a:pt x="13643" y="8474"/>
                      <a:pt x="13543" y="7873"/>
                    </a:cubicBezTo>
                    <a:cubicBezTo>
                      <a:pt x="13844" y="7873"/>
                      <a:pt x="14144" y="7840"/>
                      <a:pt x="14444" y="7840"/>
                    </a:cubicBezTo>
                    <a:cubicBezTo>
                      <a:pt x="16779" y="7706"/>
                      <a:pt x="18880" y="7339"/>
                      <a:pt x="20515" y="6872"/>
                    </a:cubicBezTo>
                    <a:cubicBezTo>
                      <a:pt x="21616" y="6539"/>
                      <a:pt x="22516" y="6139"/>
                      <a:pt x="23183" y="5672"/>
                    </a:cubicBezTo>
                    <a:cubicBezTo>
                      <a:pt x="23817" y="5205"/>
                      <a:pt x="24284" y="4638"/>
                      <a:pt x="24284" y="3937"/>
                    </a:cubicBezTo>
                    <a:cubicBezTo>
                      <a:pt x="24284" y="3203"/>
                      <a:pt x="23817" y="2636"/>
                      <a:pt x="23183" y="2169"/>
                    </a:cubicBezTo>
                    <a:cubicBezTo>
                      <a:pt x="22516" y="1702"/>
                      <a:pt x="21616" y="1302"/>
                      <a:pt x="20515" y="1002"/>
                    </a:cubicBezTo>
                    <a:cubicBezTo>
                      <a:pt x="19981" y="835"/>
                      <a:pt x="19381" y="668"/>
                      <a:pt x="18747" y="535"/>
                    </a:cubicBezTo>
                    <a:cubicBezTo>
                      <a:pt x="18113" y="435"/>
                      <a:pt x="17446" y="301"/>
                      <a:pt x="16746" y="234"/>
                    </a:cubicBezTo>
                    <a:cubicBezTo>
                      <a:pt x="16045" y="134"/>
                      <a:pt x="15311" y="68"/>
                      <a:pt x="14544" y="1"/>
                    </a:cubicBezTo>
                    <a:close/>
                  </a:path>
                </a:pathLst>
              </a:custGeom>
              <a:solidFill>
                <a:srgbClr val="11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5"/>
              <p:cNvSpPr/>
              <p:nvPr/>
            </p:nvSpPr>
            <p:spPr>
              <a:xfrm>
                <a:off x="2441200" y="1827450"/>
                <a:ext cx="607125" cy="241875"/>
              </a:xfrm>
              <a:custGeom>
                <a:avLst/>
                <a:gdLst/>
                <a:ahLst/>
                <a:cxnLst/>
                <a:rect l="l" t="t" r="r" b="b"/>
                <a:pathLst>
                  <a:path w="24285" h="9675" fill="none" extrusionOk="0">
                    <a:moveTo>
                      <a:pt x="8640" y="101"/>
                    </a:moveTo>
                    <a:cubicBezTo>
                      <a:pt x="8273" y="134"/>
                      <a:pt x="7906" y="168"/>
                      <a:pt x="7572" y="234"/>
                    </a:cubicBezTo>
                    <a:cubicBezTo>
                      <a:pt x="6839" y="301"/>
                      <a:pt x="6171" y="435"/>
                      <a:pt x="5538" y="535"/>
                    </a:cubicBezTo>
                    <a:cubicBezTo>
                      <a:pt x="4904" y="668"/>
                      <a:pt x="4337" y="835"/>
                      <a:pt x="3770" y="1002"/>
                    </a:cubicBezTo>
                    <a:cubicBezTo>
                      <a:pt x="2702" y="1302"/>
                      <a:pt x="1802" y="1702"/>
                      <a:pt x="1134" y="2169"/>
                    </a:cubicBezTo>
                    <a:cubicBezTo>
                      <a:pt x="467" y="2636"/>
                      <a:pt x="0" y="3203"/>
                      <a:pt x="0" y="3937"/>
                    </a:cubicBezTo>
                    <a:cubicBezTo>
                      <a:pt x="0" y="4638"/>
                      <a:pt x="467" y="5205"/>
                      <a:pt x="1134" y="5672"/>
                    </a:cubicBezTo>
                    <a:cubicBezTo>
                      <a:pt x="1802" y="6139"/>
                      <a:pt x="2702" y="6539"/>
                      <a:pt x="3770" y="6872"/>
                    </a:cubicBezTo>
                    <a:lnTo>
                      <a:pt x="4070" y="5905"/>
                    </a:lnTo>
                    <a:cubicBezTo>
                      <a:pt x="3036" y="5605"/>
                      <a:pt x="2235" y="5238"/>
                      <a:pt x="1735" y="4871"/>
                    </a:cubicBezTo>
                    <a:cubicBezTo>
                      <a:pt x="1201" y="4504"/>
                      <a:pt x="1034" y="4171"/>
                      <a:pt x="1034" y="3937"/>
                    </a:cubicBezTo>
                    <a:cubicBezTo>
                      <a:pt x="1034" y="3670"/>
                      <a:pt x="1201" y="3337"/>
                      <a:pt x="1735" y="2970"/>
                    </a:cubicBezTo>
                    <a:cubicBezTo>
                      <a:pt x="2235" y="2603"/>
                      <a:pt x="3036" y="2269"/>
                      <a:pt x="4070" y="1936"/>
                    </a:cubicBezTo>
                    <a:cubicBezTo>
                      <a:pt x="4570" y="1802"/>
                      <a:pt x="5137" y="1669"/>
                      <a:pt x="5738" y="1535"/>
                    </a:cubicBezTo>
                    <a:cubicBezTo>
                      <a:pt x="6338" y="1402"/>
                      <a:pt x="7005" y="1302"/>
                      <a:pt x="7672" y="1235"/>
                    </a:cubicBezTo>
                    <a:cubicBezTo>
                      <a:pt x="8039" y="1168"/>
                      <a:pt x="8373" y="1135"/>
                      <a:pt x="8740" y="1102"/>
                    </a:cubicBezTo>
                    <a:cubicBezTo>
                      <a:pt x="10675" y="935"/>
                      <a:pt x="12609" y="902"/>
                      <a:pt x="14477" y="1035"/>
                    </a:cubicBezTo>
                    <a:cubicBezTo>
                      <a:pt x="15211" y="1068"/>
                      <a:pt x="15945" y="1135"/>
                      <a:pt x="16612" y="1235"/>
                    </a:cubicBezTo>
                    <a:cubicBezTo>
                      <a:pt x="17313" y="1302"/>
                      <a:pt x="17946" y="1402"/>
                      <a:pt x="18547" y="1535"/>
                    </a:cubicBezTo>
                    <a:cubicBezTo>
                      <a:pt x="19181" y="1669"/>
                      <a:pt x="19714" y="1802"/>
                      <a:pt x="20248" y="1936"/>
                    </a:cubicBezTo>
                    <a:cubicBezTo>
                      <a:pt x="21249" y="2269"/>
                      <a:pt x="22083" y="2603"/>
                      <a:pt x="22583" y="2970"/>
                    </a:cubicBezTo>
                    <a:cubicBezTo>
                      <a:pt x="23117" y="3337"/>
                      <a:pt x="23284" y="3670"/>
                      <a:pt x="23284" y="3937"/>
                    </a:cubicBezTo>
                    <a:cubicBezTo>
                      <a:pt x="23284" y="4171"/>
                      <a:pt x="23117" y="4504"/>
                      <a:pt x="22583" y="4871"/>
                    </a:cubicBezTo>
                    <a:cubicBezTo>
                      <a:pt x="22083" y="5238"/>
                      <a:pt x="21249" y="5605"/>
                      <a:pt x="20248" y="5905"/>
                    </a:cubicBezTo>
                    <a:cubicBezTo>
                      <a:pt x="18714" y="6339"/>
                      <a:pt x="16679" y="6672"/>
                      <a:pt x="14444" y="6806"/>
                    </a:cubicBezTo>
                    <a:cubicBezTo>
                      <a:pt x="14110" y="6839"/>
                      <a:pt x="13777" y="6839"/>
                      <a:pt x="13443" y="6872"/>
                    </a:cubicBezTo>
                    <a:cubicBezTo>
                      <a:pt x="13443" y="6239"/>
                      <a:pt x="13510" y="5605"/>
                      <a:pt x="13743" y="4971"/>
                    </a:cubicBezTo>
                    <a:cubicBezTo>
                      <a:pt x="12443" y="5838"/>
                      <a:pt x="11108" y="6706"/>
                      <a:pt x="9807" y="7540"/>
                    </a:cubicBezTo>
                    <a:cubicBezTo>
                      <a:pt x="11208" y="8273"/>
                      <a:pt x="12609" y="8974"/>
                      <a:pt x="14010" y="9674"/>
                    </a:cubicBezTo>
                    <a:cubicBezTo>
                      <a:pt x="13810" y="9074"/>
                      <a:pt x="13643" y="8474"/>
                      <a:pt x="13543" y="7873"/>
                    </a:cubicBezTo>
                    <a:cubicBezTo>
                      <a:pt x="13844" y="7873"/>
                      <a:pt x="14144" y="7840"/>
                      <a:pt x="14444" y="7840"/>
                    </a:cubicBezTo>
                    <a:cubicBezTo>
                      <a:pt x="16779" y="7706"/>
                      <a:pt x="18880" y="7339"/>
                      <a:pt x="20515" y="6872"/>
                    </a:cubicBezTo>
                    <a:cubicBezTo>
                      <a:pt x="21616" y="6539"/>
                      <a:pt x="22516" y="6139"/>
                      <a:pt x="23183" y="5672"/>
                    </a:cubicBezTo>
                    <a:cubicBezTo>
                      <a:pt x="23817" y="5205"/>
                      <a:pt x="24284" y="4638"/>
                      <a:pt x="24284" y="3937"/>
                    </a:cubicBezTo>
                    <a:cubicBezTo>
                      <a:pt x="24284" y="3203"/>
                      <a:pt x="23817" y="2636"/>
                      <a:pt x="23183" y="2169"/>
                    </a:cubicBezTo>
                    <a:cubicBezTo>
                      <a:pt x="22516" y="1702"/>
                      <a:pt x="21616" y="1302"/>
                      <a:pt x="20515" y="1002"/>
                    </a:cubicBezTo>
                    <a:cubicBezTo>
                      <a:pt x="19981" y="835"/>
                      <a:pt x="19381" y="668"/>
                      <a:pt x="18747" y="535"/>
                    </a:cubicBezTo>
                    <a:cubicBezTo>
                      <a:pt x="18113" y="435"/>
                      <a:pt x="17446" y="301"/>
                      <a:pt x="16746" y="234"/>
                    </a:cubicBezTo>
                    <a:cubicBezTo>
                      <a:pt x="16045" y="134"/>
                      <a:pt x="15311" y="68"/>
                      <a:pt x="14544" y="1"/>
                    </a:cubicBezTo>
                  </a:path>
                </a:pathLst>
              </a:custGeom>
              <a:noFill/>
              <a:ln w="2500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5"/>
              <p:cNvSpPr/>
              <p:nvPr/>
            </p:nvSpPr>
            <p:spPr>
              <a:xfrm>
                <a:off x="2175175" y="1499725"/>
                <a:ext cx="175150" cy="627150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5086" extrusionOk="0">
                    <a:moveTo>
                      <a:pt x="834" y="0"/>
                    </a:moveTo>
                    <a:lnTo>
                      <a:pt x="834" y="18714"/>
                    </a:lnTo>
                    <a:lnTo>
                      <a:pt x="0" y="25085"/>
                    </a:lnTo>
                    <a:lnTo>
                      <a:pt x="7005" y="25085"/>
                    </a:lnTo>
                    <a:lnTo>
                      <a:pt x="6171" y="18714"/>
                    </a:lnTo>
                    <a:lnTo>
                      <a:pt x="6171" y="0"/>
                    </a:lnTo>
                    <a:close/>
                  </a:path>
                </a:pathLst>
              </a:custGeom>
              <a:solidFill>
                <a:srgbClr val="F2F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5"/>
              <p:cNvSpPr/>
              <p:nvPr/>
            </p:nvSpPr>
            <p:spPr>
              <a:xfrm>
                <a:off x="1779900" y="2027600"/>
                <a:ext cx="1934725" cy="2025650"/>
              </a:xfrm>
              <a:custGeom>
                <a:avLst/>
                <a:gdLst/>
                <a:ahLst/>
                <a:cxnLst/>
                <a:rect l="l" t="t" r="r" b="b"/>
                <a:pathLst>
                  <a:path w="77389" h="81026" extrusionOk="0">
                    <a:moveTo>
                      <a:pt x="0" y="2903"/>
                    </a:moveTo>
                    <a:lnTo>
                      <a:pt x="0" y="55907"/>
                    </a:lnTo>
                    <a:cubicBezTo>
                      <a:pt x="0" y="73253"/>
                      <a:pt x="6438" y="81025"/>
                      <a:pt x="14877" y="81025"/>
                    </a:cubicBezTo>
                    <a:lnTo>
                      <a:pt x="62511" y="81025"/>
                    </a:lnTo>
                    <a:cubicBezTo>
                      <a:pt x="72518" y="81025"/>
                      <a:pt x="77389" y="71418"/>
                      <a:pt x="77389" y="55907"/>
                    </a:cubicBezTo>
                    <a:lnTo>
                      <a:pt x="77389" y="4104"/>
                    </a:lnTo>
                    <a:cubicBezTo>
                      <a:pt x="77389" y="1235"/>
                      <a:pt x="71685" y="2102"/>
                      <a:pt x="68816" y="2102"/>
                    </a:cubicBezTo>
                    <a:cubicBezTo>
                      <a:pt x="65914" y="2102"/>
                      <a:pt x="63112" y="3303"/>
                      <a:pt x="60210" y="3303"/>
                    </a:cubicBezTo>
                    <a:cubicBezTo>
                      <a:pt x="57308" y="3303"/>
                      <a:pt x="54506" y="2102"/>
                      <a:pt x="51604" y="2102"/>
                    </a:cubicBezTo>
                    <a:cubicBezTo>
                      <a:pt x="48701" y="2102"/>
                      <a:pt x="45899" y="3303"/>
                      <a:pt x="42997" y="3303"/>
                    </a:cubicBezTo>
                    <a:cubicBezTo>
                      <a:pt x="40095" y="3303"/>
                      <a:pt x="37293" y="2102"/>
                      <a:pt x="34391" y="2102"/>
                    </a:cubicBezTo>
                    <a:cubicBezTo>
                      <a:pt x="31489" y="2102"/>
                      <a:pt x="28687" y="3303"/>
                      <a:pt x="25785" y="3303"/>
                    </a:cubicBezTo>
                    <a:cubicBezTo>
                      <a:pt x="22916" y="3303"/>
                      <a:pt x="20081" y="2102"/>
                      <a:pt x="17212" y="2102"/>
                    </a:cubicBezTo>
                    <a:cubicBezTo>
                      <a:pt x="14310" y="2102"/>
                      <a:pt x="11508" y="3303"/>
                      <a:pt x="8606" y="3303"/>
                    </a:cubicBezTo>
                    <a:cubicBezTo>
                      <a:pt x="5704" y="3303"/>
                      <a:pt x="0" y="1"/>
                      <a:pt x="0" y="2903"/>
                    </a:cubicBezTo>
                    <a:close/>
                  </a:path>
                </a:pathLst>
              </a:custGeom>
              <a:solidFill>
                <a:srgbClr val="F2FFBF"/>
              </a:solidFill>
              <a:ln w="6675" cap="flat" cmpd="sng">
                <a:solidFill>
                  <a:srgbClr val="ABC83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5"/>
              <p:cNvSpPr/>
              <p:nvPr/>
            </p:nvSpPr>
            <p:spPr>
              <a:xfrm>
                <a:off x="1135275" y="1177825"/>
                <a:ext cx="856450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34258" h="6172" extrusionOk="0">
                    <a:moveTo>
                      <a:pt x="0" y="1"/>
                    </a:moveTo>
                    <a:lnTo>
                      <a:pt x="0" y="6172"/>
                    </a:lnTo>
                    <a:lnTo>
                      <a:pt x="34258" y="6172"/>
                    </a:lnTo>
                    <a:lnTo>
                      <a:pt x="342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5"/>
              <p:cNvSpPr/>
              <p:nvPr/>
            </p:nvSpPr>
            <p:spPr>
              <a:xfrm>
                <a:off x="1135275" y="1177825"/>
                <a:ext cx="856450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34258" h="6172" fill="none" extrusionOk="0">
                    <a:moveTo>
                      <a:pt x="0" y="1"/>
                    </a:moveTo>
                    <a:lnTo>
                      <a:pt x="34258" y="1"/>
                    </a:lnTo>
                    <a:lnTo>
                      <a:pt x="34258" y="6172"/>
                    </a:lnTo>
                    <a:lnTo>
                      <a:pt x="0" y="6172"/>
                    </a:lnTo>
                  </a:path>
                </a:pathLst>
              </a:custGeom>
              <a:noFill/>
              <a:ln w="2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5"/>
              <p:cNvSpPr/>
              <p:nvPr/>
            </p:nvSpPr>
            <p:spPr>
              <a:xfrm>
                <a:off x="1133600" y="1187000"/>
                <a:ext cx="802250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32090" h="5338" extrusionOk="0">
                    <a:moveTo>
                      <a:pt x="32090" y="1"/>
                    </a:moveTo>
                    <a:lnTo>
                      <a:pt x="0" y="1"/>
                    </a:lnTo>
                    <a:lnTo>
                      <a:pt x="0" y="5338"/>
                    </a:lnTo>
                    <a:lnTo>
                      <a:pt x="32090" y="5338"/>
                    </a:lnTo>
                    <a:close/>
                  </a:path>
                </a:pathLst>
              </a:custGeom>
              <a:solidFill>
                <a:srgbClr val="F2F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5"/>
              <p:cNvSpPr/>
              <p:nvPr/>
            </p:nvSpPr>
            <p:spPr>
              <a:xfrm>
                <a:off x="1568900" y="2119325"/>
                <a:ext cx="2363375" cy="2011475"/>
              </a:xfrm>
              <a:custGeom>
                <a:avLst/>
                <a:gdLst/>
                <a:ahLst/>
                <a:cxnLst/>
                <a:rect l="l" t="t" r="r" b="b"/>
                <a:pathLst>
                  <a:path w="94535" h="80459" extrusionOk="0">
                    <a:moveTo>
                      <a:pt x="5238" y="1"/>
                    </a:moveTo>
                    <a:lnTo>
                      <a:pt x="5238" y="7773"/>
                    </a:lnTo>
                    <a:cubicBezTo>
                      <a:pt x="5204" y="7773"/>
                      <a:pt x="5171" y="7773"/>
                      <a:pt x="5138" y="7773"/>
                    </a:cubicBezTo>
                    <a:lnTo>
                      <a:pt x="1302" y="7773"/>
                    </a:lnTo>
                    <a:cubicBezTo>
                      <a:pt x="568" y="7773"/>
                      <a:pt x="1" y="8340"/>
                      <a:pt x="1" y="9074"/>
                    </a:cubicBezTo>
                    <a:lnTo>
                      <a:pt x="1" y="15979"/>
                    </a:lnTo>
                    <a:cubicBezTo>
                      <a:pt x="1" y="16713"/>
                      <a:pt x="568" y="17280"/>
                      <a:pt x="1302" y="17280"/>
                    </a:cubicBezTo>
                    <a:lnTo>
                      <a:pt x="5138" y="17280"/>
                    </a:lnTo>
                    <a:cubicBezTo>
                      <a:pt x="5171" y="17280"/>
                      <a:pt x="5204" y="17280"/>
                      <a:pt x="5238" y="17280"/>
                    </a:cubicBezTo>
                    <a:lnTo>
                      <a:pt x="5238" y="52805"/>
                    </a:lnTo>
                    <a:cubicBezTo>
                      <a:pt x="5204" y="52805"/>
                      <a:pt x="5171" y="52805"/>
                      <a:pt x="5138" y="52805"/>
                    </a:cubicBezTo>
                    <a:lnTo>
                      <a:pt x="1302" y="52805"/>
                    </a:lnTo>
                    <a:cubicBezTo>
                      <a:pt x="568" y="52805"/>
                      <a:pt x="1" y="53372"/>
                      <a:pt x="1" y="54106"/>
                    </a:cubicBezTo>
                    <a:lnTo>
                      <a:pt x="1" y="61011"/>
                    </a:lnTo>
                    <a:cubicBezTo>
                      <a:pt x="1" y="61745"/>
                      <a:pt x="568" y="62312"/>
                      <a:pt x="1302" y="62312"/>
                    </a:cubicBezTo>
                    <a:lnTo>
                      <a:pt x="5138" y="62312"/>
                    </a:lnTo>
                    <a:cubicBezTo>
                      <a:pt x="5171" y="62312"/>
                      <a:pt x="5204" y="62312"/>
                      <a:pt x="5238" y="62312"/>
                    </a:cubicBezTo>
                    <a:cubicBezTo>
                      <a:pt x="5371" y="72286"/>
                      <a:pt x="12910" y="80325"/>
                      <a:pt x="22217" y="80458"/>
                    </a:cubicBezTo>
                    <a:lnTo>
                      <a:pt x="72085" y="80458"/>
                    </a:lnTo>
                    <a:cubicBezTo>
                      <a:pt x="81425" y="80325"/>
                      <a:pt x="88964" y="72253"/>
                      <a:pt x="89031" y="62279"/>
                    </a:cubicBezTo>
                    <a:cubicBezTo>
                      <a:pt x="89164" y="62312"/>
                      <a:pt x="89264" y="62312"/>
                      <a:pt x="89398" y="62312"/>
                    </a:cubicBezTo>
                    <a:lnTo>
                      <a:pt x="93234" y="62312"/>
                    </a:lnTo>
                    <a:cubicBezTo>
                      <a:pt x="93934" y="62312"/>
                      <a:pt x="94535" y="61745"/>
                      <a:pt x="94535" y="61011"/>
                    </a:cubicBezTo>
                    <a:lnTo>
                      <a:pt x="94535" y="54106"/>
                    </a:lnTo>
                    <a:cubicBezTo>
                      <a:pt x="94535" y="53372"/>
                      <a:pt x="93934" y="52805"/>
                      <a:pt x="93234" y="52805"/>
                    </a:cubicBezTo>
                    <a:lnTo>
                      <a:pt x="89398" y="52805"/>
                    </a:lnTo>
                    <a:cubicBezTo>
                      <a:pt x="89264" y="52805"/>
                      <a:pt x="89164" y="52805"/>
                      <a:pt x="89031" y="52839"/>
                    </a:cubicBezTo>
                    <a:lnTo>
                      <a:pt x="89031" y="17247"/>
                    </a:lnTo>
                    <a:cubicBezTo>
                      <a:pt x="89164" y="17280"/>
                      <a:pt x="89264" y="17280"/>
                      <a:pt x="89398" y="17280"/>
                    </a:cubicBezTo>
                    <a:lnTo>
                      <a:pt x="93234" y="17280"/>
                    </a:lnTo>
                    <a:cubicBezTo>
                      <a:pt x="93934" y="17280"/>
                      <a:pt x="94535" y="16713"/>
                      <a:pt x="94535" y="15979"/>
                    </a:cubicBezTo>
                    <a:lnTo>
                      <a:pt x="94535" y="9074"/>
                    </a:lnTo>
                    <a:cubicBezTo>
                      <a:pt x="94535" y="8340"/>
                      <a:pt x="93934" y="7773"/>
                      <a:pt x="93234" y="7773"/>
                    </a:cubicBezTo>
                    <a:lnTo>
                      <a:pt x="89398" y="7773"/>
                    </a:lnTo>
                    <a:cubicBezTo>
                      <a:pt x="89264" y="7773"/>
                      <a:pt x="89164" y="7773"/>
                      <a:pt x="89031" y="7806"/>
                    </a:cubicBezTo>
                    <a:lnTo>
                      <a:pt x="89031" y="1"/>
                    </a:lnTo>
                    <a:lnTo>
                      <a:pt x="85662" y="1"/>
                    </a:lnTo>
                    <a:lnTo>
                      <a:pt x="85662" y="62112"/>
                    </a:lnTo>
                    <a:cubicBezTo>
                      <a:pt x="85662" y="70285"/>
                      <a:pt x="79524" y="76823"/>
                      <a:pt x="71885" y="76823"/>
                    </a:cubicBezTo>
                    <a:lnTo>
                      <a:pt x="22417" y="76823"/>
                    </a:lnTo>
                    <a:cubicBezTo>
                      <a:pt x="14745" y="76823"/>
                      <a:pt x="8640" y="70285"/>
                      <a:pt x="8640" y="62112"/>
                    </a:cubicBezTo>
                    <a:lnTo>
                      <a:pt x="8640" y="1"/>
                    </a:lnTo>
                    <a:lnTo>
                      <a:pt x="5238" y="1"/>
                    </a:lnTo>
                    <a:close/>
                  </a:path>
                </a:pathLst>
              </a:custGeom>
              <a:solidFill>
                <a:srgbClr val="00B2FF"/>
              </a:solidFill>
              <a:ln w="20850" cap="flat" cmpd="sng">
                <a:solidFill>
                  <a:srgbClr val="2B11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5"/>
              <p:cNvSpPr/>
              <p:nvPr/>
            </p:nvSpPr>
            <p:spPr>
              <a:xfrm>
                <a:off x="1739025" y="1598125"/>
                <a:ext cx="2016475" cy="2698625"/>
              </a:xfrm>
              <a:custGeom>
                <a:avLst/>
                <a:gdLst/>
                <a:ahLst/>
                <a:cxnLst/>
                <a:rect l="l" t="t" r="r" b="b"/>
                <a:pathLst>
                  <a:path w="80659" h="107945" extrusionOk="0">
                    <a:moveTo>
                      <a:pt x="64146" y="7740"/>
                    </a:moveTo>
                    <a:cubicBezTo>
                      <a:pt x="71518" y="7740"/>
                      <a:pt x="77422" y="13610"/>
                      <a:pt x="77422" y="20982"/>
                    </a:cubicBezTo>
                    <a:lnTo>
                      <a:pt x="77422" y="83294"/>
                    </a:lnTo>
                    <a:cubicBezTo>
                      <a:pt x="77422" y="90666"/>
                      <a:pt x="71518" y="96570"/>
                      <a:pt x="64146" y="96570"/>
                    </a:cubicBezTo>
                    <a:lnTo>
                      <a:pt x="16512" y="96570"/>
                    </a:lnTo>
                    <a:cubicBezTo>
                      <a:pt x="9140" y="96570"/>
                      <a:pt x="3270" y="90666"/>
                      <a:pt x="3270" y="83294"/>
                    </a:cubicBezTo>
                    <a:lnTo>
                      <a:pt x="3270" y="20982"/>
                    </a:lnTo>
                    <a:cubicBezTo>
                      <a:pt x="3270" y="13610"/>
                      <a:pt x="9140" y="7740"/>
                      <a:pt x="16512" y="7740"/>
                    </a:cubicBezTo>
                    <a:close/>
                    <a:moveTo>
                      <a:pt x="15612" y="1"/>
                    </a:moveTo>
                    <a:cubicBezTo>
                      <a:pt x="14845" y="1"/>
                      <a:pt x="14177" y="634"/>
                      <a:pt x="14177" y="1435"/>
                    </a:cubicBezTo>
                    <a:lnTo>
                      <a:pt x="14177" y="4637"/>
                    </a:lnTo>
                    <a:cubicBezTo>
                      <a:pt x="6172" y="5771"/>
                      <a:pt x="1" y="12643"/>
                      <a:pt x="1" y="20982"/>
                    </a:cubicBezTo>
                    <a:lnTo>
                      <a:pt x="1" y="83294"/>
                    </a:lnTo>
                    <a:cubicBezTo>
                      <a:pt x="1" y="92367"/>
                      <a:pt x="7306" y="99739"/>
                      <a:pt x="16346" y="99839"/>
                    </a:cubicBezTo>
                    <a:lnTo>
                      <a:pt x="16346" y="102574"/>
                    </a:lnTo>
                    <a:cubicBezTo>
                      <a:pt x="16346" y="103008"/>
                      <a:pt x="16679" y="103341"/>
                      <a:pt x="17079" y="103341"/>
                    </a:cubicBezTo>
                    <a:lnTo>
                      <a:pt x="33925" y="103341"/>
                    </a:lnTo>
                    <a:lnTo>
                      <a:pt x="33925" y="106477"/>
                    </a:lnTo>
                    <a:cubicBezTo>
                      <a:pt x="33925" y="107277"/>
                      <a:pt x="34559" y="107945"/>
                      <a:pt x="35359" y="107945"/>
                    </a:cubicBezTo>
                    <a:lnTo>
                      <a:pt x="45333" y="107945"/>
                    </a:lnTo>
                    <a:cubicBezTo>
                      <a:pt x="46100" y="107945"/>
                      <a:pt x="46767" y="107277"/>
                      <a:pt x="46767" y="106477"/>
                    </a:cubicBezTo>
                    <a:lnTo>
                      <a:pt x="46767" y="103341"/>
                    </a:lnTo>
                    <a:lnTo>
                      <a:pt x="63579" y="103341"/>
                    </a:lnTo>
                    <a:cubicBezTo>
                      <a:pt x="64013" y="103341"/>
                      <a:pt x="64346" y="103008"/>
                      <a:pt x="64346" y="102574"/>
                    </a:cubicBezTo>
                    <a:lnTo>
                      <a:pt x="64346" y="99839"/>
                    </a:lnTo>
                    <a:cubicBezTo>
                      <a:pt x="73386" y="99739"/>
                      <a:pt x="80658" y="92367"/>
                      <a:pt x="80658" y="83294"/>
                    </a:cubicBezTo>
                    <a:lnTo>
                      <a:pt x="80658" y="20982"/>
                    </a:lnTo>
                    <a:cubicBezTo>
                      <a:pt x="80658" y="12610"/>
                      <a:pt x="74454" y="5705"/>
                      <a:pt x="66381" y="4604"/>
                    </a:cubicBezTo>
                    <a:lnTo>
                      <a:pt x="66381" y="1435"/>
                    </a:lnTo>
                    <a:cubicBezTo>
                      <a:pt x="66381" y="634"/>
                      <a:pt x="65714" y="1"/>
                      <a:pt x="64914" y="1"/>
                    </a:cubicBezTo>
                    <a:lnTo>
                      <a:pt x="54940" y="1"/>
                    </a:lnTo>
                    <a:cubicBezTo>
                      <a:pt x="54173" y="1"/>
                      <a:pt x="53505" y="634"/>
                      <a:pt x="53505" y="1435"/>
                    </a:cubicBezTo>
                    <a:lnTo>
                      <a:pt x="53505" y="4471"/>
                    </a:lnTo>
                    <a:lnTo>
                      <a:pt x="46767" y="4471"/>
                    </a:lnTo>
                    <a:lnTo>
                      <a:pt x="46767" y="1435"/>
                    </a:lnTo>
                    <a:cubicBezTo>
                      <a:pt x="46767" y="634"/>
                      <a:pt x="46100" y="1"/>
                      <a:pt x="45333" y="1"/>
                    </a:cubicBezTo>
                    <a:lnTo>
                      <a:pt x="35359" y="1"/>
                    </a:lnTo>
                    <a:cubicBezTo>
                      <a:pt x="34559" y="1"/>
                      <a:pt x="33925" y="634"/>
                      <a:pt x="33925" y="1435"/>
                    </a:cubicBezTo>
                    <a:lnTo>
                      <a:pt x="33925" y="4471"/>
                    </a:lnTo>
                    <a:lnTo>
                      <a:pt x="27053" y="4471"/>
                    </a:lnTo>
                    <a:lnTo>
                      <a:pt x="27053" y="1435"/>
                    </a:lnTo>
                    <a:cubicBezTo>
                      <a:pt x="27053" y="634"/>
                      <a:pt x="26386" y="1"/>
                      <a:pt x="2558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>
                <a:off x="1004350" y="1835800"/>
                <a:ext cx="1078275" cy="2126550"/>
              </a:xfrm>
              <a:custGeom>
                <a:avLst/>
                <a:gdLst/>
                <a:ahLst/>
                <a:cxnLst/>
                <a:rect l="l" t="t" r="r" b="b"/>
                <a:pathLst>
                  <a:path w="43131" h="85062" extrusionOk="0">
                    <a:moveTo>
                      <a:pt x="31322" y="0"/>
                    </a:moveTo>
                    <a:cubicBezTo>
                      <a:pt x="30608" y="0"/>
                      <a:pt x="29966" y="74"/>
                      <a:pt x="29420" y="74"/>
                    </a:cubicBezTo>
                    <a:cubicBezTo>
                      <a:pt x="29328" y="74"/>
                      <a:pt x="29240" y="72"/>
                      <a:pt x="29154" y="67"/>
                    </a:cubicBezTo>
                    <a:lnTo>
                      <a:pt x="29121" y="34"/>
                    </a:lnTo>
                    <a:lnTo>
                      <a:pt x="0" y="34"/>
                    </a:lnTo>
                    <a:lnTo>
                      <a:pt x="0" y="2135"/>
                    </a:lnTo>
                    <a:lnTo>
                      <a:pt x="29054" y="2135"/>
                    </a:lnTo>
                    <a:cubicBezTo>
                      <a:pt x="29511" y="2163"/>
                      <a:pt x="29955" y="2168"/>
                      <a:pt x="30375" y="2168"/>
                    </a:cubicBezTo>
                    <a:cubicBezTo>
                      <a:pt x="30575" y="2168"/>
                      <a:pt x="30770" y="2167"/>
                      <a:pt x="30958" y="2167"/>
                    </a:cubicBezTo>
                    <a:cubicBezTo>
                      <a:pt x="31787" y="2167"/>
                      <a:pt x="32487" y="2187"/>
                      <a:pt x="32957" y="2402"/>
                    </a:cubicBezTo>
                    <a:cubicBezTo>
                      <a:pt x="33357" y="2602"/>
                      <a:pt x="33657" y="2869"/>
                      <a:pt x="33958" y="3636"/>
                    </a:cubicBezTo>
                    <a:cubicBezTo>
                      <a:pt x="34258" y="4370"/>
                      <a:pt x="34458" y="5604"/>
                      <a:pt x="34425" y="7472"/>
                    </a:cubicBezTo>
                    <a:lnTo>
                      <a:pt x="34425" y="7506"/>
                    </a:lnTo>
                    <a:lnTo>
                      <a:pt x="34425" y="72419"/>
                    </a:lnTo>
                    <a:lnTo>
                      <a:pt x="34425" y="72452"/>
                    </a:lnTo>
                    <a:cubicBezTo>
                      <a:pt x="34491" y="74420"/>
                      <a:pt x="34391" y="77022"/>
                      <a:pt x="35359" y="79457"/>
                    </a:cubicBezTo>
                    <a:cubicBezTo>
                      <a:pt x="36326" y="81926"/>
                      <a:pt x="38561" y="84094"/>
                      <a:pt x="42697" y="85061"/>
                    </a:cubicBezTo>
                    <a:lnTo>
                      <a:pt x="43131" y="83027"/>
                    </a:lnTo>
                    <a:cubicBezTo>
                      <a:pt x="39495" y="82193"/>
                      <a:pt x="38060" y="80591"/>
                      <a:pt x="37293" y="78690"/>
                    </a:cubicBezTo>
                    <a:cubicBezTo>
                      <a:pt x="36559" y="76789"/>
                      <a:pt x="36593" y="74487"/>
                      <a:pt x="36493" y="72419"/>
                    </a:cubicBezTo>
                    <a:lnTo>
                      <a:pt x="36493" y="72386"/>
                    </a:lnTo>
                    <a:lnTo>
                      <a:pt x="36493" y="7506"/>
                    </a:lnTo>
                    <a:cubicBezTo>
                      <a:pt x="36526" y="5471"/>
                      <a:pt x="36326" y="4003"/>
                      <a:pt x="35892" y="2869"/>
                    </a:cubicBezTo>
                    <a:cubicBezTo>
                      <a:pt x="35459" y="1735"/>
                      <a:pt x="34691" y="934"/>
                      <a:pt x="33857" y="534"/>
                    </a:cubicBezTo>
                    <a:cubicBezTo>
                      <a:pt x="32990" y="101"/>
                      <a:pt x="32123" y="0"/>
                      <a:pt x="31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5"/>
              <p:cNvSpPr/>
              <p:nvPr/>
            </p:nvSpPr>
            <p:spPr>
              <a:xfrm>
                <a:off x="1004350" y="1835800"/>
                <a:ext cx="1078275" cy="2126550"/>
              </a:xfrm>
              <a:custGeom>
                <a:avLst/>
                <a:gdLst/>
                <a:ahLst/>
                <a:cxnLst/>
                <a:rect l="l" t="t" r="r" b="b"/>
                <a:pathLst>
                  <a:path w="43131" h="85062" fill="none" extrusionOk="0">
                    <a:moveTo>
                      <a:pt x="0" y="2135"/>
                    </a:moveTo>
                    <a:lnTo>
                      <a:pt x="28987" y="2135"/>
                    </a:lnTo>
                    <a:lnTo>
                      <a:pt x="29054" y="2135"/>
                    </a:lnTo>
                    <a:cubicBezTo>
                      <a:pt x="30689" y="2235"/>
                      <a:pt x="32156" y="2035"/>
                      <a:pt x="32957" y="2402"/>
                    </a:cubicBezTo>
                    <a:cubicBezTo>
                      <a:pt x="33357" y="2602"/>
                      <a:pt x="33657" y="2869"/>
                      <a:pt x="33958" y="3636"/>
                    </a:cubicBezTo>
                    <a:cubicBezTo>
                      <a:pt x="34258" y="4370"/>
                      <a:pt x="34458" y="5604"/>
                      <a:pt x="34425" y="7472"/>
                    </a:cubicBezTo>
                    <a:lnTo>
                      <a:pt x="34425" y="7472"/>
                    </a:lnTo>
                    <a:lnTo>
                      <a:pt x="34425" y="7506"/>
                    </a:lnTo>
                    <a:lnTo>
                      <a:pt x="34425" y="72419"/>
                    </a:lnTo>
                    <a:lnTo>
                      <a:pt x="34425" y="72419"/>
                    </a:lnTo>
                    <a:lnTo>
                      <a:pt x="34425" y="72452"/>
                    </a:lnTo>
                    <a:cubicBezTo>
                      <a:pt x="34491" y="74420"/>
                      <a:pt x="34391" y="77022"/>
                      <a:pt x="35359" y="79457"/>
                    </a:cubicBezTo>
                    <a:cubicBezTo>
                      <a:pt x="36326" y="81926"/>
                      <a:pt x="38561" y="84094"/>
                      <a:pt x="42697" y="85061"/>
                    </a:cubicBezTo>
                    <a:lnTo>
                      <a:pt x="43131" y="83027"/>
                    </a:lnTo>
                    <a:cubicBezTo>
                      <a:pt x="39495" y="82193"/>
                      <a:pt x="38060" y="80591"/>
                      <a:pt x="37293" y="78690"/>
                    </a:cubicBezTo>
                    <a:cubicBezTo>
                      <a:pt x="36559" y="76789"/>
                      <a:pt x="36593" y="74487"/>
                      <a:pt x="36493" y="72419"/>
                    </a:cubicBezTo>
                    <a:lnTo>
                      <a:pt x="36493" y="72386"/>
                    </a:lnTo>
                    <a:lnTo>
                      <a:pt x="36493" y="7506"/>
                    </a:lnTo>
                    <a:cubicBezTo>
                      <a:pt x="36526" y="7506"/>
                      <a:pt x="36493" y="7506"/>
                      <a:pt x="36493" y="7506"/>
                    </a:cubicBezTo>
                    <a:cubicBezTo>
                      <a:pt x="36526" y="5471"/>
                      <a:pt x="36326" y="4003"/>
                      <a:pt x="35892" y="2869"/>
                    </a:cubicBezTo>
                    <a:cubicBezTo>
                      <a:pt x="35459" y="1735"/>
                      <a:pt x="34691" y="934"/>
                      <a:pt x="33857" y="534"/>
                    </a:cubicBezTo>
                    <a:cubicBezTo>
                      <a:pt x="32990" y="101"/>
                      <a:pt x="32123" y="0"/>
                      <a:pt x="31322" y="0"/>
                    </a:cubicBezTo>
                    <a:lnTo>
                      <a:pt x="31322" y="0"/>
                    </a:lnTo>
                    <a:cubicBezTo>
                      <a:pt x="30488" y="0"/>
                      <a:pt x="29755" y="101"/>
                      <a:pt x="29154" y="67"/>
                    </a:cubicBezTo>
                    <a:lnTo>
                      <a:pt x="29121" y="34"/>
                    </a:lnTo>
                    <a:lnTo>
                      <a:pt x="29054" y="34"/>
                    </a:lnTo>
                    <a:lnTo>
                      <a:pt x="0" y="34"/>
                    </a:lnTo>
                  </a:path>
                </a:pathLst>
              </a:custGeom>
              <a:noFill/>
              <a:ln w="1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5"/>
              <p:cNvSpPr/>
              <p:nvPr/>
            </p:nvSpPr>
            <p:spPr>
              <a:xfrm>
                <a:off x="2441200" y="2119325"/>
                <a:ext cx="607125" cy="241875"/>
              </a:xfrm>
              <a:custGeom>
                <a:avLst/>
                <a:gdLst/>
                <a:ahLst/>
                <a:cxnLst/>
                <a:rect l="l" t="t" r="r" b="b"/>
                <a:pathLst>
                  <a:path w="24285" h="9675" extrusionOk="0">
                    <a:moveTo>
                      <a:pt x="14544" y="1"/>
                    </a:moveTo>
                    <a:lnTo>
                      <a:pt x="8640" y="101"/>
                    </a:lnTo>
                    <a:cubicBezTo>
                      <a:pt x="8273" y="134"/>
                      <a:pt x="7906" y="168"/>
                      <a:pt x="7572" y="234"/>
                    </a:cubicBezTo>
                    <a:cubicBezTo>
                      <a:pt x="6839" y="301"/>
                      <a:pt x="6171" y="435"/>
                      <a:pt x="5538" y="535"/>
                    </a:cubicBezTo>
                    <a:cubicBezTo>
                      <a:pt x="4904" y="668"/>
                      <a:pt x="4337" y="835"/>
                      <a:pt x="3770" y="1002"/>
                    </a:cubicBezTo>
                    <a:cubicBezTo>
                      <a:pt x="2702" y="1302"/>
                      <a:pt x="1802" y="1702"/>
                      <a:pt x="1134" y="2169"/>
                    </a:cubicBezTo>
                    <a:cubicBezTo>
                      <a:pt x="467" y="2636"/>
                      <a:pt x="0" y="3203"/>
                      <a:pt x="0" y="3937"/>
                    </a:cubicBezTo>
                    <a:cubicBezTo>
                      <a:pt x="0" y="4638"/>
                      <a:pt x="467" y="5205"/>
                      <a:pt x="1134" y="5672"/>
                    </a:cubicBezTo>
                    <a:cubicBezTo>
                      <a:pt x="1802" y="6139"/>
                      <a:pt x="2702" y="6539"/>
                      <a:pt x="3770" y="6872"/>
                    </a:cubicBezTo>
                    <a:lnTo>
                      <a:pt x="4070" y="5905"/>
                    </a:lnTo>
                    <a:cubicBezTo>
                      <a:pt x="3036" y="5605"/>
                      <a:pt x="2235" y="5238"/>
                      <a:pt x="1735" y="4871"/>
                    </a:cubicBezTo>
                    <a:cubicBezTo>
                      <a:pt x="1201" y="4504"/>
                      <a:pt x="1034" y="4171"/>
                      <a:pt x="1034" y="3937"/>
                    </a:cubicBezTo>
                    <a:cubicBezTo>
                      <a:pt x="1034" y="3670"/>
                      <a:pt x="1201" y="3337"/>
                      <a:pt x="1735" y="2970"/>
                    </a:cubicBezTo>
                    <a:cubicBezTo>
                      <a:pt x="2235" y="2603"/>
                      <a:pt x="3036" y="2269"/>
                      <a:pt x="4070" y="1936"/>
                    </a:cubicBezTo>
                    <a:cubicBezTo>
                      <a:pt x="4570" y="1802"/>
                      <a:pt x="5137" y="1669"/>
                      <a:pt x="5738" y="1535"/>
                    </a:cubicBezTo>
                    <a:cubicBezTo>
                      <a:pt x="6338" y="1402"/>
                      <a:pt x="7005" y="1302"/>
                      <a:pt x="7672" y="1235"/>
                    </a:cubicBezTo>
                    <a:cubicBezTo>
                      <a:pt x="8039" y="1168"/>
                      <a:pt x="8373" y="1135"/>
                      <a:pt x="8740" y="1102"/>
                    </a:cubicBezTo>
                    <a:cubicBezTo>
                      <a:pt x="9867" y="1005"/>
                      <a:pt x="10994" y="953"/>
                      <a:pt x="12108" y="953"/>
                    </a:cubicBezTo>
                    <a:cubicBezTo>
                      <a:pt x="12906" y="953"/>
                      <a:pt x="13698" y="979"/>
                      <a:pt x="14477" y="1035"/>
                    </a:cubicBezTo>
                    <a:cubicBezTo>
                      <a:pt x="15211" y="1068"/>
                      <a:pt x="15945" y="1135"/>
                      <a:pt x="16612" y="1235"/>
                    </a:cubicBezTo>
                    <a:cubicBezTo>
                      <a:pt x="17313" y="1302"/>
                      <a:pt x="17946" y="1402"/>
                      <a:pt x="18547" y="1535"/>
                    </a:cubicBezTo>
                    <a:cubicBezTo>
                      <a:pt x="19181" y="1669"/>
                      <a:pt x="19714" y="1802"/>
                      <a:pt x="20248" y="1936"/>
                    </a:cubicBezTo>
                    <a:cubicBezTo>
                      <a:pt x="21249" y="2269"/>
                      <a:pt x="22083" y="2603"/>
                      <a:pt x="22583" y="2970"/>
                    </a:cubicBezTo>
                    <a:cubicBezTo>
                      <a:pt x="23117" y="3337"/>
                      <a:pt x="23284" y="3670"/>
                      <a:pt x="23284" y="3937"/>
                    </a:cubicBezTo>
                    <a:cubicBezTo>
                      <a:pt x="23284" y="4171"/>
                      <a:pt x="23117" y="4504"/>
                      <a:pt x="22583" y="4871"/>
                    </a:cubicBezTo>
                    <a:cubicBezTo>
                      <a:pt x="22083" y="5238"/>
                      <a:pt x="21249" y="5605"/>
                      <a:pt x="20248" y="5905"/>
                    </a:cubicBezTo>
                    <a:cubicBezTo>
                      <a:pt x="18714" y="6339"/>
                      <a:pt x="16679" y="6672"/>
                      <a:pt x="14444" y="6806"/>
                    </a:cubicBezTo>
                    <a:cubicBezTo>
                      <a:pt x="14110" y="6839"/>
                      <a:pt x="13777" y="6839"/>
                      <a:pt x="13443" y="6872"/>
                    </a:cubicBezTo>
                    <a:cubicBezTo>
                      <a:pt x="13443" y="6239"/>
                      <a:pt x="13510" y="5605"/>
                      <a:pt x="13743" y="4971"/>
                    </a:cubicBezTo>
                    <a:lnTo>
                      <a:pt x="13743" y="4971"/>
                    </a:lnTo>
                    <a:cubicBezTo>
                      <a:pt x="12443" y="5838"/>
                      <a:pt x="11108" y="6706"/>
                      <a:pt x="9807" y="7540"/>
                    </a:cubicBezTo>
                    <a:cubicBezTo>
                      <a:pt x="11208" y="8273"/>
                      <a:pt x="12609" y="8974"/>
                      <a:pt x="14010" y="9674"/>
                    </a:cubicBezTo>
                    <a:cubicBezTo>
                      <a:pt x="13810" y="9074"/>
                      <a:pt x="13643" y="8474"/>
                      <a:pt x="13543" y="7873"/>
                    </a:cubicBezTo>
                    <a:cubicBezTo>
                      <a:pt x="13844" y="7873"/>
                      <a:pt x="14144" y="7840"/>
                      <a:pt x="14444" y="7840"/>
                    </a:cubicBezTo>
                    <a:cubicBezTo>
                      <a:pt x="16779" y="7706"/>
                      <a:pt x="18880" y="7339"/>
                      <a:pt x="20515" y="6872"/>
                    </a:cubicBezTo>
                    <a:cubicBezTo>
                      <a:pt x="21616" y="6539"/>
                      <a:pt x="22516" y="6139"/>
                      <a:pt x="23183" y="5672"/>
                    </a:cubicBezTo>
                    <a:cubicBezTo>
                      <a:pt x="23817" y="5205"/>
                      <a:pt x="24284" y="4638"/>
                      <a:pt x="24284" y="3937"/>
                    </a:cubicBezTo>
                    <a:cubicBezTo>
                      <a:pt x="24284" y="3203"/>
                      <a:pt x="23817" y="2636"/>
                      <a:pt x="23183" y="2169"/>
                    </a:cubicBezTo>
                    <a:cubicBezTo>
                      <a:pt x="22516" y="1702"/>
                      <a:pt x="21616" y="1302"/>
                      <a:pt x="20515" y="1002"/>
                    </a:cubicBezTo>
                    <a:cubicBezTo>
                      <a:pt x="19981" y="835"/>
                      <a:pt x="19381" y="668"/>
                      <a:pt x="18747" y="535"/>
                    </a:cubicBezTo>
                    <a:cubicBezTo>
                      <a:pt x="18113" y="435"/>
                      <a:pt x="17446" y="301"/>
                      <a:pt x="16746" y="234"/>
                    </a:cubicBezTo>
                    <a:cubicBezTo>
                      <a:pt x="16045" y="134"/>
                      <a:pt x="15311" y="68"/>
                      <a:pt x="14544" y="1"/>
                    </a:cubicBezTo>
                    <a:close/>
                  </a:path>
                </a:pathLst>
              </a:custGeom>
              <a:solidFill>
                <a:srgbClr val="11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5"/>
              <p:cNvSpPr/>
              <p:nvPr/>
            </p:nvSpPr>
            <p:spPr>
              <a:xfrm>
                <a:off x="2441200" y="2119325"/>
                <a:ext cx="607125" cy="241875"/>
              </a:xfrm>
              <a:custGeom>
                <a:avLst/>
                <a:gdLst/>
                <a:ahLst/>
                <a:cxnLst/>
                <a:rect l="l" t="t" r="r" b="b"/>
                <a:pathLst>
                  <a:path w="24285" h="9675" fill="none" extrusionOk="0">
                    <a:moveTo>
                      <a:pt x="8640" y="101"/>
                    </a:moveTo>
                    <a:cubicBezTo>
                      <a:pt x="8273" y="134"/>
                      <a:pt x="7906" y="168"/>
                      <a:pt x="7572" y="234"/>
                    </a:cubicBezTo>
                    <a:cubicBezTo>
                      <a:pt x="6839" y="301"/>
                      <a:pt x="6171" y="435"/>
                      <a:pt x="5538" y="535"/>
                    </a:cubicBezTo>
                    <a:cubicBezTo>
                      <a:pt x="4904" y="668"/>
                      <a:pt x="4337" y="835"/>
                      <a:pt x="3770" y="1002"/>
                    </a:cubicBezTo>
                    <a:cubicBezTo>
                      <a:pt x="2702" y="1302"/>
                      <a:pt x="1802" y="1702"/>
                      <a:pt x="1134" y="2169"/>
                    </a:cubicBezTo>
                    <a:cubicBezTo>
                      <a:pt x="467" y="2636"/>
                      <a:pt x="0" y="3203"/>
                      <a:pt x="0" y="3937"/>
                    </a:cubicBezTo>
                    <a:cubicBezTo>
                      <a:pt x="0" y="4638"/>
                      <a:pt x="467" y="5205"/>
                      <a:pt x="1134" y="5672"/>
                    </a:cubicBezTo>
                    <a:cubicBezTo>
                      <a:pt x="1802" y="6139"/>
                      <a:pt x="2702" y="6539"/>
                      <a:pt x="3770" y="6872"/>
                    </a:cubicBezTo>
                    <a:lnTo>
                      <a:pt x="4070" y="5905"/>
                    </a:lnTo>
                    <a:cubicBezTo>
                      <a:pt x="3036" y="5605"/>
                      <a:pt x="2235" y="5238"/>
                      <a:pt x="1735" y="4871"/>
                    </a:cubicBezTo>
                    <a:cubicBezTo>
                      <a:pt x="1201" y="4504"/>
                      <a:pt x="1034" y="4171"/>
                      <a:pt x="1034" y="3937"/>
                    </a:cubicBezTo>
                    <a:cubicBezTo>
                      <a:pt x="1034" y="3670"/>
                      <a:pt x="1201" y="3337"/>
                      <a:pt x="1735" y="2970"/>
                    </a:cubicBezTo>
                    <a:cubicBezTo>
                      <a:pt x="2235" y="2603"/>
                      <a:pt x="3036" y="2269"/>
                      <a:pt x="4070" y="1936"/>
                    </a:cubicBezTo>
                    <a:cubicBezTo>
                      <a:pt x="4570" y="1802"/>
                      <a:pt x="5137" y="1669"/>
                      <a:pt x="5738" y="1535"/>
                    </a:cubicBezTo>
                    <a:cubicBezTo>
                      <a:pt x="6338" y="1402"/>
                      <a:pt x="7005" y="1302"/>
                      <a:pt x="7672" y="1235"/>
                    </a:cubicBezTo>
                    <a:cubicBezTo>
                      <a:pt x="8039" y="1168"/>
                      <a:pt x="8373" y="1135"/>
                      <a:pt x="8740" y="1102"/>
                    </a:cubicBezTo>
                    <a:cubicBezTo>
                      <a:pt x="10675" y="935"/>
                      <a:pt x="12609" y="902"/>
                      <a:pt x="14477" y="1035"/>
                    </a:cubicBezTo>
                    <a:cubicBezTo>
                      <a:pt x="15211" y="1068"/>
                      <a:pt x="15945" y="1135"/>
                      <a:pt x="16612" y="1235"/>
                    </a:cubicBezTo>
                    <a:cubicBezTo>
                      <a:pt x="17313" y="1302"/>
                      <a:pt x="17946" y="1402"/>
                      <a:pt x="18547" y="1535"/>
                    </a:cubicBezTo>
                    <a:cubicBezTo>
                      <a:pt x="19181" y="1669"/>
                      <a:pt x="19714" y="1802"/>
                      <a:pt x="20248" y="1936"/>
                    </a:cubicBezTo>
                    <a:cubicBezTo>
                      <a:pt x="21249" y="2269"/>
                      <a:pt x="22083" y="2603"/>
                      <a:pt x="22583" y="2970"/>
                    </a:cubicBezTo>
                    <a:cubicBezTo>
                      <a:pt x="23117" y="3337"/>
                      <a:pt x="23284" y="3670"/>
                      <a:pt x="23284" y="3937"/>
                    </a:cubicBezTo>
                    <a:cubicBezTo>
                      <a:pt x="23284" y="4171"/>
                      <a:pt x="23117" y="4504"/>
                      <a:pt x="22583" y="4871"/>
                    </a:cubicBezTo>
                    <a:cubicBezTo>
                      <a:pt x="22083" y="5238"/>
                      <a:pt x="21249" y="5605"/>
                      <a:pt x="20248" y="5905"/>
                    </a:cubicBezTo>
                    <a:cubicBezTo>
                      <a:pt x="18714" y="6339"/>
                      <a:pt x="16679" y="6672"/>
                      <a:pt x="14444" y="6806"/>
                    </a:cubicBezTo>
                    <a:cubicBezTo>
                      <a:pt x="14110" y="6839"/>
                      <a:pt x="13777" y="6839"/>
                      <a:pt x="13443" y="6872"/>
                    </a:cubicBezTo>
                    <a:cubicBezTo>
                      <a:pt x="13443" y="6239"/>
                      <a:pt x="13510" y="5605"/>
                      <a:pt x="13743" y="4971"/>
                    </a:cubicBezTo>
                    <a:cubicBezTo>
                      <a:pt x="12443" y="5838"/>
                      <a:pt x="11108" y="6706"/>
                      <a:pt x="9807" y="7540"/>
                    </a:cubicBezTo>
                    <a:cubicBezTo>
                      <a:pt x="11208" y="8273"/>
                      <a:pt x="12609" y="8974"/>
                      <a:pt x="14010" y="9674"/>
                    </a:cubicBezTo>
                    <a:cubicBezTo>
                      <a:pt x="13810" y="9074"/>
                      <a:pt x="13643" y="8474"/>
                      <a:pt x="13543" y="7873"/>
                    </a:cubicBezTo>
                    <a:cubicBezTo>
                      <a:pt x="13844" y="7873"/>
                      <a:pt x="14144" y="7840"/>
                      <a:pt x="14444" y="7840"/>
                    </a:cubicBezTo>
                    <a:cubicBezTo>
                      <a:pt x="16779" y="7706"/>
                      <a:pt x="18880" y="7339"/>
                      <a:pt x="20515" y="6872"/>
                    </a:cubicBezTo>
                    <a:cubicBezTo>
                      <a:pt x="21616" y="6539"/>
                      <a:pt x="22516" y="6139"/>
                      <a:pt x="23183" y="5672"/>
                    </a:cubicBezTo>
                    <a:cubicBezTo>
                      <a:pt x="23817" y="5205"/>
                      <a:pt x="24284" y="4638"/>
                      <a:pt x="24284" y="3937"/>
                    </a:cubicBezTo>
                    <a:cubicBezTo>
                      <a:pt x="24284" y="3203"/>
                      <a:pt x="23817" y="2636"/>
                      <a:pt x="23183" y="2169"/>
                    </a:cubicBezTo>
                    <a:cubicBezTo>
                      <a:pt x="22516" y="1702"/>
                      <a:pt x="21616" y="1302"/>
                      <a:pt x="20515" y="1002"/>
                    </a:cubicBezTo>
                    <a:cubicBezTo>
                      <a:pt x="19981" y="835"/>
                      <a:pt x="19381" y="668"/>
                      <a:pt x="18747" y="535"/>
                    </a:cubicBezTo>
                    <a:cubicBezTo>
                      <a:pt x="18113" y="435"/>
                      <a:pt x="17446" y="301"/>
                      <a:pt x="16746" y="234"/>
                    </a:cubicBezTo>
                    <a:cubicBezTo>
                      <a:pt x="16045" y="134"/>
                      <a:pt x="15311" y="68"/>
                      <a:pt x="14544" y="1"/>
                    </a:cubicBezTo>
                  </a:path>
                </a:pathLst>
              </a:custGeom>
              <a:noFill/>
              <a:ln w="2500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5"/>
              <p:cNvSpPr/>
              <p:nvPr/>
            </p:nvSpPr>
            <p:spPr>
              <a:xfrm>
                <a:off x="2304425" y="991850"/>
                <a:ext cx="889000" cy="2693625"/>
              </a:xfrm>
              <a:custGeom>
                <a:avLst/>
                <a:gdLst/>
                <a:ahLst/>
                <a:cxnLst/>
                <a:rect l="l" t="t" r="r" b="b"/>
                <a:pathLst>
                  <a:path w="35560" h="107745" extrusionOk="0">
                    <a:moveTo>
                      <a:pt x="16813" y="1"/>
                    </a:moveTo>
                    <a:cubicBezTo>
                      <a:pt x="15712" y="1"/>
                      <a:pt x="14811" y="668"/>
                      <a:pt x="14811" y="1435"/>
                    </a:cubicBezTo>
                    <a:lnTo>
                      <a:pt x="14811" y="64514"/>
                    </a:lnTo>
                    <a:lnTo>
                      <a:pt x="1435" y="64514"/>
                    </a:lnTo>
                    <a:cubicBezTo>
                      <a:pt x="635" y="64514"/>
                      <a:pt x="1" y="64947"/>
                      <a:pt x="1" y="65515"/>
                    </a:cubicBezTo>
                    <a:lnTo>
                      <a:pt x="1" y="71185"/>
                    </a:lnTo>
                    <a:cubicBezTo>
                      <a:pt x="1" y="71752"/>
                      <a:pt x="701" y="72386"/>
                      <a:pt x="1435" y="72219"/>
                    </a:cubicBezTo>
                    <a:lnTo>
                      <a:pt x="9608" y="70218"/>
                    </a:lnTo>
                    <a:lnTo>
                      <a:pt x="14811" y="69451"/>
                    </a:lnTo>
                    <a:lnTo>
                      <a:pt x="14811" y="80559"/>
                    </a:lnTo>
                    <a:lnTo>
                      <a:pt x="1435" y="80559"/>
                    </a:lnTo>
                    <a:cubicBezTo>
                      <a:pt x="635" y="80559"/>
                      <a:pt x="1" y="81026"/>
                      <a:pt x="1" y="81559"/>
                    </a:cubicBezTo>
                    <a:lnTo>
                      <a:pt x="1" y="87230"/>
                    </a:lnTo>
                    <a:cubicBezTo>
                      <a:pt x="1" y="87797"/>
                      <a:pt x="701" y="88431"/>
                      <a:pt x="1435" y="88264"/>
                    </a:cubicBezTo>
                    <a:lnTo>
                      <a:pt x="9608" y="86263"/>
                    </a:lnTo>
                    <a:lnTo>
                      <a:pt x="14811" y="85495"/>
                    </a:lnTo>
                    <a:lnTo>
                      <a:pt x="14811" y="96603"/>
                    </a:lnTo>
                    <a:lnTo>
                      <a:pt x="1435" y="96603"/>
                    </a:lnTo>
                    <a:cubicBezTo>
                      <a:pt x="635" y="96603"/>
                      <a:pt x="1" y="97070"/>
                      <a:pt x="1" y="97638"/>
                    </a:cubicBezTo>
                    <a:lnTo>
                      <a:pt x="1" y="103308"/>
                    </a:lnTo>
                    <a:cubicBezTo>
                      <a:pt x="1" y="103875"/>
                      <a:pt x="701" y="104509"/>
                      <a:pt x="1435" y="104309"/>
                    </a:cubicBezTo>
                    <a:lnTo>
                      <a:pt x="9608" y="102308"/>
                    </a:lnTo>
                    <a:lnTo>
                      <a:pt x="14811" y="101540"/>
                    </a:lnTo>
                    <a:lnTo>
                      <a:pt x="14811" y="106310"/>
                    </a:lnTo>
                    <a:cubicBezTo>
                      <a:pt x="14811" y="107111"/>
                      <a:pt x="15712" y="107745"/>
                      <a:pt x="16813" y="107745"/>
                    </a:cubicBezTo>
                    <a:lnTo>
                      <a:pt x="18747" y="107745"/>
                    </a:lnTo>
                    <a:cubicBezTo>
                      <a:pt x="19882" y="107745"/>
                      <a:pt x="20782" y="107111"/>
                      <a:pt x="20782" y="106310"/>
                    </a:cubicBezTo>
                    <a:lnTo>
                      <a:pt x="20782" y="101540"/>
                    </a:lnTo>
                    <a:lnTo>
                      <a:pt x="25953" y="102308"/>
                    </a:lnTo>
                    <a:lnTo>
                      <a:pt x="34125" y="104309"/>
                    </a:lnTo>
                    <a:cubicBezTo>
                      <a:pt x="34926" y="104309"/>
                      <a:pt x="35559" y="103875"/>
                      <a:pt x="35559" y="103308"/>
                    </a:cubicBezTo>
                    <a:lnTo>
                      <a:pt x="35559" y="97638"/>
                    </a:lnTo>
                    <a:cubicBezTo>
                      <a:pt x="35559" y="97070"/>
                      <a:pt x="34926" y="96603"/>
                      <a:pt x="34125" y="96603"/>
                    </a:cubicBezTo>
                    <a:lnTo>
                      <a:pt x="20782" y="96603"/>
                    </a:lnTo>
                    <a:lnTo>
                      <a:pt x="20782" y="85495"/>
                    </a:lnTo>
                    <a:lnTo>
                      <a:pt x="25953" y="86263"/>
                    </a:lnTo>
                    <a:lnTo>
                      <a:pt x="34125" y="88264"/>
                    </a:lnTo>
                    <a:cubicBezTo>
                      <a:pt x="34926" y="88264"/>
                      <a:pt x="35559" y="87797"/>
                      <a:pt x="35559" y="87230"/>
                    </a:cubicBezTo>
                    <a:lnTo>
                      <a:pt x="35559" y="81559"/>
                    </a:lnTo>
                    <a:cubicBezTo>
                      <a:pt x="35559" y="81026"/>
                      <a:pt x="34926" y="80559"/>
                      <a:pt x="34125" y="80559"/>
                    </a:cubicBezTo>
                    <a:lnTo>
                      <a:pt x="20782" y="80559"/>
                    </a:lnTo>
                    <a:lnTo>
                      <a:pt x="20782" y="69451"/>
                    </a:lnTo>
                    <a:lnTo>
                      <a:pt x="25953" y="70218"/>
                    </a:lnTo>
                    <a:lnTo>
                      <a:pt x="34125" y="72219"/>
                    </a:lnTo>
                    <a:cubicBezTo>
                      <a:pt x="34926" y="72219"/>
                      <a:pt x="35559" y="71752"/>
                      <a:pt x="35559" y="71185"/>
                    </a:cubicBezTo>
                    <a:lnTo>
                      <a:pt x="35559" y="65515"/>
                    </a:lnTo>
                    <a:cubicBezTo>
                      <a:pt x="35559" y="64947"/>
                      <a:pt x="34926" y="64514"/>
                      <a:pt x="34125" y="64514"/>
                    </a:cubicBezTo>
                    <a:lnTo>
                      <a:pt x="20782" y="64514"/>
                    </a:lnTo>
                    <a:lnTo>
                      <a:pt x="20782" y="1435"/>
                    </a:lnTo>
                    <a:cubicBezTo>
                      <a:pt x="20782" y="668"/>
                      <a:pt x="19882" y="1"/>
                      <a:pt x="187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 w="750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5"/>
              <p:cNvSpPr/>
              <p:nvPr/>
            </p:nvSpPr>
            <p:spPr>
              <a:xfrm>
                <a:off x="2511250" y="549050"/>
                <a:ext cx="475350" cy="622975"/>
              </a:xfrm>
              <a:custGeom>
                <a:avLst/>
                <a:gdLst/>
                <a:ahLst/>
                <a:cxnLst/>
                <a:rect l="l" t="t" r="r" b="b"/>
                <a:pathLst>
                  <a:path w="19014" h="24919" extrusionOk="0">
                    <a:moveTo>
                      <a:pt x="5004" y="0"/>
                    </a:moveTo>
                    <a:cubicBezTo>
                      <a:pt x="4303" y="0"/>
                      <a:pt x="3736" y="434"/>
                      <a:pt x="3736" y="934"/>
                    </a:cubicBezTo>
                    <a:cubicBezTo>
                      <a:pt x="3736" y="1068"/>
                      <a:pt x="3770" y="1168"/>
                      <a:pt x="3836" y="1268"/>
                    </a:cubicBezTo>
                    <a:lnTo>
                      <a:pt x="3103" y="1268"/>
                    </a:lnTo>
                    <a:cubicBezTo>
                      <a:pt x="2002" y="1268"/>
                      <a:pt x="1101" y="2168"/>
                      <a:pt x="1101" y="3269"/>
                    </a:cubicBezTo>
                    <a:lnTo>
                      <a:pt x="1101" y="5137"/>
                    </a:lnTo>
                    <a:cubicBezTo>
                      <a:pt x="467" y="5404"/>
                      <a:pt x="0" y="6038"/>
                      <a:pt x="0" y="6772"/>
                    </a:cubicBezTo>
                    <a:lnTo>
                      <a:pt x="0" y="19414"/>
                    </a:lnTo>
                    <a:cubicBezTo>
                      <a:pt x="0" y="20148"/>
                      <a:pt x="467" y="20782"/>
                      <a:pt x="1101" y="21049"/>
                    </a:cubicBezTo>
                    <a:lnTo>
                      <a:pt x="1101" y="22917"/>
                    </a:lnTo>
                    <a:cubicBezTo>
                      <a:pt x="1101" y="24017"/>
                      <a:pt x="2002" y="24918"/>
                      <a:pt x="3103" y="24918"/>
                    </a:cubicBezTo>
                    <a:lnTo>
                      <a:pt x="15912" y="24918"/>
                    </a:lnTo>
                    <a:cubicBezTo>
                      <a:pt x="17012" y="24918"/>
                      <a:pt x="17913" y="24017"/>
                      <a:pt x="17913" y="22917"/>
                    </a:cubicBezTo>
                    <a:lnTo>
                      <a:pt x="17913" y="21082"/>
                    </a:lnTo>
                    <a:cubicBezTo>
                      <a:pt x="18580" y="20815"/>
                      <a:pt x="19014" y="20181"/>
                      <a:pt x="19014" y="19414"/>
                    </a:cubicBezTo>
                    <a:lnTo>
                      <a:pt x="19014" y="6772"/>
                    </a:lnTo>
                    <a:cubicBezTo>
                      <a:pt x="19014" y="6005"/>
                      <a:pt x="18580" y="5371"/>
                      <a:pt x="17913" y="5104"/>
                    </a:cubicBezTo>
                    <a:lnTo>
                      <a:pt x="17913" y="3269"/>
                    </a:lnTo>
                    <a:cubicBezTo>
                      <a:pt x="17913" y="2168"/>
                      <a:pt x="17012" y="1268"/>
                      <a:pt x="15912" y="1268"/>
                    </a:cubicBezTo>
                    <a:lnTo>
                      <a:pt x="15144" y="1268"/>
                    </a:lnTo>
                    <a:cubicBezTo>
                      <a:pt x="15211" y="1168"/>
                      <a:pt x="15244" y="1068"/>
                      <a:pt x="15244" y="934"/>
                    </a:cubicBezTo>
                    <a:cubicBezTo>
                      <a:pt x="15244" y="434"/>
                      <a:pt x="14677" y="0"/>
                      <a:pt x="13977" y="0"/>
                    </a:cubicBezTo>
                    <a:close/>
                  </a:path>
                </a:pathLst>
              </a:custGeom>
              <a:solidFill>
                <a:srgbClr val="FF3F3F"/>
              </a:solidFill>
              <a:ln w="2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5"/>
              <p:cNvSpPr/>
              <p:nvPr/>
            </p:nvSpPr>
            <p:spPr>
              <a:xfrm>
                <a:off x="2544600" y="679125"/>
                <a:ext cx="290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" fill="none" extrusionOk="0">
                    <a:moveTo>
                      <a:pt x="1" y="1"/>
                    </a:moveTo>
                    <a:lnTo>
                      <a:pt x="11609" y="1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5"/>
              <p:cNvSpPr/>
              <p:nvPr/>
            </p:nvSpPr>
            <p:spPr>
              <a:xfrm>
                <a:off x="2662175" y="1074425"/>
                <a:ext cx="291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1" fill="none" extrusionOk="0">
                    <a:moveTo>
                      <a:pt x="1" y="0"/>
                    </a:moveTo>
                    <a:lnTo>
                      <a:pt x="11643" y="0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5"/>
              <p:cNvSpPr/>
              <p:nvPr/>
            </p:nvSpPr>
            <p:spPr>
              <a:xfrm>
                <a:off x="2605475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1" y="0"/>
                    </a:moveTo>
                    <a:lnTo>
                      <a:pt x="1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5"/>
              <p:cNvSpPr/>
              <p:nvPr/>
            </p:nvSpPr>
            <p:spPr>
              <a:xfrm>
                <a:off x="2662175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1" y="0"/>
                    </a:moveTo>
                    <a:lnTo>
                      <a:pt x="1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5"/>
              <p:cNvSpPr/>
              <p:nvPr/>
            </p:nvSpPr>
            <p:spPr>
              <a:xfrm>
                <a:off x="2718900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extrusionOk="0">
                    <a:moveTo>
                      <a:pt x="0" y="0"/>
                    </a:moveTo>
                    <a:lnTo>
                      <a:pt x="0" y="11642"/>
                    </a:lnTo>
                  </a:path>
                </a:pathLst>
              </a:custGeom>
              <a:solidFill>
                <a:srgbClr val="FF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5"/>
              <p:cNvSpPr/>
              <p:nvPr/>
            </p:nvSpPr>
            <p:spPr>
              <a:xfrm>
                <a:off x="2718900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0" y="0"/>
                    </a:moveTo>
                    <a:lnTo>
                      <a:pt x="0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5"/>
              <p:cNvSpPr/>
              <p:nvPr/>
            </p:nvSpPr>
            <p:spPr>
              <a:xfrm>
                <a:off x="2775600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1" y="0"/>
                    </a:moveTo>
                    <a:lnTo>
                      <a:pt x="1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5"/>
              <p:cNvSpPr/>
              <p:nvPr/>
            </p:nvSpPr>
            <p:spPr>
              <a:xfrm>
                <a:off x="2832300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1" y="0"/>
                    </a:moveTo>
                    <a:lnTo>
                      <a:pt x="1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5"/>
              <p:cNvSpPr/>
              <p:nvPr/>
            </p:nvSpPr>
            <p:spPr>
              <a:xfrm>
                <a:off x="2888175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1" y="0"/>
                    </a:moveTo>
                    <a:lnTo>
                      <a:pt x="1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5"/>
              <p:cNvSpPr/>
              <p:nvPr/>
            </p:nvSpPr>
            <p:spPr>
              <a:xfrm>
                <a:off x="2875675" y="676625"/>
                <a:ext cx="6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" fill="none" extrusionOk="0">
                    <a:moveTo>
                      <a:pt x="0" y="1"/>
                    </a:moveTo>
                    <a:lnTo>
                      <a:pt x="2469" y="1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5"/>
              <p:cNvSpPr/>
              <p:nvPr/>
            </p:nvSpPr>
            <p:spPr>
              <a:xfrm>
                <a:off x="2543775" y="1074425"/>
                <a:ext cx="6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" fill="none" extrusionOk="0">
                    <a:moveTo>
                      <a:pt x="0" y="0"/>
                    </a:moveTo>
                    <a:lnTo>
                      <a:pt x="2469" y="0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5"/>
              <p:cNvSpPr/>
              <p:nvPr/>
            </p:nvSpPr>
            <p:spPr>
              <a:xfrm>
                <a:off x="2944875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1" y="0"/>
                    </a:moveTo>
                    <a:lnTo>
                      <a:pt x="1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5"/>
              <p:cNvSpPr/>
              <p:nvPr/>
            </p:nvSpPr>
            <p:spPr>
              <a:xfrm>
                <a:off x="2548775" y="728350"/>
                <a:ext cx="25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42" fill="none" extrusionOk="0">
                    <a:moveTo>
                      <a:pt x="0" y="0"/>
                    </a:moveTo>
                    <a:lnTo>
                      <a:pt x="0" y="11642"/>
                    </a:lnTo>
                  </a:path>
                </a:pathLst>
              </a:custGeom>
              <a:noFill/>
              <a:ln w="11675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5"/>
              <p:cNvSpPr/>
              <p:nvPr/>
            </p:nvSpPr>
            <p:spPr>
              <a:xfrm>
                <a:off x="2185175" y="1488050"/>
                <a:ext cx="154300" cy="48037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9215" extrusionOk="0">
                    <a:moveTo>
                      <a:pt x="1" y="19214"/>
                    </a:moveTo>
                    <a:lnTo>
                      <a:pt x="1" y="0"/>
                    </a:lnTo>
                    <a:moveTo>
                      <a:pt x="6172" y="0"/>
                    </a:moveTo>
                    <a:lnTo>
                      <a:pt x="6172" y="1921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5"/>
              <p:cNvSpPr/>
              <p:nvPr/>
            </p:nvSpPr>
            <p:spPr>
              <a:xfrm>
                <a:off x="2185175" y="1488050"/>
                <a:ext cx="154300" cy="48037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9215" fill="none" extrusionOk="0">
                    <a:moveTo>
                      <a:pt x="1" y="19214"/>
                    </a:moveTo>
                    <a:lnTo>
                      <a:pt x="1" y="0"/>
                    </a:lnTo>
                    <a:moveTo>
                      <a:pt x="6172" y="0"/>
                    </a:moveTo>
                    <a:lnTo>
                      <a:pt x="6172" y="19214"/>
                    </a:lnTo>
                  </a:path>
                </a:pathLst>
              </a:custGeom>
              <a:noFill/>
              <a:ln w="2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5"/>
              <p:cNvSpPr/>
              <p:nvPr/>
            </p:nvSpPr>
            <p:spPr>
              <a:xfrm>
                <a:off x="2658850" y="717500"/>
                <a:ext cx="301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1" fill="none" extrusionOk="0">
                    <a:moveTo>
                      <a:pt x="1" y="0"/>
                    </a:moveTo>
                    <a:lnTo>
                      <a:pt x="12076" y="0"/>
                    </a:lnTo>
                  </a:path>
                </a:pathLst>
              </a:custGeom>
              <a:noFill/>
              <a:ln w="1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5"/>
              <p:cNvSpPr/>
              <p:nvPr/>
            </p:nvSpPr>
            <p:spPr>
              <a:xfrm>
                <a:off x="2626325" y="1030225"/>
                <a:ext cx="238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1" fill="none" extrusionOk="0">
                    <a:moveTo>
                      <a:pt x="1" y="0"/>
                    </a:moveTo>
                    <a:lnTo>
                      <a:pt x="9541" y="0"/>
                    </a:lnTo>
                  </a:path>
                </a:pathLst>
              </a:custGeom>
              <a:noFill/>
              <a:ln w="1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5"/>
              <p:cNvSpPr/>
              <p:nvPr/>
            </p:nvSpPr>
            <p:spPr>
              <a:xfrm>
                <a:off x="2673850" y="4008175"/>
                <a:ext cx="154300" cy="43952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7581" extrusionOk="0">
                    <a:moveTo>
                      <a:pt x="1" y="1"/>
                    </a:moveTo>
                    <a:lnTo>
                      <a:pt x="1" y="17580"/>
                    </a:lnTo>
                    <a:lnTo>
                      <a:pt x="6172" y="17580"/>
                    </a:lnTo>
                    <a:lnTo>
                      <a:pt x="6172" y="1"/>
                    </a:lnTo>
                    <a:close/>
                  </a:path>
                </a:pathLst>
              </a:custGeom>
              <a:solidFill>
                <a:srgbClr val="F6FF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5"/>
              <p:cNvSpPr/>
              <p:nvPr/>
            </p:nvSpPr>
            <p:spPr>
              <a:xfrm>
                <a:off x="2676375" y="4012350"/>
                <a:ext cx="154300" cy="43952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7581" extrusionOk="0">
                    <a:moveTo>
                      <a:pt x="6171" y="1"/>
                    </a:moveTo>
                    <a:lnTo>
                      <a:pt x="6171" y="17580"/>
                    </a:lnTo>
                    <a:moveTo>
                      <a:pt x="0" y="17580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F2F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5"/>
              <p:cNvSpPr/>
              <p:nvPr/>
            </p:nvSpPr>
            <p:spPr>
              <a:xfrm>
                <a:off x="2676375" y="4012350"/>
                <a:ext cx="154300" cy="43952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7581" fill="none" extrusionOk="0">
                    <a:moveTo>
                      <a:pt x="6171" y="1"/>
                    </a:moveTo>
                    <a:lnTo>
                      <a:pt x="6171" y="17580"/>
                    </a:lnTo>
                    <a:moveTo>
                      <a:pt x="0" y="17580"/>
                    </a:moveTo>
                    <a:lnTo>
                      <a:pt x="0" y="1"/>
                    </a:lnTo>
                  </a:path>
                </a:pathLst>
              </a:custGeom>
              <a:noFill/>
              <a:ln w="2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5"/>
              <p:cNvSpPr/>
              <p:nvPr/>
            </p:nvSpPr>
            <p:spPr>
              <a:xfrm>
                <a:off x="2064250" y="3903100"/>
                <a:ext cx="136267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54507" h="3170" extrusionOk="0">
                    <a:moveTo>
                      <a:pt x="1135" y="1"/>
                    </a:moveTo>
                    <a:lnTo>
                      <a:pt x="53372" y="1"/>
                    </a:lnTo>
                    <a:cubicBezTo>
                      <a:pt x="54006" y="1"/>
                      <a:pt x="54506" y="501"/>
                      <a:pt x="54506" y="1135"/>
                    </a:cubicBezTo>
                    <a:lnTo>
                      <a:pt x="54506" y="2036"/>
                    </a:lnTo>
                    <a:cubicBezTo>
                      <a:pt x="54506" y="2636"/>
                      <a:pt x="54006" y="3170"/>
                      <a:pt x="53372" y="3170"/>
                    </a:cubicBezTo>
                    <a:lnTo>
                      <a:pt x="1135" y="3170"/>
                    </a:lnTo>
                    <a:cubicBezTo>
                      <a:pt x="501" y="3170"/>
                      <a:pt x="1" y="2636"/>
                      <a:pt x="1" y="2036"/>
                    </a:cubicBezTo>
                    <a:lnTo>
                      <a:pt x="1" y="1135"/>
                    </a:lnTo>
                    <a:cubicBezTo>
                      <a:pt x="1" y="501"/>
                      <a:pt x="501" y="1"/>
                      <a:pt x="1135" y="1"/>
                    </a:cubicBezTo>
                    <a:close/>
                  </a:path>
                </a:pathLst>
              </a:custGeom>
              <a:solidFill>
                <a:srgbClr val="F2F2F2"/>
              </a:solidFill>
              <a:ln w="1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5"/>
              <p:cNvSpPr/>
              <p:nvPr/>
            </p:nvSpPr>
            <p:spPr>
              <a:xfrm>
                <a:off x="2329450" y="3858925"/>
                <a:ext cx="77575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3103" y="1568"/>
                    </a:moveTo>
                    <a:cubicBezTo>
                      <a:pt x="3103" y="2402"/>
                      <a:pt x="2402" y="3102"/>
                      <a:pt x="1535" y="3102"/>
                    </a:cubicBezTo>
                    <a:cubicBezTo>
                      <a:pt x="701" y="3102"/>
                      <a:pt x="0" y="2402"/>
                      <a:pt x="0" y="1568"/>
                    </a:cubicBezTo>
                    <a:cubicBezTo>
                      <a:pt x="0" y="701"/>
                      <a:pt x="701" y="0"/>
                      <a:pt x="1535" y="0"/>
                    </a:cubicBezTo>
                    <a:cubicBezTo>
                      <a:pt x="2402" y="0"/>
                      <a:pt x="3103" y="701"/>
                      <a:pt x="3103" y="1568"/>
                    </a:cubicBezTo>
                    <a:close/>
                  </a:path>
                </a:pathLst>
              </a:custGeom>
              <a:solidFill>
                <a:srgbClr val="E9F7B2"/>
              </a:solidFill>
              <a:ln w="33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5"/>
              <p:cNvSpPr/>
              <p:nvPr/>
            </p:nvSpPr>
            <p:spPr>
              <a:xfrm>
                <a:off x="2358625" y="3890600"/>
                <a:ext cx="325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302" extrusionOk="0">
                    <a:moveTo>
                      <a:pt x="1302" y="634"/>
                    </a:moveTo>
                    <a:cubicBezTo>
                      <a:pt x="1302" y="1001"/>
                      <a:pt x="1002" y="1302"/>
                      <a:pt x="635" y="1302"/>
                    </a:cubicBezTo>
                    <a:cubicBezTo>
                      <a:pt x="268" y="1302"/>
                      <a:pt x="1" y="1001"/>
                      <a:pt x="1" y="634"/>
                    </a:cubicBezTo>
                    <a:cubicBezTo>
                      <a:pt x="1" y="267"/>
                      <a:pt x="268" y="1"/>
                      <a:pt x="635" y="1"/>
                    </a:cubicBezTo>
                    <a:cubicBezTo>
                      <a:pt x="1002" y="1"/>
                      <a:pt x="1302" y="267"/>
                      <a:pt x="1302" y="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5"/>
              <p:cNvSpPr/>
              <p:nvPr/>
            </p:nvSpPr>
            <p:spPr>
              <a:xfrm>
                <a:off x="2336950" y="3875600"/>
                <a:ext cx="4172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702" extrusionOk="0">
                    <a:moveTo>
                      <a:pt x="1669" y="834"/>
                    </a:moveTo>
                    <a:cubicBezTo>
                      <a:pt x="1669" y="1301"/>
                      <a:pt x="1302" y="1701"/>
                      <a:pt x="835" y="1701"/>
                    </a:cubicBezTo>
                    <a:cubicBezTo>
                      <a:pt x="368" y="1701"/>
                      <a:pt x="1" y="1301"/>
                      <a:pt x="1" y="834"/>
                    </a:cubicBezTo>
                    <a:cubicBezTo>
                      <a:pt x="1" y="400"/>
                      <a:pt x="368" y="0"/>
                      <a:pt x="835" y="0"/>
                    </a:cubicBezTo>
                    <a:cubicBezTo>
                      <a:pt x="1302" y="0"/>
                      <a:pt x="1669" y="400"/>
                      <a:pt x="1669" y="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5"/>
              <p:cNvSpPr/>
              <p:nvPr/>
            </p:nvSpPr>
            <p:spPr>
              <a:xfrm>
                <a:off x="2103450" y="3591225"/>
                <a:ext cx="112600" cy="112600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4504" extrusionOk="0">
                    <a:moveTo>
                      <a:pt x="4504" y="2269"/>
                    </a:moveTo>
                    <a:cubicBezTo>
                      <a:pt x="4504" y="3503"/>
                      <a:pt x="3503" y="4504"/>
                      <a:pt x="2269" y="4504"/>
                    </a:cubicBezTo>
                    <a:cubicBezTo>
                      <a:pt x="1035" y="4504"/>
                      <a:pt x="1" y="3503"/>
                      <a:pt x="1" y="2269"/>
                    </a:cubicBezTo>
                    <a:cubicBezTo>
                      <a:pt x="1" y="1034"/>
                      <a:pt x="1035" y="0"/>
                      <a:pt x="2269" y="0"/>
                    </a:cubicBezTo>
                    <a:cubicBezTo>
                      <a:pt x="3503" y="0"/>
                      <a:pt x="4504" y="1034"/>
                      <a:pt x="4504" y="2269"/>
                    </a:cubicBezTo>
                    <a:close/>
                  </a:path>
                </a:pathLst>
              </a:custGeom>
              <a:solidFill>
                <a:srgbClr val="E9F7B2"/>
              </a:solidFill>
              <a:ln w="50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5"/>
              <p:cNvSpPr/>
              <p:nvPr/>
            </p:nvSpPr>
            <p:spPr>
              <a:xfrm>
                <a:off x="2145975" y="3637100"/>
                <a:ext cx="475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2" extrusionOk="0">
                    <a:moveTo>
                      <a:pt x="1902" y="934"/>
                    </a:moveTo>
                    <a:cubicBezTo>
                      <a:pt x="1902" y="1468"/>
                      <a:pt x="1469" y="1901"/>
                      <a:pt x="935" y="1901"/>
                    </a:cubicBezTo>
                    <a:cubicBezTo>
                      <a:pt x="435" y="1901"/>
                      <a:pt x="1" y="1468"/>
                      <a:pt x="1" y="934"/>
                    </a:cubicBezTo>
                    <a:cubicBezTo>
                      <a:pt x="1" y="400"/>
                      <a:pt x="435" y="0"/>
                      <a:pt x="935" y="0"/>
                    </a:cubicBezTo>
                    <a:cubicBezTo>
                      <a:pt x="1469" y="0"/>
                      <a:pt x="1902" y="400"/>
                      <a:pt x="1902" y="9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5"/>
              <p:cNvSpPr/>
              <p:nvPr/>
            </p:nvSpPr>
            <p:spPr>
              <a:xfrm>
                <a:off x="2114300" y="3615400"/>
                <a:ext cx="609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470" extrusionOk="0">
                    <a:moveTo>
                      <a:pt x="2435" y="1235"/>
                    </a:moveTo>
                    <a:cubicBezTo>
                      <a:pt x="2435" y="1902"/>
                      <a:pt x="1902" y="2469"/>
                      <a:pt x="1235" y="2469"/>
                    </a:cubicBezTo>
                    <a:cubicBezTo>
                      <a:pt x="534" y="2469"/>
                      <a:pt x="0" y="1902"/>
                      <a:pt x="0" y="1235"/>
                    </a:cubicBezTo>
                    <a:cubicBezTo>
                      <a:pt x="0" y="568"/>
                      <a:pt x="534" y="1"/>
                      <a:pt x="1235" y="1"/>
                    </a:cubicBezTo>
                    <a:cubicBezTo>
                      <a:pt x="1902" y="1"/>
                      <a:pt x="2435" y="568"/>
                      <a:pt x="2435" y="12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5"/>
              <p:cNvSpPr/>
              <p:nvPr/>
            </p:nvSpPr>
            <p:spPr>
              <a:xfrm>
                <a:off x="2103450" y="3758000"/>
                <a:ext cx="112600" cy="112625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4505" extrusionOk="0">
                    <a:moveTo>
                      <a:pt x="4504" y="2269"/>
                    </a:moveTo>
                    <a:cubicBezTo>
                      <a:pt x="4504" y="3503"/>
                      <a:pt x="3503" y="4504"/>
                      <a:pt x="2269" y="4504"/>
                    </a:cubicBezTo>
                    <a:cubicBezTo>
                      <a:pt x="1035" y="4504"/>
                      <a:pt x="1" y="3503"/>
                      <a:pt x="1" y="2269"/>
                    </a:cubicBezTo>
                    <a:cubicBezTo>
                      <a:pt x="1" y="1035"/>
                      <a:pt x="1035" y="1"/>
                      <a:pt x="2269" y="1"/>
                    </a:cubicBezTo>
                    <a:cubicBezTo>
                      <a:pt x="3503" y="1"/>
                      <a:pt x="4504" y="1035"/>
                      <a:pt x="4504" y="2269"/>
                    </a:cubicBezTo>
                    <a:close/>
                  </a:path>
                </a:pathLst>
              </a:custGeom>
              <a:solidFill>
                <a:srgbClr val="E9F7B2"/>
              </a:solidFill>
              <a:ln w="50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5"/>
              <p:cNvSpPr/>
              <p:nvPr/>
            </p:nvSpPr>
            <p:spPr>
              <a:xfrm>
                <a:off x="2145975" y="3803875"/>
                <a:ext cx="475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2" extrusionOk="0">
                    <a:moveTo>
                      <a:pt x="1902" y="934"/>
                    </a:moveTo>
                    <a:cubicBezTo>
                      <a:pt x="1902" y="1468"/>
                      <a:pt x="1469" y="1902"/>
                      <a:pt x="935" y="1902"/>
                    </a:cubicBezTo>
                    <a:cubicBezTo>
                      <a:pt x="435" y="1902"/>
                      <a:pt x="1" y="1468"/>
                      <a:pt x="1" y="934"/>
                    </a:cubicBezTo>
                    <a:cubicBezTo>
                      <a:pt x="1" y="401"/>
                      <a:pt x="435" y="0"/>
                      <a:pt x="935" y="0"/>
                    </a:cubicBezTo>
                    <a:cubicBezTo>
                      <a:pt x="1469" y="0"/>
                      <a:pt x="1902" y="401"/>
                      <a:pt x="1902" y="9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5"/>
              <p:cNvSpPr/>
              <p:nvPr/>
            </p:nvSpPr>
            <p:spPr>
              <a:xfrm>
                <a:off x="2114300" y="3782200"/>
                <a:ext cx="609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469" extrusionOk="0">
                    <a:moveTo>
                      <a:pt x="2435" y="1234"/>
                    </a:moveTo>
                    <a:cubicBezTo>
                      <a:pt x="2435" y="1902"/>
                      <a:pt x="1902" y="2469"/>
                      <a:pt x="1235" y="2469"/>
                    </a:cubicBezTo>
                    <a:cubicBezTo>
                      <a:pt x="534" y="2469"/>
                      <a:pt x="0" y="1902"/>
                      <a:pt x="0" y="1234"/>
                    </a:cubicBezTo>
                    <a:cubicBezTo>
                      <a:pt x="0" y="567"/>
                      <a:pt x="534" y="0"/>
                      <a:pt x="1235" y="0"/>
                    </a:cubicBezTo>
                    <a:cubicBezTo>
                      <a:pt x="1902" y="0"/>
                      <a:pt x="2435" y="567"/>
                      <a:pt x="2435" y="12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5"/>
              <p:cNvSpPr/>
              <p:nvPr/>
            </p:nvSpPr>
            <p:spPr>
              <a:xfrm>
                <a:off x="2291100" y="3653775"/>
                <a:ext cx="97575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903" extrusionOk="0">
                    <a:moveTo>
                      <a:pt x="3903" y="1935"/>
                    </a:moveTo>
                    <a:cubicBezTo>
                      <a:pt x="3903" y="3036"/>
                      <a:pt x="3036" y="3903"/>
                      <a:pt x="1935" y="3903"/>
                    </a:cubicBezTo>
                    <a:cubicBezTo>
                      <a:pt x="867" y="3903"/>
                      <a:pt x="0" y="3036"/>
                      <a:pt x="0" y="1935"/>
                    </a:cubicBezTo>
                    <a:cubicBezTo>
                      <a:pt x="0" y="867"/>
                      <a:pt x="867" y="0"/>
                      <a:pt x="1935" y="0"/>
                    </a:cubicBezTo>
                    <a:cubicBezTo>
                      <a:pt x="3036" y="0"/>
                      <a:pt x="3903" y="867"/>
                      <a:pt x="3903" y="19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5"/>
              <p:cNvSpPr/>
              <p:nvPr/>
            </p:nvSpPr>
            <p:spPr>
              <a:xfrm>
                <a:off x="2327775" y="3692950"/>
                <a:ext cx="409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669" extrusionOk="0">
                    <a:moveTo>
                      <a:pt x="1635" y="835"/>
                    </a:moveTo>
                    <a:cubicBezTo>
                      <a:pt x="1635" y="1269"/>
                      <a:pt x="1268" y="1669"/>
                      <a:pt x="801" y="1669"/>
                    </a:cubicBezTo>
                    <a:cubicBezTo>
                      <a:pt x="368" y="1669"/>
                      <a:pt x="1" y="1269"/>
                      <a:pt x="1" y="835"/>
                    </a:cubicBezTo>
                    <a:cubicBezTo>
                      <a:pt x="1" y="368"/>
                      <a:pt x="368" y="1"/>
                      <a:pt x="801" y="1"/>
                    </a:cubicBezTo>
                    <a:cubicBezTo>
                      <a:pt x="1268" y="1"/>
                      <a:pt x="1635" y="368"/>
                      <a:pt x="1635" y="8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5"/>
              <p:cNvSpPr/>
              <p:nvPr/>
            </p:nvSpPr>
            <p:spPr>
              <a:xfrm>
                <a:off x="2300250" y="3674625"/>
                <a:ext cx="52575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102" extrusionOk="0">
                    <a:moveTo>
                      <a:pt x="2102" y="1068"/>
                    </a:moveTo>
                    <a:cubicBezTo>
                      <a:pt x="2102" y="1635"/>
                      <a:pt x="1635" y="2102"/>
                      <a:pt x="1068" y="2102"/>
                    </a:cubicBezTo>
                    <a:cubicBezTo>
                      <a:pt x="468" y="2102"/>
                      <a:pt x="1" y="1635"/>
                      <a:pt x="1" y="1068"/>
                    </a:cubicBezTo>
                    <a:cubicBezTo>
                      <a:pt x="1" y="467"/>
                      <a:pt x="468" y="0"/>
                      <a:pt x="1068" y="0"/>
                    </a:cubicBezTo>
                    <a:cubicBezTo>
                      <a:pt x="1635" y="0"/>
                      <a:pt x="2102" y="467"/>
                      <a:pt x="2102" y="10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5"/>
              <p:cNvSpPr/>
              <p:nvPr/>
            </p:nvSpPr>
            <p:spPr>
              <a:xfrm>
                <a:off x="2466225" y="3750500"/>
                <a:ext cx="168475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6739" extrusionOk="0">
                    <a:moveTo>
                      <a:pt x="6738" y="3370"/>
                    </a:moveTo>
                    <a:cubicBezTo>
                      <a:pt x="6738" y="5238"/>
                      <a:pt x="5237" y="6739"/>
                      <a:pt x="3369" y="6739"/>
                    </a:cubicBezTo>
                    <a:cubicBezTo>
                      <a:pt x="1501" y="6739"/>
                      <a:pt x="0" y="5238"/>
                      <a:pt x="0" y="3370"/>
                    </a:cubicBezTo>
                    <a:cubicBezTo>
                      <a:pt x="0" y="1502"/>
                      <a:pt x="1501" y="1"/>
                      <a:pt x="3369" y="1"/>
                    </a:cubicBezTo>
                    <a:cubicBezTo>
                      <a:pt x="5237" y="1"/>
                      <a:pt x="6738" y="1502"/>
                      <a:pt x="6738" y="3370"/>
                    </a:cubicBezTo>
                    <a:close/>
                  </a:path>
                </a:pathLst>
              </a:custGeom>
              <a:solidFill>
                <a:srgbClr val="E9F7B2"/>
              </a:solidFill>
              <a:ln w="75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5"/>
              <p:cNvSpPr/>
              <p:nvPr/>
            </p:nvSpPr>
            <p:spPr>
              <a:xfrm>
                <a:off x="2529600" y="3818050"/>
                <a:ext cx="709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70" extrusionOk="0">
                    <a:moveTo>
                      <a:pt x="2836" y="1435"/>
                    </a:moveTo>
                    <a:cubicBezTo>
                      <a:pt x="2836" y="2202"/>
                      <a:pt x="2202" y="2869"/>
                      <a:pt x="1401" y="2869"/>
                    </a:cubicBezTo>
                    <a:cubicBezTo>
                      <a:pt x="634" y="2869"/>
                      <a:pt x="0" y="2202"/>
                      <a:pt x="0" y="1435"/>
                    </a:cubicBezTo>
                    <a:cubicBezTo>
                      <a:pt x="0" y="634"/>
                      <a:pt x="634" y="1"/>
                      <a:pt x="1401" y="1"/>
                    </a:cubicBezTo>
                    <a:cubicBezTo>
                      <a:pt x="2202" y="1"/>
                      <a:pt x="2836" y="634"/>
                      <a:pt x="2836" y="14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5"/>
              <p:cNvSpPr/>
              <p:nvPr/>
            </p:nvSpPr>
            <p:spPr>
              <a:xfrm>
                <a:off x="2482050" y="3787200"/>
                <a:ext cx="9092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637" extrusionOk="0">
                    <a:moveTo>
                      <a:pt x="3637" y="1802"/>
                    </a:moveTo>
                    <a:cubicBezTo>
                      <a:pt x="3637" y="2802"/>
                      <a:pt x="2836" y="3636"/>
                      <a:pt x="1835" y="3636"/>
                    </a:cubicBezTo>
                    <a:cubicBezTo>
                      <a:pt x="835" y="3636"/>
                      <a:pt x="1" y="2802"/>
                      <a:pt x="1" y="1802"/>
                    </a:cubicBezTo>
                    <a:cubicBezTo>
                      <a:pt x="1" y="801"/>
                      <a:pt x="835" y="0"/>
                      <a:pt x="1835" y="0"/>
                    </a:cubicBezTo>
                    <a:cubicBezTo>
                      <a:pt x="2836" y="0"/>
                      <a:pt x="3637" y="801"/>
                      <a:pt x="3637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5"/>
              <p:cNvSpPr/>
              <p:nvPr/>
            </p:nvSpPr>
            <p:spPr>
              <a:xfrm>
                <a:off x="2699725" y="3813050"/>
                <a:ext cx="1226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4904" extrusionOk="0">
                    <a:moveTo>
                      <a:pt x="4904" y="2435"/>
                    </a:moveTo>
                    <a:cubicBezTo>
                      <a:pt x="4904" y="3803"/>
                      <a:pt x="3803" y="4904"/>
                      <a:pt x="2468" y="4904"/>
                    </a:cubicBezTo>
                    <a:cubicBezTo>
                      <a:pt x="1101" y="4904"/>
                      <a:pt x="0" y="3803"/>
                      <a:pt x="0" y="2435"/>
                    </a:cubicBezTo>
                    <a:cubicBezTo>
                      <a:pt x="0" y="1101"/>
                      <a:pt x="1101" y="0"/>
                      <a:pt x="2468" y="0"/>
                    </a:cubicBezTo>
                    <a:cubicBezTo>
                      <a:pt x="3803" y="0"/>
                      <a:pt x="4904" y="1101"/>
                      <a:pt x="4904" y="24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58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5"/>
              <p:cNvSpPr/>
              <p:nvPr/>
            </p:nvSpPr>
            <p:spPr>
              <a:xfrm>
                <a:off x="2745575" y="3862250"/>
                <a:ext cx="525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069" extrusionOk="0">
                    <a:moveTo>
                      <a:pt x="2102" y="1035"/>
                    </a:moveTo>
                    <a:cubicBezTo>
                      <a:pt x="2102" y="1602"/>
                      <a:pt x="1635" y="2069"/>
                      <a:pt x="1068" y="2069"/>
                    </a:cubicBezTo>
                    <a:cubicBezTo>
                      <a:pt x="468" y="2069"/>
                      <a:pt x="1" y="1602"/>
                      <a:pt x="1" y="1035"/>
                    </a:cubicBezTo>
                    <a:cubicBezTo>
                      <a:pt x="1" y="467"/>
                      <a:pt x="468" y="0"/>
                      <a:pt x="1068" y="0"/>
                    </a:cubicBezTo>
                    <a:cubicBezTo>
                      <a:pt x="1635" y="0"/>
                      <a:pt x="2102" y="467"/>
                      <a:pt x="2102" y="10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5"/>
              <p:cNvSpPr/>
              <p:nvPr/>
            </p:nvSpPr>
            <p:spPr>
              <a:xfrm>
                <a:off x="2711400" y="3838900"/>
                <a:ext cx="667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670" extrusionOk="0">
                    <a:moveTo>
                      <a:pt x="2669" y="1335"/>
                    </a:moveTo>
                    <a:cubicBezTo>
                      <a:pt x="2669" y="2069"/>
                      <a:pt x="2068" y="2669"/>
                      <a:pt x="1334" y="2669"/>
                    </a:cubicBezTo>
                    <a:cubicBezTo>
                      <a:pt x="600" y="2669"/>
                      <a:pt x="0" y="2069"/>
                      <a:pt x="0" y="1335"/>
                    </a:cubicBezTo>
                    <a:cubicBezTo>
                      <a:pt x="0" y="601"/>
                      <a:pt x="600" y="0"/>
                      <a:pt x="1334" y="0"/>
                    </a:cubicBezTo>
                    <a:cubicBezTo>
                      <a:pt x="2068" y="0"/>
                      <a:pt x="2669" y="601"/>
                      <a:pt x="2669" y="13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5"/>
              <p:cNvSpPr/>
              <p:nvPr/>
            </p:nvSpPr>
            <p:spPr>
              <a:xfrm>
                <a:off x="2929050" y="3853900"/>
                <a:ext cx="1026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4" extrusionOk="0">
                    <a:moveTo>
                      <a:pt x="4103" y="2069"/>
                    </a:moveTo>
                    <a:cubicBezTo>
                      <a:pt x="4103" y="3203"/>
                      <a:pt x="3169" y="4104"/>
                      <a:pt x="2035" y="4104"/>
                    </a:cubicBezTo>
                    <a:cubicBezTo>
                      <a:pt x="901" y="4104"/>
                      <a:pt x="0" y="3203"/>
                      <a:pt x="0" y="2069"/>
                    </a:cubicBezTo>
                    <a:cubicBezTo>
                      <a:pt x="0" y="935"/>
                      <a:pt x="901" y="1"/>
                      <a:pt x="2035" y="1"/>
                    </a:cubicBezTo>
                    <a:cubicBezTo>
                      <a:pt x="3169" y="1"/>
                      <a:pt x="4103" y="935"/>
                      <a:pt x="4103" y="2069"/>
                    </a:cubicBezTo>
                    <a:close/>
                  </a:path>
                </a:pathLst>
              </a:custGeom>
              <a:solidFill>
                <a:srgbClr val="E9F7B2"/>
              </a:solidFill>
              <a:ln w="50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5"/>
              <p:cNvSpPr/>
              <p:nvPr/>
            </p:nvSpPr>
            <p:spPr>
              <a:xfrm>
                <a:off x="2967400" y="3895600"/>
                <a:ext cx="434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1735" y="868"/>
                    </a:moveTo>
                    <a:cubicBezTo>
                      <a:pt x="1735" y="1335"/>
                      <a:pt x="1335" y="1735"/>
                      <a:pt x="868" y="1735"/>
                    </a:cubicBezTo>
                    <a:cubicBezTo>
                      <a:pt x="368" y="1735"/>
                      <a:pt x="1" y="1335"/>
                      <a:pt x="1" y="868"/>
                    </a:cubicBezTo>
                    <a:cubicBezTo>
                      <a:pt x="1" y="368"/>
                      <a:pt x="368" y="1"/>
                      <a:pt x="868" y="1"/>
                    </a:cubicBezTo>
                    <a:cubicBezTo>
                      <a:pt x="1335" y="1"/>
                      <a:pt x="1735" y="368"/>
                      <a:pt x="1735" y="8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5"/>
              <p:cNvSpPr/>
              <p:nvPr/>
            </p:nvSpPr>
            <p:spPr>
              <a:xfrm>
                <a:off x="2938225" y="3876425"/>
                <a:ext cx="559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203" extrusionOk="0">
                    <a:moveTo>
                      <a:pt x="2235" y="1101"/>
                    </a:moveTo>
                    <a:cubicBezTo>
                      <a:pt x="2235" y="1702"/>
                      <a:pt x="1735" y="2202"/>
                      <a:pt x="1134" y="2202"/>
                    </a:cubicBezTo>
                    <a:cubicBezTo>
                      <a:pt x="500" y="2202"/>
                      <a:pt x="0" y="1702"/>
                      <a:pt x="0" y="1101"/>
                    </a:cubicBezTo>
                    <a:cubicBezTo>
                      <a:pt x="0" y="501"/>
                      <a:pt x="500" y="1"/>
                      <a:pt x="1134" y="1"/>
                    </a:cubicBezTo>
                    <a:cubicBezTo>
                      <a:pt x="1735" y="1"/>
                      <a:pt x="2235" y="501"/>
                      <a:pt x="2235" y="11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5"/>
              <p:cNvSpPr/>
              <p:nvPr/>
            </p:nvSpPr>
            <p:spPr>
              <a:xfrm>
                <a:off x="3137525" y="3813050"/>
                <a:ext cx="1226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4904" extrusionOk="0">
                    <a:moveTo>
                      <a:pt x="4904" y="2435"/>
                    </a:moveTo>
                    <a:cubicBezTo>
                      <a:pt x="4904" y="3803"/>
                      <a:pt x="3803" y="4904"/>
                      <a:pt x="2469" y="4904"/>
                    </a:cubicBezTo>
                    <a:cubicBezTo>
                      <a:pt x="1101" y="4904"/>
                      <a:pt x="0" y="3803"/>
                      <a:pt x="0" y="2435"/>
                    </a:cubicBezTo>
                    <a:cubicBezTo>
                      <a:pt x="0" y="1101"/>
                      <a:pt x="1101" y="0"/>
                      <a:pt x="2469" y="0"/>
                    </a:cubicBezTo>
                    <a:cubicBezTo>
                      <a:pt x="3803" y="0"/>
                      <a:pt x="4904" y="1101"/>
                      <a:pt x="4904" y="24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58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5"/>
              <p:cNvSpPr/>
              <p:nvPr/>
            </p:nvSpPr>
            <p:spPr>
              <a:xfrm>
                <a:off x="3183400" y="3862250"/>
                <a:ext cx="5255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2069" extrusionOk="0">
                    <a:moveTo>
                      <a:pt x="2102" y="1035"/>
                    </a:moveTo>
                    <a:cubicBezTo>
                      <a:pt x="2102" y="1602"/>
                      <a:pt x="1635" y="2069"/>
                      <a:pt x="1068" y="2069"/>
                    </a:cubicBezTo>
                    <a:cubicBezTo>
                      <a:pt x="467" y="2069"/>
                      <a:pt x="0" y="1602"/>
                      <a:pt x="0" y="1035"/>
                    </a:cubicBezTo>
                    <a:cubicBezTo>
                      <a:pt x="0" y="467"/>
                      <a:pt x="467" y="0"/>
                      <a:pt x="1068" y="0"/>
                    </a:cubicBezTo>
                    <a:cubicBezTo>
                      <a:pt x="1635" y="0"/>
                      <a:pt x="2102" y="467"/>
                      <a:pt x="2102" y="10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5"/>
              <p:cNvSpPr/>
              <p:nvPr/>
            </p:nvSpPr>
            <p:spPr>
              <a:xfrm>
                <a:off x="3149200" y="3838900"/>
                <a:ext cx="6675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670" extrusionOk="0">
                    <a:moveTo>
                      <a:pt x="2669" y="1335"/>
                    </a:moveTo>
                    <a:cubicBezTo>
                      <a:pt x="2669" y="2069"/>
                      <a:pt x="2069" y="2669"/>
                      <a:pt x="1335" y="2669"/>
                    </a:cubicBezTo>
                    <a:cubicBezTo>
                      <a:pt x="601" y="2669"/>
                      <a:pt x="0" y="2069"/>
                      <a:pt x="0" y="1335"/>
                    </a:cubicBezTo>
                    <a:cubicBezTo>
                      <a:pt x="0" y="601"/>
                      <a:pt x="601" y="0"/>
                      <a:pt x="1335" y="0"/>
                    </a:cubicBezTo>
                    <a:cubicBezTo>
                      <a:pt x="2069" y="0"/>
                      <a:pt x="2669" y="601"/>
                      <a:pt x="2669" y="13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5"/>
              <p:cNvSpPr/>
              <p:nvPr/>
            </p:nvSpPr>
            <p:spPr>
              <a:xfrm>
                <a:off x="3136700" y="3687125"/>
                <a:ext cx="825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3303" extrusionOk="0">
                    <a:moveTo>
                      <a:pt x="3302" y="1635"/>
                    </a:moveTo>
                    <a:cubicBezTo>
                      <a:pt x="3302" y="2536"/>
                      <a:pt x="2569" y="3303"/>
                      <a:pt x="1668" y="3303"/>
                    </a:cubicBezTo>
                    <a:cubicBezTo>
                      <a:pt x="734" y="3303"/>
                      <a:pt x="0" y="2536"/>
                      <a:pt x="0" y="1635"/>
                    </a:cubicBezTo>
                    <a:cubicBezTo>
                      <a:pt x="0" y="734"/>
                      <a:pt x="734" y="0"/>
                      <a:pt x="1668" y="0"/>
                    </a:cubicBezTo>
                    <a:cubicBezTo>
                      <a:pt x="2569" y="0"/>
                      <a:pt x="3302" y="734"/>
                      <a:pt x="3302" y="16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5"/>
              <p:cNvSpPr/>
              <p:nvPr/>
            </p:nvSpPr>
            <p:spPr>
              <a:xfrm>
                <a:off x="3167550" y="3719650"/>
                <a:ext cx="350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2" extrusionOk="0">
                    <a:moveTo>
                      <a:pt x="1401" y="701"/>
                    </a:moveTo>
                    <a:cubicBezTo>
                      <a:pt x="1401" y="1101"/>
                      <a:pt x="1101" y="1401"/>
                      <a:pt x="701" y="1401"/>
                    </a:cubicBezTo>
                    <a:cubicBezTo>
                      <a:pt x="334" y="1401"/>
                      <a:pt x="0" y="1101"/>
                      <a:pt x="0" y="701"/>
                    </a:cubicBezTo>
                    <a:cubicBezTo>
                      <a:pt x="0" y="334"/>
                      <a:pt x="334" y="0"/>
                      <a:pt x="701" y="0"/>
                    </a:cubicBezTo>
                    <a:cubicBezTo>
                      <a:pt x="1101" y="0"/>
                      <a:pt x="1401" y="334"/>
                      <a:pt x="1401" y="7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5"/>
              <p:cNvSpPr/>
              <p:nvPr/>
            </p:nvSpPr>
            <p:spPr>
              <a:xfrm>
                <a:off x="3144200" y="3704625"/>
                <a:ext cx="450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803" extrusionOk="0">
                    <a:moveTo>
                      <a:pt x="1802" y="902"/>
                    </a:moveTo>
                    <a:cubicBezTo>
                      <a:pt x="1802" y="1402"/>
                      <a:pt x="1401" y="1802"/>
                      <a:pt x="901" y="1802"/>
                    </a:cubicBezTo>
                    <a:cubicBezTo>
                      <a:pt x="401" y="1802"/>
                      <a:pt x="0" y="1402"/>
                      <a:pt x="0" y="902"/>
                    </a:cubicBezTo>
                    <a:cubicBezTo>
                      <a:pt x="0" y="401"/>
                      <a:pt x="401" y="1"/>
                      <a:pt x="901" y="1"/>
                    </a:cubicBezTo>
                    <a:cubicBezTo>
                      <a:pt x="1401" y="1"/>
                      <a:pt x="1802" y="401"/>
                      <a:pt x="1802" y="9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5"/>
              <p:cNvSpPr/>
              <p:nvPr/>
            </p:nvSpPr>
            <p:spPr>
              <a:xfrm>
                <a:off x="3240100" y="3582050"/>
                <a:ext cx="57575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3" extrusionOk="0">
                    <a:moveTo>
                      <a:pt x="2302" y="1135"/>
                    </a:moveTo>
                    <a:cubicBezTo>
                      <a:pt x="2302" y="1768"/>
                      <a:pt x="1802" y="2302"/>
                      <a:pt x="1168" y="2302"/>
                    </a:cubicBezTo>
                    <a:cubicBezTo>
                      <a:pt x="534" y="2302"/>
                      <a:pt x="0" y="1768"/>
                      <a:pt x="0" y="1135"/>
                    </a:cubicBezTo>
                    <a:cubicBezTo>
                      <a:pt x="0" y="501"/>
                      <a:pt x="534" y="0"/>
                      <a:pt x="1168" y="0"/>
                    </a:cubicBezTo>
                    <a:cubicBezTo>
                      <a:pt x="1802" y="0"/>
                      <a:pt x="2302" y="501"/>
                      <a:pt x="2302" y="11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25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5"/>
              <p:cNvSpPr/>
              <p:nvPr/>
            </p:nvSpPr>
            <p:spPr>
              <a:xfrm>
                <a:off x="3261775" y="3605400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968" y="467"/>
                    </a:moveTo>
                    <a:cubicBezTo>
                      <a:pt x="968" y="734"/>
                      <a:pt x="768" y="968"/>
                      <a:pt x="501" y="968"/>
                    </a:cubicBezTo>
                    <a:cubicBezTo>
                      <a:pt x="234" y="968"/>
                      <a:pt x="1" y="734"/>
                      <a:pt x="1" y="467"/>
                    </a:cubicBezTo>
                    <a:cubicBezTo>
                      <a:pt x="1" y="201"/>
                      <a:pt x="234" y="0"/>
                      <a:pt x="501" y="0"/>
                    </a:cubicBezTo>
                    <a:cubicBezTo>
                      <a:pt x="768" y="0"/>
                      <a:pt x="968" y="201"/>
                      <a:pt x="968" y="4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5"/>
              <p:cNvSpPr/>
              <p:nvPr/>
            </p:nvSpPr>
            <p:spPr>
              <a:xfrm>
                <a:off x="3245925" y="3594550"/>
                <a:ext cx="30900" cy="3090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36" extrusionOk="0">
                    <a:moveTo>
                      <a:pt x="1235" y="601"/>
                    </a:moveTo>
                    <a:cubicBezTo>
                      <a:pt x="1235" y="968"/>
                      <a:pt x="968" y="1235"/>
                      <a:pt x="635" y="1235"/>
                    </a:cubicBezTo>
                    <a:cubicBezTo>
                      <a:pt x="268" y="1235"/>
                      <a:pt x="1" y="968"/>
                      <a:pt x="1" y="601"/>
                    </a:cubicBezTo>
                    <a:cubicBezTo>
                      <a:pt x="1" y="268"/>
                      <a:pt x="268" y="1"/>
                      <a:pt x="635" y="1"/>
                    </a:cubicBezTo>
                    <a:cubicBezTo>
                      <a:pt x="968" y="1"/>
                      <a:pt x="1235" y="268"/>
                      <a:pt x="1235" y="6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5"/>
              <p:cNvSpPr/>
              <p:nvPr/>
            </p:nvSpPr>
            <p:spPr>
              <a:xfrm>
                <a:off x="3296800" y="2975775"/>
                <a:ext cx="67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670" extrusionOk="0">
                    <a:moveTo>
                      <a:pt x="2703" y="1335"/>
                    </a:moveTo>
                    <a:cubicBezTo>
                      <a:pt x="2703" y="2069"/>
                      <a:pt x="2069" y="2669"/>
                      <a:pt x="1335" y="2669"/>
                    </a:cubicBezTo>
                    <a:cubicBezTo>
                      <a:pt x="601" y="2669"/>
                      <a:pt x="1" y="2069"/>
                      <a:pt x="1" y="1335"/>
                    </a:cubicBezTo>
                    <a:cubicBezTo>
                      <a:pt x="1" y="601"/>
                      <a:pt x="601" y="1"/>
                      <a:pt x="1335" y="1"/>
                    </a:cubicBezTo>
                    <a:cubicBezTo>
                      <a:pt x="2069" y="1"/>
                      <a:pt x="2703" y="601"/>
                      <a:pt x="2703" y="13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33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5"/>
              <p:cNvSpPr/>
              <p:nvPr/>
            </p:nvSpPr>
            <p:spPr>
              <a:xfrm>
                <a:off x="3321825" y="3002475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1135" y="567"/>
                    </a:moveTo>
                    <a:cubicBezTo>
                      <a:pt x="1135" y="901"/>
                      <a:pt x="901" y="1134"/>
                      <a:pt x="567" y="1134"/>
                    </a:cubicBezTo>
                    <a:cubicBezTo>
                      <a:pt x="267" y="1134"/>
                      <a:pt x="0" y="901"/>
                      <a:pt x="0" y="567"/>
                    </a:cubicBezTo>
                    <a:cubicBezTo>
                      <a:pt x="0" y="267"/>
                      <a:pt x="267" y="0"/>
                      <a:pt x="567" y="0"/>
                    </a:cubicBezTo>
                    <a:cubicBezTo>
                      <a:pt x="901" y="0"/>
                      <a:pt x="1135" y="267"/>
                      <a:pt x="1135" y="5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5"/>
              <p:cNvSpPr/>
              <p:nvPr/>
            </p:nvSpPr>
            <p:spPr>
              <a:xfrm>
                <a:off x="3302650" y="2989950"/>
                <a:ext cx="3670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69" extrusionOk="0">
                    <a:moveTo>
                      <a:pt x="1468" y="735"/>
                    </a:moveTo>
                    <a:cubicBezTo>
                      <a:pt x="1468" y="1135"/>
                      <a:pt x="1134" y="1469"/>
                      <a:pt x="734" y="1469"/>
                    </a:cubicBezTo>
                    <a:cubicBezTo>
                      <a:pt x="334" y="1469"/>
                      <a:pt x="0" y="1135"/>
                      <a:pt x="0" y="735"/>
                    </a:cubicBezTo>
                    <a:cubicBezTo>
                      <a:pt x="0" y="334"/>
                      <a:pt x="334" y="1"/>
                      <a:pt x="734" y="1"/>
                    </a:cubicBezTo>
                    <a:cubicBezTo>
                      <a:pt x="1134" y="1"/>
                      <a:pt x="1468" y="334"/>
                      <a:pt x="1468" y="7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5"/>
              <p:cNvSpPr/>
              <p:nvPr/>
            </p:nvSpPr>
            <p:spPr>
              <a:xfrm>
                <a:off x="2949050" y="3707975"/>
                <a:ext cx="82600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303" extrusionOk="0">
                    <a:moveTo>
                      <a:pt x="3303" y="1635"/>
                    </a:moveTo>
                    <a:cubicBezTo>
                      <a:pt x="3303" y="2536"/>
                      <a:pt x="2569" y="3303"/>
                      <a:pt x="1669" y="3303"/>
                    </a:cubicBezTo>
                    <a:cubicBezTo>
                      <a:pt x="735" y="3303"/>
                      <a:pt x="1" y="2536"/>
                      <a:pt x="1" y="1635"/>
                    </a:cubicBezTo>
                    <a:cubicBezTo>
                      <a:pt x="1" y="734"/>
                      <a:pt x="735" y="0"/>
                      <a:pt x="1669" y="0"/>
                    </a:cubicBezTo>
                    <a:cubicBezTo>
                      <a:pt x="2569" y="0"/>
                      <a:pt x="3303" y="734"/>
                      <a:pt x="3303" y="16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5"/>
              <p:cNvSpPr/>
              <p:nvPr/>
            </p:nvSpPr>
            <p:spPr>
              <a:xfrm>
                <a:off x="2979900" y="3740500"/>
                <a:ext cx="350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2" extrusionOk="0">
                    <a:moveTo>
                      <a:pt x="1402" y="701"/>
                    </a:moveTo>
                    <a:cubicBezTo>
                      <a:pt x="1402" y="1101"/>
                      <a:pt x="1102" y="1401"/>
                      <a:pt x="701" y="1401"/>
                    </a:cubicBezTo>
                    <a:cubicBezTo>
                      <a:pt x="335" y="1401"/>
                      <a:pt x="1" y="1101"/>
                      <a:pt x="1" y="701"/>
                    </a:cubicBezTo>
                    <a:cubicBezTo>
                      <a:pt x="1" y="334"/>
                      <a:pt x="335" y="0"/>
                      <a:pt x="701" y="0"/>
                    </a:cubicBezTo>
                    <a:cubicBezTo>
                      <a:pt x="1102" y="0"/>
                      <a:pt x="1402" y="334"/>
                      <a:pt x="1402" y="7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5"/>
              <p:cNvSpPr/>
              <p:nvPr/>
            </p:nvSpPr>
            <p:spPr>
              <a:xfrm>
                <a:off x="2956550" y="3725475"/>
                <a:ext cx="4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3" extrusionOk="0">
                    <a:moveTo>
                      <a:pt x="1802" y="902"/>
                    </a:moveTo>
                    <a:cubicBezTo>
                      <a:pt x="1802" y="1402"/>
                      <a:pt x="1402" y="1802"/>
                      <a:pt x="902" y="1802"/>
                    </a:cubicBezTo>
                    <a:cubicBezTo>
                      <a:pt x="401" y="1802"/>
                      <a:pt x="1" y="1402"/>
                      <a:pt x="1" y="902"/>
                    </a:cubicBezTo>
                    <a:cubicBezTo>
                      <a:pt x="1" y="401"/>
                      <a:pt x="401" y="1"/>
                      <a:pt x="902" y="1"/>
                    </a:cubicBezTo>
                    <a:cubicBezTo>
                      <a:pt x="1402" y="1"/>
                      <a:pt x="1802" y="401"/>
                      <a:pt x="1802" y="9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5"/>
              <p:cNvSpPr/>
              <p:nvPr/>
            </p:nvSpPr>
            <p:spPr>
              <a:xfrm>
                <a:off x="2911525" y="3597900"/>
                <a:ext cx="625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469" extrusionOk="0">
                    <a:moveTo>
                      <a:pt x="2502" y="1234"/>
                    </a:moveTo>
                    <a:cubicBezTo>
                      <a:pt x="2502" y="1935"/>
                      <a:pt x="1935" y="2469"/>
                      <a:pt x="1268" y="2469"/>
                    </a:cubicBezTo>
                    <a:cubicBezTo>
                      <a:pt x="568" y="2469"/>
                      <a:pt x="1" y="1935"/>
                      <a:pt x="1" y="1234"/>
                    </a:cubicBezTo>
                    <a:cubicBezTo>
                      <a:pt x="1" y="534"/>
                      <a:pt x="568" y="0"/>
                      <a:pt x="1268" y="0"/>
                    </a:cubicBezTo>
                    <a:cubicBezTo>
                      <a:pt x="1935" y="0"/>
                      <a:pt x="2502" y="534"/>
                      <a:pt x="2502" y="1234"/>
                    </a:cubicBezTo>
                    <a:close/>
                  </a:path>
                </a:pathLst>
              </a:custGeom>
              <a:solidFill>
                <a:srgbClr val="E9F7B2"/>
              </a:solidFill>
              <a:ln w="25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5"/>
              <p:cNvSpPr/>
              <p:nvPr/>
            </p:nvSpPr>
            <p:spPr>
              <a:xfrm>
                <a:off x="2934875" y="3622900"/>
                <a:ext cx="2672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036" extrusionOk="0">
                    <a:moveTo>
                      <a:pt x="1068" y="535"/>
                    </a:moveTo>
                    <a:cubicBezTo>
                      <a:pt x="1068" y="802"/>
                      <a:pt x="835" y="1035"/>
                      <a:pt x="534" y="1035"/>
                    </a:cubicBezTo>
                    <a:cubicBezTo>
                      <a:pt x="234" y="1035"/>
                      <a:pt x="1" y="802"/>
                      <a:pt x="1" y="535"/>
                    </a:cubicBezTo>
                    <a:cubicBezTo>
                      <a:pt x="1" y="234"/>
                      <a:pt x="234" y="1"/>
                      <a:pt x="534" y="1"/>
                    </a:cubicBezTo>
                    <a:cubicBezTo>
                      <a:pt x="835" y="1"/>
                      <a:pt x="1068" y="234"/>
                      <a:pt x="1068" y="5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5"/>
              <p:cNvSpPr/>
              <p:nvPr/>
            </p:nvSpPr>
            <p:spPr>
              <a:xfrm>
                <a:off x="2917375" y="3611225"/>
                <a:ext cx="342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336" extrusionOk="0">
                    <a:moveTo>
                      <a:pt x="1368" y="668"/>
                    </a:moveTo>
                    <a:cubicBezTo>
                      <a:pt x="1368" y="1035"/>
                      <a:pt x="1068" y="1335"/>
                      <a:pt x="701" y="1335"/>
                    </a:cubicBezTo>
                    <a:cubicBezTo>
                      <a:pt x="334" y="1335"/>
                      <a:pt x="0" y="1035"/>
                      <a:pt x="0" y="668"/>
                    </a:cubicBezTo>
                    <a:cubicBezTo>
                      <a:pt x="0" y="301"/>
                      <a:pt x="334" y="1"/>
                      <a:pt x="701" y="1"/>
                    </a:cubicBezTo>
                    <a:cubicBezTo>
                      <a:pt x="1068" y="1"/>
                      <a:pt x="1368" y="301"/>
                      <a:pt x="1368" y="6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5"/>
              <p:cNvSpPr/>
              <p:nvPr/>
            </p:nvSpPr>
            <p:spPr>
              <a:xfrm>
                <a:off x="2198525" y="3495325"/>
                <a:ext cx="825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3303" extrusionOk="0">
                    <a:moveTo>
                      <a:pt x="3303" y="1635"/>
                    </a:moveTo>
                    <a:cubicBezTo>
                      <a:pt x="3303" y="2569"/>
                      <a:pt x="2569" y="3303"/>
                      <a:pt x="1668" y="3303"/>
                    </a:cubicBezTo>
                    <a:cubicBezTo>
                      <a:pt x="768" y="3303"/>
                      <a:pt x="0" y="2569"/>
                      <a:pt x="0" y="1635"/>
                    </a:cubicBezTo>
                    <a:cubicBezTo>
                      <a:pt x="0" y="734"/>
                      <a:pt x="768" y="0"/>
                      <a:pt x="1668" y="0"/>
                    </a:cubicBezTo>
                    <a:cubicBezTo>
                      <a:pt x="2569" y="0"/>
                      <a:pt x="3303" y="734"/>
                      <a:pt x="3303" y="16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5"/>
              <p:cNvSpPr/>
              <p:nvPr/>
            </p:nvSpPr>
            <p:spPr>
              <a:xfrm>
                <a:off x="2229375" y="3527850"/>
                <a:ext cx="350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2" extrusionOk="0">
                    <a:moveTo>
                      <a:pt x="1402" y="701"/>
                    </a:moveTo>
                    <a:cubicBezTo>
                      <a:pt x="1402" y="1101"/>
                      <a:pt x="1101" y="1401"/>
                      <a:pt x="701" y="1401"/>
                    </a:cubicBezTo>
                    <a:cubicBezTo>
                      <a:pt x="334" y="1401"/>
                      <a:pt x="1" y="1101"/>
                      <a:pt x="1" y="701"/>
                    </a:cubicBezTo>
                    <a:cubicBezTo>
                      <a:pt x="1" y="334"/>
                      <a:pt x="334" y="0"/>
                      <a:pt x="701" y="0"/>
                    </a:cubicBezTo>
                    <a:cubicBezTo>
                      <a:pt x="1101" y="0"/>
                      <a:pt x="1402" y="334"/>
                      <a:pt x="1402" y="7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5"/>
              <p:cNvSpPr/>
              <p:nvPr/>
            </p:nvSpPr>
            <p:spPr>
              <a:xfrm>
                <a:off x="2206850" y="3512825"/>
                <a:ext cx="442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803" extrusionOk="0">
                    <a:moveTo>
                      <a:pt x="1769" y="901"/>
                    </a:moveTo>
                    <a:cubicBezTo>
                      <a:pt x="1769" y="1402"/>
                      <a:pt x="1369" y="1802"/>
                      <a:pt x="902" y="1802"/>
                    </a:cubicBezTo>
                    <a:cubicBezTo>
                      <a:pt x="401" y="1802"/>
                      <a:pt x="1" y="1402"/>
                      <a:pt x="1" y="901"/>
                    </a:cubicBezTo>
                    <a:cubicBezTo>
                      <a:pt x="1" y="401"/>
                      <a:pt x="401" y="1"/>
                      <a:pt x="902" y="1"/>
                    </a:cubicBezTo>
                    <a:cubicBezTo>
                      <a:pt x="1369" y="1"/>
                      <a:pt x="1769" y="401"/>
                      <a:pt x="1769" y="9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5"/>
              <p:cNvSpPr/>
              <p:nvPr/>
            </p:nvSpPr>
            <p:spPr>
              <a:xfrm>
                <a:off x="2171825" y="3266000"/>
                <a:ext cx="567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302" extrusionOk="0">
                    <a:moveTo>
                      <a:pt x="2269" y="1134"/>
                    </a:moveTo>
                    <a:cubicBezTo>
                      <a:pt x="2269" y="1768"/>
                      <a:pt x="1769" y="2302"/>
                      <a:pt x="1135" y="2302"/>
                    </a:cubicBezTo>
                    <a:cubicBezTo>
                      <a:pt x="501" y="2302"/>
                      <a:pt x="1" y="1768"/>
                      <a:pt x="1" y="1134"/>
                    </a:cubicBezTo>
                    <a:cubicBezTo>
                      <a:pt x="1" y="500"/>
                      <a:pt x="501" y="0"/>
                      <a:pt x="1135" y="0"/>
                    </a:cubicBezTo>
                    <a:cubicBezTo>
                      <a:pt x="1769" y="0"/>
                      <a:pt x="2269" y="500"/>
                      <a:pt x="2269" y="1134"/>
                    </a:cubicBezTo>
                    <a:close/>
                  </a:path>
                </a:pathLst>
              </a:custGeom>
              <a:solidFill>
                <a:srgbClr val="E9F7B2"/>
              </a:solidFill>
              <a:ln w="25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5"/>
              <p:cNvSpPr/>
              <p:nvPr/>
            </p:nvSpPr>
            <p:spPr>
              <a:xfrm>
                <a:off x="2192675" y="3288500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1002" y="501"/>
                    </a:moveTo>
                    <a:cubicBezTo>
                      <a:pt x="1002" y="768"/>
                      <a:pt x="768" y="1001"/>
                      <a:pt x="501" y="1001"/>
                    </a:cubicBezTo>
                    <a:cubicBezTo>
                      <a:pt x="234" y="1001"/>
                      <a:pt x="1" y="768"/>
                      <a:pt x="1" y="501"/>
                    </a:cubicBezTo>
                    <a:cubicBezTo>
                      <a:pt x="1" y="234"/>
                      <a:pt x="234" y="1"/>
                      <a:pt x="501" y="1"/>
                    </a:cubicBezTo>
                    <a:cubicBezTo>
                      <a:pt x="768" y="1"/>
                      <a:pt x="1002" y="234"/>
                      <a:pt x="1002" y="5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5"/>
              <p:cNvSpPr/>
              <p:nvPr/>
            </p:nvSpPr>
            <p:spPr>
              <a:xfrm>
                <a:off x="2176850" y="3278500"/>
                <a:ext cx="3087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35" extrusionOk="0">
                    <a:moveTo>
                      <a:pt x="1234" y="601"/>
                    </a:moveTo>
                    <a:cubicBezTo>
                      <a:pt x="1234" y="968"/>
                      <a:pt x="967" y="1235"/>
                      <a:pt x="634" y="1235"/>
                    </a:cubicBezTo>
                    <a:cubicBezTo>
                      <a:pt x="267" y="1235"/>
                      <a:pt x="0" y="968"/>
                      <a:pt x="0" y="601"/>
                    </a:cubicBezTo>
                    <a:cubicBezTo>
                      <a:pt x="0" y="267"/>
                      <a:pt x="267" y="0"/>
                      <a:pt x="634" y="0"/>
                    </a:cubicBezTo>
                    <a:cubicBezTo>
                      <a:pt x="967" y="0"/>
                      <a:pt x="1234" y="267"/>
                      <a:pt x="1234" y="6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5"/>
              <p:cNvSpPr/>
              <p:nvPr/>
            </p:nvSpPr>
            <p:spPr>
              <a:xfrm>
                <a:off x="2120125" y="3104200"/>
                <a:ext cx="67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670" extrusionOk="0">
                    <a:moveTo>
                      <a:pt x="2703" y="1335"/>
                    </a:moveTo>
                    <a:cubicBezTo>
                      <a:pt x="2703" y="2069"/>
                      <a:pt x="2102" y="2669"/>
                      <a:pt x="1368" y="2669"/>
                    </a:cubicBezTo>
                    <a:cubicBezTo>
                      <a:pt x="601" y="2669"/>
                      <a:pt x="1" y="2069"/>
                      <a:pt x="1" y="1335"/>
                    </a:cubicBezTo>
                    <a:cubicBezTo>
                      <a:pt x="1" y="601"/>
                      <a:pt x="601" y="1"/>
                      <a:pt x="1368" y="1"/>
                    </a:cubicBezTo>
                    <a:cubicBezTo>
                      <a:pt x="2102" y="1"/>
                      <a:pt x="2703" y="601"/>
                      <a:pt x="2703" y="13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33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5"/>
              <p:cNvSpPr/>
              <p:nvPr/>
            </p:nvSpPr>
            <p:spPr>
              <a:xfrm>
                <a:off x="2145150" y="3130900"/>
                <a:ext cx="292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35" extrusionOk="0">
                    <a:moveTo>
                      <a:pt x="1168" y="567"/>
                    </a:moveTo>
                    <a:cubicBezTo>
                      <a:pt x="1168" y="901"/>
                      <a:pt x="901" y="1134"/>
                      <a:pt x="601" y="1134"/>
                    </a:cubicBezTo>
                    <a:cubicBezTo>
                      <a:pt x="267" y="1134"/>
                      <a:pt x="1" y="901"/>
                      <a:pt x="1" y="567"/>
                    </a:cubicBezTo>
                    <a:cubicBezTo>
                      <a:pt x="1" y="267"/>
                      <a:pt x="267" y="0"/>
                      <a:pt x="601" y="0"/>
                    </a:cubicBezTo>
                    <a:cubicBezTo>
                      <a:pt x="901" y="0"/>
                      <a:pt x="1168" y="267"/>
                      <a:pt x="1168" y="5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5"/>
              <p:cNvSpPr/>
              <p:nvPr/>
            </p:nvSpPr>
            <p:spPr>
              <a:xfrm>
                <a:off x="2126800" y="3118375"/>
                <a:ext cx="367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8" y="735"/>
                    </a:moveTo>
                    <a:cubicBezTo>
                      <a:pt x="1468" y="1135"/>
                      <a:pt x="1135" y="1469"/>
                      <a:pt x="735" y="1469"/>
                    </a:cubicBezTo>
                    <a:cubicBezTo>
                      <a:pt x="334" y="1469"/>
                      <a:pt x="1" y="1135"/>
                      <a:pt x="1" y="735"/>
                    </a:cubicBezTo>
                    <a:cubicBezTo>
                      <a:pt x="1" y="334"/>
                      <a:pt x="334" y="1"/>
                      <a:pt x="735" y="1"/>
                    </a:cubicBezTo>
                    <a:cubicBezTo>
                      <a:pt x="1135" y="1"/>
                      <a:pt x="1468" y="334"/>
                      <a:pt x="1468" y="7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5"/>
              <p:cNvSpPr/>
              <p:nvPr/>
            </p:nvSpPr>
            <p:spPr>
              <a:xfrm>
                <a:off x="2048425" y="3406925"/>
                <a:ext cx="87575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3503" extrusionOk="0">
                    <a:moveTo>
                      <a:pt x="3503" y="1735"/>
                    </a:moveTo>
                    <a:cubicBezTo>
                      <a:pt x="3503" y="2702"/>
                      <a:pt x="2735" y="3503"/>
                      <a:pt x="1768" y="3503"/>
                    </a:cubicBezTo>
                    <a:cubicBezTo>
                      <a:pt x="801" y="3503"/>
                      <a:pt x="0" y="2702"/>
                      <a:pt x="0" y="1735"/>
                    </a:cubicBezTo>
                    <a:cubicBezTo>
                      <a:pt x="0" y="768"/>
                      <a:pt x="801" y="0"/>
                      <a:pt x="1768" y="0"/>
                    </a:cubicBezTo>
                    <a:cubicBezTo>
                      <a:pt x="2735" y="0"/>
                      <a:pt x="3503" y="768"/>
                      <a:pt x="3503" y="17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5"/>
              <p:cNvSpPr/>
              <p:nvPr/>
            </p:nvSpPr>
            <p:spPr>
              <a:xfrm>
                <a:off x="2080950" y="3441950"/>
                <a:ext cx="375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69" extrusionOk="0">
                    <a:moveTo>
                      <a:pt x="1501" y="734"/>
                    </a:moveTo>
                    <a:cubicBezTo>
                      <a:pt x="1501" y="1135"/>
                      <a:pt x="1168" y="1468"/>
                      <a:pt x="767" y="1468"/>
                    </a:cubicBezTo>
                    <a:cubicBezTo>
                      <a:pt x="334" y="1468"/>
                      <a:pt x="0" y="1135"/>
                      <a:pt x="0" y="734"/>
                    </a:cubicBezTo>
                    <a:cubicBezTo>
                      <a:pt x="0" y="334"/>
                      <a:pt x="334" y="0"/>
                      <a:pt x="767" y="0"/>
                    </a:cubicBezTo>
                    <a:cubicBezTo>
                      <a:pt x="1168" y="0"/>
                      <a:pt x="1501" y="334"/>
                      <a:pt x="1501" y="7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5"/>
              <p:cNvSpPr/>
              <p:nvPr/>
            </p:nvSpPr>
            <p:spPr>
              <a:xfrm>
                <a:off x="2056750" y="3425275"/>
                <a:ext cx="475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2" extrusionOk="0">
                    <a:moveTo>
                      <a:pt x="1902" y="968"/>
                    </a:moveTo>
                    <a:cubicBezTo>
                      <a:pt x="1902" y="1468"/>
                      <a:pt x="1468" y="1902"/>
                      <a:pt x="935" y="1902"/>
                    </a:cubicBezTo>
                    <a:cubicBezTo>
                      <a:pt x="434" y="1902"/>
                      <a:pt x="1" y="1468"/>
                      <a:pt x="1" y="968"/>
                    </a:cubicBezTo>
                    <a:cubicBezTo>
                      <a:pt x="1" y="434"/>
                      <a:pt x="434" y="0"/>
                      <a:pt x="935" y="0"/>
                    </a:cubicBezTo>
                    <a:cubicBezTo>
                      <a:pt x="1468" y="0"/>
                      <a:pt x="1902" y="434"/>
                      <a:pt x="1902" y="9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5"/>
              <p:cNvSpPr/>
              <p:nvPr/>
            </p:nvSpPr>
            <p:spPr>
              <a:xfrm>
                <a:off x="3228425" y="3185100"/>
                <a:ext cx="725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903" extrusionOk="0">
                    <a:moveTo>
                      <a:pt x="2902" y="1435"/>
                    </a:moveTo>
                    <a:cubicBezTo>
                      <a:pt x="2902" y="2235"/>
                      <a:pt x="2269" y="2902"/>
                      <a:pt x="1468" y="2902"/>
                    </a:cubicBezTo>
                    <a:cubicBezTo>
                      <a:pt x="668" y="2902"/>
                      <a:pt x="0" y="2235"/>
                      <a:pt x="0" y="1435"/>
                    </a:cubicBezTo>
                    <a:cubicBezTo>
                      <a:pt x="0" y="634"/>
                      <a:pt x="668" y="0"/>
                      <a:pt x="1468" y="0"/>
                    </a:cubicBezTo>
                    <a:cubicBezTo>
                      <a:pt x="2269" y="0"/>
                      <a:pt x="2902" y="634"/>
                      <a:pt x="2902" y="14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33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5"/>
              <p:cNvSpPr/>
              <p:nvPr/>
            </p:nvSpPr>
            <p:spPr>
              <a:xfrm>
                <a:off x="3255950" y="3214275"/>
                <a:ext cx="30875" cy="30900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36" extrusionOk="0">
                    <a:moveTo>
                      <a:pt x="1234" y="601"/>
                    </a:moveTo>
                    <a:cubicBezTo>
                      <a:pt x="1234" y="935"/>
                      <a:pt x="968" y="1235"/>
                      <a:pt x="601" y="1235"/>
                    </a:cubicBezTo>
                    <a:cubicBezTo>
                      <a:pt x="267" y="1235"/>
                      <a:pt x="0" y="935"/>
                      <a:pt x="0" y="601"/>
                    </a:cubicBezTo>
                    <a:cubicBezTo>
                      <a:pt x="0" y="268"/>
                      <a:pt x="267" y="1"/>
                      <a:pt x="601" y="1"/>
                    </a:cubicBezTo>
                    <a:cubicBezTo>
                      <a:pt x="968" y="1"/>
                      <a:pt x="1234" y="268"/>
                      <a:pt x="1234" y="6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5"/>
              <p:cNvSpPr/>
              <p:nvPr/>
            </p:nvSpPr>
            <p:spPr>
              <a:xfrm>
                <a:off x="3235925" y="3200100"/>
                <a:ext cx="392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602" extrusionOk="0">
                    <a:moveTo>
                      <a:pt x="1568" y="801"/>
                    </a:moveTo>
                    <a:cubicBezTo>
                      <a:pt x="1568" y="1235"/>
                      <a:pt x="1201" y="1602"/>
                      <a:pt x="768" y="1602"/>
                    </a:cubicBezTo>
                    <a:cubicBezTo>
                      <a:pt x="334" y="1602"/>
                      <a:pt x="1" y="1235"/>
                      <a:pt x="1" y="801"/>
                    </a:cubicBezTo>
                    <a:cubicBezTo>
                      <a:pt x="1" y="368"/>
                      <a:pt x="334" y="1"/>
                      <a:pt x="768" y="1"/>
                    </a:cubicBezTo>
                    <a:cubicBezTo>
                      <a:pt x="1201" y="1"/>
                      <a:pt x="1568" y="368"/>
                      <a:pt x="1568" y="8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5"/>
              <p:cNvSpPr/>
              <p:nvPr/>
            </p:nvSpPr>
            <p:spPr>
              <a:xfrm>
                <a:off x="2969900" y="2836525"/>
                <a:ext cx="1226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4937" extrusionOk="0">
                    <a:moveTo>
                      <a:pt x="4904" y="2469"/>
                    </a:moveTo>
                    <a:cubicBezTo>
                      <a:pt x="4904" y="3836"/>
                      <a:pt x="3803" y="4937"/>
                      <a:pt x="2436" y="4937"/>
                    </a:cubicBezTo>
                    <a:cubicBezTo>
                      <a:pt x="1101" y="4937"/>
                      <a:pt x="1" y="3836"/>
                      <a:pt x="1" y="2469"/>
                    </a:cubicBezTo>
                    <a:cubicBezTo>
                      <a:pt x="1" y="1101"/>
                      <a:pt x="1101" y="0"/>
                      <a:pt x="2436" y="0"/>
                    </a:cubicBezTo>
                    <a:cubicBezTo>
                      <a:pt x="3803" y="0"/>
                      <a:pt x="4904" y="1101"/>
                      <a:pt x="4904" y="2469"/>
                    </a:cubicBezTo>
                    <a:close/>
                  </a:path>
                </a:pathLst>
              </a:custGeom>
              <a:solidFill>
                <a:srgbClr val="E9F7B2"/>
              </a:solidFill>
              <a:ln w="58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5"/>
              <p:cNvSpPr/>
              <p:nvPr/>
            </p:nvSpPr>
            <p:spPr>
              <a:xfrm>
                <a:off x="3015775" y="2885725"/>
                <a:ext cx="51725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102" extrusionOk="0">
                    <a:moveTo>
                      <a:pt x="2068" y="1068"/>
                    </a:moveTo>
                    <a:cubicBezTo>
                      <a:pt x="2068" y="1635"/>
                      <a:pt x="1601" y="2102"/>
                      <a:pt x="1034" y="2102"/>
                    </a:cubicBezTo>
                    <a:cubicBezTo>
                      <a:pt x="467" y="2102"/>
                      <a:pt x="0" y="1635"/>
                      <a:pt x="0" y="1068"/>
                    </a:cubicBezTo>
                    <a:cubicBezTo>
                      <a:pt x="0" y="467"/>
                      <a:pt x="467" y="0"/>
                      <a:pt x="1034" y="0"/>
                    </a:cubicBezTo>
                    <a:cubicBezTo>
                      <a:pt x="1601" y="0"/>
                      <a:pt x="2068" y="467"/>
                      <a:pt x="2068" y="10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5"/>
              <p:cNvSpPr/>
              <p:nvPr/>
            </p:nvSpPr>
            <p:spPr>
              <a:xfrm>
                <a:off x="2981575" y="2863200"/>
                <a:ext cx="659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70" extrusionOk="0">
                    <a:moveTo>
                      <a:pt x="2636" y="1335"/>
                    </a:moveTo>
                    <a:cubicBezTo>
                      <a:pt x="2636" y="2069"/>
                      <a:pt x="2069" y="2669"/>
                      <a:pt x="1302" y="2669"/>
                    </a:cubicBezTo>
                    <a:cubicBezTo>
                      <a:pt x="568" y="2669"/>
                      <a:pt x="1" y="2069"/>
                      <a:pt x="1" y="1335"/>
                    </a:cubicBezTo>
                    <a:cubicBezTo>
                      <a:pt x="1" y="601"/>
                      <a:pt x="568" y="1"/>
                      <a:pt x="1302" y="1"/>
                    </a:cubicBezTo>
                    <a:cubicBezTo>
                      <a:pt x="2069" y="1"/>
                      <a:pt x="2636" y="601"/>
                      <a:pt x="2636" y="13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5"/>
              <p:cNvSpPr/>
              <p:nvPr/>
            </p:nvSpPr>
            <p:spPr>
              <a:xfrm>
                <a:off x="2284425" y="2889875"/>
                <a:ext cx="82575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3304" extrusionOk="0">
                    <a:moveTo>
                      <a:pt x="3303" y="1669"/>
                    </a:moveTo>
                    <a:cubicBezTo>
                      <a:pt x="3303" y="2569"/>
                      <a:pt x="2569" y="3303"/>
                      <a:pt x="1635" y="3303"/>
                    </a:cubicBezTo>
                    <a:cubicBezTo>
                      <a:pt x="734" y="3303"/>
                      <a:pt x="0" y="2569"/>
                      <a:pt x="0" y="1669"/>
                    </a:cubicBezTo>
                    <a:cubicBezTo>
                      <a:pt x="0" y="735"/>
                      <a:pt x="734" y="1"/>
                      <a:pt x="1635" y="1"/>
                    </a:cubicBezTo>
                    <a:cubicBezTo>
                      <a:pt x="2569" y="1"/>
                      <a:pt x="3303" y="735"/>
                      <a:pt x="3303" y="1669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5"/>
              <p:cNvSpPr/>
              <p:nvPr/>
            </p:nvSpPr>
            <p:spPr>
              <a:xfrm>
                <a:off x="2315275" y="2923250"/>
                <a:ext cx="350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2" extrusionOk="0">
                    <a:moveTo>
                      <a:pt x="1401" y="701"/>
                    </a:moveTo>
                    <a:cubicBezTo>
                      <a:pt x="1401" y="1101"/>
                      <a:pt x="1068" y="1401"/>
                      <a:pt x="701" y="1401"/>
                    </a:cubicBezTo>
                    <a:cubicBezTo>
                      <a:pt x="301" y="1401"/>
                      <a:pt x="0" y="1101"/>
                      <a:pt x="0" y="701"/>
                    </a:cubicBezTo>
                    <a:cubicBezTo>
                      <a:pt x="0" y="300"/>
                      <a:pt x="301" y="0"/>
                      <a:pt x="701" y="0"/>
                    </a:cubicBezTo>
                    <a:cubicBezTo>
                      <a:pt x="1068" y="0"/>
                      <a:pt x="1401" y="300"/>
                      <a:pt x="1401" y="7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5"/>
              <p:cNvSpPr/>
              <p:nvPr/>
            </p:nvSpPr>
            <p:spPr>
              <a:xfrm>
                <a:off x="2291925" y="2908225"/>
                <a:ext cx="4505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769" extrusionOk="0">
                    <a:moveTo>
                      <a:pt x="1802" y="868"/>
                    </a:moveTo>
                    <a:cubicBezTo>
                      <a:pt x="1802" y="1368"/>
                      <a:pt x="1401" y="1769"/>
                      <a:pt x="901" y="1769"/>
                    </a:cubicBezTo>
                    <a:cubicBezTo>
                      <a:pt x="401" y="1769"/>
                      <a:pt x="0" y="1368"/>
                      <a:pt x="0" y="868"/>
                    </a:cubicBezTo>
                    <a:cubicBezTo>
                      <a:pt x="0" y="401"/>
                      <a:pt x="401" y="1"/>
                      <a:pt x="901" y="1"/>
                    </a:cubicBezTo>
                    <a:cubicBezTo>
                      <a:pt x="1401" y="1"/>
                      <a:pt x="1802" y="401"/>
                      <a:pt x="1802" y="8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5"/>
              <p:cNvSpPr/>
              <p:nvPr/>
            </p:nvSpPr>
            <p:spPr>
              <a:xfrm>
                <a:off x="2211875" y="2741450"/>
                <a:ext cx="575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03" extrusionOk="0">
                    <a:moveTo>
                      <a:pt x="2302" y="1168"/>
                    </a:moveTo>
                    <a:cubicBezTo>
                      <a:pt x="2302" y="1802"/>
                      <a:pt x="1768" y="2302"/>
                      <a:pt x="1134" y="2302"/>
                    </a:cubicBezTo>
                    <a:cubicBezTo>
                      <a:pt x="500" y="2302"/>
                      <a:pt x="0" y="1802"/>
                      <a:pt x="0" y="1168"/>
                    </a:cubicBezTo>
                    <a:cubicBezTo>
                      <a:pt x="0" y="534"/>
                      <a:pt x="500" y="0"/>
                      <a:pt x="1134" y="0"/>
                    </a:cubicBezTo>
                    <a:cubicBezTo>
                      <a:pt x="1768" y="0"/>
                      <a:pt x="2302" y="534"/>
                      <a:pt x="2302" y="1168"/>
                    </a:cubicBezTo>
                    <a:close/>
                  </a:path>
                </a:pathLst>
              </a:custGeom>
              <a:solidFill>
                <a:srgbClr val="E9F7B2"/>
              </a:solidFill>
              <a:ln w="25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5"/>
              <p:cNvSpPr/>
              <p:nvPr/>
            </p:nvSpPr>
            <p:spPr>
              <a:xfrm>
                <a:off x="2232725" y="2764800"/>
                <a:ext cx="250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968" extrusionOk="0">
                    <a:moveTo>
                      <a:pt x="1001" y="467"/>
                    </a:moveTo>
                    <a:cubicBezTo>
                      <a:pt x="1001" y="734"/>
                      <a:pt x="767" y="968"/>
                      <a:pt x="500" y="968"/>
                    </a:cubicBezTo>
                    <a:cubicBezTo>
                      <a:pt x="234" y="968"/>
                      <a:pt x="0" y="734"/>
                      <a:pt x="0" y="467"/>
                    </a:cubicBezTo>
                    <a:cubicBezTo>
                      <a:pt x="0" y="201"/>
                      <a:pt x="234" y="0"/>
                      <a:pt x="500" y="0"/>
                    </a:cubicBezTo>
                    <a:cubicBezTo>
                      <a:pt x="767" y="0"/>
                      <a:pt x="1001" y="201"/>
                      <a:pt x="1001" y="4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5"/>
              <p:cNvSpPr/>
              <p:nvPr/>
            </p:nvSpPr>
            <p:spPr>
              <a:xfrm>
                <a:off x="2216875" y="2753950"/>
                <a:ext cx="3087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35" extrusionOk="0">
                    <a:moveTo>
                      <a:pt x="1234" y="635"/>
                    </a:moveTo>
                    <a:cubicBezTo>
                      <a:pt x="1234" y="968"/>
                      <a:pt x="968" y="1235"/>
                      <a:pt x="634" y="1235"/>
                    </a:cubicBezTo>
                    <a:cubicBezTo>
                      <a:pt x="300" y="1235"/>
                      <a:pt x="0" y="968"/>
                      <a:pt x="0" y="635"/>
                    </a:cubicBezTo>
                    <a:cubicBezTo>
                      <a:pt x="0" y="268"/>
                      <a:pt x="300" y="1"/>
                      <a:pt x="634" y="1"/>
                    </a:cubicBezTo>
                    <a:cubicBezTo>
                      <a:pt x="968" y="1"/>
                      <a:pt x="1234" y="268"/>
                      <a:pt x="1234" y="6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5"/>
              <p:cNvSpPr/>
              <p:nvPr/>
            </p:nvSpPr>
            <p:spPr>
              <a:xfrm>
                <a:off x="2254400" y="2454575"/>
                <a:ext cx="67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670" extrusionOk="0">
                    <a:moveTo>
                      <a:pt x="2702" y="1335"/>
                    </a:moveTo>
                    <a:cubicBezTo>
                      <a:pt x="2702" y="2069"/>
                      <a:pt x="2068" y="2669"/>
                      <a:pt x="1335" y="2669"/>
                    </a:cubicBezTo>
                    <a:cubicBezTo>
                      <a:pt x="601" y="2669"/>
                      <a:pt x="0" y="2069"/>
                      <a:pt x="0" y="1335"/>
                    </a:cubicBezTo>
                    <a:cubicBezTo>
                      <a:pt x="0" y="601"/>
                      <a:pt x="601" y="0"/>
                      <a:pt x="1335" y="0"/>
                    </a:cubicBezTo>
                    <a:cubicBezTo>
                      <a:pt x="2068" y="0"/>
                      <a:pt x="2702" y="601"/>
                      <a:pt x="2702" y="13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33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5"/>
              <p:cNvSpPr/>
              <p:nvPr/>
            </p:nvSpPr>
            <p:spPr>
              <a:xfrm>
                <a:off x="2279425" y="2481250"/>
                <a:ext cx="283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6" extrusionOk="0">
                    <a:moveTo>
                      <a:pt x="1134" y="568"/>
                    </a:moveTo>
                    <a:cubicBezTo>
                      <a:pt x="1134" y="902"/>
                      <a:pt x="901" y="1135"/>
                      <a:pt x="567" y="1135"/>
                    </a:cubicBezTo>
                    <a:cubicBezTo>
                      <a:pt x="267" y="1135"/>
                      <a:pt x="0" y="902"/>
                      <a:pt x="0" y="568"/>
                    </a:cubicBezTo>
                    <a:cubicBezTo>
                      <a:pt x="0" y="268"/>
                      <a:pt x="267" y="1"/>
                      <a:pt x="567" y="1"/>
                    </a:cubicBezTo>
                    <a:cubicBezTo>
                      <a:pt x="901" y="1"/>
                      <a:pt x="1134" y="268"/>
                      <a:pt x="1134" y="5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5"/>
              <p:cNvSpPr/>
              <p:nvPr/>
            </p:nvSpPr>
            <p:spPr>
              <a:xfrm>
                <a:off x="2260225" y="2468750"/>
                <a:ext cx="367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9" y="734"/>
                    </a:moveTo>
                    <a:cubicBezTo>
                      <a:pt x="1469" y="1135"/>
                      <a:pt x="1135" y="1468"/>
                      <a:pt x="735" y="1468"/>
                    </a:cubicBezTo>
                    <a:cubicBezTo>
                      <a:pt x="334" y="1468"/>
                      <a:pt x="1" y="1135"/>
                      <a:pt x="1" y="734"/>
                    </a:cubicBezTo>
                    <a:cubicBezTo>
                      <a:pt x="1" y="334"/>
                      <a:pt x="334" y="1"/>
                      <a:pt x="735" y="1"/>
                    </a:cubicBezTo>
                    <a:cubicBezTo>
                      <a:pt x="1135" y="1"/>
                      <a:pt x="1469" y="334"/>
                      <a:pt x="1469" y="7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5"/>
              <p:cNvSpPr/>
              <p:nvPr/>
            </p:nvSpPr>
            <p:spPr>
              <a:xfrm>
                <a:off x="2437850" y="2853200"/>
                <a:ext cx="725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903" extrusionOk="0">
                    <a:moveTo>
                      <a:pt x="2903" y="1435"/>
                    </a:moveTo>
                    <a:cubicBezTo>
                      <a:pt x="2903" y="2235"/>
                      <a:pt x="2236" y="2902"/>
                      <a:pt x="1435" y="2902"/>
                    </a:cubicBezTo>
                    <a:cubicBezTo>
                      <a:pt x="635" y="2902"/>
                      <a:pt x="1" y="2235"/>
                      <a:pt x="1" y="1435"/>
                    </a:cubicBezTo>
                    <a:cubicBezTo>
                      <a:pt x="1" y="634"/>
                      <a:pt x="635" y="0"/>
                      <a:pt x="1435" y="0"/>
                    </a:cubicBezTo>
                    <a:cubicBezTo>
                      <a:pt x="2236" y="0"/>
                      <a:pt x="2903" y="634"/>
                      <a:pt x="2903" y="14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332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5"/>
              <p:cNvSpPr/>
              <p:nvPr/>
            </p:nvSpPr>
            <p:spPr>
              <a:xfrm>
                <a:off x="2464550" y="2882375"/>
                <a:ext cx="3087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35" extrusionOk="0">
                    <a:moveTo>
                      <a:pt x="1235" y="601"/>
                    </a:moveTo>
                    <a:cubicBezTo>
                      <a:pt x="1235" y="935"/>
                      <a:pt x="968" y="1235"/>
                      <a:pt x="634" y="1235"/>
                    </a:cubicBezTo>
                    <a:cubicBezTo>
                      <a:pt x="267" y="1235"/>
                      <a:pt x="0" y="935"/>
                      <a:pt x="0" y="601"/>
                    </a:cubicBezTo>
                    <a:cubicBezTo>
                      <a:pt x="0" y="268"/>
                      <a:pt x="267" y="1"/>
                      <a:pt x="634" y="1"/>
                    </a:cubicBezTo>
                    <a:cubicBezTo>
                      <a:pt x="968" y="1"/>
                      <a:pt x="1235" y="268"/>
                      <a:pt x="1235" y="6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5"/>
              <p:cNvSpPr/>
              <p:nvPr/>
            </p:nvSpPr>
            <p:spPr>
              <a:xfrm>
                <a:off x="2444525" y="2869050"/>
                <a:ext cx="392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568" extrusionOk="0">
                    <a:moveTo>
                      <a:pt x="1569" y="767"/>
                    </a:moveTo>
                    <a:cubicBezTo>
                      <a:pt x="1569" y="1201"/>
                      <a:pt x="1202" y="1568"/>
                      <a:pt x="768" y="1568"/>
                    </a:cubicBezTo>
                    <a:cubicBezTo>
                      <a:pt x="334" y="1568"/>
                      <a:pt x="1" y="1201"/>
                      <a:pt x="1" y="767"/>
                    </a:cubicBezTo>
                    <a:cubicBezTo>
                      <a:pt x="1" y="334"/>
                      <a:pt x="334" y="0"/>
                      <a:pt x="768" y="0"/>
                    </a:cubicBezTo>
                    <a:cubicBezTo>
                      <a:pt x="1202" y="0"/>
                      <a:pt x="1569" y="334"/>
                      <a:pt x="1569" y="7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5"/>
              <p:cNvSpPr/>
              <p:nvPr/>
            </p:nvSpPr>
            <p:spPr>
              <a:xfrm>
                <a:off x="1959175" y="3249300"/>
                <a:ext cx="87600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471" extrusionOk="0">
                    <a:moveTo>
                      <a:pt x="3503" y="1735"/>
                    </a:moveTo>
                    <a:cubicBezTo>
                      <a:pt x="3503" y="2703"/>
                      <a:pt x="2736" y="3470"/>
                      <a:pt x="1769" y="3470"/>
                    </a:cubicBezTo>
                    <a:cubicBezTo>
                      <a:pt x="801" y="3470"/>
                      <a:pt x="1" y="2703"/>
                      <a:pt x="1" y="1735"/>
                    </a:cubicBezTo>
                    <a:cubicBezTo>
                      <a:pt x="1" y="768"/>
                      <a:pt x="801" y="1"/>
                      <a:pt x="1769" y="1"/>
                    </a:cubicBezTo>
                    <a:cubicBezTo>
                      <a:pt x="2736" y="1"/>
                      <a:pt x="3503" y="768"/>
                      <a:pt x="3503" y="17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5"/>
              <p:cNvSpPr/>
              <p:nvPr/>
            </p:nvSpPr>
            <p:spPr>
              <a:xfrm>
                <a:off x="1992550" y="3284325"/>
                <a:ext cx="3670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69" extrusionOk="0">
                    <a:moveTo>
                      <a:pt x="1468" y="735"/>
                    </a:moveTo>
                    <a:cubicBezTo>
                      <a:pt x="1468" y="1135"/>
                      <a:pt x="1134" y="1469"/>
                      <a:pt x="734" y="1469"/>
                    </a:cubicBezTo>
                    <a:cubicBezTo>
                      <a:pt x="334" y="1469"/>
                      <a:pt x="0" y="1135"/>
                      <a:pt x="0" y="735"/>
                    </a:cubicBezTo>
                    <a:cubicBezTo>
                      <a:pt x="0" y="334"/>
                      <a:pt x="334" y="1"/>
                      <a:pt x="734" y="1"/>
                    </a:cubicBezTo>
                    <a:cubicBezTo>
                      <a:pt x="1134" y="1"/>
                      <a:pt x="1468" y="334"/>
                      <a:pt x="1468" y="7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5"/>
              <p:cNvSpPr/>
              <p:nvPr/>
            </p:nvSpPr>
            <p:spPr>
              <a:xfrm>
                <a:off x="1967525" y="3267650"/>
                <a:ext cx="47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903" extrusionOk="0">
                    <a:moveTo>
                      <a:pt x="1902" y="935"/>
                    </a:moveTo>
                    <a:cubicBezTo>
                      <a:pt x="1902" y="1468"/>
                      <a:pt x="1468" y="1902"/>
                      <a:pt x="968" y="1902"/>
                    </a:cubicBezTo>
                    <a:cubicBezTo>
                      <a:pt x="434" y="1902"/>
                      <a:pt x="0" y="1468"/>
                      <a:pt x="0" y="935"/>
                    </a:cubicBezTo>
                    <a:cubicBezTo>
                      <a:pt x="0" y="434"/>
                      <a:pt x="434" y="1"/>
                      <a:pt x="968" y="1"/>
                    </a:cubicBezTo>
                    <a:cubicBezTo>
                      <a:pt x="1468" y="1"/>
                      <a:pt x="1902" y="434"/>
                      <a:pt x="1902" y="9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5"/>
              <p:cNvSpPr/>
              <p:nvPr/>
            </p:nvSpPr>
            <p:spPr>
              <a:xfrm>
                <a:off x="3391050" y="3223450"/>
                <a:ext cx="113425" cy="1126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4505" extrusionOk="0">
                    <a:moveTo>
                      <a:pt x="4537" y="2236"/>
                    </a:moveTo>
                    <a:cubicBezTo>
                      <a:pt x="4537" y="3503"/>
                      <a:pt x="3503" y="4504"/>
                      <a:pt x="2268" y="4504"/>
                    </a:cubicBezTo>
                    <a:cubicBezTo>
                      <a:pt x="1034" y="4504"/>
                      <a:pt x="0" y="3503"/>
                      <a:pt x="0" y="2236"/>
                    </a:cubicBezTo>
                    <a:cubicBezTo>
                      <a:pt x="0" y="1002"/>
                      <a:pt x="1034" y="1"/>
                      <a:pt x="2268" y="1"/>
                    </a:cubicBezTo>
                    <a:cubicBezTo>
                      <a:pt x="3503" y="1"/>
                      <a:pt x="4537" y="1002"/>
                      <a:pt x="4537" y="2236"/>
                    </a:cubicBezTo>
                    <a:close/>
                  </a:path>
                </a:pathLst>
              </a:custGeom>
              <a:solidFill>
                <a:srgbClr val="E9F7B2"/>
              </a:solidFill>
              <a:ln w="5000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5"/>
              <p:cNvSpPr/>
              <p:nvPr/>
            </p:nvSpPr>
            <p:spPr>
              <a:xfrm>
                <a:off x="3433575" y="3268500"/>
                <a:ext cx="47550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902" extrusionOk="0">
                    <a:moveTo>
                      <a:pt x="1902" y="967"/>
                    </a:moveTo>
                    <a:cubicBezTo>
                      <a:pt x="1902" y="1501"/>
                      <a:pt x="1501" y="1901"/>
                      <a:pt x="968" y="1901"/>
                    </a:cubicBezTo>
                    <a:cubicBezTo>
                      <a:pt x="434" y="1901"/>
                      <a:pt x="0" y="1501"/>
                      <a:pt x="0" y="967"/>
                    </a:cubicBezTo>
                    <a:cubicBezTo>
                      <a:pt x="0" y="434"/>
                      <a:pt x="434" y="0"/>
                      <a:pt x="968" y="0"/>
                    </a:cubicBezTo>
                    <a:cubicBezTo>
                      <a:pt x="1501" y="0"/>
                      <a:pt x="1902" y="434"/>
                      <a:pt x="1902" y="9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5"/>
              <p:cNvSpPr/>
              <p:nvPr/>
            </p:nvSpPr>
            <p:spPr>
              <a:xfrm>
                <a:off x="3401875" y="3247650"/>
                <a:ext cx="6090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436" extrusionOk="0">
                    <a:moveTo>
                      <a:pt x="2436" y="1201"/>
                    </a:moveTo>
                    <a:cubicBezTo>
                      <a:pt x="2436" y="1902"/>
                      <a:pt x="1902" y="2435"/>
                      <a:pt x="1235" y="2435"/>
                    </a:cubicBezTo>
                    <a:cubicBezTo>
                      <a:pt x="568" y="2435"/>
                      <a:pt x="1" y="1902"/>
                      <a:pt x="1" y="1201"/>
                    </a:cubicBezTo>
                    <a:cubicBezTo>
                      <a:pt x="1" y="534"/>
                      <a:pt x="568" y="0"/>
                      <a:pt x="1235" y="0"/>
                    </a:cubicBezTo>
                    <a:cubicBezTo>
                      <a:pt x="1902" y="0"/>
                      <a:pt x="2436" y="534"/>
                      <a:pt x="2436" y="12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5"/>
              <p:cNvSpPr/>
              <p:nvPr/>
            </p:nvSpPr>
            <p:spPr>
              <a:xfrm>
                <a:off x="3283450" y="3387750"/>
                <a:ext cx="87600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503" extrusionOk="0">
                    <a:moveTo>
                      <a:pt x="3503" y="1768"/>
                    </a:moveTo>
                    <a:cubicBezTo>
                      <a:pt x="3503" y="2736"/>
                      <a:pt x="2703" y="3503"/>
                      <a:pt x="1736" y="3503"/>
                    </a:cubicBezTo>
                    <a:cubicBezTo>
                      <a:pt x="768" y="3503"/>
                      <a:pt x="1" y="2736"/>
                      <a:pt x="1" y="1768"/>
                    </a:cubicBezTo>
                    <a:cubicBezTo>
                      <a:pt x="1" y="801"/>
                      <a:pt x="768" y="0"/>
                      <a:pt x="1736" y="0"/>
                    </a:cubicBezTo>
                    <a:cubicBezTo>
                      <a:pt x="2703" y="0"/>
                      <a:pt x="3503" y="801"/>
                      <a:pt x="3503" y="1768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5"/>
              <p:cNvSpPr/>
              <p:nvPr/>
            </p:nvSpPr>
            <p:spPr>
              <a:xfrm>
                <a:off x="3315975" y="3423600"/>
                <a:ext cx="367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9" y="734"/>
                    </a:moveTo>
                    <a:cubicBezTo>
                      <a:pt x="1469" y="1135"/>
                      <a:pt x="1135" y="1468"/>
                      <a:pt x="735" y="1468"/>
                    </a:cubicBezTo>
                    <a:cubicBezTo>
                      <a:pt x="334" y="1468"/>
                      <a:pt x="1" y="1135"/>
                      <a:pt x="1" y="734"/>
                    </a:cubicBezTo>
                    <a:cubicBezTo>
                      <a:pt x="1" y="334"/>
                      <a:pt x="334" y="1"/>
                      <a:pt x="735" y="1"/>
                    </a:cubicBezTo>
                    <a:cubicBezTo>
                      <a:pt x="1135" y="1"/>
                      <a:pt x="1469" y="334"/>
                      <a:pt x="1469" y="7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5"/>
              <p:cNvSpPr/>
              <p:nvPr/>
            </p:nvSpPr>
            <p:spPr>
              <a:xfrm>
                <a:off x="3290975" y="3406925"/>
                <a:ext cx="47550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902" extrusionOk="0">
                    <a:moveTo>
                      <a:pt x="1902" y="934"/>
                    </a:moveTo>
                    <a:cubicBezTo>
                      <a:pt x="1902" y="1468"/>
                      <a:pt x="1501" y="1902"/>
                      <a:pt x="968" y="1902"/>
                    </a:cubicBezTo>
                    <a:cubicBezTo>
                      <a:pt x="434" y="1902"/>
                      <a:pt x="0" y="1468"/>
                      <a:pt x="0" y="934"/>
                    </a:cubicBezTo>
                    <a:cubicBezTo>
                      <a:pt x="0" y="434"/>
                      <a:pt x="434" y="0"/>
                      <a:pt x="968" y="0"/>
                    </a:cubicBezTo>
                    <a:cubicBezTo>
                      <a:pt x="1501" y="0"/>
                      <a:pt x="1902" y="434"/>
                      <a:pt x="1902" y="9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5"/>
              <p:cNvSpPr/>
              <p:nvPr/>
            </p:nvSpPr>
            <p:spPr>
              <a:xfrm>
                <a:off x="3398550" y="2814825"/>
                <a:ext cx="87575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3504" extrusionOk="0">
                    <a:moveTo>
                      <a:pt x="3503" y="1735"/>
                    </a:moveTo>
                    <a:cubicBezTo>
                      <a:pt x="3503" y="2703"/>
                      <a:pt x="2702" y="3503"/>
                      <a:pt x="1735" y="3503"/>
                    </a:cubicBezTo>
                    <a:cubicBezTo>
                      <a:pt x="767" y="3503"/>
                      <a:pt x="0" y="2703"/>
                      <a:pt x="0" y="1735"/>
                    </a:cubicBezTo>
                    <a:cubicBezTo>
                      <a:pt x="0" y="768"/>
                      <a:pt x="767" y="1"/>
                      <a:pt x="1735" y="1"/>
                    </a:cubicBezTo>
                    <a:cubicBezTo>
                      <a:pt x="2702" y="1"/>
                      <a:pt x="3503" y="768"/>
                      <a:pt x="3503" y="1735"/>
                    </a:cubicBezTo>
                    <a:close/>
                  </a:path>
                </a:pathLst>
              </a:custGeom>
              <a:solidFill>
                <a:srgbClr val="E9F7B2"/>
              </a:solidFill>
              <a:ln w="4175" cap="flat" cmpd="sng">
                <a:solidFill>
                  <a:srgbClr val="B4CF4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5"/>
              <p:cNvSpPr/>
              <p:nvPr/>
            </p:nvSpPr>
            <p:spPr>
              <a:xfrm>
                <a:off x="3431075" y="2849850"/>
                <a:ext cx="375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502" extrusionOk="0">
                    <a:moveTo>
                      <a:pt x="1501" y="735"/>
                    </a:moveTo>
                    <a:cubicBezTo>
                      <a:pt x="1501" y="1168"/>
                      <a:pt x="1168" y="1502"/>
                      <a:pt x="734" y="1502"/>
                    </a:cubicBezTo>
                    <a:cubicBezTo>
                      <a:pt x="334" y="1502"/>
                      <a:pt x="0" y="1168"/>
                      <a:pt x="0" y="735"/>
                    </a:cubicBezTo>
                    <a:cubicBezTo>
                      <a:pt x="0" y="334"/>
                      <a:pt x="334" y="1"/>
                      <a:pt x="734" y="1"/>
                    </a:cubicBezTo>
                    <a:cubicBezTo>
                      <a:pt x="1168" y="1"/>
                      <a:pt x="1501" y="334"/>
                      <a:pt x="1501" y="7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5"/>
              <p:cNvSpPr/>
              <p:nvPr/>
            </p:nvSpPr>
            <p:spPr>
              <a:xfrm>
                <a:off x="3406875" y="2833175"/>
                <a:ext cx="47575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3" extrusionOk="0">
                    <a:moveTo>
                      <a:pt x="1902" y="968"/>
                    </a:moveTo>
                    <a:cubicBezTo>
                      <a:pt x="1902" y="1502"/>
                      <a:pt x="1469" y="1902"/>
                      <a:pt x="935" y="1902"/>
                    </a:cubicBezTo>
                    <a:cubicBezTo>
                      <a:pt x="434" y="1902"/>
                      <a:pt x="1" y="1502"/>
                      <a:pt x="1" y="968"/>
                    </a:cubicBezTo>
                    <a:cubicBezTo>
                      <a:pt x="1" y="434"/>
                      <a:pt x="434" y="1"/>
                      <a:pt x="935" y="1"/>
                    </a:cubicBezTo>
                    <a:cubicBezTo>
                      <a:pt x="1469" y="1"/>
                      <a:pt x="1902" y="434"/>
                      <a:pt x="1902" y="9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5"/>
              <p:cNvSpPr/>
              <p:nvPr/>
            </p:nvSpPr>
            <p:spPr>
              <a:xfrm>
                <a:off x="1945850" y="1151975"/>
                <a:ext cx="420325" cy="404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6179" extrusionOk="0">
                    <a:moveTo>
                      <a:pt x="0" y="1"/>
                    </a:moveTo>
                    <a:lnTo>
                      <a:pt x="0" y="8373"/>
                    </a:lnTo>
                    <a:lnTo>
                      <a:pt x="2902" y="8373"/>
                    </a:lnTo>
                    <a:lnTo>
                      <a:pt x="2902" y="7172"/>
                    </a:lnTo>
                    <a:cubicBezTo>
                      <a:pt x="6238" y="7573"/>
                      <a:pt x="8907" y="10041"/>
                      <a:pt x="9574" y="13277"/>
                    </a:cubicBezTo>
                    <a:lnTo>
                      <a:pt x="8440" y="13277"/>
                    </a:lnTo>
                    <a:lnTo>
                      <a:pt x="8440" y="16179"/>
                    </a:lnTo>
                    <a:lnTo>
                      <a:pt x="16812" y="16179"/>
                    </a:lnTo>
                    <a:lnTo>
                      <a:pt x="16812" y="13277"/>
                    </a:lnTo>
                    <a:lnTo>
                      <a:pt x="15211" y="13277"/>
                    </a:lnTo>
                    <a:cubicBezTo>
                      <a:pt x="14477" y="6972"/>
                      <a:pt x="9273" y="2002"/>
                      <a:pt x="2902" y="1568"/>
                    </a:cubicBezTo>
                    <a:lnTo>
                      <a:pt x="2902" y="1"/>
                    </a:lnTo>
                    <a:close/>
                  </a:path>
                </a:pathLst>
              </a:custGeom>
              <a:solidFill>
                <a:srgbClr val="AAAAAA"/>
              </a:solidFill>
              <a:ln w="2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5"/>
              <p:cNvSpPr/>
              <p:nvPr/>
            </p:nvSpPr>
            <p:spPr>
              <a:xfrm>
                <a:off x="2196025" y="1564775"/>
                <a:ext cx="133450" cy="46785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18714" extrusionOk="0">
                    <a:moveTo>
                      <a:pt x="0" y="0"/>
                    </a:moveTo>
                    <a:lnTo>
                      <a:pt x="0" y="18714"/>
                    </a:lnTo>
                    <a:lnTo>
                      <a:pt x="5337" y="18714"/>
                    </a:lnTo>
                    <a:lnTo>
                      <a:pt x="5337" y="0"/>
                    </a:lnTo>
                    <a:close/>
                  </a:path>
                </a:pathLst>
              </a:custGeom>
              <a:solidFill>
                <a:srgbClr val="F2F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5"/>
              <p:cNvSpPr/>
              <p:nvPr/>
            </p:nvSpPr>
            <p:spPr>
              <a:xfrm>
                <a:off x="2707225" y="1949225"/>
                <a:ext cx="12092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704" extrusionOk="0">
                    <a:moveTo>
                      <a:pt x="3936" y="0"/>
                    </a:moveTo>
                    <a:lnTo>
                      <a:pt x="3936" y="0"/>
                    </a:lnTo>
                    <a:cubicBezTo>
                      <a:pt x="2602" y="867"/>
                      <a:pt x="1301" y="1735"/>
                      <a:pt x="0" y="2602"/>
                    </a:cubicBezTo>
                    <a:cubicBezTo>
                      <a:pt x="1401" y="3302"/>
                      <a:pt x="2802" y="4003"/>
                      <a:pt x="4203" y="4703"/>
                    </a:cubicBezTo>
                    <a:cubicBezTo>
                      <a:pt x="4003" y="4136"/>
                      <a:pt x="3836" y="3536"/>
                      <a:pt x="3736" y="2935"/>
                    </a:cubicBezTo>
                    <a:cubicBezTo>
                      <a:pt x="4036" y="2902"/>
                      <a:pt x="4337" y="2902"/>
                      <a:pt x="4637" y="2869"/>
                    </a:cubicBezTo>
                    <a:lnTo>
                      <a:pt x="4837" y="2869"/>
                    </a:lnTo>
                    <a:lnTo>
                      <a:pt x="4837" y="1868"/>
                    </a:lnTo>
                    <a:lnTo>
                      <a:pt x="4637" y="1868"/>
                    </a:lnTo>
                    <a:cubicBezTo>
                      <a:pt x="4303" y="1868"/>
                      <a:pt x="3970" y="1901"/>
                      <a:pt x="3636" y="1901"/>
                    </a:cubicBezTo>
                    <a:cubicBezTo>
                      <a:pt x="3636" y="1301"/>
                      <a:pt x="3703" y="667"/>
                      <a:pt x="3936" y="0"/>
                    </a:cubicBezTo>
                    <a:close/>
                  </a:path>
                </a:pathLst>
              </a:custGeom>
              <a:solidFill>
                <a:srgbClr val="11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5"/>
              <p:cNvSpPr/>
              <p:nvPr/>
            </p:nvSpPr>
            <p:spPr>
              <a:xfrm>
                <a:off x="2707225" y="1949225"/>
                <a:ext cx="12092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704" fill="none" extrusionOk="0">
                    <a:moveTo>
                      <a:pt x="4837" y="1868"/>
                    </a:moveTo>
                    <a:cubicBezTo>
                      <a:pt x="4770" y="1868"/>
                      <a:pt x="4670" y="1868"/>
                      <a:pt x="4637" y="1868"/>
                    </a:cubicBezTo>
                    <a:cubicBezTo>
                      <a:pt x="4303" y="1868"/>
                      <a:pt x="3970" y="1901"/>
                      <a:pt x="3636" y="1901"/>
                    </a:cubicBezTo>
                    <a:cubicBezTo>
                      <a:pt x="3636" y="1301"/>
                      <a:pt x="3703" y="667"/>
                      <a:pt x="3936" y="0"/>
                    </a:cubicBezTo>
                    <a:lnTo>
                      <a:pt x="3936" y="0"/>
                    </a:lnTo>
                    <a:cubicBezTo>
                      <a:pt x="2602" y="867"/>
                      <a:pt x="1301" y="1735"/>
                      <a:pt x="0" y="2602"/>
                    </a:cubicBezTo>
                    <a:cubicBezTo>
                      <a:pt x="1401" y="3302"/>
                      <a:pt x="2802" y="4003"/>
                      <a:pt x="4203" y="4703"/>
                    </a:cubicBezTo>
                    <a:cubicBezTo>
                      <a:pt x="4003" y="4136"/>
                      <a:pt x="3836" y="3536"/>
                      <a:pt x="3736" y="2935"/>
                    </a:cubicBezTo>
                    <a:cubicBezTo>
                      <a:pt x="4036" y="2902"/>
                      <a:pt x="4337" y="2902"/>
                      <a:pt x="4637" y="2869"/>
                    </a:cubicBezTo>
                    <a:cubicBezTo>
                      <a:pt x="4670" y="2869"/>
                      <a:pt x="4770" y="2869"/>
                      <a:pt x="4837" y="2869"/>
                    </a:cubicBezTo>
                  </a:path>
                </a:pathLst>
              </a:custGeom>
              <a:noFill/>
              <a:ln w="2500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3807175" y="2993300"/>
                <a:ext cx="138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1" fill="none" extrusionOk="0">
                    <a:moveTo>
                      <a:pt x="0" y="0"/>
                    </a:moveTo>
                    <a:lnTo>
                      <a:pt x="5538" y="0"/>
                    </a:lnTo>
                  </a:path>
                </a:pathLst>
              </a:custGeom>
              <a:noFill/>
              <a:ln w="1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5"/>
              <p:cNvSpPr/>
              <p:nvPr/>
            </p:nvSpPr>
            <p:spPr>
              <a:xfrm>
                <a:off x="3020775" y="4637800"/>
                <a:ext cx="856475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34259" h="6172" extrusionOk="0">
                    <a:moveTo>
                      <a:pt x="0" y="1"/>
                    </a:moveTo>
                    <a:lnTo>
                      <a:pt x="0" y="6172"/>
                    </a:lnTo>
                    <a:lnTo>
                      <a:pt x="34258" y="6172"/>
                    </a:lnTo>
                    <a:lnTo>
                      <a:pt x="342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3020775" y="4637800"/>
                <a:ext cx="856475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34259" h="6172" fill="none" extrusionOk="0">
                    <a:moveTo>
                      <a:pt x="34258" y="6172"/>
                    </a:moveTo>
                    <a:lnTo>
                      <a:pt x="0" y="6172"/>
                    </a:lnTo>
                    <a:lnTo>
                      <a:pt x="0" y="1"/>
                    </a:lnTo>
                    <a:lnTo>
                      <a:pt x="34258" y="1"/>
                    </a:lnTo>
                  </a:path>
                </a:pathLst>
              </a:custGeom>
              <a:noFill/>
              <a:ln w="2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5"/>
              <p:cNvSpPr/>
              <p:nvPr/>
            </p:nvSpPr>
            <p:spPr>
              <a:xfrm>
                <a:off x="3076650" y="4649475"/>
                <a:ext cx="8014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32057" h="5338" extrusionOk="0">
                    <a:moveTo>
                      <a:pt x="0" y="5338"/>
                    </a:moveTo>
                    <a:lnTo>
                      <a:pt x="32057" y="5338"/>
                    </a:lnTo>
                    <a:lnTo>
                      <a:pt x="3205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F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5"/>
              <p:cNvSpPr/>
              <p:nvPr/>
            </p:nvSpPr>
            <p:spPr>
              <a:xfrm>
                <a:off x="2646350" y="4414300"/>
                <a:ext cx="419475" cy="403650"/>
              </a:xfrm>
              <a:custGeom>
                <a:avLst/>
                <a:gdLst/>
                <a:ahLst/>
                <a:cxnLst/>
                <a:rect l="l" t="t" r="r" b="b"/>
                <a:pathLst>
                  <a:path w="16779" h="16146" extrusionOk="0">
                    <a:moveTo>
                      <a:pt x="16779" y="16146"/>
                    </a:moveTo>
                    <a:lnTo>
                      <a:pt x="16779" y="7807"/>
                    </a:lnTo>
                    <a:lnTo>
                      <a:pt x="13910" y="7807"/>
                    </a:lnTo>
                    <a:lnTo>
                      <a:pt x="13910" y="8974"/>
                    </a:lnTo>
                    <a:cubicBezTo>
                      <a:pt x="10574" y="8607"/>
                      <a:pt x="7906" y="6139"/>
                      <a:pt x="7239" y="2870"/>
                    </a:cubicBezTo>
                    <a:lnTo>
                      <a:pt x="8373" y="2870"/>
                    </a:lnTo>
                    <a:lnTo>
                      <a:pt x="8373" y="1"/>
                    </a:lnTo>
                    <a:lnTo>
                      <a:pt x="0" y="1"/>
                    </a:lnTo>
                    <a:lnTo>
                      <a:pt x="0" y="2870"/>
                    </a:lnTo>
                    <a:lnTo>
                      <a:pt x="1601" y="2870"/>
                    </a:lnTo>
                    <a:cubicBezTo>
                      <a:pt x="2335" y="9174"/>
                      <a:pt x="7539" y="14144"/>
                      <a:pt x="13910" y="14578"/>
                    </a:cubicBezTo>
                    <a:lnTo>
                      <a:pt x="13910" y="16146"/>
                    </a:lnTo>
                    <a:close/>
                  </a:path>
                </a:pathLst>
              </a:custGeom>
              <a:solidFill>
                <a:srgbClr val="AAAAAA"/>
              </a:solidFill>
              <a:ln w="2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5"/>
              <p:cNvSpPr/>
              <p:nvPr/>
            </p:nvSpPr>
            <p:spPr>
              <a:xfrm>
                <a:off x="2707225" y="2241100"/>
                <a:ext cx="12092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704" extrusionOk="0">
                    <a:moveTo>
                      <a:pt x="3936" y="0"/>
                    </a:moveTo>
                    <a:lnTo>
                      <a:pt x="3936" y="0"/>
                    </a:lnTo>
                    <a:cubicBezTo>
                      <a:pt x="2602" y="867"/>
                      <a:pt x="1301" y="1735"/>
                      <a:pt x="0" y="2602"/>
                    </a:cubicBezTo>
                    <a:cubicBezTo>
                      <a:pt x="1401" y="3302"/>
                      <a:pt x="2802" y="4003"/>
                      <a:pt x="4203" y="4703"/>
                    </a:cubicBezTo>
                    <a:cubicBezTo>
                      <a:pt x="4003" y="4136"/>
                      <a:pt x="3836" y="3536"/>
                      <a:pt x="3736" y="2935"/>
                    </a:cubicBezTo>
                    <a:cubicBezTo>
                      <a:pt x="4036" y="2902"/>
                      <a:pt x="4337" y="2902"/>
                      <a:pt x="4637" y="2869"/>
                    </a:cubicBezTo>
                    <a:lnTo>
                      <a:pt x="4837" y="2869"/>
                    </a:lnTo>
                    <a:lnTo>
                      <a:pt x="4837" y="1868"/>
                    </a:lnTo>
                    <a:lnTo>
                      <a:pt x="4637" y="1868"/>
                    </a:lnTo>
                    <a:cubicBezTo>
                      <a:pt x="4303" y="1868"/>
                      <a:pt x="3970" y="1901"/>
                      <a:pt x="3636" y="1901"/>
                    </a:cubicBezTo>
                    <a:cubicBezTo>
                      <a:pt x="3636" y="1301"/>
                      <a:pt x="3703" y="667"/>
                      <a:pt x="3936" y="0"/>
                    </a:cubicBezTo>
                    <a:close/>
                  </a:path>
                </a:pathLst>
              </a:custGeom>
              <a:solidFill>
                <a:srgbClr val="11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5"/>
              <p:cNvSpPr/>
              <p:nvPr/>
            </p:nvSpPr>
            <p:spPr>
              <a:xfrm>
                <a:off x="2707225" y="2241100"/>
                <a:ext cx="12092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704" fill="none" extrusionOk="0">
                    <a:moveTo>
                      <a:pt x="4837" y="1868"/>
                    </a:moveTo>
                    <a:cubicBezTo>
                      <a:pt x="4770" y="1868"/>
                      <a:pt x="4670" y="1868"/>
                      <a:pt x="4637" y="1868"/>
                    </a:cubicBezTo>
                    <a:cubicBezTo>
                      <a:pt x="4303" y="1868"/>
                      <a:pt x="3970" y="1901"/>
                      <a:pt x="3636" y="1901"/>
                    </a:cubicBezTo>
                    <a:cubicBezTo>
                      <a:pt x="3636" y="1301"/>
                      <a:pt x="3703" y="667"/>
                      <a:pt x="3936" y="0"/>
                    </a:cubicBezTo>
                    <a:lnTo>
                      <a:pt x="3936" y="0"/>
                    </a:lnTo>
                    <a:cubicBezTo>
                      <a:pt x="2602" y="867"/>
                      <a:pt x="1301" y="1735"/>
                      <a:pt x="0" y="2602"/>
                    </a:cubicBezTo>
                    <a:cubicBezTo>
                      <a:pt x="1401" y="3302"/>
                      <a:pt x="2802" y="4003"/>
                      <a:pt x="4203" y="4703"/>
                    </a:cubicBezTo>
                    <a:cubicBezTo>
                      <a:pt x="4003" y="4136"/>
                      <a:pt x="3836" y="3536"/>
                      <a:pt x="3736" y="2935"/>
                    </a:cubicBezTo>
                    <a:cubicBezTo>
                      <a:pt x="4036" y="2902"/>
                      <a:pt x="4337" y="2902"/>
                      <a:pt x="4637" y="2869"/>
                    </a:cubicBezTo>
                    <a:cubicBezTo>
                      <a:pt x="4670" y="2869"/>
                      <a:pt x="4770" y="2869"/>
                      <a:pt x="4837" y="2869"/>
                    </a:cubicBezTo>
                  </a:path>
                </a:pathLst>
              </a:custGeom>
              <a:noFill/>
              <a:ln w="2500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5"/>
              <p:cNvSpPr/>
              <p:nvPr/>
            </p:nvSpPr>
            <p:spPr>
              <a:xfrm>
                <a:off x="1472175" y="2993300"/>
                <a:ext cx="555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217" h="1" fill="none" extrusionOk="0">
                    <a:moveTo>
                      <a:pt x="0" y="0"/>
                    </a:moveTo>
                    <a:lnTo>
                      <a:pt x="22216" y="0"/>
                    </a:lnTo>
                  </a:path>
                </a:pathLst>
              </a:custGeom>
              <a:noFill/>
              <a:ln w="10850" cap="flat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9" name="Google Shape;319;p25"/>
          <p:cNvSpPr txBox="1"/>
          <p:nvPr/>
        </p:nvSpPr>
        <p:spPr>
          <a:xfrm>
            <a:off x="2033675" y="270875"/>
            <a:ext cx="136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AGITATOR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20" name="Google Shape;320;p25"/>
          <p:cNvSpPr txBox="1"/>
          <p:nvPr/>
        </p:nvSpPr>
        <p:spPr>
          <a:xfrm>
            <a:off x="4194425" y="2780700"/>
            <a:ext cx="136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WATER JACKET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21" name="Google Shape;321;p25"/>
          <p:cNvSpPr txBox="1"/>
          <p:nvPr/>
        </p:nvSpPr>
        <p:spPr>
          <a:xfrm>
            <a:off x="1105000" y="2780700"/>
            <a:ext cx="89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FERMENTER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22" name="Google Shape;322;p25"/>
          <p:cNvSpPr txBox="1"/>
          <p:nvPr/>
        </p:nvSpPr>
        <p:spPr>
          <a:xfrm>
            <a:off x="647300" y="1761525"/>
            <a:ext cx="89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AIR IN →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23" name="Google Shape;323;p25"/>
          <p:cNvSpPr txBox="1"/>
          <p:nvPr/>
        </p:nvSpPr>
        <p:spPr>
          <a:xfrm>
            <a:off x="502250" y="1213850"/>
            <a:ext cx="118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NUTRIENTS IN →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4164625" y="4324525"/>
            <a:ext cx="118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PRODUCT OUT →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25" name="Google Shape;325;p25"/>
          <p:cNvSpPr txBox="1"/>
          <p:nvPr/>
        </p:nvSpPr>
        <p:spPr>
          <a:xfrm>
            <a:off x="5699300" y="1617450"/>
            <a:ext cx="2616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/>
                <a:ea typeface="Cambria"/>
                <a:cs typeface="Cambria"/>
                <a:sym typeface="Cambria"/>
              </a:rPr>
              <a:t>Industrial fermenters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are used to grow microorganisms on an industrial scale.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 order to maximise the growth rate of microorganisms,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conditions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the fermenter have to be carefully controlled.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2A14AFD-0BA6-9B45-BA8D-CB31117E40E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B167F34-D967-5C0E-EC8D-C6E99516E93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CC37B-3AB2-C36F-DB74-7D8F0658A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88530-2F99-AD35-C78F-D350CD56B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Conditions in the Fermenter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1" name="Google Shape;33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Conditions in the fermenter are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carefully controlled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aseline="300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Aseptic technique is practiced during industrial fermentation.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fermenter is regularly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steam-cleaned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kill any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unwanted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ensures only the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desired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 will grow.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fermenter is kept at an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optimum temperature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Temperature and pH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probes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ensure optimum conditions are being maintained.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the temperature is too </a:t>
            </a:r>
            <a:r>
              <a:rPr lang="en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high</a:t>
            </a:r>
            <a:r>
              <a:rPr lang="en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enzymes in the microorganisms will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denature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the temperature is too </a:t>
            </a:r>
            <a:r>
              <a:rPr lang="en" b="1" dirty="0">
                <a:solidFill>
                  <a:srgbClr val="C9DAF8"/>
                </a:solidFill>
                <a:latin typeface="Cambria"/>
                <a:ea typeface="Cambria"/>
                <a:cs typeface="Cambria"/>
                <a:sym typeface="Cambria"/>
              </a:rPr>
              <a:t>low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there will not be enough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kinetic energy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enzymes to work quickly.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fermenter is continually supplied with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oxygen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fed in the form of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sterile air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which ensures no contamination.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Oxygen is required for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aerobic respiration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the microorganisms.</a:t>
            </a:r>
            <a:endParaRPr sz="16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2" name="Google Shape;33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2E743D7-580C-0478-066F-A716938748B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8DE8B04-B2AB-2972-F5B8-91BC60CA742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36E84-1D0E-3ED5-C4E7-280D63A62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B0A61-7B5E-1617-833C-A40615523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Conditions in the Fermenter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8" name="Google Shape;33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 startAt="4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Nutrients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are constantly added to the fermenter.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Nutrients are needed for the microorganisms to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respire.</a:t>
            </a:r>
            <a:endParaRPr b="1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energy released from respiration will allow the microorganisms to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grow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reproduce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 startAt="4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fermenter is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agitated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Paddles in the fermenter will continually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stir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mixture.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ensures that the microorganisms and their nutrients are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evenly distributed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fermenter.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It also ensures the fermenter is sufficiently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aerated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(full of oxygen).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9" name="Google Shape;33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C9B0D9A-8B07-DE55-230E-40E30AA7A18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84456D2-1EF6-4937-A27C-E11ABC028EC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5A56D-A5EB-5769-FBDB-EF69F99BC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73F1F-266D-E0A5-14BC-1F0E1C351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8"/>
          <p:cNvPicPr preferRelativeResize="0"/>
          <p:nvPr/>
        </p:nvPicPr>
        <p:blipFill rotWithShape="1">
          <a:blip r:embed="rId3">
            <a:alphaModFix/>
          </a:blip>
          <a:srcRect t="2324"/>
          <a:stretch/>
        </p:blipFill>
        <p:spPr>
          <a:xfrm>
            <a:off x="5194716" y="0"/>
            <a:ext cx="39492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6" name="Google Shape;346;p28"/>
          <p:cNvSpPr txBox="1"/>
          <p:nvPr/>
        </p:nvSpPr>
        <p:spPr>
          <a:xfrm>
            <a:off x="1078750" y="2067000"/>
            <a:ext cx="30456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conditions in fermenters are continually monitored to ensure that the conditions for growth of the microorganisms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optimal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7" name="Google Shape;347;p28"/>
          <p:cNvCxnSpPr/>
          <p:nvPr/>
        </p:nvCxnSpPr>
        <p:spPr>
          <a:xfrm flipH="1">
            <a:off x="5194725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829D724-D063-8464-7220-031DB0853A9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35891AF-932E-4813-4D1D-32BBF99189D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4413C-0105-8052-0061-B6F9AFB69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3AF4A-D062-4BD2-BF65-4062D6A4E8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Using Yeast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5.5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role of yeast in the production of food including bread.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 can be used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grow food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Microorganisms grow quickly and only require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basic nutrients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grow.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example of a microorganism used to produce food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yeast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Yeast is a microscopic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fungus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Yeast respires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anaerobically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create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ethanol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dioxide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GLUCOSE → ETHANOL + CARBON DIOXIDE</a:t>
            </a:r>
            <a:endParaRPr sz="14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12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</a:t>
            </a:r>
            <a:r>
              <a:rPr lang="en" sz="14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5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OH + </a:t>
            </a:r>
            <a:r>
              <a:rPr lang="en" sz="14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CO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 sz="14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35E84AE-3309-8A73-E215-84F55EB037B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E99C044-B0E6-E505-04B0-C9B78ECBC22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D4E89-3F9E-9DAB-6B99-92789E162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880E5-9AB0-D572-4277-1E10ABC36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Making Bread and Beer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1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Ethanol and carbon dioxide from yeast respiration have uses in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production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dioxide is used to make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bread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forms bubbles of gas in the dough of the bread.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causes the dough of the bread to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rise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Ethanol is used to make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beer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Glucose is added to a mixture.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Yeast is added and the container is sealed to prevent oxygen entering.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yeast respires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anaerobically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converts the glucose to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ethanol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- an alcohol.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Beer production video.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797" y="1428622"/>
            <a:ext cx="2268337" cy="219087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" name="Google Shape;72;p15"/>
          <p:cNvSpPr txBox="1"/>
          <p:nvPr/>
        </p:nvSpPr>
        <p:spPr>
          <a:xfrm>
            <a:off x="5605963" y="3675198"/>
            <a:ext cx="2302003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Yeast (</a:t>
            </a:r>
            <a:r>
              <a:rPr lang="en" sz="1200" i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S. cerevisiae</a:t>
            </a: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 is used in the production of both </a:t>
            </a:r>
            <a:r>
              <a:rPr lang="en" sz="12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bread </a:t>
            </a: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2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beer</a:t>
            </a: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F6420A3-53B5-3675-DB9E-68775512A77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9D01EE5-CCC5-4343-CFF3-817953EE988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974F6-D817-2417-26DA-5532D5684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7E2D6-A9A2-0D55-E2C3-8CF80F20A6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16879" r="5190"/>
          <a:stretch/>
        </p:blipFill>
        <p:spPr>
          <a:xfrm>
            <a:off x="3130231" y="0"/>
            <a:ext cx="601376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400150" y="1861800"/>
            <a:ext cx="21621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Yeast releases CO</a:t>
            </a:r>
            <a:r>
              <a:rPr lang="en" baseline="-25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when it respires anaerobically.</a:t>
            </a: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used in breadmaking to help the dough </a:t>
            </a:r>
            <a:r>
              <a:rPr lang="en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rise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0" name="Google Shape;80;p16"/>
          <p:cNvCxnSpPr/>
          <p:nvPr/>
        </p:nvCxnSpPr>
        <p:spPr>
          <a:xfrm flipH="1">
            <a:off x="3129025" y="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4FDC367-176D-8D83-C604-4341CAAE9F2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E1B7CC-0895-AB55-02EC-240C7B00A40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3CED0-D2DC-61D1-E256-116AC2054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8B1EA8-4A66-3E47-8FEC-6AF144050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l="43281"/>
          <a:stretch/>
        </p:blipFill>
        <p:spPr>
          <a:xfrm>
            <a:off x="3957750" y="0"/>
            <a:ext cx="5186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502350" y="1943700"/>
            <a:ext cx="29697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Yeast also releases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ethanol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during anaerobic respiration.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is vital for creating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alcoholic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drinks like beer.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8" name="Google Shape;88;p17"/>
          <p:cNvCxnSpPr/>
          <p:nvPr/>
        </p:nvCxnSpPr>
        <p:spPr>
          <a:xfrm flipH="1">
            <a:off x="3956550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B965C6A-4935-3BE5-2D01-8B8282E549D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1886E22-A0FD-24B6-9507-6C4A33B99DD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C7F5A-4E79-EC80-B087-3E9970DBD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1C5DA-AEAA-75F4-28D3-6A9CE70B7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Investigating Respiration in Yeast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Specification Point 5.6</a:t>
            </a:r>
            <a:endParaRPr sz="17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Practical: investigate the role of anaerobic respiration by yeast in different conditions.</a:t>
            </a:r>
            <a:endParaRPr sz="13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Yeast releases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700" b="1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during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anaerobic respiration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rate of CO</a:t>
            </a:r>
            <a:r>
              <a:rPr lang="en" sz="1700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 production can be used to measure the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rate of respiration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AutoNum type="arabicPeriod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Mix yeast and glucose in a test tube and cover with layer of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oil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lphaL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oil prevents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oxygen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from reaching the yeast, ensuring respiration will be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anaerobic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AutoNum type="arabicPeriod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Connect the test tube to another test tube full of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limewater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lphaL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Use a capillary tube to link the two test tubes.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AutoNum type="arabicPeriod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As the yeast respires, bubbles of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700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will be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 released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lphaL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As the temperature increases, more bubbles of CO</a:t>
            </a:r>
            <a:r>
              <a:rPr lang="en" sz="1300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will be released per minute.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AutoNum type="arabicPeriod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The CO</a:t>
            </a:r>
            <a:r>
              <a:rPr lang="en" sz="1700" baseline="-25000"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will cause the limewater to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turn cloudy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9A7D0B5-068C-E51C-FA99-F60E0EB245E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C22B691-CEF7-7EA8-B43D-F6AD06A2837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2A18B-F6E9-06F6-75A0-434E5F287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9FE3C-85E1-6791-5070-3FAA2268E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1" name="Google Shape;101;p19"/>
          <p:cNvGrpSpPr/>
          <p:nvPr/>
        </p:nvGrpSpPr>
        <p:grpSpPr>
          <a:xfrm>
            <a:off x="2022150" y="329682"/>
            <a:ext cx="1408834" cy="4484128"/>
            <a:chOff x="3274700" y="611875"/>
            <a:chExt cx="1404900" cy="4461375"/>
          </a:xfrm>
        </p:grpSpPr>
        <p:sp>
          <p:nvSpPr>
            <p:cNvPr id="102" name="Google Shape;102;p19"/>
            <p:cNvSpPr/>
            <p:nvPr/>
          </p:nvSpPr>
          <p:spPr>
            <a:xfrm>
              <a:off x="3327425" y="4160850"/>
              <a:ext cx="400000" cy="912400"/>
            </a:xfrm>
            <a:custGeom>
              <a:avLst/>
              <a:gdLst/>
              <a:ahLst/>
              <a:cxnLst/>
              <a:rect l="l" t="t" r="r" b="b"/>
              <a:pathLst>
                <a:path w="16000" h="36496" extrusionOk="0">
                  <a:moveTo>
                    <a:pt x="1" y="1"/>
                  </a:moveTo>
                  <a:lnTo>
                    <a:pt x="1" y="28496"/>
                  </a:lnTo>
                  <a:cubicBezTo>
                    <a:pt x="1" y="32914"/>
                    <a:pt x="3583" y="36496"/>
                    <a:pt x="8000" y="36496"/>
                  </a:cubicBezTo>
                  <a:cubicBezTo>
                    <a:pt x="12418" y="36496"/>
                    <a:pt x="16000" y="32914"/>
                    <a:pt x="16000" y="28496"/>
                  </a:cubicBezTo>
                  <a:lnTo>
                    <a:pt x="16000" y="1"/>
                  </a:lnTo>
                  <a:close/>
                </a:path>
              </a:pathLst>
            </a:custGeom>
            <a:solidFill>
              <a:srgbClr val="FFF0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9"/>
            <p:cNvSpPr/>
            <p:nvPr/>
          </p:nvSpPr>
          <p:spPr>
            <a:xfrm>
              <a:off x="3327425" y="4160850"/>
              <a:ext cx="400000" cy="912400"/>
            </a:xfrm>
            <a:custGeom>
              <a:avLst/>
              <a:gdLst/>
              <a:ahLst/>
              <a:cxnLst/>
              <a:rect l="l" t="t" r="r" b="b"/>
              <a:pathLst>
                <a:path w="16000" h="36496" fill="none" extrusionOk="0">
                  <a:moveTo>
                    <a:pt x="8000" y="36496"/>
                  </a:moveTo>
                  <a:cubicBezTo>
                    <a:pt x="3583" y="36496"/>
                    <a:pt x="1" y="32914"/>
                    <a:pt x="1" y="28496"/>
                  </a:cubicBezTo>
                  <a:lnTo>
                    <a:pt x="1" y="1"/>
                  </a:lnTo>
                  <a:lnTo>
                    <a:pt x="16000" y="1"/>
                  </a:lnTo>
                  <a:lnTo>
                    <a:pt x="16000" y="28496"/>
                  </a:lnTo>
                  <a:cubicBezTo>
                    <a:pt x="16000" y="32914"/>
                    <a:pt x="12418" y="36496"/>
                    <a:pt x="8000" y="36496"/>
                  </a:cubicBezTo>
                  <a:close/>
                  <a:moveTo>
                    <a:pt x="8000" y="36496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9"/>
            <p:cNvSpPr/>
            <p:nvPr/>
          </p:nvSpPr>
          <p:spPr>
            <a:xfrm>
              <a:off x="3328425" y="2351050"/>
              <a:ext cx="398000" cy="398000"/>
            </a:xfrm>
            <a:custGeom>
              <a:avLst/>
              <a:gdLst/>
              <a:ahLst/>
              <a:cxnLst/>
              <a:rect l="l" t="t" r="r" b="b"/>
              <a:pathLst>
                <a:path w="15920" h="15920" extrusionOk="0">
                  <a:moveTo>
                    <a:pt x="2866" y="0"/>
                  </a:moveTo>
                  <a:cubicBezTo>
                    <a:pt x="1274" y="0"/>
                    <a:pt x="1" y="1274"/>
                    <a:pt x="1" y="2866"/>
                  </a:cubicBezTo>
                  <a:lnTo>
                    <a:pt x="1" y="13054"/>
                  </a:lnTo>
                  <a:cubicBezTo>
                    <a:pt x="1" y="14606"/>
                    <a:pt x="1274" y="15920"/>
                    <a:pt x="2866" y="15920"/>
                  </a:cubicBezTo>
                  <a:lnTo>
                    <a:pt x="13055" y="15920"/>
                  </a:lnTo>
                  <a:cubicBezTo>
                    <a:pt x="14646" y="15920"/>
                    <a:pt x="15920" y="14606"/>
                    <a:pt x="15920" y="13054"/>
                  </a:cubicBezTo>
                  <a:lnTo>
                    <a:pt x="15920" y="2866"/>
                  </a:lnTo>
                  <a:cubicBezTo>
                    <a:pt x="15920" y="1274"/>
                    <a:pt x="14646" y="0"/>
                    <a:pt x="13055" y="0"/>
                  </a:cubicBezTo>
                  <a:close/>
                </a:path>
              </a:pathLst>
            </a:custGeom>
            <a:solidFill>
              <a:srgbClr val="82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9"/>
            <p:cNvSpPr/>
            <p:nvPr/>
          </p:nvSpPr>
          <p:spPr>
            <a:xfrm>
              <a:off x="3328425" y="2351050"/>
              <a:ext cx="398000" cy="398000"/>
            </a:xfrm>
            <a:custGeom>
              <a:avLst/>
              <a:gdLst/>
              <a:ahLst/>
              <a:cxnLst/>
              <a:rect l="l" t="t" r="r" b="b"/>
              <a:pathLst>
                <a:path w="15920" h="15920" fill="none" extrusionOk="0">
                  <a:moveTo>
                    <a:pt x="13055" y="0"/>
                  </a:moveTo>
                  <a:lnTo>
                    <a:pt x="2866" y="0"/>
                  </a:lnTo>
                  <a:cubicBezTo>
                    <a:pt x="1274" y="0"/>
                    <a:pt x="1" y="1274"/>
                    <a:pt x="1" y="2866"/>
                  </a:cubicBezTo>
                  <a:lnTo>
                    <a:pt x="1" y="13054"/>
                  </a:lnTo>
                  <a:cubicBezTo>
                    <a:pt x="1" y="14606"/>
                    <a:pt x="1274" y="15920"/>
                    <a:pt x="2866" y="15920"/>
                  </a:cubicBezTo>
                  <a:lnTo>
                    <a:pt x="13055" y="15920"/>
                  </a:lnTo>
                  <a:cubicBezTo>
                    <a:pt x="14646" y="15920"/>
                    <a:pt x="15920" y="14606"/>
                    <a:pt x="15920" y="13054"/>
                  </a:cubicBezTo>
                  <a:lnTo>
                    <a:pt x="15920" y="2866"/>
                  </a:lnTo>
                  <a:cubicBezTo>
                    <a:pt x="15920" y="1274"/>
                    <a:pt x="14646" y="0"/>
                    <a:pt x="13055" y="0"/>
                  </a:cubicBezTo>
                  <a:close/>
                  <a:moveTo>
                    <a:pt x="13055" y="0"/>
                  </a:moveTo>
                  <a:close/>
                </a:path>
              </a:pathLst>
            </a:custGeom>
            <a:noFill/>
            <a:ln w="12925" cap="flat" cmpd="sng">
              <a:solidFill>
                <a:srgbClr val="000000"/>
              </a:solidFill>
              <a:prstDash val="solid"/>
              <a:miter lim="397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9"/>
            <p:cNvSpPr/>
            <p:nvPr/>
          </p:nvSpPr>
          <p:spPr>
            <a:xfrm>
              <a:off x="3366250" y="611875"/>
              <a:ext cx="97525" cy="2438650"/>
            </a:xfrm>
            <a:custGeom>
              <a:avLst/>
              <a:gdLst/>
              <a:ahLst/>
              <a:cxnLst/>
              <a:rect l="l" t="t" r="r" b="b"/>
              <a:pathLst>
                <a:path w="3901" h="97546" extrusionOk="0">
                  <a:moveTo>
                    <a:pt x="0" y="0"/>
                  </a:moveTo>
                  <a:lnTo>
                    <a:pt x="0" y="97545"/>
                  </a:lnTo>
                  <a:lnTo>
                    <a:pt x="3900" y="97545"/>
                  </a:lnTo>
                  <a:lnTo>
                    <a:pt x="3900" y="37809"/>
                  </a:lnTo>
                  <a:cubicBezTo>
                    <a:pt x="3900" y="36734"/>
                    <a:pt x="3025" y="35858"/>
                    <a:pt x="1990" y="35858"/>
                  </a:cubicBezTo>
                  <a:cubicBezTo>
                    <a:pt x="1393" y="35858"/>
                    <a:pt x="915" y="35381"/>
                    <a:pt x="915" y="34824"/>
                  </a:cubicBezTo>
                  <a:lnTo>
                    <a:pt x="915" y="21889"/>
                  </a:lnTo>
                  <a:cubicBezTo>
                    <a:pt x="915" y="21292"/>
                    <a:pt x="1393" y="20815"/>
                    <a:pt x="1990" y="20815"/>
                  </a:cubicBezTo>
                  <a:cubicBezTo>
                    <a:pt x="3025" y="20815"/>
                    <a:pt x="3900" y="19939"/>
                    <a:pt x="3900" y="18904"/>
                  </a:cubicBezTo>
                  <a:lnTo>
                    <a:pt x="39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3366250" y="611875"/>
              <a:ext cx="25" cy="2438650"/>
            </a:xfrm>
            <a:custGeom>
              <a:avLst/>
              <a:gdLst/>
              <a:ahLst/>
              <a:cxnLst/>
              <a:rect l="l" t="t" r="r" b="b"/>
              <a:pathLst>
                <a:path w="1" h="97546" fill="none" extrusionOk="0">
                  <a:moveTo>
                    <a:pt x="0" y="0"/>
                  </a:moveTo>
                  <a:lnTo>
                    <a:pt x="0" y="97545"/>
                  </a:lnTo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9"/>
            <p:cNvSpPr/>
            <p:nvPr/>
          </p:nvSpPr>
          <p:spPr>
            <a:xfrm>
              <a:off x="3317475" y="1132225"/>
              <a:ext cx="48800" cy="376125"/>
            </a:xfrm>
            <a:custGeom>
              <a:avLst/>
              <a:gdLst/>
              <a:ahLst/>
              <a:cxnLst/>
              <a:rect l="l" t="t" r="r" b="b"/>
              <a:pathLst>
                <a:path w="1952" h="15045" extrusionOk="0">
                  <a:moveTo>
                    <a:pt x="1" y="1"/>
                  </a:moveTo>
                  <a:lnTo>
                    <a:pt x="1" y="15044"/>
                  </a:lnTo>
                  <a:lnTo>
                    <a:pt x="1951" y="15044"/>
                  </a:lnTo>
                  <a:lnTo>
                    <a:pt x="195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9"/>
            <p:cNvSpPr/>
            <p:nvPr/>
          </p:nvSpPr>
          <p:spPr>
            <a:xfrm>
              <a:off x="3317475" y="1132225"/>
              <a:ext cx="48800" cy="376125"/>
            </a:xfrm>
            <a:custGeom>
              <a:avLst/>
              <a:gdLst/>
              <a:ahLst/>
              <a:cxnLst/>
              <a:rect l="l" t="t" r="r" b="b"/>
              <a:pathLst>
                <a:path w="1952" h="15045" fill="none" extrusionOk="0">
                  <a:moveTo>
                    <a:pt x="1" y="15044"/>
                  </a:moveTo>
                  <a:lnTo>
                    <a:pt x="1951" y="15044"/>
                  </a:lnTo>
                  <a:lnTo>
                    <a:pt x="1951" y="1"/>
                  </a:lnTo>
                  <a:lnTo>
                    <a:pt x="1" y="1"/>
                  </a:lnTo>
                  <a:close/>
                  <a:moveTo>
                    <a:pt x="1" y="15044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>
              <a:off x="3389125" y="1132225"/>
              <a:ext cx="232850" cy="376125"/>
            </a:xfrm>
            <a:custGeom>
              <a:avLst/>
              <a:gdLst/>
              <a:ahLst/>
              <a:cxnLst/>
              <a:rect l="l" t="t" r="r" b="b"/>
              <a:pathLst>
                <a:path w="9314" h="15045" extrusionOk="0">
                  <a:moveTo>
                    <a:pt x="1234" y="1"/>
                  </a:moveTo>
                  <a:cubicBezTo>
                    <a:pt x="558" y="1"/>
                    <a:pt x="0" y="558"/>
                    <a:pt x="0" y="1235"/>
                  </a:cubicBezTo>
                  <a:lnTo>
                    <a:pt x="0" y="13811"/>
                  </a:lnTo>
                  <a:cubicBezTo>
                    <a:pt x="0" y="14487"/>
                    <a:pt x="558" y="15044"/>
                    <a:pt x="1234" y="15044"/>
                  </a:cubicBezTo>
                  <a:lnTo>
                    <a:pt x="5612" y="15044"/>
                  </a:lnTo>
                  <a:cubicBezTo>
                    <a:pt x="7642" y="15044"/>
                    <a:pt x="9313" y="13413"/>
                    <a:pt x="9313" y="11343"/>
                  </a:cubicBezTo>
                  <a:lnTo>
                    <a:pt x="9313" y="3702"/>
                  </a:lnTo>
                  <a:cubicBezTo>
                    <a:pt x="9313" y="1672"/>
                    <a:pt x="7642" y="1"/>
                    <a:pt x="561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3719450" y="1190925"/>
              <a:ext cx="72650" cy="259725"/>
            </a:xfrm>
            <a:custGeom>
              <a:avLst/>
              <a:gdLst/>
              <a:ahLst/>
              <a:cxnLst/>
              <a:rect l="l" t="t" r="r" b="b"/>
              <a:pathLst>
                <a:path w="2906" h="10389" extrusionOk="0">
                  <a:moveTo>
                    <a:pt x="836" y="1"/>
                  </a:moveTo>
                  <a:cubicBezTo>
                    <a:pt x="359" y="1"/>
                    <a:pt x="0" y="399"/>
                    <a:pt x="0" y="837"/>
                  </a:cubicBezTo>
                  <a:lnTo>
                    <a:pt x="0" y="9552"/>
                  </a:lnTo>
                  <a:cubicBezTo>
                    <a:pt x="0" y="9990"/>
                    <a:pt x="359" y="10388"/>
                    <a:pt x="836" y="10388"/>
                  </a:cubicBezTo>
                  <a:lnTo>
                    <a:pt x="2070" y="10388"/>
                  </a:lnTo>
                  <a:cubicBezTo>
                    <a:pt x="2547" y="10388"/>
                    <a:pt x="2906" y="9990"/>
                    <a:pt x="2906" y="9552"/>
                  </a:cubicBezTo>
                  <a:lnTo>
                    <a:pt x="2906" y="837"/>
                  </a:lnTo>
                  <a:cubicBezTo>
                    <a:pt x="2906" y="399"/>
                    <a:pt x="2547" y="1"/>
                    <a:pt x="2070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3719450" y="1190925"/>
              <a:ext cx="72650" cy="259725"/>
            </a:xfrm>
            <a:custGeom>
              <a:avLst/>
              <a:gdLst/>
              <a:ahLst/>
              <a:cxnLst/>
              <a:rect l="l" t="t" r="r" b="b"/>
              <a:pathLst>
                <a:path w="2906" h="10389" fill="none" extrusionOk="0">
                  <a:moveTo>
                    <a:pt x="2070" y="10388"/>
                  </a:moveTo>
                  <a:lnTo>
                    <a:pt x="836" y="10388"/>
                  </a:lnTo>
                  <a:cubicBezTo>
                    <a:pt x="359" y="10388"/>
                    <a:pt x="0" y="9990"/>
                    <a:pt x="0" y="9552"/>
                  </a:cubicBezTo>
                  <a:lnTo>
                    <a:pt x="0" y="837"/>
                  </a:lnTo>
                  <a:cubicBezTo>
                    <a:pt x="0" y="399"/>
                    <a:pt x="359" y="1"/>
                    <a:pt x="836" y="1"/>
                  </a:cubicBezTo>
                  <a:lnTo>
                    <a:pt x="2070" y="1"/>
                  </a:lnTo>
                  <a:cubicBezTo>
                    <a:pt x="2547" y="1"/>
                    <a:pt x="2906" y="399"/>
                    <a:pt x="2906" y="837"/>
                  </a:cubicBezTo>
                  <a:lnTo>
                    <a:pt x="2906" y="9552"/>
                  </a:lnTo>
                  <a:cubicBezTo>
                    <a:pt x="2906" y="9990"/>
                    <a:pt x="2547" y="10388"/>
                    <a:pt x="2070" y="10388"/>
                  </a:cubicBezTo>
                  <a:close/>
                  <a:moveTo>
                    <a:pt x="2070" y="10388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3730400" y="1207850"/>
              <a:ext cx="50750" cy="227875"/>
            </a:xfrm>
            <a:custGeom>
              <a:avLst/>
              <a:gdLst/>
              <a:ahLst/>
              <a:cxnLst/>
              <a:rect l="l" t="t" r="r" b="b"/>
              <a:pathLst>
                <a:path w="2030" h="9115" extrusionOk="0">
                  <a:moveTo>
                    <a:pt x="159" y="0"/>
                  </a:moveTo>
                  <a:cubicBezTo>
                    <a:pt x="80" y="0"/>
                    <a:pt x="0" y="40"/>
                    <a:pt x="0" y="160"/>
                  </a:cubicBezTo>
                  <a:cubicBezTo>
                    <a:pt x="0" y="239"/>
                    <a:pt x="80" y="319"/>
                    <a:pt x="159" y="319"/>
                  </a:cubicBezTo>
                  <a:lnTo>
                    <a:pt x="1871" y="319"/>
                  </a:lnTo>
                  <a:cubicBezTo>
                    <a:pt x="1950" y="319"/>
                    <a:pt x="2030" y="239"/>
                    <a:pt x="2030" y="160"/>
                  </a:cubicBezTo>
                  <a:cubicBezTo>
                    <a:pt x="2030" y="40"/>
                    <a:pt x="1950" y="0"/>
                    <a:pt x="1871" y="0"/>
                  </a:cubicBezTo>
                  <a:close/>
                  <a:moveTo>
                    <a:pt x="159" y="597"/>
                  </a:moveTo>
                  <a:cubicBezTo>
                    <a:pt x="80" y="597"/>
                    <a:pt x="0" y="677"/>
                    <a:pt x="0" y="757"/>
                  </a:cubicBezTo>
                  <a:cubicBezTo>
                    <a:pt x="0" y="876"/>
                    <a:pt x="80" y="916"/>
                    <a:pt x="159" y="916"/>
                  </a:cubicBezTo>
                  <a:lnTo>
                    <a:pt x="1871" y="916"/>
                  </a:lnTo>
                  <a:cubicBezTo>
                    <a:pt x="1950" y="916"/>
                    <a:pt x="2030" y="876"/>
                    <a:pt x="2030" y="757"/>
                  </a:cubicBezTo>
                  <a:cubicBezTo>
                    <a:pt x="2030" y="677"/>
                    <a:pt x="1950" y="597"/>
                    <a:pt x="1871" y="597"/>
                  </a:cubicBezTo>
                  <a:close/>
                  <a:moveTo>
                    <a:pt x="159" y="1234"/>
                  </a:moveTo>
                  <a:cubicBezTo>
                    <a:pt x="80" y="1234"/>
                    <a:pt x="0" y="1314"/>
                    <a:pt x="0" y="1393"/>
                  </a:cubicBezTo>
                  <a:cubicBezTo>
                    <a:pt x="0" y="1473"/>
                    <a:pt x="80" y="1553"/>
                    <a:pt x="159" y="1553"/>
                  </a:cubicBezTo>
                  <a:lnTo>
                    <a:pt x="1871" y="1553"/>
                  </a:lnTo>
                  <a:cubicBezTo>
                    <a:pt x="1950" y="1553"/>
                    <a:pt x="2030" y="1473"/>
                    <a:pt x="2030" y="1393"/>
                  </a:cubicBezTo>
                  <a:cubicBezTo>
                    <a:pt x="2030" y="1314"/>
                    <a:pt x="1950" y="1234"/>
                    <a:pt x="1871" y="1234"/>
                  </a:cubicBezTo>
                  <a:close/>
                  <a:moveTo>
                    <a:pt x="159" y="1871"/>
                  </a:moveTo>
                  <a:cubicBezTo>
                    <a:pt x="80" y="1871"/>
                    <a:pt x="0" y="1951"/>
                    <a:pt x="0" y="2030"/>
                  </a:cubicBezTo>
                  <a:cubicBezTo>
                    <a:pt x="0" y="2110"/>
                    <a:pt x="80" y="2189"/>
                    <a:pt x="159" y="2189"/>
                  </a:cubicBezTo>
                  <a:lnTo>
                    <a:pt x="1871" y="2189"/>
                  </a:lnTo>
                  <a:cubicBezTo>
                    <a:pt x="1950" y="2189"/>
                    <a:pt x="2030" y="2110"/>
                    <a:pt x="2030" y="2030"/>
                  </a:cubicBezTo>
                  <a:cubicBezTo>
                    <a:pt x="2030" y="1951"/>
                    <a:pt x="1950" y="1871"/>
                    <a:pt x="1871" y="1871"/>
                  </a:cubicBezTo>
                  <a:close/>
                  <a:moveTo>
                    <a:pt x="159" y="2508"/>
                  </a:moveTo>
                  <a:cubicBezTo>
                    <a:pt x="80" y="2508"/>
                    <a:pt x="0" y="2587"/>
                    <a:pt x="0" y="2667"/>
                  </a:cubicBezTo>
                  <a:cubicBezTo>
                    <a:pt x="0" y="2747"/>
                    <a:pt x="80" y="2826"/>
                    <a:pt x="159" y="2826"/>
                  </a:cubicBezTo>
                  <a:lnTo>
                    <a:pt x="1871" y="2826"/>
                  </a:lnTo>
                  <a:cubicBezTo>
                    <a:pt x="1950" y="2826"/>
                    <a:pt x="2030" y="2747"/>
                    <a:pt x="2030" y="2667"/>
                  </a:cubicBezTo>
                  <a:cubicBezTo>
                    <a:pt x="2030" y="2587"/>
                    <a:pt x="1950" y="2508"/>
                    <a:pt x="1871" y="2508"/>
                  </a:cubicBezTo>
                  <a:close/>
                  <a:moveTo>
                    <a:pt x="159" y="3144"/>
                  </a:moveTo>
                  <a:cubicBezTo>
                    <a:pt x="80" y="3144"/>
                    <a:pt x="0" y="3184"/>
                    <a:pt x="0" y="3304"/>
                  </a:cubicBezTo>
                  <a:cubicBezTo>
                    <a:pt x="0" y="3383"/>
                    <a:pt x="80" y="3463"/>
                    <a:pt x="159" y="3463"/>
                  </a:cubicBezTo>
                  <a:lnTo>
                    <a:pt x="1871" y="3463"/>
                  </a:lnTo>
                  <a:cubicBezTo>
                    <a:pt x="1950" y="3463"/>
                    <a:pt x="2030" y="3383"/>
                    <a:pt x="2030" y="3304"/>
                  </a:cubicBezTo>
                  <a:cubicBezTo>
                    <a:pt x="2030" y="3184"/>
                    <a:pt x="1950" y="3144"/>
                    <a:pt x="1871" y="3144"/>
                  </a:cubicBezTo>
                  <a:close/>
                  <a:moveTo>
                    <a:pt x="159" y="3741"/>
                  </a:moveTo>
                  <a:cubicBezTo>
                    <a:pt x="80" y="3741"/>
                    <a:pt x="0" y="3821"/>
                    <a:pt x="0" y="3901"/>
                  </a:cubicBezTo>
                  <a:cubicBezTo>
                    <a:pt x="0" y="4020"/>
                    <a:pt x="80" y="4060"/>
                    <a:pt x="159" y="4060"/>
                  </a:cubicBezTo>
                  <a:lnTo>
                    <a:pt x="1871" y="4060"/>
                  </a:lnTo>
                  <a:cubicBezTo>
                    <a:pt x="1950" y="4060"/>
                    <a:pt x="2030" y="4020"/>
                    <a:pt x="2030" y="3901"/>
                  </a:cubicBezTo>
                  <a:cubicBezTo>
                    <a:pt x="2030" y="3821"/>
                    <a:pt x="1950" y="3741"/>
                    <a:pt x="1871" y="3741"/>
                  </a:cubicBezTo>
                  <a:close/>
                  <a:moveTo>
                    <a:pt x="159" y="4378"/>
                  </a:moveTo>
                  <a:cubicBezTo>
                    <a:pt x="80" y="4378"/>
                    <a:pt x="0" y="4458"/>
                    <a:pt x="0" y="4537"/>
                  </a:cubicBezTo>
                  <a:cubicBezTo>
                    <a:pt x="0" y="4617"/>
                    <a:pt x="80" y="4697"/>
                    <a:pt x="159" y="4697"/>
                  </a:cubicBezTo>
                  <a:lnTo>
                    <a:pt x="1871" y="4697"/>
                  </a:lnTo>
                  <a:cubicBezTo>
                    <a:pt x="1950" y="4697"/>
                    <a:pt x="2030" y="4617"/>
                    <a:pt x="2030" y="4537"/>
                  </a:cubicBezTo>
                  <a:cubicBezTo>
                    <a:pt x="2030" y="4458"/>
                    <a:pt x="1950" y="4378"/>
                    <a:pt x="1871" y="4378"/>
                  </a:cubicBezTo>
                  <a:close/>
                  <a:moveTo>
                    <a:pt x="159" y="5015"/>
                  </a:moveTo>
                  <a:cubicBezTo>
                    <a:pt x="80" y="5015"/>
                    <a:pt x="0" y="5095"/>
                    <a:pt x="0" y="5174"/>
                  </a:cubicBezTo>
                  <a:cubicBezTo>
                    <a:pt x="0" y="5254"/>
                    <a:pt x="80" y="5333"/>
                    <a:pt x="159" y="5333"/>
                  </a:cubicBezTo>
                  <a:lnTo>
                    <a:pt x="1871" y="5333"/>
                  </a:lnTo>
                  <a:cubicBezTo>
                    <a:pt x="1950" y="5333"/>
                    <a:pt x="2030" y="5254"/>
                    <a:pt x="2030" y="5174"/>
                  </a:cubicBezTo>
                  <a:cubicBezTo>
                    <a:pt x="2030" y="5095"/>
                    <a:pt x="1950" y="5015"/>
                    <a:pt x="1871" y="5015"/>
                  </a:cubicBezTo>
                  <a:close/>
                  <a:moveTo>
                    <a:pt x="159" y="5652"/>
                  </a:moveTo>
                  <a:cubicBezTo>
                    <a:pt x="80" y="5652"/>
                    <a:pt x="0" y="5731"/>
                    <a:pt x="0" y="5811"/>
                  </a:cubicBezTo>
                  <a:cubicBezTo>
                    <a:pt x="0" y="5891"/>
                    <a:pt x="80" y="5970"/>
                    <a:pt x="159" y="5970"/>
                  </a:cubicBezTo>
                  <a:lnTo>
                    <a:pt x="1871" y="5970"/>
                  </a:lnTo>
                  <a:cubicBezTo>
                    <a:pt x="1950" y="5970"/>
                    <a:pt x="2030" y="5891"/>
                    <a:pt x="2030" y="5811"/>
                  </a:cubicBezTo>
                  <a:cubicBezTo>
                    <a:pt x="2030" y="5731"/>
                    <a:pt x="1950" y="5652"/>
                    <a:pt x="1871" y="5652"/>
                  </a:cubicBezTo>
                  <a:close/>
                  <a:moveTo>
                    <a:pt x="159" y="6289"/>
                  </a:moveTo>
                  <a:cubicBezTo>
                    <a:pt x="80" y="6289"/>
                    <a:pt x="0" y="6368"/>
                    <a:pt x="0" y="6448"/>
                  </a:cubicBezTo>
                  <a:cubicBezTo>
                    <a:pt x="0" y="6527"/>
                    <a:pt x="80" y="6607"/>
                    <a:pt x="159" y="6607"/>
                  </a:cubicBezTo>
                  <a:lnTo>
                    <a:pt x="1871" y="6607"/>
                  </a:lnTo>
                  <a:cubicBezTo>
                    <a:pt x="1950" y="6607"/>
                    <a:pt x="2030" y="6527"/>
                    <a:pt x="2030" y="6448"/>
                  </a:cubicBezTo>
                  <a:cubicBezTo>
                    <a:pt x="2030" y="6368"/>
                    <a:pt x="1950" y="6289"/>
                    <a:pt x="1871" y="6289"/>
                  </a:cubicBezTo>
                  <a:close/>
                  <a:moveTo>
                    <a:pt x="159" y="6925"/>
                  </a:moveTo>
                  <a:cubicBezTo>
                    <a:pt x="80" y="6925"/>
                    <a:pt x="0" y="6965"/>
                    <a:pt x="0" y="7045"/>
                  </a:cubicBezTo>
                  <a:cubicBezTo>
                    <a:pt x="0" y="7164"/>
                    <a:pt x="80" y="7244"/>
                    <a:pt x="159" y="7244"/>
                  </a:cubicBezTo>
                  <a:lnTo>
                    <a:pt x="1871" y="7244"/>
                  </a:lnTo>
                  <a:cubicBezTo>
                    <a:pt x="1950" y="7244"/>
                    <a:pt x="2030" y="7164"/>
                    <a:pt x="2030" y="7045"/>
                  </a:cubicBezTo>
                  <a:cubicBezTo>
                    <a:pt x="2030" y="6965"/>
                    <a:pt x="1950" y="6925"/>
                    <a:pt x="1871" y="6925"/>
                  </a:cubicBezTo>
                  <a:close/>
                  <a:moveTo>
                    <a:pt x="159" y="7522"/>
                  </a:moveTo>
                  <a:cubicBezTo>
                    <a:pt x="80" y="7522"/>
                    <a:pt x="0" y="7602"/>
                    <a:pt x="0" y="7681"/>
                  </a:cubicBezTo>
                  <a:cubicBezTo>
                    <a:pt x="0" y="7801"/>
                    <a:pt x="80" y="7841"/>
                    <a:pt x="159" y="7841"/>
                  </a:cubicBezTo>
                  <a:lnTo>
                    <a:pt x="1871" y="7841"/>
                  </a:lnTo>
                  <a:cubicBezTo>
                    <a:pt x="1950" y="7841"/>
                    <a:pt x="2030" y="7801"/>
                    <a:pt x="2030" y="7681"/>
                  </a:cubicBezTo>
                  <a:cubicBezTo>
                    <a:pt x="2030" y="7602"/>
                    <a:pt x="1950" y="7522"/>
                    <a:pt x="1871" y="7522"/>
                  </a:cubicBezTo>
                  <a:close/>
                  <a:moveTo>
                    <a:pt x="159" y="8159"/>
                  </a:moveTo>
                  <a:cubicBezTo>
                    <a:pt x="80" y="8159"/>
                    <a:pt x="0" y="8239"/>
                    <a:pt x="0" y="8318"/>
                  </a:cubicBezTo>
                  <a:cubicBezTo>
                    <a:pt x="0" y="8398"/>
                    <a:pt x="80" y="8477"/>
                    <a:pt x="159" y="8477"/>
                  </a:cubicBezTo>
                  <a:lnTo>
                    <a:pt x="1871" y="8477"/>
                  </a:lnTo>
                  <a:cubicBezTo>
                    <a:pt x="1950" y="8477"/>
                    <a:pt x="2030" y="8398"/>
                    <a:pt x="2030" y="8318"/>
                  </a:cubicBezTo>
                  <a:cubicBezTo>
                    <a:pt x="2030" y="8239"/>
                    <a:pt x="1950" y="8159"/>
                    <a:pt x="1871" y="8159"/>
                  </a:cubicBezTo>
                  <a:close/>
                  <a:moveTo>
                    <a:pt x="159" y="8796"/>
                  </a:moveTo>
                  <a:cubicBezTo>
                    <a:pt x="80" y="8796"/>
                    <a:pt x="0" y="8875"/>
                    <a:pt x="0" y="8955"/>
                  </a:cubicBezTo>
                  <a:cubicBezTo>
                    <a:pt x="0" y="9035"/>
                    <a:pt x="80" y="9114"/>
                    <a:pt x="159" y="9114"/>
                  </a:cubicBezTo>
                  <a:lnTo>
                    <a:pt x="1871" y="9114"/>
                  </a:lnTo>
                  <a:cubicBezTo>
                    <a:pt x="1950" y="9114"/>
                    <a:pt x="2030" y="9035"/>
                    <a:pt x="2030" y="8955"/>
                  </a:cubicBezTo>
                  <a:cubicBezTo>
                    <a:pt x="2030" y="8875"/>
                    <a:pt x="1950" y="8796"/>
                    <a:pt x="1871" y="8796"/>
                  </a:cubicBez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3389125" y="1290425"/>
              <a:ext cx="330350" cy="60725"/>
            </a:xfrm>
            <a:custGeom>
              <a:avLst/>
              <a:gdLst/>
              <a:ahLst/>
              <a:cxnLst/>
              <a:rect l="l" t="t" r="r" b="b"/>
              <a:pathLst>
                <a:path w="13214" h="2429" extrusionOk="0">
                  <a:moveTo>
                    <a:pt x="1194" y="1"/>
                  </a:moveTo>
                  <a:cubicBezTo>
                    <a:pt x="558" y="1"/>
                    <a:pt x="0" y="558"/>
                    <a:pt x="0" y="1234"/>
                  </a:cubicBezTo>
                  <a:cubicBezTo>
                    <a:pt x="0" y="1871"/>
                    <a:pt x="558" y="2428"/>
                    <a:pt x="1194" y="2428"/>
                  </a:cubicBezTo>
                  <a:lnTo>
                    <a:pt x="13213" y="2428"/>
                  </a:lnTo>
                  <a:lnTo>
                    <a:pt x="13213" y="1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3389125" y="1290425"/>
              <a:ext cx="330350" cy="60725"/>
            </a:xfrm>
            <a:custGeom>
              <a:avLst/>
              <a:gdLst/>
              <a:ahLst/>
              <a:cxnLst/>
              <a:rect l="l" t="t" r="r" b="b"/>
              <a:pathLst>
                <a:path w="13214" h="2429" fill="none" extrusionOk="0">
                  <a:moveTo>
                    <a:pt x="13213" y="2428"/>
                  </a:moveTo>
                  <a:lnTo>
                    <a:pt x="1194" y="2428"/>
                  </a:lnTo>
                  <a:cubicBezTo>
                    <a:pt x="558" y="2428"/>
                    <a:pt x="0" y="1871"/>
                    <a:pt x="0" y="1234"/>
                  </a:cubicBezTo>
                  <a:cubicBezTo>
                    <a:pt x="0" y="558"/>
                    <a:pt x="558" y="1"/>
                    <a:pt x="1194" y="1"/>
                  </a:cubicBezTo>
                  <a:lnTo>
                    <a:pt x="13213" y="1"/>
                  </a:lnTo>
                  <a:close/>
                  <a:moveTo>
                    <a:pt x="13213" y="2428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3419975" y="1290425"/>
              <a:ext cx="288550" cy="60725"/>
            </a:xfrm>
            <a:custGeom>
              <a:avLst/>
              <a:gdLst/>
              <a:ahLst/>
              <a:cxnLst/>
              <a:rect l="l" t="t" r="r" b="b"/>
              <a:pathLst>
                <a:path w="11542" h="2429" extrusionOk="0">
                  <a:moveTo>
                    <a:pt x="0" y="1"/>
                  </a:moveTo>
                  <a:lnTo>
                    <a:pt x="756" y="2428"/>
                  </a:lnTo>
                  <a:lnTo>
                    <a:pt x="1274" y="2428"/>
                  </a:lnTo>
                  <a:lnTo>
                    <a:pt x="518" y="1"/>
                  </a:lnTo>
                  <a:close/>
                  <a:moveTo>
                    <a:pt x="1274" y="1"/>
                  </a:moveTo>
                  <a:lnTo>
                    <a:pt x="2030" y="2428"/>
                  </a:lnTo>
                  <a:lnTo>
                    <a:pt x="2547" y="2428"/>
                  </a:lnTo>
                  <a:lnTo>
                    <a:pt x="1791" y="1"/>
                  </a:lnTo>
                  <a:close/>
                  <a:moveTo>
                    <a:pt x="2547" y="1"/>
                  </a:moveTo>
                  <a:lnTo>
                    <a:pt x="3343" y="2428"/>
                  </a:lnTo>
                  <a:lnTo>
                    <a:pt x="3861" y="2428"/>
                  </a:lnTo>
                  <a:lnTo>
                    <a:pt x="3065" y="1"/>
                  </a:lnTo>
                  <a:close/>
                  <a:moveTo>
                    <a:pt x="3861" y="1"/>
                  </a:moveTo>
                  <a:lnTo>
                    <a:pt x="4617" y="2428"/>
                  </a:lnTo>
                  <a:lnTo>
                    <a:pt x="5134" y="2428"/>
                  </a:lnTo>
                  <a:lnTo>
                    <a:pt x="4338" y="1"/>
                  </a:lnTo>
                  <a:close/>
                  <a:moveTo>
                    <a:pt x="5134" y="1"/>
                  </a:moveTo>
                  <a:lnTo>
                    <a:pt x="5890" y="2428"/>
                  </a:lnTo>
                  <a:lnTo>
                    <a:pt x="6408" y="2428"/>
                  </a:lnTo>
                  <a:lnTo>
                    <a:pt x="5651" y="1"/>
                  </a:lnTo>
                  <a:close/>
                  <a:moveTo>
                    <a:pt x="6408" y="1"/>
                  </a:moveTo>
                  <a:lnTo>
                    <a:pt x="7204" y="2428"/>
                  </a:lnTo>
                  <a:lnTo>
                    <a:pt x="7681" y="2428"/>
                  </a:lnTo>
                  <a:lnTo>
                    <a:pt x="6925" y="1"/>
                  </a:lnTo>
                  <a:close/>
                  <a:moveTo>
                    <a:pt x="7681" y="1"/>
                  </a:moveTo>
                  <a:lnTo>
                    <a:pt x="8477" y="2428"/>
                  </a:lnTo>
                  <a:lnTo>
                    <a:pt x="8995" y="2428"/>
                  </a:lnTo>
                  <a:lnTo>
                    <a:pt x="8199" y="1"/>
                  </a:lnTo>
                  <a:close/>
                  <a:moveTo>
                    <a:pt x="8995" y="1"/>
                  </a:moveTo>
                  <a:lnTo>
                    <a:pt x="9751" y="2428"/>
                  </a:lnTo>
                  <a:lnTo>
                    <a:pt x="10268" y="2428"/>
                  </a:lnTo>
                  <a:lnTo>
                    <a:pt x="9512" y="1"/>
                  </a:lnTo>
                  <a:close/>
                  <a:moveTo>
                    <a:pt x="10268" y="1"/>
                  </a:moveTo>
                  <a:lnTo>
                    <a:pt x="11024" y="2428"/>
                  </a:lnTo>
                  <a:lnTo>
                    <a:pt x="11542" y="2428"/>
                  </a:lnTo>
                  <a:lnTo>
                    <a:pt x="10785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3389125" y="1290425"/>
              <a:ext cx="330350" cy="60725"/>
            </a:xfrm>
            <a:custGeom>
              <a:avLst/>
              <a:gdLst/>
              <a:ahLst/>
              <a:cxnLst/>
              <a:rect l="l" t="t" r="r" b="b"/>
              <a:pathLst>
                <a:path w="13214" h="2429" fill="none" extrusionOk="0">
                  <a:moveTo>
                    <a:pt x="13213" y="2428"/>
                  </a:moveTo>
                  <a:lnTo>
                    <a:pt x="1194" y="2428"/>
                  </a:lnTo>
                  <a:cubicBezTo>
                    <a:pt x="558" y="2428"/>
                    <a:pt x="0" y="1871"/>
                    <a:pt x="0" y="1234"/>
                  </a:cubicBezTo>
                  <a:cubicBezTo>
                    <a:pt x="0" y="558"/>
                    <a:pt x="558" y="1"/>
                    <a:pt x="1194" y="1"/>
                  </a:cubicBezTo>
                  <a:lnTo>
                    <a:pt x="13213" y="1"/>
                  </a:lnTo>
                  <a:close/>
                  <a:moveTo>
                    <a:pt x="13213" y="2428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3327425" y="4089225"/>
              <a:ext cx="400000" cy="71650"/>
            </a:xfrm>
            <a:custGeom>
              <a:avLst/>
              <a:gdLst/>
              <a:ahLst/>
              <a:cxnLst/>
              <a:rect l="l" t="t" r="r" b="b"/>
              <a:pathLst>
                <a:path w="16000" h="2866" extrusionOk="0">
                  <a:moveTo>
                    <a:pt x="1" y="0"/>
                  </a:moveTo>
                  <a:lnTo>
                    <a:pt x="1" y="2866"/>
                  </a:lnTo>
                  <a:lnTo>
                    <a:pt x="16000" y="2866"/>
                  </a:lnTo>
                  <a:lnTo>
                    <a:pt x="1600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3327425" y="4089225"/>
              <a:ext cx="400000" cy="71650"/>
            </a:xfrm>
            <a:custGeom>
              <a:avLst/>
              <a:gdLst/>
              <a:ahLst/>
              <a:cxnLst/>
              <a:rect l="l" t="t" r="r" b="b"/>
              <a:pathLst>
                <a:path w="16000" h="2866" fill="none" extrusionOk="0">
                  <a:moveTo>
                    <a:pt x="1" y="2866"/>
                  </a:moveTo>
                  <a:lnTo>
                    <a:pt x="16000" y="2866"/>
                  </a:lnTo>
                  <a:lnTo>
                    <a:pt x="16000" y="0"/>
                  </a:lnTo>
                  <a:lnTo>
                    <a:pt x="1" y="0"/>
                  </a:lnTo>
                  <a:close/>
                  <a:moveTo>
                    <a:pt x="1" y="2866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4226875" y="4160850"/>
              <a:ext cx="399000" cy="912400"/>
            </a:xfrm>
            <a:custGeom>
              <a:avLst/>
              <a:gdLst/>
              <a:ahLst/>
              <a:cxnLst/>
              <a:rect l="l" t="t" r="r" b="b"/>
              <a:pathLst>
                <a:path w="15960" h="36496" extrusionOk="0">
                  <a:moveTo>
                    <a:pt x="0" y="1"/>
                  </a:moveTo>
                  <a:lnTo>
                    <a:pt x="0" y="28496"/>
                  </a:lnTo>
                  <a:cubicBezTo>
                    <a:pt x="0" y="32914"/>
                    <a:pt x="3582" y="36496"/>
                    <a:pt x="8000" y="36496"/>
                  </a:cubicBezTo>
                  <a:cubicBezTo>
                    <a:pt x="12417" y="36496"/>
                    <a:pt x="15959" y="32914"/>
                    <a:pt x="15959" y="28496"/>
                  </a:cubicBezTo>
                  <a:lnTo>
                    <a:pt x="15959" y="1"/>
                  </a:lnTo>
                  <a:close/>
                </a:path>
              </a:pathLst>
            </a:custGeom>
            <a:solidFill>
              <a:srgbClr val="B6E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4226875" y="4160850"/>
              <a:ext cx="399000" cy="912400"/>
            </a:xfrm>
            <a:custGeom>
              <a:avLst/>
              <a:gdLst/>
              <a:ahLst/>
              <a:cxnLst/>
              <a:rect l="l" t="t" r="r" b="b"/>
              <a:pathLst>
                <a:path w="15960" h="36496" fill="none" extrusionOk="0">
                  <a:moveTo>
                    <a:pt x="8000" y="36496"/>
                  </a:moveTo>
                  <a:cubicBezTo>
                    <a:pt x="3582" y="36496"/>
                    <a:pt x="0" y="32914"/>
                    <a:pt x="0" y="28496"/>
                  </a:cubicBezTo>
                  <a:lnTo>
                    <a:pt x="0" y="1"/>
                  </a:lnTo>
                  <a:lnTo>
                    <a:pt x="15959" y="1"/>
                  </a:lnTo>
                  <a:lnTo>
                    <a:pt x="15959" y="28496"/>
                  </a:lnTo>
                  <a:cubicBezTo>
                    <a:pt x="15959" y="32914"/>
                    <a:pt x="12417" y="36496"/>
                    <a:pt x="8000" y="36496"/>
                  </a:cubicBezTo>
                  <a:close/>
                  <a:moveTo>
                    <a:pt x="8000" y="36496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3590100" y="2004800"/>
              <a:ext cx="884550" cy="2612775"/>
            </a:xfrm>
            <a:custGeom>
              <a:avLst/>
              <a:gdLst/>
              <a:ahLst/>
              <a:cxnLst/>
              <a:rect l="l" t="t" r="r" b="b"/>
              <a:pathLst>
                <a:path w="35382" h="104511" extrusionOk="0">
                  <a:moveTo>
                    <a:pt x="6408" y="1"/>
                  </a:moveTo>
                  <a:cubicBezTo>
                    <a:pt x="2866" y="1"/>
                    <a:pt x="1" y="2866"/>
                    <a:pt x="1" y="6408"/>
                  </a:cubicBezTo>
                  <a:lnTo>
                    <a:pt x="1" y="41550"/>
                  </a:lnTo>
                  <a:lnTo>
                    <a:pt x="3861" y="41550"/>
                  </a:lnTo>
                  <a:lnTo>
                    <a:pt x="3861" y="7483"/>
                  </a:lnTo>
                  <a:cubicBezTo>
                    <a:pt x="3861" y="5811"/>
                    <a:pt x="5214" y="4458"/>
                    <a:pt x="6886" y="4458"/>
                  </a:cubicBezTo>
                  <a:lnTo>
                    <a:pt x="28456" y="4458"/>
                  </a:lnTo>
                  <a:cubicBezTo>
                    <a:pt x="30128" y="4458"/>
                    <a:pt x="31481" y="5811"/>
                    <a:pt x="31481" y="7483"/>
                  </a:cubicBezTo>
                  <a:lnTo>
                    <a:pt x="31481" y="104510"/>
                  </a:lnTo>
                  <a:lnTo>
                    <a:pt x="35381" y="104510"/>
                  </a:lnTo>
                  <a:lnTo>
                    <a:pt x="35381" y="6408"/>
                  </a:lnTo>
                  <a:cubicBezTo>
                    <a:pt x="35381" y="2866"/>
                    <a:pt x="32516" y="1"/>
                    <a:pt x="2897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3590100" y="2004800"/>
              <a:ext cx="884550" cy="2612775"/>
            </a:xfrm>
            <a:custGeom>
              <a:avLst/>
              <a:gdLst/>
              <a:ahLst/>
              <a:cxnLst/>
              <a:rect l="l" t="t" r="r" b="b"/>
              <a:pathLst>
                <a:path w="35382" h="104511" fill="none" extrusionOk="0">
                  <a:moveTo>
                    <a:pt x="35381" y="104510"/>
                  </a:moveTo>
                  <a:lnTo>
                    <a:pt x="35381" y="6408"/>
                  </a:lnTo>
                  <a:cubicBezTo>
                    <a:pt x="35381" y="2866"/>
                    <a:pt x="32516" y="1"/>
                    <a:pt x="28974" y="1"/>
                  </a:cubicBezTo>
                  <a:lnTo>
                    <a:pt x="6408" y="1"/>
                  </a:lnTo>
                  <a:cubicBezTo>
                    <a:pt x="2866" y="1"/>
                    <a:pt x="1" y="2866"/>
                    <a:pt x="1" y="6408"/>
                  </a:cubicBezTo>
                  <a:lnTo>
                    <a:pt x="1" y="41550"/>
                  </a:lnTo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3686625" y="2116250"/>
              <a:ext cx="690500" cy="2501325"/>
            </a:xfrm>
            <a:custGeom>
              <a:avLst/>
              <a:gdLst/>
              <a:ahLst/>
              <a:cxnLst/>
              <a:rect l="l" t="t" r="r" b="b"/>
              <a:pathLst>
                <a:path w="27620" h="100053" fill="none" extrusionOk="0">
                  <a:moveTo>
                    <a:pt x="0" y="37092"/>
                  </a:moveTo>
                  <a:lnTo>
                    <a:pt x="0" y="3025"/>
                  </a:lnTo>
                  <a:cubicBezTo>
                    <a:pt x="0" y="1353"/>
                    <a:pt x="1353" y="0"/>
                    <a:pt x="3025" y="0"/>
                  </a:cubicBezTo>
                  <a:lnTo>
                    <a:pt x="24595" y="0"/>
                  </a:lnTo>
                  <a:cubicBezTo>
                    <a:pt x="26267" y="0"/>
                    <a:pt x="27620" y="1353"/>
                    <a:pt x="27620" y="3025"/>
                  </a:cubicBezTo>
                  <a:lnTo>
                    <a:pt x="27620" y="100052"/>
                  </a:lnTo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4379100" y="4160850"/>
              <a:ext cx="95550" cy="462675"/>
            </a:xfrm>
            <a:custGeom>
              <a:avLst/>
              <a:gdLst/>
              <a:ahLst/>
              <a:cxnLst/>
              <a:rect l="l" t="t" r="r" b="b"/>
              <a:pathLst>
                <a:path w="3822" h="18507" extrusionOk="0">
                  <a:moveTo>
                    <a:pt x="0" y="1"/>
                  </a:moveTo>
                  <a:lnTo>
                    <a:pt x="0" y="18507"/>
                  </a:lnTo>
                  <a:lnTo>
                    <a:pt x="3821" y="18507"/>
                  </a:lnTo>
                  <a:lnTo>
                    <a:pt x="3821" y="1"/>
                  </a:lnTo>
                  <a:close/>
                </a:path>
              </a:pathLst>
            </a:custGeom>
            <a:solidFill>
              <a:srgbClr val="B6E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4379100" y="4160850"/>
              <a:ext cx="95550" cy="462675"/>
            </a:xfrm>
            <a:custGeom>
              <a:avLst/>
              <a:gdLst/>
              <a:ahLst/>
              <a:cxnLst/>
              <a:rect l="l" t="t" r="r" b="b"/>
              <a:pathLst>
                <a:path w="3822" h="18507" fill="none" extrusionOk="0">
                  <a:moveTo>
                    <a:pt x="3821" y="18507"/>
                  </a:moveTo>
                  <a:lnTo>
                    <a:pt x="3821" y="1"/>
                  </a:lnTo>
                  <a:lnTo>
                    <a:pt x="0" y="1"/>
                  </a:lnTo>
                  <a:lnTo>
                    <a:pt x="0" y="18507"/>
                  </a:lnTo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4173150" y="2517200"/>
              <a:ext cx="506450" cy="2556050"/>
            </a:xfrm>
            <a:custGeom>
              <a:avLst/>
              <a:gdLst/>
              <a:ahLst/>
              <a:cxnLst/>
              <a:rect l="l" t="t" r="r" b="b"/>
              <a:pathLst>
                <a:path w="20258" h="102242" fill="none" extrusionOk="0">
                  <a:moveTo>
                    <a:pt x="0" y="1"/>
                  </a:moveTo>
                  <a:cubicBezTo>
                    <a:pt x="1314" y="677"/>
                    <a:pt x="2149" y="319"/>
                    <a:pt x="2149" y="1792"/>
                  </a:cubicBezTo>
                  <a:lnTo>
                    <a:pt x="2149" y="94242"/>
                  </a:lnTo>
                  <a:cubicBezTo>
                    <a:pt x="2149" y="98660"/>
                    <a:pt x="5731" y="102242"/>
                    <a:pt x="10149" y="102242"/>
                  </a:cubicBezTo>
                  <a:cubicBezTo>
                    <a:pt x="14566" y="102242"/>
                    <a:pt x="18148" y="98660"/>
                    <a:pt x="18148" y="94242"/>
                  </a:cubicBezTo>
                  <a:lnTo>
                    <a:pt x="18148" y="1792"/>
                  </a:lnTo>
                  <a:cubicBezTo>
                    <a:pt x="18148" y="319"/>
                    <a:pt x="18944" y="677"/>
                    <a:pt x="20258" y="1"/>
                  </a:cubicBezTo>
                  <a:close/>
                  <a:moveTo>
                    <a:pt x="0" y="1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4173150" y="2517200"/>
              <a:ext cx="506450" cy="2556050"/>
            </a:xfrm>
            <a:custGeom>
              <a:avLst/>
              <a:gdLst/>
              <a:ahLst/>
              <a:cxnLst/>
              <a:rect l="l" t="t" r="r" b="b"/>
              <a:pathLst>
                <a:path w="20258" h="102242" fill="none" extrusionOk="0">
                  <a:moveTo>
                    <a:pt x="0" y="1"/>
                  </a:moveTo>
                  <a:cubicBezTo>
                    <a:pt x="1314" y="677"/>
                    <a:pt x="2149" y="319"/>
                    <a:pt x="2149" y="1792"/>
                  </a:cubicBezTo>
                  <a:lnTo>
                    <a:pt x="2149" y="94242"/>
                  </a:lnTo>
                  <a:cubicBezTo>
                    <a:pt x="2149" y="98660"/>
                    <a:pt x="5731" y="102242"/>
                    <a:pt x="10149" y="102242"/>
                  </a:cubicBezTo>
                  <a:cubicBezTo>
                    <a:pt x="14566" y="102242"/>
                    <a:pt x="18148" y="98660"/>
                    <a:pt x="18148" y="94242"/>
                  </a:cubicBezTo>
                  <a:lnTo>
                    <a:pt x="18148" y="1792"/>
                  </a:lnTo>
                  <a:cubicBezTo>
                    <a:pt x="18148" y="319"/>
                    <a:pt x="18944" y="677"/>
                    <a:pt x="20258" y="1"/>
                  </a:cubicBezTo>
                  <a:close/>
                  <a:moveTo>
                    <a:pt x="0" y="1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3274700" y="2517200"/>
              <a:ext cx="505475" cy="2556050"/>
            </a:xfrm>
            <a:custGeom>
              <a:avLst/>
              <a:gdLst/>
              <a:ahLst/>
              <a:cxnLst/>
              <a:rect l="l" t="t" r="r" b="b"/>
              <a:pathLst>
                <a:path w="20219" h="102242" fill="none" extrusionOk="0">
                  <a:moveTo>
                    <a:pt x="1" y="1"/>
                  </a:moveTo>
                  <a:cubicBezTo>
                    <a:pt x="1274" y="677"/>
                    <a:pt x="2110" y="319"/>
                    <a:pt x="2110" y="1792"/>
                  </a:cubicBezTo>
                  <a:lnTo>
                    <a:pt x="2110" y="94242"/>
                  </a:lnTo>
                  <a:cubicBezTo>
                    <a:pt x="2110" y="98660"/>
                    <a:pt x="5692" y="102242"/>
                    <a:pt x="10109" y="102242"/>
                  </a:cubicBezTo>
                  <a:cubicBezTo>
                    <a:pt x="14527" y="102242"/>
                    <a:pt x="18109" y="98660"/>
                    <a:pt x="18109" y="94242"/>
                  </a:cubicBezTo>
                  <a:lnTo>
                    <a:pt x="18109" y="1792"/>
                  </a:lnTo>
                  <a:cubicBezTo>
                    <a:pt x="18109" y="319"/>
                    <a:pt x="18905" y="677"/>
                    <a:pt x="20218" y="1"/>
                  </a:cubicBezTo>
                  <a:close/>
                  <a:moveTo>
                    <a:pt x="1" y="1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3274700" y="2517200"/>
              <a:ext cx="505475" cy="2556050"/>
            </a:xfrm>
            <a:custGeom>
              <a:avLst/>
              <a:gdLst/>
              <a:ahLst/>
              <a:cxnLst/>
              <a:rect l="l" t="t" r="r" b="b"/>
              <a:pathLst>
                <a:path w="20219" h="102242" fill="none" extrusionOk="0">
                  <a:moveTo>
                    <a:pt x="1" y="1"/>
                  </a:moveTo>
                  <a:cubicBezTo>
                    <a:pt x="1274" y="677"/>
                    <a:pt x="2110" y="319"/>
                    <a:pt x="2110" y="1792"/>
                  </a:cubicBezTo>
                  <a:lnTo>
                    <a:pt x="2110" y="94242"/>
                  </a:lnTo>
                  <a:cubicBezTo>
                    <a:pt x="2110" y="98660"/>
                    <a:pt x="5692" y="102242"/>
                    <a:pt x="10109" y="102242"/>
                  </a:cubicBezTo>
                  <a:cubicBezTo>
                    <a:pt x="14527" y="102242"/>
                    <a:pt x="18109" y="98660"/>
                    <a:pt x="18109" y="94242"/>
                  </a:cubicBezTo>
                  <a:lnTo>
                    <a:pt x="18109" y="1792"/>
                  </a:lnTo>
                  <a:cubicBezTo>
                    <a:pt x="18109" y="319"/>
                    <a:pt x="18905" y="677"/>
                    <a:pt x="20218" y="1"/>
                  </a:cubicBezTo>
                  <a:close/>
                  <a:moveTo>
                    <a:pt x="1" y="1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3389125" y="1132225"/>
              <a:ext cx="232850" cy="376125"/>
            </a:xfrm>
            <a:custGeom>
              <a:avLst/>
              <a:gdLst/>
              <a:ahLst/>
              <a:cxnLst/>
              <a:rect l="l" t="t" r="r" b="b"/>
              <a:pathLst>
                <a:path w="9314" h="15045" fill="none" extrusionOk="0">
                  <a:moveTo>
                    <a:pt x="5612" y="15044"/>
                  </a:moveTo>
                  <a:lnTo>
                    <a:pt x="1234" y="15044"/>
                  </a:lnTo>
                  <a:cubicBezTo>
                    <a:pt x="558" y="15044"/>
                    <a:pt x="0" y="14487"/>
                    <a:pt x="0" y="13811"/>
                  </a:cubicBezTo>
                  <a:lnTo>
                    <a:pt x="0" y="1235"/>
                  </a:lnTo>
                  <a:cubicBezTo>
                    <a:pt x="0" y="558"/>
                    <a:pt x="558" y="1"/>
                    <a:pt x="1234" y="1"/>
                  </a:cubicBezTo>
                  <a:lnTo>
                    <a:pt x="5612" y="1"/>
                  </a:lnTo>
                  <a:cubicBezTo>
                    <a:pt x="7642" y="1"/>
                    <a:pt x="9313" y="1672"/>
                    <a:pt x="9313" y="3702"/>
                  </a:cubicBezTo>
                  <a:lnTo>
                    <a:pt x="9313" y="11343"/>
                  </a:lnTo>
                  <a:cubicBezTo>
                    <a:pt x="9313" y="13413"/>
                    <a:pt x="7642" y="15044"/>
                    <a:pt x="5612" y="15044"/>
                  </a:cubicBezTo>
                  <a:close/>
                  <a:moveTo>
                    <a:pt x="5612" y="15044"/>
                  </a:moveTo>
                  <a:close/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3389125" y="611875"/>
              <a:ext cx="74650" cy="2438650"/>
            </a:xfrm>
            <a:custGeom>
              <a:avLst/>
              <a:gdLst/>
              <a:ahLst/>
              <a:cxnLst/>
              <a:rect l="l" t="t" r="r" b="b"/>
              <a:pathLst>
                <a:path w="2986" h="97546" fill="none" extrusionOk="0">
                  <a:moveTo>
                    <a:pt x="2985" y="97545"/>
                  </a:moveTo>
                  <a:lnTo>
                    <a:pt x="2985" y="37809"/>
                  </a:lnTo>
                  <a:cubicBezTo>
                    <a:pt x="2985" y="36734"/>
                    <a:pt x="2110" y="35858"/>
                    <a:pt x="1075" y="35858"/>
                  </a:cubicBezTo>
                  <a:cubicBezTo>
                    <a:pt x="478" y="35858"/>
                    <a:pt x="0" y="35381"/>
                    <a:pt x="0" y="34824"/>
                  </a:cubicBezTo>
                  <a:lnTo>
                    <a:pt x="0" y="21889"/>
                  </a:lnTo>
                  <a:cubicBezTo>
                    <a:pt x="0" y="21292"/>
                    <a:pt x="478" y="20815"/>
                    <a:pt x="1075" y="20815"/>
                  </a:cubicBezTo>
                  <a:cubicBezTo>
                    <a:pt x="2110" y="20815"/>
                    <a:pt x="2985" y="19939"/>
                    <a:pt x="2985" y="18904"/>
                  </a:cubicBezTo>
                  <a:lnTo>
                    <a:pt x="2985" y="0"/>
                  </a:lnTo>
                </a:path>
              </a:pathLst>
            </a:custGeom>
            <a:noFill/>
            <a:ln w="129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3" name="Google Shape;133;p19"/>
          <p:cNvCxnSpPr/>
          <p:nvPr/>
        </p:nvCxnSpPr>
        <p:spPr>
          <a:xfrm>
            <a:off x="1376475" y="3862700"/>
            <a:ext cx="819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9"/>
          <p:cNvCxnSpPr/>
          <p:nvPr/>
        </p:nvCxnSpPr>
        <p:spPr>
          <a:xfrm>
            <a:off x="1376475" y="4343700"/>
            <a:ext cx="819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19"/>
          <p:cNvSpPr txBox="1"/>
          <p:nvPr/>
        </p:nvSpPr>
        <p:spPr>
          <a:xfrm>
            <a:off x="357008" y="3712041"/>
            <a:ext cx="11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LAYER OF OIL 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442172" y="4055133"/>
            <a:ext cx="1043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latin typeface="Kalam"/>
                <a:ea typeface="Kalam"/>
                <a:cs typeface="Kalam"/>
                <a:sym typeface="Kalam"/>
              </a:rPr>
              <a:t>YEAST </a:t>
            </a: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AND </a:t>
            </a:r>
            <a:r>
              <a:rPr lang="en" sz="900" b="1" dirty="0">
                <a:latin typeface="Kalam"/>
                <a:ea typeface="Kalam"/>
                <a:cs typeface="Kalam"/>
                <a:sym typeface="Kalam"/>
              </a:rPr>
              <a:t>GLUCOSE </a:t>
            </a: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MIXTURE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7" name="Google Shape;137;p19"/>
          <p:cNvCxnSpPr/>
          <p:nvPr/>
        </p:nvCxnSpPr>
        <p:spPr>
          <a:xfrm>
            <a:off x="3181450" y="4481825"/>
            <a:ext cx="819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19"/>
          <p:cNvSpPr txBox="1"/>
          <p:nvPr/>
        </p:nvSpPr>
        <p:spPr>
          <a:xfrm>
            <a:off x="3830180" y="4343700"/>
            <a:ext cx="11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LIMEWATER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9" name="Google Shape;139;p19"/>
          <p:cNvCxnSpPr/>
          <p:nvPr/>
        </p:nvCxnSpPr>
        <p:spPr>
          <a:xfrm>
            <a:off x="3181450" y="1938650"/>
            <a:ext cx="819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19"/>
          <p:cNvSpPr txBox="1"/>
          <p:nvPr/>
        </p:nvSpPr>
        <p:spPr>
          <a:xfrm>
            <a:off x="3776775" y="1707800"/>
            <a:ext cx="116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CAPILLARY 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TUBE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5181700" y="2048400"/>
            <a:ext cx="3086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As the yeast respires anaerobically, it will produce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gas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gas will travel down the capillary tube to the limewater, which will turn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cloudy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AE4ED0E-E3A5-87FE-9C4E-FC3BD5035BC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E503823-8639-EBC3-C4E2-9D1B1A12E65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F3874-407C-5506-3EA8-BCC548EA7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8EC27-9EBE-FDEA-862C-F3F6D5A2D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Yoghurt and </a:t>
            </a:r>
            <a:r>
              <a:rPr lang="en" i="1">
                <a:latin typeface="Cambria"/>
                <a:ea typeface="Cambria"/>
                <a:cs typeface="Cambria"/>
                <a:sym typeface="Cambria"/>
              </a:rPr>
              <a:t>Lactobacillus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7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role of bacteria (</a:t>
            </a:r>
            <a:r>
              <a:rPr lang="en" i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Lactobacillus</a:t>
            </a: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 in the production of yoghurt.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production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yoghurt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also relies on microorganisms.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Lactobacillus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 bacteria that is used to make yoghurt.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Lactobacillus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digests some of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found in milk.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Lactobacillus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also converts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lactose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(a sugar found in milk) into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lactic acid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sours and thickens the milk to make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yoghurt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l="23712" r="3327"/>
          <a:stretch/>
        </p:blipFill>
        <p:spPr>
          <a:xfrm>
            <a:off x="5924663" y="1685625"/>
            <a:ext cx="2300276" cy="199478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0" name="Google Shape;150;p20"/>
          <p:cNvSpPr txBox="1"/>
          <p:nvPr/>
        </p:nvSpPr>
        <p:spPr>
          <a:xfrm>
            <a:off x="5915138" y="3756600"/>
            <a:ext cx="23193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Lactobacillus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a rod-shaped bacteria that is used in the production of </a:t>
            </a:r>
            <a:r>
              <a:rPr lang="en" sz="1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yoghurt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D912743-CF31-4626-617C-3EECA8103D6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3FE3B84-51CE-E3EB-72F1-8D0665B49A0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D158-BFD2-ED97-17E1-6CA33D4E3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A7B24-A04C-CBD8-FF08-DFC061733D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l="13077" t="8944" r="22754" b="6986"/>
          <a:stretch/>
        </p:blipFill>
        <p:spPr>
          <a:xfrm>
            <a:off x="0" y="0"/>
            <a:ext cx="5867505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7" name="Google Shape;157;p21"/>
          <p:cNvSpPr txBox="1"/>
          <p:nvPr/>
        </p:nvSpPr>
        <p:spPr>
          <a:xfrm>
            <a:off x="6315175" y="2066700"/>
            <a:ext cx="23622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Lactobacillus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will convert the lactose sugar found in milk into the sour-tasting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lactic acid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form yoghurt.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8" name="Google Shape;158;p21"/>
          <p:cNvCxnSpPr/>
          <p:nvPr/>
        </p:nvCxnSpPr>
        <p:spPr>
          <a:xfrm flipH="1">
            <a:off x="5867500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FDB0554-689D-BBCD-811E-E909BA254BD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9647ED4-24DE-F87F-4D90-A7B45E86209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658EE-8039-43A4-3323-9A7655AFB3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09E91-9013-77D7-2AEE-C1749AFE3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Microsoft Office PowerPoint</Application>
  <PresentationFormat>On-screen Show (16:9)</PresentationFormat>
  <Paragraphs>161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gg sans</vt:lpstr>
      <vt:lpstr>Times New Roman</vt:lpstr>
      <vt:lpstr>Kalam</vt:lpstr>
      <vt:lpstr>Cambria</vt:lpstr>
      <vt:lpstr>Simple Dark</vt:lpstr>
      <vt:lpstr>Edexcel IGCSE Biology 58 - Microorganisms for Food</vt:lpstr>
      <vt:lpstr>Using Yeast  </vt:lpstr>
      <vt:lpstr>Making Bread and Beer  </vt:lpstr>
      <vt:lpstr>PowerPoint Presentation</vt:lpstr>
      <vt:lpstr>PowerPoint Presentation</vt:lpstr>
      <vt:lpstr>Investigating Respiration in Yeast  </vt:lpstr>
      <vt:lpstr>PowerPoint Presentation</vt:lpstr>
      <vt:lpstr>Yoghurt and Lactobacillus  </vt:lpstr>
      <vt:lpstr>PowerPoint Presentation</vt:lpstr>
      <vt:lpstr>Making Yoghurt  </vt:lpstr>
      <vt:lpstr>Microorganisms in Industry  </vt:lpstr>
      <vt:lpstr>PowerPoint Presentation</vt:lpstr>
      <vt:lpstr>PowerPoint Presentation</vt:lpstr>
      <vt:lpstr>Conditions in the Fermenter  </vt:lpstr>
      <vt:lpstr>Conditions in the Fermenter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58 - Microorganisms for Food</dc:title>
  <cp:lastModifiedBy>Chezka Mae Madrona</cp:lastModifiedBy>
  <cp:revision>2</cp:revision>
  <dcterms:modified xsi:type="dcterms:W3CDTF">2025-04-26T08:13:21Z</dcterms:modified>
</cp:coreProperties>
</file>