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cb2c203f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cb2c203f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cb2c203f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cb2c203f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cb2c203f9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cb2c203f9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6c0825d4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6c0825d4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0cb2c203f9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0cb2c203f9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3f65bb37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3f65bb37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cb2c203f9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cb2c203f9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68fbd5e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68fbd5e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6c0825d4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6c0825d4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6c0825d4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6c0825d4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6c0825d4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6c0825d4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cb2c203f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cb2c203f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6c0825d4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6c0825d4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6c0825d4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6c0825d4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57 - Crop Production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Polytunnels, Fertilizers and Pesticides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9" name="Google Shape;139;p22"/>
          <p:cNvGrpSpPr/>
          <p:nvPr/>
        </p:nvGrpSpPr>
        <p:grpSpPr>
          <a:xfrm>
            <a:off x="3156015" y="730575"/>
            <a:ext cx="5638385" cy="3682325"/>
            <a:chOff x="3035790" y="742350"/>
            <a:chExt cx="5638385" cy="3682325"/>
          </a:xfrm>
        </p:grpSpPr>
        <p:grpSp>
          <p:nvGrpSpPr>
            <p:cNvPr id="140" name="Google Shape;140;p22"/>
            <p:cNvGrpSpPr/>
            <p:nvPr/>
          </p:nvGrpSpPr>
          <p:grpSpPr>
            <a:xfrm>
              <a:off x="3880578" y="1026613"/>
              <a:ext cx="3752853" cy="3090264"/>
              <a:chOff x="4590575" y="1262313"/>
              <a:chExt cx="3476795" cy="2618868"/>
            </a:xfrm>
          </p:grpSpPr>
          <p:sp>
            <p:nvSpPr>
              <p:cNvPr id="141" name="Google Shape;141;p22"/>
              <p:cNvSpPr/>
              <p:nvPr/>
            </p:nvSpPr>
            <p:spPr>
              <a:xfrm>
                <a:off x="4590575" y="3881096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>
                <a:off x="4590575" y="3881096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fill="none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noFill/>
              <a:ln w="8725" cap="flat" cmpd="sng">
                <a:solidFill>
                  <a:srgbClr val="CCCCCC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>
                <a:off x="4590575" y="3251926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>
                <a:off x="4590575" y="3251926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fill="none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noFill/>
              <a:ln w="8725" cap="flat" cmpd="sng">
                <a:solidFill>
                  <a:srgbClr val="FFFFFF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>
                <a:off x="4590575" y="2621810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extrusionOk="0">
                    <a:moveTo>
                      <a:pt x="0" y="1"/>
                    </a:moveTo>
                    <a:lnTo>
                      <a:pt x="19867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>
                <a:off x="4590575" y="2621810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fill="none" extrusionOk="0">
                    <a:moveTo>
                      <a:pt x="0" y="1"/>
                    </a:moveTo>
                    <a:lnTo>
                      <a:pt x="198673" y="1"/>
                    </a:lnTo>
                  </a:path>
                </a:pathLst>
              </a:custGeom>
              <a:noFill/>
              <a:ln w="8725" cap="flat" cmpd="sng">
                <a:solidFill>
                  <a:srgbClr val="FFFFFF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>
                <a:off x="4590575" y="1992185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>
                <a:off x="4590575" y="1992185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fill="none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noFill/>
              <a:ln w="8725" cap="flat" cmpd="sng">
                <a:solidFill>
                  <a:srgbClr val="FFFFFF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2"/>
              <p:cNvSpPr/>
              <p:nvPr/>
            </p:nvSpPr>
            <p:spPr>
              <a:xfrm>
                <a:off x="4590575" y="1363014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2"/>
              <p:cNvSpPr/>
              <p:nvPr/>
            </p:nvSpPr>
            <p:spPr>
              <a:xfrm>
                <a:off x="4590575" y="1363014"/>
                <a:ext cx="347679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1" fill="none" extrusionOk="0">
                    <a:moveTo>
                      <a:pt x="0" y="0"/>
                    </a:moveTo>
                    <a:lnTo>
                      <a:pt x="198673" y="0"/>
                    </a:lnTo>
                  </a:path>
                </a:pathLst>
              </a:custGeom>
              <a:noFill/>
              <a:ln w="8725" cap="flat" cmpd="sng">
                <a:solidFill>
                  <a:srgbClr val="FFFFFF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2"/>
              <p:cNvSpPr/>
              <p:nvPr/>
            </p:nvSpPr>
            <p:spPr>
              <a:xfrm>
                <a:off x="4590575" y="2454768"/>
                <a:ext cx="3476795" cy="1426412"/>
              </a:xfrm>
              <a:custGeom>
                <a:avLst/>
                <a:gdLst/>
                <a:ahLst/>
                <a:cxnLst/>
                <a:rect l="l" t="t" r="r" b="b"/>
                <a:pathLst>
                  <a:path w="198674" h="81486" extrusionOk="0">
                    <a:moveTo>
                      <a:pt x="198673" y="0"/>
                    </a:moveTo>
                    <a:lnTo>
                      <a:pt x="194936" y="2823"/>
                    </a:lnTo>
                    <a:lnTo>
                      <a:pt x="191172" y="3844"/>
                    </a:lnTo>
                    <a:lnTo>
                      <a:pt x="187409" y="5242"/>
                    </a:lnTo>
                    <a:lnTo>
                      <a:pt x="183672" y="6614"/>
                    </a:lnTo>
                    <a:lnTo>
                      <a:pt x="179908" y="11560"/>
                    </a:lnTo>
                    <a:lnTo>
                      <a:pt x="176171" y="10162"/>
                    </a:lnTo>
                    <a:lnTo>
                      <a:pt x="172407" y="9409"/>
                    </a:lnTo>
                    <a:lnTo>
                      <a:pt x="168697" y="12797"/>
                    </a:lnTo>
                    <a:lnTo>
                      <a:pt x="164934" y="12313"/>
                    </a:lnTo>
                    <a:lnTo>
                      <a:pt x="161197" y="13281"/>
                    </a:lnTo>
                    <a:lnTo>
                      <a:pt x="157433" y="18577"/>
                    </a:lnTo>
                    <a:lnTo>
                      <a:pt x="153696" y="20109"/>
                    </a:lnTo>
                    <a:lnTo>
                      <a:pt x="149932" y="19840"/>
                    </a:lnTo>
                    <a:lnTo>
                      <a:pt x="146196" y="20271"/>
                    </a:lnTo>
                    <a:lnTo>
                      <a:pt x="142432" y="17340"/>
                    </a:lnTo>
                    <a:lnTo>
                      <a:pt x="138668" y="17905"/>
                    </a:lnTo>
                    <a:lnTo>
                      <a:pt x="134958" y="18523"/>
                    </a:lnTo>
                    <a:lnTo>
                      <a:pt x="131194" y="16480"/>
                    </a:lnTo>
                    <a:lnTo>
                      <a:pt x="127457" y="19303"/>
                    </a:lnTo>
                    <a:lnTo>
                      <a:pt x="123694" y="23927"/>
                    </a:lnTo>
                    <a:lnTo>
                      <a:pt x="119957" y="23739"/>
                    </a:lnTo>
                    <a:lnTo>
                      <a:pt x="116193" y="23739"/>
                    </a:lnTo>
                    <a:lnTo>
                      <a:pt x="112456" y="23362"/>
                    </a:lnTo>
                    <a:lnTo>
                      <a:pt x="108692" y="22314"/>
                    </a:lnTo>
                    <a:lnTo>
                      <a:pt x="104982" y="20244"/>
                    </a:lnTo>
                    <a:lnTo>
                      <a:pt x="101219" y="19787"/>
                    </a:lnTo>
                    <a:lnTo>
                      <a:pt x="97482" y="22475"/>
                    </a:lnTo>
                    <a:lnTo>
                      <a:pt x="93718" y="25620"/>
                    </a:lnTo>
                    <a:lnTo>
                      <a:pt x="89981" y="28497"/>
                    </a:lnTo>
                    <a:lnTo>
                      <a:pt x="86217" y="27664"/>
                    </a:lnTo>
                    <a:lnTo>
                      <a:pt x="82454" y="32395"/>
                    </a:lnTo>
                    <a:lnTo>
                      <a:pt x="78717" y="35836"/>
                    </a:lnTo>
                    <a:lnTo>
                      <a:pt x="74953" y="36697"/>
                    </a:lnTo>
                    <a:lnTo>
                      <a:pt x="71243" y="36320"/>
                    </a:lnTo>
                    <a:lnTo>
                      <a:pt x="67452" y="38605"/>
                    </a:lnTo>
                    <a:lnTo>
                      <a:pt x="63742" y="41267"/>
                    </a:lnTo>
                    <a:lnTo>
                      <a:pt x="59979" y="45192"/>
                    </a:lnTo>
                    <a:lnTo>
                      <a:pt x="56242" y="48095"/>
                    </a:lnTo>
                    <a:lnTo>
                      <a:pt x="52478" y="49413"/>
                    </a:lnTo>
                    <a:lnTo>
                      <a:pt x="48741" y="50972"/>
                    </a:lnTo>
                    <a:lnTo>
                      <a:pt x="44977" y="51994"/>
                    </a:lnTo>
                    <a:lnTo>
                      <a:pt x="41267" y="53902"/>
                    </a:lnTo>
                    <a:lnTo>
                      <a:pt x="37504" y="56134"/>
                    </a:lnTo>
                    <a:lnTo>
                      <a:pt x="33767" y="57532"/>
                    </a:lnTo>
                    <a:lnTo>
                      <a:pt x="30003" y="59763"/>
                    </a:lnTo>
                    <a:lnTo>
                      <a:pt x="26239" y="61242"/>
                    </a:lnTo>
                    <a:lnTo>
                      <a:pt x="22502" y="62882"/>
                    </a:lnTo>
                    <a:lnTo>
                      <a:pt x="18739" y="64898"/>
                    </a:lnTo>
                    <a:lnTo>
                      <a:pt x="15002" y="66833"/>
                    </a:lnTo>
                    <a:lnTo>
                      <a:pt x="11238" y="68796"/>
                    </a:lnTo>
                    <a:lnTo>
                      <a:pt x="7528" y="70328"/>
                    </a:lnTo>
                    <a:lnTo>
                      <a:pt x="3764" y="71726"/>
                    </a:lnTo>
                    <a:lnTo>
                      <a:pt x="27" y="72183"/>
                    </a:lnTo>
                    <a:lnTo>
                      <a:pt x="0" y="81485"/>
                    </a:lnTo>
                    <a:lnTo>
                      <a:pt x="198673" y="81485"/>
                    </a:lnTo>
                    <a:lnTo>
                      <a:pt x="198673" y="0"/>
                    </a:lnTo>
                    <a:close/>
                  </a:path>
                </a:pathLst>
              </a:custGeom>
              <a:solidFill>
                <a:srgbClr val="3360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2"/>
              <p:cNvSpPr/>
              <p:nvPr/>
            </p:nvSpPr>
            <p:spPr>
              <a:xfrm>
                <a:off x="4591047" y="1783710"/>
                <a:ext cx="3476323" cy="1934670"/>
              </a:xfrm>
              <a:custGeom>
                <a:avLst/>
                <a:gdLst/>
                <a:ahLst/>
                <a:cxnLst/>
                <a:rect l="l" t="t" r="r" b="b"/>
                <a:pathLst>
                  <a:path w="198647" h="110521" extrusionOk="0">
                    <a:moveTo>
                      <a:pt x="198646" y="1"/>
                    </a:moveTo>
                    <a:lnTo>
                      <a:pt x="194909" y="3549"/>
                    </a:lnTo>
                    <a:lnTo>
                      <a:pt x="191145" y="4356"/>
                    </a:lnTo>
                    <a:lnTo>
                      <a:pt x="187382" y="5297"/>
                    </a:lnTo>
                    <a:lnTo>
                      <a:pt x="183645" y="9114"/>
                    </a:lnTo>
                    <a:lnTo>
                      <a:pt x="179881" y="18604"/>
                    </a:lnTo>
                    <a:lnTo>
                      <a:pt x="176144" y="15298"/>
                    </a:lnTo>
                    <a:lnTo>
                      <a:pt x="172380" y="16131"/>
                    </a:lnTo>
                    <a:lnTo>
                      <a:pt x="168670" y="21346"/>
                    </a:lnTo>
                    <a:lnTo>
                      <a:pt x="164907" y="20325"/>
                    </a:lnTo>
                    <a:lnTo>
                      <a:pt x="161170" y="21965"/>
                    </a:lnTo>
                    <a:lnTo>
                      <a:pt x="157406" y="28793"/>
                    </a:lnTo>
                    <a:lnTo>
                      <a:pt x="153669" y="31912"/>
                    </a:lnTo>
                    <a:lnTo>
                      <a:pt x="149905" y="33901"/>
                    </a:lnTo>
                    <a:lnTo>
                      <a:pt x="146169" y="35649"/>
                    </a:lnTo>
                    <a:lnTo>
                      <a:pt x="142405" y="31885"/>
                    </a:lnTo>
                    <a:lnTo>
                      <a:pt x="138641" y="32261"/>
                    </a:lnTo>
                    <a:lnTo>
                      <a:pt x="134931" y="33041"/>
                    </a:lnTo>
                    <a:lnTo>
                      <a:pt x="131167" y="30621"/>
                    </a:lnTo>
                    <a:lnTo>
                      <a:pt x="127430" y="33525"/>
                    </a:lnTo>
                    <a:lnTo>
                      <a:pt x="123667" y="39170"/>
                    </a:lnTo>
                    <a:lnTo>
                      <a:pt x="119930" y="39090"/>
                    </a:lnTo>
                    <a:lnTo>
                      <a:pt x="116166" y="37342"/>
                    </a:lnTo>
                    <a:lnTo>
                      <a:pt x="112429" y="33794"/>
                    </a:lnTo>
                    <a:lnTo>
                      <a:pt x="108665" y="32450"/>
                    </a:lnTo>
                    <a:lnTo>
                      <a:pt x="104955" y="29788"/>
                    </a:lnTo>
                    <a:lnTo>
                      <a:pt x="101192" y="28229"/>
                    </a:lnTo>
                    <a:lnTo>
                      <a:pt x="97455" y="32638"/>
                    </a:lnTo>
                    <a:lnTo>
                      <a:pt x="93691" y="37020"/>
                    </a:lnTo>
                    <a:lnTo>
                      <a:pt x="89954" y="41563"/>
                    </a:lnTo>
                    <a:lnTo>
                      <a:pt x="86190" y="39439"/>
                    </a:lnTo>
                    <a:lnTo>
                      <a:pt x="82427" y="45327"/>
                    </a:lnTo>
                    <a:lnTo>
                      <a:pt x="78690" y="50784"/>
                    </a:lnTo>
                    <a:lnTo>
                      <a:pt x="74926" y="52263"/>
                    </a:lnTo>
                    <a:lnTo>
                      <a:pt x="71216" y="49870"/>
                    </a:lnTo>
                    <a:lnTo>
                      <a:pt x="67425" y="53069"/>
                    </a:lnTo>
                    <a:lnTo>
                      <a:pt x="63715" y="57129"/>
                    </a:lnTo>
                    <a:lnTo>
                      <a:pt x="59952" y="61726"/>
                    </a:lnTo>
                    <a:lnTo>
                      <a:pt x="56215" y="66135"/>
                    </a:lnTo>
                    <a:lnTo>
                      <a:pt x="52451" y="68823"/>
                    </a:lnTo>
                    <a:lnTo>
                      <a:pt x="48714" y="69791"/>
                    </a:lnTo>
                    <a:lnTo>
                      <a:pt x="44950" y="71216"/>
                    </a:lnTo>
                    <a:lnTo>
                      <a:pt x="41240" y="73286"/>
                    </a:lnTo>
                    <a:lnTo>
                      <a:pt x="37477" y="77453"/>
                    </a:lnTo>
                    <a:lnTo>
                      <a:pt x="33740" y="80007"/>
                    </a:lnTo>
                    <a:lnTo>
                      <a:pt x="29976" y="83448"/>
                    </a:lnTo>
                    <a:lnTo>
                      <a:pt x="26212" y="85599"/>
                    </a:lnTo>
                    <a:lnTo>
                      <a:pt x="22475" y="87427"/>
                    </a:lnTo>
                    <a:lnTo>
                      <a:pt x="18712" y="89981"/>
                    </a:lnTo>
                    <a:lnTo>
                      <a:pt x="14975" y="93153"/>
                    </a:lnTo>
                    <a:lnTo>
                      <a:pt x="11211" y="96299"/>
                    </a:lnTo>
                    <a:lnTo>
                      <a:pt x="7501" y="99122"/>
                    </a:lnTo>
                    <a:lnTo>
                      <a:pt x="3737" y="101541"/>
                    </a:lnTo>
                    <a:lnTo>
                      <a:pt x="0" y="102455"/>
                    </a:lnTo>
                    <a:lnTo>
                      <a:pt x="0" y="110520"/>
                    </a:lnTo>
                    <a:lnTo>
                      <a:pt x="3737" y="110063"/>
                    </a:lnTo>
                    <a:lnTo>
                      <a:pt x="7501" y="108665"/>
                    </a:lnTo>
                    <a:lnTo>
                      <a:pt x="11211" y="107133"/>
                    </a:lnTo>
                    <a:lnTo>
                      <a:pt x="14975" y="105170"/>
                    </a:lnTo>
                    <a:lnTo>
                      <a:pt x="18712" y="103235"/>
                    </a:lnTo>
                    <a:lnTo>
                      <a:pt x="22475" y="101219"/>
                    </a:lnTo>
                    <a:lnTo>
                      <a:pt x="26212" y="99579"/>
                    </a:lnTo>
                    <a:lnTo>
                      <a:pt x="29976" y="98100"/>
                    </a:lnTo>
                    <a:lnTo>
                      <a:pt x="33740" y="95869"/>
                    </a:lnTo>
                    <a:lnTo>
                      <a:pt x="37477" y="94471"/>
                    </a:lnTo>
                    <a:lnTo>
                      <a:pt x="41240" y="92239"/>
                    </a:lnTo>
                    <a:lnTo>
                      <a:pt x="44950" y="90331"/>
                    </a:lnTo>
                    <a:lnTo>
                      <a:pt x="48714" y="89309"/>
                    </a:lnTo>
                    <a:lnTo>
                      <a:pt x="52451" y="87750"/>
                    </a:lnTo>
                    <a:lnTo>
                      <a:pt x="56215" y="86432"/>
                    </a:lnTo>
                    <a:lnTo>
                      <a:pt x="59952" y="83529"/>
                    </a:lnTo>
                    <a:lnTo>
                      <a:pt x="63715" y="79604"/>
                    </a:lnTo>
                    <a:lnTo>
                      <a:pt x="67425" y="76942"/>
                    </a:lnTo>
                    <a:lnTo>
                      <a:pt x="71216" y="74657"/>
                    </a:lnTo>
                    <a:lnTo>
                      <a:pt x="74926" y="75034"/>
                    </a:lnTo>
                    <a:lnTo>
                      <a:pt x="78690" y="74173"/>
                    </a:lnTo>
                    <a:lnTo>
                      <a:pt x="82427" y="70732"/>
                    </a:lnTo>
                    <a:lnTo>
                      <a:pt x="86190" y="66001"/>
                    </a:lnTo>
                    <a:lnTo>
                      <a:pt x="89954" y="66834"/>
                    </a:lnTo>
                    <a:lnTo>
                      <a:pt x="93691" y="63957"/>
                    </a:lnTo>
                    <a:lnTo>
                      <a:pt x="97455" y="60812"/>
                    </a:lnTo>
                    <a:lnTo>
                      <a:pt x="101192" y="58124"/>
                    </a:lnTo>
                    <a:lnTo>
                      <a:pt x="104955" y="58581"/>
                    </a:lnTo>
                    <a:lnTo>
                      <a:pt x="108665" y="60651"/>
                    </a:lnTo>
                    <a:lnTo>
                      <a:pt x="112429" y="61699"/>
                    </a:lnTo>
                    <a:lnTo>
                      <a:pt x="116166" y="62076"/>
                    </a:lnTo>
                    <a:lnTo>
                      <a:pt x="119930" y="62076"/>
                    </a:lnTo>
                    <a:lnTo>
                      <a:pt x="123667" y="62264"/>
                    </a:lnTo>
                    <a:lnTo>
                      <a:pt x="127430" y="57640"/>
                    </a:lnTo>
                    <a:lnTo>
                      <a:pt x="131167" y="54817"/>
                    </a:lnTo>
                    <a:lnTo>
                      <a:pt x="134931" y="56860"/>
                    </a:lnTo>
                    <a:lnTo>
                      <a:pt x="138641" y="56242"/>
                    </a:lnTo>
                    <a:lnTo>
                      <a:pt x="142405" y="55677"/>
                    </a:lnTo>
                    <a:lnTo>
                      <a:pt x="146169" y="58608"/>
                    </a:lnTo>
                    <a:lnTo>
                      <a:pt x="149905" y="58177"/>
                    </a:lnTo>
                    <a:lnTo>
                      <a:pt x="153669" y="58446"/>
                    </a:lnTo>
                    <a:lnTo>
                      <a:pt x="157406" y="56914"/>
                    </a:lnTo>
                    <a:lnTo>
                      <a:pt x="161170" y="51618"/>
                    </a:lnTo>
                    <a:lnTo>
                      <a:pt x="164907" y="50650"/>
                    </a:lnTo>
                    <a:lnTo>
                      <a:pt x="168670" y="51134"/>
                    </a:lnTo>
                    <a:lnTo>
                      <a:pt x="172380" y="47746"/>
                    </a:lnTo>
                    <a:lnTo>
                      <a:pt x="176144" y="48499"/>
                    </a:lnTo>
                    <a:lnTo>
                      <a:pt x="179881" y="49897"/>
                    </a:lnTo>
                    <a:lnTo>
                      <a:pt x="183645" y="44951"/>
                    </a:lnTo>
                    <a:lnTo>
                      <a:pt x="187382" y="43579"/>
                    </a:lnTo>
                    <a:lnTo>
                      <a:pt x="191145" y="42181"/>
                    </a:lnTo>
                    <a:lnTo>
                      <a:pt x="194909" y="41160"/>
                    </a:lnTo>
                    <a:lnTo>
                      <a:pt x="198646" y="38337"/>
                    </a:lnTo>
                    <a:lnTo>
                      <a:pt x="198646" y="1"/>
                    </a:lnTo>
                    <a:close/>
                  </a:path>
                </a:pathLst>
              </a:custGeom>
              <a:solidFill>
                <a:srgbClr val="CA2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2"/>
              <p:cNvSpPr/>
              <p:nvPr/>
            </p:nvSpPr>
            <p:spPr>
              <a:xfrm>
                <a:off x="4591047" y="1262313"/>
                <a:ext cx="3476323" cy="2314914"/>
              </a:xfrm>
              <a:custGeom>
                <a:avLst/>
                <a:gdLst/>
                <a:ahLst/>
                <a:cxnLst/>
                <a:rect l="l" t="t" r="r" b="b"/>
                <a:pathLst>
                  <a:path w="198647" h="132243" extrusionOk="0">
                    <a:moveTo>
                      <a:pt x="198646" y="0"/>
                    </a:moveTo>
                    <a:lnTo>
                      <a:pt x="194909" y="5296"/>
                    </a:lnTo>
                    <a:lnTo>
                      <a:pt x="191145" y="6130"/>
                    </a:lnTo>
                    <a:lnTo>
                      <a:pt x="187382" y="6184"/>
                    </a:lnTo>
                    <a:lnTo>
                      <a:pt x="183645" y="10619"/>
                    </a:lnTo>
                    <a:lnTo>
                      <a:pt x="179881" y="26078"/>
                    </a:lnTo>
                    <a:lnTo>
                      <a:pt x="176144" y="19841"/>
                    </a:lnTo>
                    <a:lnTo>
                      <a:pt x="172380" y="19357"/>
                    </a:lnTo>
                    <a:lnTo>
                      <a:pt x="168670" y="25459"/>
                    </a:lnTo>
                    <a:lnTo>
                      <a:pt x="164907" y="25889"/>
                    </a:lnTo>
                    <a:lnTo>
                      <a:pt x="161170" y="26696"/>
                    </a:lnTo>
                    <a:lnTo>
                      <a:pt x="157406" y="34896"/>
                    </a:lnTo>
                    <a:lnTo>
                      <a:pt x="153669" y="40434"/>
                    </a:lnTo>
                    <a:lnTo>
                      <a:pt x="149905" y="45004"/>
                    </a:lnTo>
                    <a:lnTo>
                      <a:pt x="146169" y="46617"/>
                    </a:lnTo>
                    <a:lnTo>
                      <a:pt x="142405" y="43418"/>
                    </a:lnTo>
                    <a:lnTo>
                      <a:pt x="138641" y="43633"/>
                    </a:lnTo>
                    <a:lnTo>
                      <a:pt x="134931" y="44466"/>
                    </a:lnTo>
                    <a:lnTo>
                      <a:pt x="131167" y="43955"/>
                    </a:lnTo>
                    <a:lnTo>
                      <a:pt x="127430" y="46993"/>
                    </a:lnTo>
                    <a:lnTo>
                      <a:pt x="123667" y="52505"/>
                    </a:lnTo>
                    <a:lnTo>
                      <a:pt x="119930" y="54628"/>
                    </a:lnTo>
                    <a:lnTo>
                      <a:pt x="116166" y="50408"/>
                    </a:lnTo>
                    <a:lnTo>
                      <a:pt x="112429" y="45622"/>
                    </a:lnTo>
                    <a:lnTo>
                      <a:pt x="108665" y="42961"/>
                    </a:lnTo>
                    <a:lnTo>
                      <a:pt x="104955" y="38928"/>
                    </a:lnTo>
                    <a:lnTo>
                      <a:pt x="101192" y="35568"/>
                    </a:lnTo>
                    <a:lnTo>
                      <a:pt x="97455" y="40192"/>
                    </a:lnTo>
                    <a:lnTo>
                      <a:pt x="93691" y="46106"/>
                    </a:lnTo>
                    <a:lnTo>
                      <a:pt x="89954" y="50999"/>
                    </a:lnTo>
                    <a:lnTo>
                      <a:pt x="86190" y="48526"/>
                    </a:lnTo>
                    <a:lnTo>
                      <a:pt x="82427" y="55059"/>
                    </a:lnTo>
                    <a:lnTo>
                      <a:pt x="78690" y="62989"/>
                    </a:lnTo>
                    <a:lnTo>
                      <a:pt x="74926" y="63581"/>
                    </a:lnTo>
                    <a:lnTo>
                      <a:pt x="71216" y="59898"/>
                    </a:lnTo>
                    <a:lnTo>
                      <a:pt x="67425" y="64226"/>
                    </a:lnTo>
                    <a:lnTo>
                      <a:pt x="63715" y="68017"/>
                    </a:lnTo>
                    <a:lnTo>
                      <a:pt x="59952" y="73178"/>
                    </a:lnTo>
                    <a:lnTo>
                      <a:pt x="56215" y="77964"/>
                    </a:lnTo>
                    <a:lnTo>
                      <a:pt x="52451" y="81916"/>
                    </a:lnTo>
                    <a:lnTo>
                      <a:pt x="48714" y="82749"/>
                    </a:lnTo>
                    <a:lnTo>
                      <a:pt x="44950" y="85195"/>
                    </a:lnTo>
                    <a:lnTo>
                      <a:pt x="41240" y="88771"/>
                    </a:lnTo>
                    <a:lnTo>
                      <a:pt x="37477" y="93422"/>
                    </a:lnTo>
                    <a:lnTo>
                      <a:pt x="33740" y="97159"/>
                    </a:lnTo>
                    <a:lnTo>
                      <a:pt x="29976" y="101272"/>
                    </a:lnTo>
                    <a:lnTo>
                      <a:pt x="26212" y="104014"/>
                    </a:lnTo>
                    <a:lnTo>
                      <a:pt x="22475" y="106272"/>
                    </a:lnTo>
                    <a:lnTo>
                      <a:pt x="18712" y="109391"/>
                    </a:lnTo>
                    <a:lnTo>
                      <a:pt x="14975" y="112993"/>
                    </a:lnTo>
                    <a:lnTo>
                      <a:pt x="11211" y="117322"/>
                    </a:lnTo>
                    <a:lnTo>
                      <a:pt x="7501" y="121085"/>
                    </a:lnTo>
                    <a:lnTo>
                      <a:pt x="3737" y="124285"/>
                    </a:lnTo>
                    <a:lnTo>
                      <a:pt x="0" y="125521"/>
                    </a:lnTo>
                    <a:lnTo>
                      <a:pt x="0" y="132242"/>
                    </a:lnTo>
                    <a:lnTo>
                      <a:pt x="3737" y="131328"/>
                    </a:lnTo>
                    <a:lnTo>
                      <a:pt x="7501" y="128909"/>
                    </a:lnTo>
                    <a:lnTo>
                      <a:pt x="11211" y="126086"/>
                    </a:lnTo>
                    <a:lnTo>
                      <a:pt x="14975" y="122940"/>
                    </a:lnTo>
                    <a:lnTo>
                      <a:pt x="18712" y="119768"/>
                    </a:lnTo>
                    <a:lnTo>
                      <a:pt x="22475" y="117214"/>
                    </a:lnTo>
                    <a:lnTo>
                      <a:pt x="26212" y="115386"/>
                    </a:lnTo>
                    <a:lnTo>
                      <a:pt x="29976" y="113235"/>
                    </a:lnTo>
                    <a:lnTo>
                      <a:pt x="33740" y="109794"/>
                    </a:lnTo>
                    <a:lnTo>
                      <a:pt x="37477" y="107240"/>
                    </a:lnTo>
                    <a:lnTo>
                      <a:pt x="41240" y="103073"/>
                    </a:lnTo>
                    <a:lnTo>
                      <a:pt x="44950" y="101003"/>
                    </a:lnTo>
                    <a:lnTo>
                      <a:pt x="48714" y="99578"/>
                    </a:lnTo>
                    <a:lnTo>
                      <a:pt x="52451" y="98610"/>
                    </a:lnTo>
                    <a:lnTo>
                      <a:pt x="56215" y="95922"/>
                    </a:lnTo>
                    <a:lnTo>
                      <a:pt x="59952" y="91513"/>
                    </a:lnTo>
                    <a:lnTo>
                      <a:pt x="63715" y="86916"/>
                    </a:lnTo>
                    <a:lnTo>
                      <a:pt x="67425" y="82856"/>
                    </a:lnTo>
                    <a:lnTo>
                      <a:pt x="71216" y="79657"/>
                    </a:lnTo>
                    <a:lnTo>
                      <a:pt x="74926" y="82050"/>
                    </a:lnTo>
                    <a:lnTo>
                      <a:pt x="78690" y="80571"/>
                    </a:lnTo>
                    <a:lnTo>
                      <a:pt x="82427" y="75114"/>
                    </a:lnTo>
                    <a:lnTo>
                      <a:pt x="86190" y="69226"/>
                    </a:lnTo>
                    <a:lnTo>
                      <a:pt x="89954" y="71350"/>
                    </a:lnTo>
                    <a:lnTo>
                      <a:pt x="93691" y="66807"/>
                    </a:lnTo>
                    <a:lnTo>
                      <a:pt x="97455" y="62425"/>
                    </a:lnTo>
                    <a:lnTo>
                      <a:pt x="101192" y="58016"/>
                    </a:lnTo>
                    <a:lnTo>
                      <a:pt x="104955" y="59575"/>
                    </a:lnTo>
                    <a:lnTo>
                      <a:pt x="108665" y="62237"/>
                    </a:lnTo>
                    <a:lnTo>
                      <a:pt x="112429" y="63581"/>
                    </a:lnTo>
                    <a:lnTo>
                      <a:pt x="116166" y="67129"/>
                    </a:lnTo>
                    <a:lnTo>
                      <a:pt x="119930" y="68877"/>
                    </a:lnTo>
                    <a:lnTo>
                      <a:pt x="123667" y="68957"/>
                    </a:lnTo>
                    <a:lnTo>
                      <a:pt x="127430" y="63312"/>
                    </a:lnTo>
                    <a:lnTo>
                      <a:pt x="131167" y="60408"/>
                    </a:lnTo>
                    <a:lnTo>
                      <a:pt x="134931" y="62828"/>
                    </a:lnTo>
                    <a:lnTo>
                      <a:pt x="138641" y="62048"/>
                    </a:lnTo>
                    <a:lnTo>
                      <a:pt x="142405" y="61672"/>
                    </a:lnTo>
                    <a:lnTo>
                      <a:pt x="146169" y="65436"/>
                    </a:lnTo>
                    <a:lnTo>
                      <a:pt x="149905" y="63688"/>
                    </a:lnTo>
                    <a:lnTo>
                      <a:pt x="153669" y="61699"/>
                    </a:lnTo>
                    <a:lnTo>
                      <a:pt x="157406" y="58580"/>
                    </a:lnTo>
                    <a:lnTo>
                      <a:pt x="161170" y="51752"/>
                    </a:lnTo>
                    <a:lnTo>
                      <a:pt x="164907" y="50112"/>
                    </a:lnTo>
                    <a:lnTo>
                      <a:pt x="168670" y="51133"/>
                    </a:lnTo>
                    <a:lnTo>
                      <a:pt x="172380" y="45918"/>
                    </a:lnTo>
                    <a:lnTo>
                      <a:pt x="176144" y="45085"/>
                    </a:lnTo>
                    <a:lnTo>
                      <a:pt x="179881" y="48391"/>
                    </a:lnTo>
                    <a:lnTo>
                      <a:pt x="183645" y="38901"/>
                    </a:lnTo>
                    <a:lnTo>
                      <a:pt x="187382" y="35084"/>
                    </a:lnTo>
                    <a:lnTo>
                      <a:pt x="191145" y="34143"/>
                    </a:lnTo>
                    <a:lnTo>
                      <a:pt x="194909" y="33336"/>
                    </a:lnTo>
                    <a:lnTo>
                      <a:pt x="198646" y="29788"/>
                    </a:lnTo>
                    <a:lnTo>
                      <a:pt x="198646" y="0"/>
                    </a:lnTo>
                    <a:close/>
                  </a:path>
                </a:pathLst>
              </a:custGeom>
              <a:solidFill>
                <a:srgbClr val="F07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2"/>
              <p:cNvSpPr/>
              <p:nvPr/>
            </p:nvSpPr>
            <p:spPr>
              <a:xfrm>
                <a:off x="4591047" y="2454768"/>
                <a:ext cx="3476323" cy="1263581"/>
              </a:xfrm>
              <a:custGeom>
                <a:avLst/>
                <a:gdLst/>
                <a:ahLst/>
                <a:cxnLst/>
                <a:rect l="l" t="t" r="r" b="b"/>
                <a:pathLst>
                  <a:path w="198647" h="72184" fill="none" extrusionOk="0">
                    <a:moveTo>
                      <a:pt x="0" y="72183"/>
                    </a:moveTo>
                    <a:lnTo>
                      <a:pt x="3737" y="71726"/>
                    </a:lnTo>
                    <a:lnTo>
                      <a:pt x="7501" y="70328"/>
                    </a:lnTo>
                    <a:lnTo>
                      <a:pt x="11211" y="68796"/>
                    </a:lnTo>
                    <a:lnTo>
                      <a:pt x="14975" y="66833"/>
                    </a:lnTo>
                    <a:lnTo>
                      <a:pt x="18712" y="64898"/>
                    </a:lnTo>
                    <a:lnTo>
                      <a:pt x="22475" y="62882"/>
                    </a:lnTo>
                    <a:lnTo>
                      <a:pt x="26212" y="61242"/>
                    </a:lnTo>
                    <a:lnTo>
                      <a:pt x="29976" y="59763"/>
                    </a:lnTo>
                    <a:lnTo>
                      <a:pt x="33740" y="57532"/>
                    </a:lnTo>
                    <a:lnTo>
                      <a:pt x="37477" y="56134"/>
                    </a:lnTo>
                    <a:lnTo>
                      <a:pt x="41240" y="53902"/>
                    </a:lnTo>
                    <a:lnTo>
                      <a:pt x="44950" y="51994"/>
                    </a:lnTo>
                    <a:lnTo>
                      <a:pt x="48714" y="50972"/>
                    </a:lnTo>
                    <a:lnTo>
                      <a:pt x="52451" y="49413"/>
                    </a:lnTo>
                    <a:lnTo>
                      <a:pt x="56215" y="48095"/>
                    </a:lnTo>
                    <a:lnTo>
                      <a:pt x="59952" y="45192"/>
                    </a:lnTo>
                    <a:lnTo>
                      <a:pt x="63715" y="41267"/>
                    </a:lnTo>
                    <a:lnTo>
                      <a:pt x="67425" y="38605"/>
                    </a:lnTo>
                    <a:lnTo>
                      <a:pt x="71216" y="36320"/>
                    </a:lnTo>
                    <a:lnTo>
                      <a:pt x="74926" y="36697"/>
                    </a:lnTo>
                    <a:lnTo>
                      <a:pt x="78690" y="35836"/>
                    </a:lnTo>
                    <a:lnTo>
                      <a:pt x="82427" y="32395"/>
                    </a:lnTo>
                    <a:lnTo>
                      <a:pt x="86190" y="27664"/>
                    </a:lnTo>
                    <a:lnTo>
                      <a:pt x="89954" y="28497"/>
                    </a:lnTo>
                    <a:lnTo>
                      <a:pt x="93691" y="25620"/>
                    </a:lnTo>
                    <a:lnTo>
                      <a:pt x="97455" y="22475"/>
                    </a:lnTo>
                    <a:lnTo>
                      <a:pt x="101192" y="19787"/>
                    </a:lnTo>
                    <a:lnTo>
                      <a:pt x="104955" y="20244"/>
                    </a:lnTo>
                    <a:lnTo>
                      <a:pt x="108665" y="22314"/>
                    </a:lnTo>
                    <a:lnTo>
                      <a:pt x="112429" y="23362"/>
                    </a:lnTo>
                    <a:lnTo>
                      <a:pt x="116166" y="23739"/>
                    </a:lnTo>
                    <a:lnTo>
                      <a:pt x="119930" y="23739"/>
                    </a:lnTo>
                    <a:lnTo>
                      <a:pt x="123667" y="23927"/>
                    </a:lnTo>
                    <a:lnTo>
                      <a:pt x="127430" y="19303"/>
                    </a:lnTo>
                    <a:lnTo>
                      <a:pt x="131167" y="16480"/>
                    </a:lnTo>
                    <a:lnTo>
                      <a:pt x="134931" y="18523"/>
                    </a:lnTo>
                    <a:lnTo>
                      <a:pt x="138641" y="17905"/>
                    </a:lnTo>
                    <a:lnTo>
                      <a:pt x="142405" y="17340"/>
                    </a:lnTo>
                    <a:lnTo>
                      <a:pt x="146169" y="20271"/>
                    </a:lnTo>
                    <a:lnTo>
                      <a:pt x="149905" y="19840"/>
                    </a:lnTo>
                    <a:lnTo>
                      <a:pt x="153669" y="20109"/>
                    </a:lnTo>
                    <a:lnTo>
                      <a:pt x="157406" y="18577"/>
                    </a:lnTo>
                    <a:lnTo>
                      <a:pt x="161170" y="13281"/>
                    </a:lnTo>
                    <a:lnTo>
                      <a:pt x="164907" y="12313"/>
                    </a:lnTo>
                    <a:lnTo>
                      <a:pt x="168670" y="12797"/>
                    </a:lnTo>
                    <a:lnTo>
                      <a:pt x="172380" y="9409"/>
                    </a:lnTo>
                    <a:lnTo>
                      <a:pt x="176144" y="10162"/>
                    </a:lnTo>
                    <a:lnTo>
                      <a:pt x="179881" y="11560"/>
                    </a:lnTo>
                    <a:lnTo>
                      <a:pt x="183645" y="6614"/>
                    </a:lnTo>
                    <a:lnTo>
                      <a:pt x="187382" y="5242"/>
                    </a:lnTo>
                    <a:lnTo>
                      <a:pt x="191145" y="3844"/>
                    </a:lnTo>
                    <a:lnTo>
                      <a:pt x="194909" y="2823"/>
                    </a:lnTo>
                    <a:lnTo>
                      <a:pt x="198646" y="0"/>
                    </a:lnTo>
                  </a:path>
                </a:pathLst>
              </a:custGeom>
              <a:noFill/>
              <a:ln w="4025" cap="rnd" cmpd="sng">
                <a:solidFill>
                  <a:srgbClr val="2B508D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2"/>
              <p:cNvSpPr/>
              <p:nvPr/>
            </p:nvSpPr>
            <p:spPr>
              <a:xfrm>
                <a:off x="4591047" y="1783710"/>
                <a:ext cx="3476323" cy="1793492"/>
              </a:xfrm>
              <a:custGeom>
                <a:avLst/>
                <a:gdLst/>
                <a:ahLst/>
                <a:cxnLst/>
                <a:rect l="l" t="t" r="r" b="b"/>
                <a:pathLst>
                  <a:path w="198647" h="102456" fill="none" extrusionOk="0">
                    <a:moveTo>
                      <a:pt x="0" y="102455"/>
                    </a:moveTo>
                    <a:lnTo>
                      <a:pt x="3737" y="101541"/>
                    </a:lnTo>
                    <a:lnTo>
                      <a:pt x="7501" y="99122"/>
                    </a:lnTo>
                    <a:lnTo>
                      <a:pt x="11211" y="96299"/>
                    </a:lnTo>
                    <a:lnTo>
                      <a:pt x="14975" y="93153"/>
                    </a:lnTo>
                    <a:lnTo>
                      <a:pt x="18712" y="89981"/>
                    </a:lnTo>
                    <a:lnTo>
                      <a:pt x="22475" y="87427"/>
                    </a:lnTo>
                    <a:lnTo>
                      <a:pt x="26212" y="85599"/>
                    </a:lnTo>
                    <a:lnTo>
                      <a:pt x="29976" y="83448"/>
                    </a:lnTo>
                    <a:lnTo>
                      <a:pt x="33740" y="80007"/>
                    </a:lnTo>
                    <a:lnTo>
                      <a:pt x="37477" y="77453"/>
                    </a:lnTo>
                    <a:lnTo>
                      <a:pt x="41240" y="73286"/>
                    </a:lnTo>
                    <a:lnTo>
                      <a:pt x="44950" y="71216"/>
                    </a:lnTo>
                    <a:lnTo>
                      <a:pt x="48714" y="69791"/>
                    </a:lnTo>
                    <a:lnTo>
                      <a:pt x="52451" y="68823"/>
                    </a:lnTo>
                    <a:lnTo>
                      <a:pt x="56215" y="66135"/>
                    </a:lnTo>
                    <a:lnTo>
                      <a:pt x="59952" y="61726"/>
                    </a:lnTo>
                    <a:lnTo>
                      <a:pt x="63715" y="57129"/>
                    </a:lnTo>
                    <a:lnTo>
                      <a:pt x="67425" y="53069"/>
                    </a:lnTo>
                    <a:lnTo>
                      <a:pt x="71216" y="49870"/>
                    </a:lnTo>
                    <a:lnTo>
                      <a:pt x="74926" y="52263"/>
                    </a:lnTo>
                    <a:lnTo>
                      <a:pt x="78690" y="50784"/>
                    </a:lnTo>
                    <a:lnTo>
                      <a:pt x="82427" y="45327"/>
                    </a:lnTo>
                    <a:lnTo>
                      <a:pt x="86190" y="39439"/>
                    </a:lnTo>
                    <a:lnTo>
                      <a:pt x="89954" y="41563"/>
                    </a:lnTo>
                    <a:lnTo>
                      <a:pt x="93691" y="37020"/>
                    </a:lnTo>
                    <a:lnTo>
                      <a:pt x="97455" y="32638"/>
                    </a:lnTo>
                    <a:lnTo>
                      <a:pt x="101192" y="28229"/>
                    </a:lnTo>
                    <a:lnTo>
                      <a:pt x="104955" y="29788"/>
                    </a:lnTo>
                    <a:lnTo>
                      <a:pt x="108665" y="32450"/>
                    </a:lnTo>
                    <a:lnTo>
                      <a:pt x="112429" y="33794"/>
                    </a:lnTo>
                    <a:lnTo>
                      <a:pt x="116166" y="37342"/>
                    </a:lnTo>
                    <a:lnTo>
                      <a:pt x="119930" y="39090"/>
                    </a:lnTo>
                    <a:lnTo>
                      <a:pt x="123667" y="39170"/>
                    </a:lnTo>
                    <a:lnTo>
                      <a:pt x="127430" y="33525"/>
                    </a:lnTo>
                    <a:lnTo>
                      <a:pt x="131167" y="30621"/>
                    </a:lnTo>
                    <a:lnTo>
                      <a:pt x="134931" y="33041"/>
                    </a:lnTo>
                    <a:lnTo>
                      <a:pt x="138641" y="32261"/>
                    </a:lnTo>
                    <a:lnTo>
                      <a:pt x="142405" y="31885"/>
                    </a:lnTo>
                    <a:lnTo>
                      <a:pt x="146169" y="35649"/>
                    </a:lnTo>
                    <a:lnTo>
                      <a:pt x="149905" y="33901"/>
                    </a:lnTo>
                    <a:lnTo>
                      <a:pt x="153669" y="31912"/>
                    </a:lnTo>
                    <a:lnTo>
                      <a:pt x="157406" y="28793"/>
                    </a:lnTo>
                    <a:lnTo>
                      <a:pt x="161170" y="21965"/>
                    </a:lnTo>
                    <a:lnTo>
                      <a:pt x="164907" y="20325"/>
                    </a:lnTo>
                    <a:lnTo>
                      <a:pt x="168670" y="21346"/>
                    </a:lnTo>
                    <a:lnTo>
                      <a:pt x="172380" y="16131"/>
                    </a:lnTo>
                    <a:lnTo>
                      <a:pt x="176144" y="15298"/>
                    </a:lnTo>
                    <a:lnTo>
                      <a:pt x="179881" y="18604"/>
                    </a:lnTo>
                    <a:lnTo>
                      <a:pt x="183645" y="9114"/>
                    </a:lnTo>
                    <a:lnTo>
                      <a:pt x="187382" y="5297"/>
                    </a:lnTo>
                    <a:lnTo>
                      <a:pt x="191145" y="4356"/>
                    </a:lnTo>
                    <a:lnTo>
                      <a:pt x="194909" y="3549"/>
                    </a:lnTo>
                    <a:lnTo>
                      <a:pt x="198646" y="1"/>
                    </a:lnTo>
                  </a:path>
                </a:pathLst>
              </a:custGeom>
              <a:noFill/>
              <a:ln w="4025" cap="rnd" cmpd="sng">
                <a:solidFill>
                  <a:srgbClr val="A92021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2"/>
              <p:cNvSpPr/>
              <p:nvPr/>
            </p:nvSpPr>
            <p:spPr>
              <a:xfrm>
                <a:off x="4591047" y="1262313"/>
                <a:ext cx="3476323" cy="2197263"/>
              </a:xfrm>
              <a:custGeom>
                <a:avLst/>
                <a:gdLst/>
                <a:ahLst/>
                <a:cxnLst/>
                <a:rect l="l" t="t" r="r" b="b"/>
                <a:pathLst>
                  <a:path w="198647" h="125522" fill="none" extrusionOk="0">
                    <a:moveTo>
                      <a:pt x="0" y="125521"/>
                    </a:moveTo>
                    <a:lnTo>
                      <a:pt x="3737" y="124285"/>
                    </a:lnTo>
                    <a:lnTo>
                      <a:pt x="7501" y="121085"/>
                    </a:lnTo>
                    <a:lnTo>
                      <a:pt x="11211" y="117322"/>
                    </a:lnTo>
                    <a:lnTo>
                      <a:pt x="14975" y="112993"/>
                    </a:lnTo>
                    <a:lnTo>
                      <a:pt x="18712" y="109391"/>
                    </a:lnTo>
                    <a:lnTo>
                      <a:pt x="22475" y="106272"/>
                    </a:lnTo>
                    <a:lnTo>
                      <a:pt x="26212" y="104014"/>
                    </a:lnTo>
                    <a:lnTo>
                      <a:pt x="29976" y="101272"/>
                    </a:lnTo>
                    <a:lnTo>
                      <a:pt x="33740" y="97159"/>
                    </a:lnTo>
                    <a:lnTo>
                      <a:pt x="37477" y="93422"/>
                    </a:lnTo>
                    <a:lnTo>
                      <a:pt x="41240" y="88771"/>
                    </a:lnTo>
                    <a:lnTo>
                      <a:pt x="44950" y="85195"/>
                    </a:lnTo>
                    <a:lnTo>
                      <a:pt x="48714" y="82749"/>
                    </a:lnTo>
                    <a:lnTo>
                      <a:pt x="52451" y="81916"/>
                    </a:lnTo>
                    <a:lnTo>
                      <a:pt x="56215" y="77964"/>
                    </a:lnTo>
                    <a:lnTo>
                      <a:pt x="59952" y="73178"/>
                    </a:lnTo>
                    <a:lnTo>
                      <a:pt x="63715" y="68017"/>
                    </a:lnTo>
                    <a:lnTo>
                      <a:pt x="67425" y="64226"/>
                    </a:lnTo>
                    <a:lnTo>
                      <a:pt x="71216" y="59898"/>
                    </a:lnTo>
                    <a:lnTo>
                      <a:pt x="74926" y="63581"/>
                    </a:lnTo>
                    <a:lnTo>
                      <a:pt x="78690" y="62989"/>
                    </a:lnTo>
                    <a:lnTo>
                      <a:pt x="82427" y="55059"/>
                    </a:lnTo>
                    <a:lnTo>
                      <a:pt x="86190" y="48526"/>
                    </a:lnTo>
                    <a:lnTo>
                      <a:pt x="89954" y="50999"/>
                    </a:lnTo>
                    <a:lnTo>
                      <a:pt x="93691" y="46106"/>
                    </a:lnTo>
                    <a:lnTo>
                      <a:pt x="97455" y="40192"/>
                    </a:lnTo>
                    <a:lnTo>
                      <a:pt x="101192" y="35568"/>
                    </a:lnTo>
                    <a:lnTo>
                      <a:pt x="104955" y="38928"/>
                    </a:lnTo>
                    <a:lnTo>
                      <a:pt x="108665" y="42961"/>
                    </a:lnTo>
                    <a:lnTo>
                      <a:pt x="112429" y="45622"/>
                    </a:lnTo>
                    <a:lnTo>
                      <a:pt x="116166" y="50408"/>
                    </a:lnTo>
                    <a:lnTo>
                      <a:pt x="119930" y="54628"/>
                    </a:lnTo>
                    <a:lnTo>
                      <a:pt x="123667" y="52505"/>
                    </a:lnTo>
                    <a:lnTo>
                      <a:pt x="127430" y="46993"/>
                    </a:lnTo>
                    <a:lnTo>
                      <a:pt x="131167" y="43955"/>
                    </a:lnTo>
                    <a:lnTo>
                      <a:pt x="134931" y="44466"/>
                    </a:lnTo>
                    <a:lnTo>
                      <a:pt x="138641" y="43633"/>
                    </a:lnTo>
                    <a:lnTo>
                      <a:pt x="142405" y="43418"/>
                    </a:lnTo>
                    <a:lnTo>
                      <a:pt x="146169" y="46617"/>
                    </a:lnTo>
                    <a:lnTo>
                      <a:pt x="149905" y="45004"/>
                    </a:lnTo>
                    <a:lnTo>
                      <a:pt x="153669" y="40434"/>
                    </a:lnTo>
                    <a:lnTo>
                      <a:pt x="157406" y="34896"/>
                    </a:lnTo>
                    <a:lnTo>
                      <a:pt x="161170" y="26696"/>
                    </a:lnTo>
                    <a:lnTo>
                      <a:pt x="164907" y="25889"/>
                    </a:lnTo>
                    <a:lnTo>
                      <a:pt x="168670" y="25459"/>
                    </a:lnTo>
                    <a:lnTo>
                      <a:pt x="172380" y="19357"/>
                    </a:lnTo>
                    <a:lnTo>
                      <a:pt x="176144" y="19841"/>
                    </a:lnTo>
                    <a:lnTo>
                      <a:pt x="179881" y="26078"/>
                    </a:lnTo>
                    <a:lnTo>
                      <a:pt x="183645" y="10619"/>
                    </a:lnTo>
                    <a:lnTo>
                      <a:pt x="187382" y="6184"/>
                    </a:lnTo>
                    <a:lnTo>
                      <a:pt x="191145" y="6130"/>
                    </a:lnTo>
                    <a:lnTo>
                      <a:pt x="194909" y="5296"/>
                    </a:lnTo>
                    <a:lnTo>
                      <a:pt x="198646" y="0"/>
                    </a:lnTo>
                  </a:path>
                </a:pathLst>
              </a:custGeom>
              <a:noFill/>
              <a:ln w="4025" cap="rnd" cmpd="sng">
                <a:solidFill>
                  <a:srgbClr val="C96A4A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" name="Google Shape;157;p22"/>
            <p:cNvSpPr txBox="1"/>
            <p:nvPr/>
          </p:nvSpPr>
          <p:spPr>
            <a:xfrm>
              <a:off x="7498175" y="1164975"/>
              <a:ext cx="1176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C96A4A"/>
                  </a:solidFill>
                  <a:latin typeface="Kalam"/>
                  <a:ea typeface="Kalam"/>
                  <a:cs typeface="Kalam"/>
                  <a:sym typeface="Kalam"/>
                </a:rPr>
                <a:t>POTASSIUM</a:t>
              </a:r>
              <a:endParaRPr sz="900" b="1">
                <a:solidFill>
                  <a:srgbClr val="C96A4A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C96A4A"/>
                  </a:solidFill>
                  <a:latin typeface="Kalam"/>
                  <a:ea typeface="Kalam"/>
                  <a:cs typeface="Kalam"/>
                  <a:sym typeface="Kalam"/>
                </a:rPr>
                <a:t>FERTILIZER</a:t>
              </a:r>
              <a:endParaRPr sz="900">
                <a:solidFill>
                  <a:srgbClr val="C96A4A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" name="Google Shape;158;p22"/>
            <p:cNvSpPr txBox="1"/>
            <p:nvPr/>
          </p:nvSpPr>
          <p:spPr>
            <a:xfrm>
              <a:off x="7498175" y="1847150"/>
              <a:ext cx="1176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A92021"/>
                  </a:solidFill>
                  <a:latin typeface="Kalam"/>
                  <a:ea typeface="Kalam"/>
                  <a:cs typeface="Kalam"/>
                  <a:sym typeface="Kalam"/>
                </a:rPr>
                <a:t>PHOSPHATE</a:t>
              </a:r>
              <a:endParaRPr sz="900" b="1">
                <a:solidFill>
                  <a:srgbClr val="A9202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A92021"/>
                  </a:solidFill>
                  <a:latin typeface="Kalam"/>
                  <a:ea typeface="Kalam"/>
                  <a:cs typeface="Kalam"/>
                  <a:sym typeface="Kalam"/>
                </a:rPr>
                <a:t>FERTILIZER</a:t>
              </a:r>
              <a:endParaRPr sz="900">
                <a:solidFill>
                  <a:srgbClr val="A9202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" name="Google Shape;159;p22"/>
            <p:cNvSpPr txBox="1"/>
            <p:nvPr/>
          </p:nvSpPr>
          <p:spPr>
            <a:xfrm>
              <a:off x="7498175" y="3025250"/>
              <a:ext cx="1176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2B508D"/>
                  </a:solidFill>
                  <a:latin typeface="Kalam"/>
                  <a:ea typeface="Kalam"/>
                  <a:cs typeface="Kalam"/>
                  <a:sym typeface="Kalam"/>
                </a:rPr>
                <a:t>NITROGEN</a:t>
              </a:r>
              <a:endParaRPr sz="900" b="1">
                <a:solidFill>
                  <a:srgbClr val="2B508D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B508D"/>
                  </a:solidFill>
                  <a:latin typeface="Kalam"/>
                  <a:ea typeface="Kalam"/>
                  <a:cs typeface="Kalam"/>
                  <a:sym typeface="Kalam"/>
                </a:rPr>
                <a:t>FERTILIZER</a:t>
              </a:r>
              <a:endParaRPr sz="900">
                <a:solidFill>
                  <a:srgbClr val="2B508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0" name="Google Shape;160;p22"/>
            <p:cNvSpPr txBox="1"/>
            <p:nvPr/>
          </p:nvSpPr>
          <p:spPr>
            <a:xfrm>
              <a:off x="3880575" y="4116875"/>
              <a:ext cx="459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1960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1" name="Google Shape;161;p22"/>
            <p:cNvSpPr txBox="1"/>
            <p:nvPr/>
          </p:nvSpPr>
          <p:spPr>
            <a:xfrm>
              <a:off x="5527500" y="4116875"/>
              <a:ext cx="459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1985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2" name="Google Shape;162;p22"/>
            <p:cNvSpPr txBox="1"/>
            <p:nvPr/>
          </p:nvSpPr>
          <p:spPr>
            <a:xfrm>
              <a:off x="7174425" y="4116875"/>
              <a:ext cx="459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2010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3" name="Google Shape;163;p22"/>
            <p:cNvSpPr txBox="1"/>
            <p:nvPr/>
          </p:nvSpPr>
          <p:spPr>
            <a:xfrm>
              <a:off x="3035802" y="3240945"/>
              <a:ext cx="84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50 MILLION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4" name="Google Shape;164;p22"/>
            <p:cNvSpPr txBox="1"/>
            <p:nvPr/>
          </p:nvSpPr>
          <p:spPr>
            <a:xfrm>
              <a:off x="3035790" y="2497988"/>
              <a:ext cx="84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100 MILLION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5" name="Google Shape;165;p22"/>
            <p:cNvSpPr txBox="1"/>
            <p:nvPr/>
          </p:nvSpPr>
          <p:spPr>
            <a:xfrm>
              <a:off x="3035790" y="1743931"/>
              <a:ext cx="84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150 MILLION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6" name="Google Shape;166;p22"/>
            <p:cNvSpPr txBox="1"/>
            <p:nvPr/>
          </p:nvSpPr>
          <p:spPr>
            <a:xfrm>
              <a:off x="3035790" y="1000415"/>
              <a:ext cx="84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200 MILLION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7" name="Google Shape;167;p22"/>
            <p:cNvSpPr txBox="1"/>
            <p:nvPr/>
          </p:nvSpPr>
          <p:spPr>
            <a:xfrm>
              <a:off x="3880625" y="742350"/>
              <a:ext cx="3753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GLOBAL FERTILIZER PRODUCTION IN TONNES PER YEAR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68" name="Google Shape;168;p22"/>
          <p:cNvSpPr txBox="1"/>
          <p:nvPr/>
        </p:nvSpPr>
        <p:spPr>
          <a:xfrm>
            <a:off x="202950" y="2048388"/>
            <a:ext cx="2840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Due to higher demand from agriculture, there has been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huge increase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the amount of NPK fertilizers produced per year.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539AF7-C2D7-A548-69A3-979B74934F7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3B5D521-91EB-CBEF-A8AD-CB6CBC7951B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26B9F-A2B7-62EF-2C8C-789DC822B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A27F4-ECB5-FE15-7CE9-33F65D670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Agricultural Pests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685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reasons for pest control and the advantages and disadvantages of using pesticides and biological control with crop plants.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 yields can be significantly reduced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Insects and other small animals can damage crop yields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eating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 yields can also be reduced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weeds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Weeds compete with crops for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light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nutrients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 can become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diseased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by fungi or bacteria.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6" name="Google Shape;176;p23"/>
          <p:cNvGrpSpPr/>
          <p:nvPr/>
        </p:nvGrpSpPr>
        <p:grpSpPr>
          <a:xfrm>
            <a:off x="5640819" y="1706246"/>
            <a:ext cx="2761631" cy="2408855"/>
            <a:chOff x="5640819" y="1706245"/>
            <a:chExt cx="2761631" cy="2408855"/>
          </a:xfrm>
        </p:grpSpPr>
        <p:grpSp>
          <p:nvGrpSpPr>
            <p:cNvPr id="177" name="Google Shape;177;p23"/>
            <p:cNvGrpSpPr/>
            <p:nvPr/>
          </p:nvGrpSpPr>
          <p:grpSpPr>
            <a:xfrm rot="-5400000">
              <a:off x="6260211" y="1086854"/>
              <a:ext cx="1386530" cy="2625312"/>
              <a:chOff x="2631525" y="645275"/>
              <a:chExt cx="2350050" cy="4416000"/>
            </a:xfrm>
          </p:grpSpPr>
          <p:sp>
            <p:nvSpPr>
              <p:cNvPr id="178" name="Google Shape;178;p23"/>
              <p:cNvSpPr/>
              <p:nvPr/>
            </p:nvSpPr>
            <p:spPr>
              <a:xfrm>
                <a:off x="2631525" y="727650"/>
                <a:ext cx="2350050" cy="4333625"/>
              </a:xfrm>
              <a:custGeom>
                <a:avLst/>
                <a:gdLst/>
                <a:ahLst/>
                <a:cxnLst/>
                <a:rect l="l" t="t" r="r" b="b"/>
                <a:pathLst>
                  <a:path w="94002" h="173345" extrusionOk="0">
                    <a:moveTo>
                      <a:pt x="48438" y="31391"/>
                    </a:moveTo>
                    <a:cubicBezTo>
                      <a:pt x="48079" y="31349"/>
                      <a:pt x="47741" y="31307"/>
                      <a:pt x="47403" y="31264"/>
                    </a:cubicBezTo>
                    <a:cubicBezTo>
                      <a:pt x="46008" y="31095"/>
                      <a:pt x="45523" y="30145"/>
                      <a:pt x="46283" y="28941"/>
                    </a:cubicBezTo>
                    <a:cubicBezTo>
                      <a:pt x="47910" y="26300"/>
                      <a:pt x="49430" y="23554"/>
                      <a:pt x="51310" y="21104"/>
                    </a:cubicBezTo>
                    <a:cubicBezTo>
                      <a:pt x="53106" y="18780"/>
                      <a:pt x="54880" y="16330"/>
                      <a:pt x="57627" y="14914"/>
                    </a:cubicBezTo>
                    <a:cubicBezTo>
                      <a:pt x="57838" y="15062"/>
                      <a:pt x="58028" y="15189"/>
                      <a:pt x="58239" y="15337"/>
                    </a:cubicBezTo>
                    <a:cubicBezTo>
                      <a:pt x="57563" y="16161"/>
                      <a:pt x="56929" y="17048"/>
                      <a:pt x="56211" y="17830"/>
                    </a:cubicBezTo>
                    <a:cubicBezTo>
                      <a:pt x="55366" y="18759"/>
                      <a:pt x="54458" y="19646"/>
                      <a:pt x="53528" y="20512"/>
                    </a:cubicBezTo>
                    <a:cubicBezTo>
                      <a:pt x="53085" y="20935"/>
                      <a:pt x="52557" y="21315"/>
                      <a:pt x="52219" y="21674"/>
                    </a:cubicBezTo>
                    <a:cubicBezTo>
                      <a:pt x="50740" y="23829"/>
                      <a:pt x="49621" y="26089"/>
                      <a:pt x="50550" y="28772"/>
                    </a:cubicBezTo>
                    <a:cubicBezTo>
                      <a:pt x="51733" y="27779"/>
                      <a:pt x="52747" y="26554"/>
                      <a:pt x="54035" y="25899"/>
                    </a:cubicBezTo>
                    <a:cubicBezTo>
                      <a:pt x="57204" y="24272"/>
                      <a:pt x="60520" y="22920"/>
                      <a:pt x="63774" y="21463"/>
                    </a:cubicBezTo>
                    <a:cubicBezTo>
                      <a:pt x="63879" y="21400"/>
                      <a:pt x="64027" y="21357"/>
                      <a:pt x="64112" y="21273"/>
                    </a:cubicBezTo>
                    <a:cubicBezTo>
                      <a:pt x="65759" y="19562"/>
                      <a:pt x="68083" y="19372"/>
                      <a:pt x="70111" y="18484"/>
                    </a:cubicBezTo>
                    <a:cubicBezTo>
                      <a:pt x="72202" y="17576"/>
                      <a:pt x="74209" y="16414"/>
                      <a:pt x="76300" y="15485"/>
                    </a:cubicBezTo>
                    <a:cubicBezTo>
                      <a:pt x="78180" y="14640"/>
                      <a:pt x="80187" y="14091"/>
                      <a:pt x="82046" y="13225"/>
                    </a:cubicBezTo>
                    <a:cubicBezTo>
                      <a:pt x="84475" y="12105"/>
                      <a:pt x="86841" y="10838"/>
                      <a:pt x="89207" y="9570"/>
                    </a:cubicBezTo>
                    <a:cubicBezTo>
                      <a:pt x="90094" y="9105"/>
                      <a:pt x="90897" y="8387"/>
                      <a:pt x="91826" y="7986"/>
                    </a:cubicBezTo>
                    <a:cubicBezTo>
                      <a:pt x="92291" y="7796"/>
                      <a:pt x="93178" y="7859"/>
                      <a:pt x="93516" y="8176"/>
                    </a:cubicBezTo>
                    <a:cubicBezTo>
                      <a:pt x="94002" y="8683"/>
                      <a:pt x="93685" y="9295"/>
                      <a:pt x="92988" y="9612"/>
                    </a:cubicBezTo>
                    <a:cubicBezTo>
                      <a:pt x="92249" y="9929"/>
                      <a:pt x="91551" y="10352"/>
                      <a:pt x="90812" y="10647"/>
                    </a:cubicBezTo>
                    <a:cubicBezTo>
                      <a:pt x="89904" y="11007"/>
                      <a:pt x="88742" y="10816"/>
                      <a:pt x="88193" y="11915"/>
                    </a:cubicBezTo>
                    <a:cubicBezTo>
                      <a:pt x="88108" y="12084"/>
                      <a:pt x="87834" y="12168"/>
                      <a:pt x="87622" y="12253"/>
                    </a:cubicBezTo>
                    <a:cubicBezTo>
                      <a:pt x="85151" y="13288"/>
                      <a:pt x="82658" y="14281"/>
                      <a:pt x="80187" y="15358"/>
                    </a:cubicBezTo>
                    <a:cubicBezTo>
                      <a:pt x="78645" y="16034"/>
                      <a:pt x="77166" y="16858"/>
                      <a:pt x="75624" y="17534"/>
                    </a:cubicBezTo>
                    <a:cubicBezTo>
                      <a:pt x="73153" y="18632"/>
                      <a:pt x="70639" y="19667"/>
                      <a:pt x="68146" y="20745"/>
                    </a:cubicBezTo>
                    <a:cubicBezTo>
                      <a:pt x="66118" y="21632"/>
                      <a:pt x="64090" y="22540"/>
                      <a:pt x="62084" y="23470"/>
                    </a:cubicBezTo>
                    <a:cubicBezTo>
                      <a:pt x="60330" y="24294"/>
                      <a:pt x="58640" y="25223"/>
                      <a:pt x="56887" y="26005"/>
                    </a:cubicBezTo>
                    <a:cubicBezTo>
                      <a:pt x="54754" y="26955"/>
                      <a:pt x="54014" y="28751"/>
                      <a:pt x="53803" y="30863"/>
                    </a:cubicBezTo>
                    <a:cubicBezTo>
                      <a:pt x="53761" y="31222"/>
                      <a:pt x="53866" y="31729"/>
                      <a:pt x="54099" y="31983"/>
                    </a:cubicBezTo>
                    <a:cubicBezTo>
                      <a:pt x="55430" y="33461"/>
                      <a:pt x="54542" y="34834"/>
                      <a:pt x="54035" y="36250"/>
                    </a:cubicBezTo>
                    <a:cubicBezTo>
                      <a:pt x="53592" y="37454"/>
                      <a:pt x="53233" y="38700"/>
                      <a:pt x="52979" y="39946"/>
                    </a:cubicBezTo>
                    <a:cubicBezTo>
                      <a:pt x="52937" y="40158"/>
                      <a:pt x="53444" y="40707"/>
                      <a:pt x="53803" y="40791"/>
                    </a:cubicBezTo>
                    <a:cubicBezTo>
                      <a:pt x="55662" y="41341"/>
                      <a:pt x="57014" y="42355"/>
                      <a:pt x="57584" y="44277"/>
                    </a:cubicBezTo>
                    <a:cubicBezTo>
                      <a:pt x="57605" y="44382"/>
                      <a:pt x="57711" y="44530"/>
                      <a:pt x="57817" y="44573"/>
                    </a:cubicBezTo>
                    <a:cubicBezTo>
                      <a:pt x="60077" y="45629"/>
                      <a:pt x="59929" y="48016"/>
                      <a:pt x="60605" y="49875"/>
                    </a:cubicBezTo>
                    <a:cubicBezTo>
                      <a:pt x="61239" y="51649"/>
                      <a:pt x="60732" y="53571"/>
                      <a:pt x="59992" y="55367"/>
                    </a:cubicBezTo>
                    <a:cubicBezTo>
                      <a:pt x="59464" y="56655"/>
                      <a:pt x="59190" y="58050"/>
                      <a:pt x="58725" y="59359"/>
                    </a:cubicBezTo>
                    <a:cubicBezTo>
                      <a:pt x="58324" y="60458"/>
                      <a:pt x="57817" y="61535"/>
                      <a:pt x="57289" y="62760"/>
                    </a:cubicBezTo>
                    <a:cubicBezTo>
                      <a:pt x="58324" y="65528"/>
                      <a:pt x="59507" y="68612"/>
                      <a:pt x="60605" y="71717"/>
                    </a:cubicBezTo>
                    <a:cubicBezTo>
                      <a:pt x="61344" y="73766"/>
                      <a:pt x="61957" y="75878"/>
                      <a:pt x="62654" y="77948"/>
                    </a:cubicBezTo>
                    <a:cubicBezTo>
                      <a:pt x="63267" y="79786"/>
                      <a:pt x="63943" y="81624"/>
                      <a:pt x="64597" y="83483"/>
                    </a:cubicBezTo>
                    <a:cubicBezTo>
                      <a:pt x="65104" y="84919"/>
                      <a:pt x="65569" y="86377"/>
                      <a:pt x="66097" y="87792"/>
                    </a:cubicBezTo>
                    <a:cubicBezTo>
                      <a:pt x="66879" y="89905"/>
                      <a:pt x="67787" y="91933"/>
                      <a:pt x="68442" y="94066"/>
                    </a:cubicBezTo>
                    <a:cubicBezTo>
                      <a:pt x="69202" y="96559"/>
                      <a:pt x="69773" y="99094"/>
                      <a:pt x="70385" y="101628"/>
                    </a:cubicBezTo>
                    <a:cubicBezTo>
                      <a:pt x="71420" y="105874"/>
                      <a:pt x="72455" y="110120"/>
                      <a:pt x="73448" y="114366"/>
                    </a:cubicBezTo>
                    <a:cubicBezTo>
                      <a:pt x="74145" y="117302"/>
                      <a:pt x="74927" y="120218"/>
                      <a:pt x="75413" y="123196"/>
                    </a:cubicBezTo>
                    <a:cubicBezTo>
                      <a:pt x="76025" y="126935"/>
                      <a:pt x="75920" y="130674"/>
                      <a:pt x="75392" y="134434"/>
                    </a:cubicBezTo>
                    <a:cubicBezTo>
                      <a:pt x="75096" y="136420"/>
                      <a:pt x="75138" y="138448"/>
                      <a:pt x="74885" y="140433"/>
                    </a:cubicBezTo>
                    <a:cubicBezTo>
                      <a:pt x="74737" y="141743"/>
                      <a:pt x="74420" y="143053"/>
                      <a:pt x="74061" y="144341"/>
                    </a:cubicBezTo>
                    <a:cubicBezTo>
                      <a:pt x="73364" y="146813"/>
                      <a:pt x="72688" y="149305"/>
                      <a:pt x="71822" y="151735"/>
                    </a:cubicBezTo>
                    <a:cubicBezTo>
                      <a:pt x="70998" y="154016"/>
                      <a:pt x="70047" y="156255"/>
                      <a:pt x="69012" y="158452"/>
                    </a:cubicBezTo>
                    <a:cubicBezTo>
                      <a:pt x="67703" y="161262"/>
                      <a:pt x="66372" y="164071"/>
                      <a:pt x="64428" y="166500"/>
                    </a:cubicBezTo>
                    <a:cubicBezTo>
                      <a:pt x="61408" y="170281"/>
                      <a:pt x="57880" y="173218"/>
                      <a:pt x="52684" y="173260"/>
                    </a:cubicBezTo>
                    <a:cubicBezTo>
                      <a:pt x="51247" y="173281"/>
                      <a:pt x="49811" y="173197"/>
                      <a:pt x="48374" y="173260"/>
                    </a:cubicBezTo>
                    <a:cubicBezTo>
                      <a:pt x="46030" y="173344"/>
                      <a:pt x="44551" y="171718"/>
                      <a:pt x="42861" y="170556"/>
                    </a:cubicBezTo>
                    <a:cubicBezTo>
                      <a:pt x="41931" y="169922"/>
                      <a:pt x="41277" y="168845"/>
                      <a:pt x="40305" y="168296"/>
                    </a:cubicBezTo>
                    <a:cubicBezTo>
                      <a:pt x="38446" y="167261"/>
                      <a:pt x="37643" y="165444"/>
                      <a:pt x="36756" y="163754"/>
                    </a:cubicBezTo>
                    <a:cubicBezTo>
                      <a:pt x="35531" y="161388"/>
                      <a:pt x="34390" y="158959"/>
                      <a:pt x="33482" y="156466"/>
                    </a:cubicBezTo>
                    <a:cubicBezTo>
                      <a:pt x="32764" y="154502"/>
                      <a:pt x="32341" y="152432"/>
                      <a:pt x="32067" y="150362"/>
                    </a:cubicBezTo>
                    <a:cubicBezTo>
                      <a:pt x="31708" y="147869"/>
                      <a:pt x="31623" y="145313"/>
                      <a:pt x="31412" y="142799"/>
                    </a:cubicBezTo>
                    <a:cubicBezTo>
                      <a:pt x="31264" y="141109"/>
                      <a:pt x="30989" y="139419"/>
                      <a:pt x="30989" y="137729"/>
                    </a:cubicBezTo>
                    <a:cubicBezTo>
                      <a:pt x="30989" y="135849"/>
                      <a:pt x="31222" y="133948"/>
                      <a:pt x="31370" y="132047"/>
                    </a:cubicBezTo>
                    <a:cubicBezTo>
                      <a:pt x="31539" y="129913"/>
                      <a:pt x="31644" y="127759"/>
                      <a:pt x="31919" y="125646"/>
                    </a:cubicBezTo>
                    <a:cubicBezTo>
                      <a:pt x="32257" y="123006"/>
                      <a:pt x="32721" y="120387"/>
                      <a:pt x="33165" y="117767"/>
                    </a:cubicBezTo>
                    <a:cubicBezTo>
                      <a:pt x="33651" y="115000"/>
                      <a:pt x="34137" y="112212"/>
                      <a:pt x="34686" y="109444"/>
                    </a:cubicBezTo>
                    <a:cubicBezTo>
                      <a:pt x="35130" y="107205"/>
                      <a:pt x="35742" y="104987"/>
                      <a:pt x="36207" y="102748"/>
                    </a:cubicBezTo>
                    <a:cubicBezTo>
                      <a:pt x="36460" y="101586"/>
                      <a:pt x="36587" y="100382"/>
                      <a:pt x="36798" y="99157"/>
                    </a:cubicBezTo>
                    <a:cubicBezTo>
                      <a:pt x="34601" y="99643"/>
                      <a:pt x="36080" y="97108"/>
                      <a:pt x="34559" y="96326"/>
                    </a:cubicBezTo>
                    <a:cubicBezTo>
                      <a:pt x="34665" y="97171"/>
                      <a:pt x="34707" y="97763"/>
                      <a:pt x="34834" y="98312"/>
                    </a:cubicBezTo>
                    <a:cubicBezTo>
                      <a:pt x="34918" y="98734"/>
                      <a:pt x="35130" y="99136"/>
                      <a:pt x="35341" y="99537"/>
                    </a:cubicBezTo>
                    <a:cubicBezTo>
                      <a:pt x="36207" y="101100"/>
                      <a:pt x="36122" y="101333"/>
                      <a:pt x="34369" y="101882"/>
                    </a:cubicBezTo>
                    <a:lnTo>
                      <a:pt x="34369" y="103023"/>
                    </a:lnTo>
                    <a:cubicBezTo>
                      <a:pt x="33651" y="102558"/>
                      <a:pt x="33038" y="102157"/>
                      <a:pt x="32574" y="101840"/>
                    </a:cubicBezTo>
                    <a:cubicBezTo>
                      <a:pt x="32236" y="101016"/>
                      <a:pt x="31961" y="100298"/>
                      <a:pt x="31708" y="99727"/>
                    </a:cubicBezTo>
                    <a:cubicBezTo>
                      <a:pt x="31644" y="98502"/>
                      <a:pt x="31623" y="97340"/>
                      <a:pt x="31433" y="96221"/>
                    </a:cubicBezTo>
                    <a:cubicBezTo>
                      <a:pt x="31391" y="95904"/>
                      <a:pt x="30884" y="95629"/>
                      <a:pt x="30546" y="95376"/>
                    </a:cubicBezTo>
                    <a:cubicBezTo>
                      <a:pt x="29299" y="94489"/>
                      <a:pt x="27609" y="94045"/>
                      <a:pt x="27229" y="92334"/>
                    </a:cubicBezTo>
                    <a:cubicBezTo>
                      <a:pt x="25053" y="93686"/>
                      <a:pt x="22835" y="94953"/>
                      <a:pt x="20723" y="96411"/>
                    </a:cubicBezTo>
                    <a:cubicBezTo>
                      <a:pt x="19075" y="97530"/>
                      <a:pt x="17639" y="98988"/>
                      <a:pt x="15991" y="100108"/>
                    </a:cubicBezTo>
                    <a:cubicBezTo>
                      <a:pt x="13647" y="101692"/>
                      <a:pt x="11217" y="103128"/>
                      <a:pt x="8767" y="104544"/>
                    </a:cubicBezTo>
                    <a:cubicBezTo>
                      <a:pt x="8302" y="104797"/>
                      <a:pt x="7605" y="104670"/>
                      <a:pt x="6824" y="104734"/>
                    </a:cubicBezTo>
                    <a:cubicBezTo>
                      <a:pt x="6380" y="105705"/>
                      <a:pt x="5915" y="106931"/>
                      <a:pt x="5324" y="108092"/>
                    </a:cubicBezTo>
                    <a:cubicBezTo>
                      <a:pt x="4415" y="109846"/>
                      <a:pt x="2345" y="110268"/>
                      <a:pt x="1120" y="108980"/>
                    </a:cubicBezTo>
                    <a:cubicBezTo>
                      <a:pt x="613" y="108452"/>
                      <a:pt x="1" y="107585"/>
                      <a:pt x="1141" y="107184"/>
                    </a:cubicBezTo>
                    <a:cubicBezTo>
                      <a:pt x="4035" y="106170"/>
                      <a:pt x="4817" y="103551"/>
                      <a:pt x="5979" y="101227"/>
                    </a:cubicBezTo>
                    <a:cubicBezTo>
                      <a:pt x="6422" y="100361"/>
                      <a:pt x="6760" y="99748"/>
                      <a:pt x="7838" y="100108"/>
                    </a:cubicBezTo>
                    <a:cubicBezTo>
                      <a:pt x="8007" y="100171"/>
                      <a:pt x="8302" y="100129"/>
                      <a:pt x="8471" y="100023"/>
                    </a:cubicBezTo>
                    <a:cubicBezTo>
                      <a:pt x="10140" y="98861"/>
                      <a:pt x="12126" y="98291"/>
                      <a:pt x="13689" y="96833"/>
                    </a:cubicBezTo>
                    <a:cubicBezTo>
                      <a:pt x="15337" y="95291"/>
                      <a:pt x="17470" y="94320"/>
                      <a:pt x="19350" y="93031"/>
                    </a:cubicBezTo>
                    <a:cubicBezTo>
                      <a:pt x="21315" y="91658"/>
                      <a:pt x="23237" y="90222"/>
                      <a:pt x="25328" y="88701"/>
                    </a:cubicBezTo>
                    <a:cubicBezTo>
                      <a:pt x="24610" y="87180"/>
                      <a:pt x="23892" y="85574"/>
                      <a:pt x="23089" y="83990"/>
                    </a:cubicBezTo>
                    <a:cubicBezTo>
                      <a:pt x="22286" y="82385"/>
                      <a:pt x="22286" y="80800"/>
                      <a:pt x="22899" y="79174"/>
                    </a:cubicBezTo>
                    <a:cubicBezTo>
                      <a:pt x="22941" y="79005"/>
                      <a:pt x="23026" y="78815"/>
                      <a:pt x="23004" y="78667"/>
                    </a:cubicBezTo>
                    <a:cubicBezTo>
                      <a:pt x="22709" y="74991"/>
                      <a:pt x="25222" y="72287"/>
                      <a:pt x="26258" y="69076"/>
                    </a:cubicBezTo>
                    <a:cubicBezTo>
                      <a:pt x="26532" y="68189"/>
                      <a:pt x="27293" y="67450"/>
                      <a:pt x="27863" y="66689"/>
                    </a:cubicBezTo>
                    <a:cubicBezTo>
                      <a:pt x="28581" y="65739"/>
                      <a:pt x="28708" y="64725"/>
                      <a:pt x="28454" y="63563"/>
                    </a:cubicBezTo>
                    <a:cubicBezTo>
                      <a:pt x="28138" y="62042"/>
                      <a:pt x="28518" y="61197"/>
                      <a:pt x="29912" y="60352"/>
                    </a:cubicBezTo>
                    <a:cubicBezTo>
                      <a:pt x="29785" y="61366"/>
                      <a:pt x="29659" y="62211"/>
                      <a:pt x="29574" y="62887"/>
                    </a:cubicBezTo>
                    <a:cubicBezTo>
                      <a:pt x="30567" y="62760"/>
                      <a:pt x="31433" y="62655"/>
                      <a:pt x="32320" y="62549"/>
                    </a:cubicBezTo>
                    <a:cubicBezTo>
                      <a:pt x="32848" y="63183"/>
                      <a:pt x="33313" y="63880"/>
                      <a:pt x="33904" y="64429"/>
                    </a:cubicBezTo>
                    <a:cubicBezTo>
                      <a:pt x="35446" y="65844"/>
                      <a:pt x="37052" y="67196"/>
                      <a:pt x="38615" y="68591"/>
                    </a:cubicBezTo>
                    <a:lnTo>
                      <a:pt x="38700" y="68654"/>
                    </a:lnTo>
                    <a:cubicBezTo>
                      <a:pt x="40305" y="70534"/>
                      <a:pt x="41910" y="72414"/>
                      <a:pt x="43537" y="74294"/>
                    </a:cubicBezTo>
                    <a:cubicBezTo>
                      <a:pt x="43727" y="73259"/>
                      <a:pt x="43980" y="72097"/>
                      <a:pt x="44192" y="70914"/>
                    </a:cubicBezTo>
                    <a:cubicBezTo>
                      <a:pt x="44445" y="69393"/>
                      <a:pt x="44699" y="67872"/>
                      <a:pt x="44889" y="66351"/>
                    </a:cubicBezTo>
                    <a:cubicBezTo>
                      <a:pt x="45037" y="65190"/>
                      <a:pt x="45121" y="64007"/>
                      <a:pt x="45121" y="62845"/>
                    </a:cubicBezTo>
                    <a:cubicBezTo>
                      <a:pt x="45100" y="62528"/>
                      <a:pt x="44678" y="62000"/>
                      <a:pt x="44361" y="61936"/>
                    </a:cubicBezTo>
                    <a:cubicBezTo>
                      <a:pt x="42798" y="61599"/>
                      <a:pt x="41213" y="61239"/>
                      <a:pt x="39629" y="61134"/>
                    </a:cubicBezTo>
                    <a:cubicBezTo>
                      <a:pt x="37559" y="61007"/>
                      <a:pt x="35489" y="61113"/>
                      <a:pt x="33588" y="61113"/>
                    </a:cubicBezTo>
                    <a:cubicBezTo>
                      <a:pt x="33165" y="61577"/>
                      <a:pt x="32743" y="62063"/>
                      <a:pt x="32341" y="62528"/>
                    </a:cubicBezTo>
                    <a:cubicBezTo>
                      <a:pt x="31982" y="61556"/>
                      <a:pt x="31602" y="60585"/>
                      <a:pt x="31201" y="59528"/>
                    </a:cubicBezTo>
                    <a:cubicBezTo>
                      <a:pt x="30989" y="59592"/>
                      <a:pt x="30588" y="59676"/>
                      <a:pt x="30081" y="59803"/>
                    </a:cubicBezTo>
                    <a:cubicBezTo>
                      <a:pt x="29173" y="57289"/>
                      <a:pt x="31137" y="55557"/>
                      <a:pt x="31855" y="53255"/>
                    </a:cubicBezTo>
                    <a:cubicBezTo>
                      <a:pt x="30334" y="53191"/>
                      <a:pt x="28983" y="53064"/>
                      <a:pt x="27652" y="53107"/>
                    </a:cubicBezTo>
                    <a:cubicBezTo>
                      <a:pt x="22519" y="53297"/>
                      <a:pt x="17364" y="53508"/>
                      <a:pt x="12231" y="53783"/>
                    </a:cubicBezTo>
                    <a:cubicBezTo>
                      <a:pt x="10098" y="53888"/>
                      <a:pt x="7985" y="54184"/>
                      <a:pt x="5873" y="54311"/>
                    </a:cubicBezTo>
                    <a:cubicBezTo>
                      <a:pt x="5387" y="54353"/>
                      <a:pt x="4648" y="54163"/>
                      <a:pt x="4415" y="53804"/>
                    </a:cubicBezTo>
                    <a:cubicBezTo>
                      <a:pt x="3613" y="52663"/>
                      <a:pt x="2958" y="51396"/>
                      <a:pt x="2282" y="50170"/>
                    </a:cubicBezTo>
                    <a:cubicBezTo>
                      <a:pt x="1585" y="48945"/>
                      <a:pt x="888" y="47720"/>
                      <a:pt x="296" y="46453"/>
                    </a:cubicBezTo>
                    <a:cubicBezTo>
                      <a:pt x="127" y="46093"/>
                      <a:pt x="148" y="45460"/>
                      <a:pt x="381" y="45164"/>
                    </a:cubicBezTo>
                    <a:cubicBezTo>
                      <a:pt x="550" y="44932"/>
                      <a:pt x="1162" y="44974"/>
                      <a:pt x="1564" y="45016"/>
                    </a:cubicBezTo>
                    <a:cubicBezTo>
                      <a:pt x="3782" y="45206"/>
                      <a:pt x="4204" y="46981"/>
                      <a:pt x="4584" y="48671"/>
                    </a:cubicBezTo>
                    <a:cubicBezTo>
                      <a:pt x="5007" y="50656"/>
                      <a:pt x="5218" y="50656"/>
                      <a:pt x="7225" y="50213"/>
                    </a:cubicBezTo>
                    <a:cubicBezTo>
                      <a:pt x="8809" y="49875"/>
                      <a:pt x="10541" y="50065"/>
                      <a:pt x="12189" y="50044"/>
                    </a:cubicBezTo>
                    <a:cubicBezTo>
                      <a:pt x="13837" y="50044"/>
                      <a:pt x="15463" y="50107"/>
                      <a:pt x="17111" y="50107"/>
                    </a:cubicBezTo>
                    <a:cubicBezTo>
                      <a:pt x="18970" y="50128"/>
                      <a:pt x="20829" y="50107"/>
                      <a:pt x="22688" y="50149"/>
                    </a:cubicBezTo>
                    <a:cubicBezTo>
                      <a:pt x="23892" y="50170"/>
                      <a:pt x="25117" y="50255"/>
                      <a:pt x="26321" y="50339"/>
                    </a:cubicBezTo>
                    <a:cubicBezTo>
                      <a:pt x="28349" y="50487"/>
                      <a:pt x="30398" y="50593"/>
                      <a:pt x="32426" y="50804"/>
                    </a:cubicBezTo>
                    <a:cubicBezTo>
                      <a:pt x="33672" y="50910"/>
                      <a:pt x="33757" y="50783"/>
                      <a:pt x="33609" y="49600"/>
                    </a:cubicBezTo>
                    <a:cubicBezTo>
                      <a:pt x="33524" y="49009"/>
                      <a:pt x="33799" y="48269"/>
                      <a:pt x="34137" y="47720"/>
                    </a:cubicBezTo>
                    <a:cubicBezTo>
                      <a:pt x="34559" y="47002"/>
                      <a:pt x="34855" y="46431"/>
                      <a:pt x="34369" y="45565"/>
                    </a:cubicBezTo>
                    <a:cubicBezTo>
                      <a:pt x="33820" y="44551"/>
                      <a:pt x="34137" y="43559"/>
                      <a:pt x="34982" y="42735"/>
                    </a:cubicBezTo>
                    <a:cubicBezTo>
                      <a:pt x="35214" y="42481"/>
                      <a:pt x="35383" y="42164"/>
                      <a:pt x="35594" y="41869"/>
                    </a:cubicBezTo>
                    <a:cubicBezTo>
                      <a:pt x="35489" y="41763"/>
                      <a:pt x="35362" y="41657"/>
                      <a:pt x="35256" y="41552"/>
                    </a:cubicBezTo>
                    <a:cubicBezTo>
                      <a:pt x="34792" y="42017"/>
                      <a:pt x="34242" y="42418"/>
                      <a:pt x="33883" y="42946"/>
                    </a:cubicBezTo>
                    <a:cubicBezTo>
                      <a:pt x="32700" y="44805"/>
                      <a:pt x="30778" y="45608"/>
                      <a:pt x="28877" y="46368"/>
                    </a:cubicBezTo>
                    <a:cubicBezTo>
                      <a:pt x="28095" y="46685"/>
                      <a:pt x="27124" y="46431"/>
                      <a:pt x="26279" y="46600"/>
                    </a:cubicBezTo>
                    <a:cubicBezTo>
                      <a:pt x="24737" y="46938"/>
                      <a:pt x="23216" y="47382"/>
                      <a:pt x="21674" y="47762"/>
                    </a:cubicBezTo>
                    <a:cubicBezTo>
                      <a:pt x="21209" y="47868"/>
                      <a:pt x="20723" y="47974"/>
                      <a:pt x="20258" y="47952"/>
                    </a:cubicBezTo>
                    <a:cubicBezTo>
                      <a:pt x="20047" y="47931"/>
                      <a:pt x="19836" y="47593"/>
                      <a:pt x="19646" y="47403"/>
                    </a:cubicBezTo>
                    <a:cubicBezTo>
                      <a:pt x="19794" y="47234"/>
                      <a:pt x="19942" y="46960"/>
                      <a:pt x="20132" y="46896"/>
                    </a:cubicBezTo>
                    <a:cubicBezTo>
                      <a:pt x="21019" y="46622"/>
                      <a:pt x="21885" y="46305"/>
                      <a:pt x="22793" y="46157"/>
                    </a:cubicBezTo>
                    <a:cubicBezTo>
                      <a:pt x="25835" y="45608"/>
                      <a:pt x="28285" y="44425"/>
                      <a:pt x="30187" y="41700"/>
                    </a:cubicBezTo>
                    <a:cubicBezTo>
                      <a:pt x="31813" y="39334"/>
                      <a:pt x="33334" y="36736"/>
                      <a:pt x="35890" y="35067"/>
                    </a:cubicBezTo>
                    <a:cubicBezTo>
                      <a:pt x="36439" y="34708"/>
                      <a:pt x="36756" y="33863"/>
                      <a:pt x="36925" y="33166"/>
                    </a:cubicBezTo>
                    <a:cubicBezTo>
                      <a:pt x="37242" y="31983"/>
                      <a:pt x="37369" y="30757"/>
                      <a:pt x="37538" y="29532"/>
                    </a:cubicBezTo>
                    <a:cubicBezTo>
                      <a:pt x="37855" y="27483"/>
                      <a:pt x="37136" y="25920"/>
                      <a:pt x="35531" y="24568"/>
                    </a:cubicBezTo>
                    <a:cubicBezTo>
                      <a:pt x="33862" y="23174"/>
                      <a:pt x="32489" y="21442"/>
                      <a:pt x="30799" y="20069"/>
                    </a:cubicBezTo>
                    <a:cubicBezTo>
                      <a:pt x="28497" y="18168"/>
                      <a:pt x="26025" y="16457"/>
                      <a:pt x="23617" y="14661"/>
                    </a:cubicBezTo>
                    <a:cubicBezTo>
                      <a:pt x="23342" y="14450"/>
                      <a:pt x="23068" y="14217"/>
                      <a:pt x="22814" y="13964"/>
                    </a:cubicBezTo>
                    <a:cubicBezTo>
                      <a:pt x="21674" y="12887"/>
                      <a:pt x="20554" y="11852"/>
                      <a:pt x="18843" y="11556"/>
                    </a:cubicBezTo>
                    <a:cubicBezTo>
                      <a:pt x="17871" y="11387"/>
                      <a:pt x="16815" y="11154"/>
                      <a:pt x="16815" y="9401"/>
                    </a:cubicBezTo>
                    <a:cubicBezTo>
                      <a:pt x="16815" y="7669"/>
                      <a:pt x="15886" y="5916"/>
                      <a:pt x="15400" y="4162"/>
                    </a:cubicBezTo>
                    <a:cubicBezTo>
                      <a:pt x="15125" y="3191"/>
                      <a:pt x="14808" y="2198"/>
                      <a:pt x="14703" y="1205"/>
                    </a:cubicBezTo>
                    <a:cubicBezTo>
                      <a:pt x="14661" y="846"/>
                      <a:pt x="15062" y="233"/>
                      <a:pt x="15421" y="107"/>
                    </a:cubicBezTo>
                    <a:cubicBezTo>
                      <a:pt x="15696" y="1"/>
                      <a:pt x="16414" y="339"/>
                      <a:pt x="16541" y="635"/>
                    </a:cubicBezTo>
                    <a:cubicBezTo>
                      <a:pt x="17195" y="2240"/>
                      <a:pt x="17787" y="3888"/>
                      <a:pt x="18252" y="5535"/>
                    </a:cubicBezTo>
                    <a:cubicBezTo>
                      <a:pt x="18378" y="6000"/>
                      <a:pt x="18019" y="6613"/>
                      <a:pt x="17871" y="7225"/>
                    </a:cubicBezTo>
                    <a:cubicBezTo>
                      <a:pt x="18061" y="7310"/>
                      <a:pt x="18273" y="7542"/>
                      <a:pt x="18505" y="7563"/>
                    </a:cubicBezTo>
                    <a:cubicBezTo>
                      <a:pt x="22223" y="7711"/>
                      <a:pt x="24103" y="10753"/>
                      <a:pt x="26617" y="12760"/>
                    </a:cubicBezTo>
                    <a:cubicBezTo>
                      <a:pt x="28433" y="14217"/>
                      <a:pt x="30018" y="16013"/>
                      <a:pt x="31834" y="17492"/>
                    </a:cubicBezTo>
                    <a:cubicBezTo>
                      <a:pt x="34580" y="19752"/>
                      <a:pt x="36735" y="22625"/>
                      <a:pt x="39333" y="24948"/>
                    </a:cubicBezTo>
                    <a:cubicBezTo>
                      <a:pt x="41678" y="27019"/>
                      <a:pt x="40939" y="29110"/>
                      <a:pt x="40896" y="31370"/>
                    </a:cubicBezTo>
                    <a:cubicBezTo>
                      <a:pt x="40875" y="31624"/>
                      <a:pt x="40960" y="31877"/>
                      <a:pt x="41002" y="32131"/>
                    </a:cubicBezTo>
                    <a:lnTo>
                      <a:pt x="41065" y="32215"/>
                    </a:lnTo>
                    <a:cubicBezTo>
                      <a:pt x="40453" y="33313"/>
                      <a:pt x="40115" y="34433"/>
                      <a:pt x="40432" y="35764"/>
                    </a:cubicBezTo>
                    <a:cubicBezTo>
                      <a:pt x="40622" y="36524"/>
                      <a:pt x="40326" y="37412"/>
                      <a:pt x="40242" y="38256"/>
                    </a:cubicBezTo>
                    <a:cubicBezTo>
                      <a:pt x="40136" y="38573"/>
                      <a:pt x="40030" y="38911"/>
                      <a:pt x="39861" y="39418"/>
                    </a:cubicBezTo>
                    <a:cubicBezTo>
                      <a:pt x="40389" y="39355"/>
                      <a:pt x="40706" y="39313"/>
                      <a:pt x="41023" y="39270"/>
                    </a:cubicBezTo>
                    <a:cubicBezTo>
                      <a:pt x="41910" y="39101"/>
                      <a:pt x="42776" y="38954"/>
                      <a:pt x="43664" y="38785"/>
                    </a:cubicBezTo>
                    <a:cubicBezTo>
                      <a:pt x="45670" y="38404"/>
                      <a:pt x="47656" y="37961"/>
                      <a:pt x="49663" y="37686"/>
                    </a:cubicBezTo>
                    <a:cubicBezTo>
                      <a:pt x="51395" y="37433"/>
                      <a:pt x="53169" y="36165"/>
                      <a:pt x="53486" y="34327"/>
                    </a:cubicBezTo>
                    <a:cubicBezTo>
                      <a:pt x="53740" y="32849"/>
                      <a:pt x="52853" y="31687"/>
                      <a:pt x="51522" y="30905"/>
                    </a:cubicBezTo>
                    <a:cubicBezTo>
                      <a:pt x="51099" y="30652"/>
                      <a:pt x="50825" y="30166"/>
                      <a:pt x="50571" y="29913"/>
                    </a:cubicBezTo>
                    <a:cubicBezTo>
                      <a:pt x="50064" y="30293"/>
                      <a:pt x="49515" y="30694"/>
                      <a:pt x="48966" y="31117"/>
                    </a:cubicBezTo>
                    <a:cubicBezTo>
                      <a:pt x="48776" y="31201"/>
                      <a:pt x="48607" y="31286"/>
                      <a:pt x="48438" y="31391"/>
                    </a:cubicBezTo>
                    <a:close/>
                    <a:moveTo>
                      <a:pt x="33123" y="51987"/>
                    </a:moveTo>
                    <a:cubicBezTo>
                      <a:pt x="33440" y="51945"/>
                      <a:pt x="33757" y="51924"/>
                      <a:pt x="34095" y="51903"/>
                    </a:cubicBezTo>
                    <a:cubicBezTo>
                      <a:pt x="34073" y="51839"/>
                      <a:pt x="34073" y="51776"/>
                      <a:pt x="34052" y="51712"/>
                    </a:cubicBezTo>
                    <a:cubicBezTo>
                      <a:pt x="33735" y="51797"/>
                      <a:pt x="33419" y="51881"/>
                      <a:pt x="33123" y="51966"/>
                    </a:cubicBezTo>
                    <a:cubicBezTo>
                      <a:pt x="32764" y="51966"/>
                      <a:pt x="32405" y="51966"/>
                      <a:pt x="32067" y="51966"/>
                    </a:cubicBezTo>
                    <a:cubicBezTo>
                      <a:pt x="31708" y="51818"/>
                      <a:pt x="31348" y="51543"/>
                      <a:pt x="30989" y="51543"/>
                    </a:cubicBezTo>
                    <a:cubicBezTo>
                      <a:pt x="28623" y="51565"/>
                      <a:pt x="26236" y="51649"/>
                      <a:pt x="23871" y="51712"/>
                    </a:cubicBezTo>
                    <a:cubicBezTo>
                      <a:pt x="23279" y="51586"/>
                      <a:pt x="22688" y="51332"/>
                      <a:pt x="22096" y="51332"/>
                    </a:cubicBezTo>
                    <a:cubicBezTo>
                      <a:pt x="20385" y="51332"/>
                      <a:pt x="18695" y="51480"/>
                      <a:pt x="16984" y="51480"/>
                    </a:cubicBezTo>
                    <a:cubicBezTo>
                      <a:pt x="13921" y="51522"/>
                      <a:pt x="10858" y="51459"/>
                      <a:pt x="7795" y="51501"/>
                    </a:cubicBezTo>
                    <a:cubicBezTo>
                      <a:pt x="6993" y="51522"/>
                      <a:pt x="6042" y="51565"/>
                      <a:pt x="5810" y="52600"/>
                    </a:cubicBezTo>
                    <a:cubicBezTo>
                      <a:pt x="11048" y="52452"/>
                      <a:pt x="16245" y="52325"/>
                      <a:pt x="21420" y="52156"/>
                    </a:cubicBezTo>
                    <a:cubicBezTo>
                      <a:pt x="22244" y="52135"/>
                      <a:pt x="23047" y="51860"/>
                      <a:pt x="23871" y="51712"/>
                    </a:cubicBezTo>
                    <a:cubicBezTo>
                      <a:pt x="24166" y="51818"/>
                      <a:pt x="24462" y="52029"/>
                      <a:pt x="24758" y="52029"/>
                    </a:cubicBezTo>
                    <a:cubicBezTo>
                      <a:pt x="27187" y="52029"/>
                      <a:pt x="29616" y="52008"/>
                      <a:pt x="32046" y="51987"/>
                    </a:cubicBezTo>
                    <a:cubicBezTo>
                      <a:pt x="32405" y="51987"/>
                      <a:pt x="32764" y="51987"/>
                      <a:pt x="33123" y="51987"/>
                    </a:cubicBezTo>
                    <a:close/>
                    <a:moveTo>
                      <a:pt x="32595" y="96854"/>
                    </a:moveTo>
                    <a:cubicBezTo>
                      <a:pt x="32510" y="97045"/>
                      <a:pt x="32426" y="97214"/>
                      <a:pt x="32320" y="97404"/>
                    </a:cubicBezTo>
                    <a:cubicBezTo>
                      <a:pt x="32764" y="98185"/>
                      <a:pt x="33207" y="98988"/>
                      <a:pt x="33630" y="99770"/>
                    </a:cubicBezTo>
                    <a:cubicBezTo>
                      <a:pt x="33693" y="99854"/>
                      <a:pt x="33735" y="99960"/>
                      <a:pt x="33630" y="99770"/>
                    </a:cubicBezTo>
                    <a:cubicBezTo>
                      <a:pt x="33778" y="99917"/>
                      <a:pt x="33714" y="99854"/>
                      <a:pt x="33651" y="99770"/>
                    </a:cubicBezTo>
                    <a:cubicBezTo>
                      <a:pt x="33461" y="98798"/>
                      <a:pt x="33292" y="97826"/>
                      <a:pt x="33102" y="96854"/>
                    </a:cubicBezTo>
                    <a:cubicBezTo>
                      <a:pt x="33376" y="96432"/>
                      <a:pt x="33630" y="95988"/>
                      <a:pt x="33883" y="95545"/>
                    </a:cubicBezTo>
                    <a:cubicBezTo>
                      <a:pt x="34961" y="94700"/>
                      <a:pt x="35108" y="93686"/>
                      <a:pt x="34432" y="91848"/>
                    </a:cubicBezTo>
                    <a:lnTo>
                      <a:pt x="34432" y="91848"/>
                    </a:lnTo>
                    <a:cubicBezTo>
                      <a:pt x="34348" y="90306"/>
                      <a:pt x="34454" y="88679"/>
                      <a:pt x="32954" y="87623"/>
                    </a:cubicBezTo>
                    <a:cubicBezTo>
                      <a:pt x="31348" y="88489"/>
                      <a:pt x="29490" y="89060"/>
                      <a:pt x="29659" y="91595"/>
                    </a:cubicBezTo>
                    <a:cubicBezTo>
                      <a:pt x="29342" y="91404"/>
                      <a:pt x="29299" y="91235"/>
                      <a:pt x="29215" y="91066"/>
                    </a:cubicBezTo>
                    <a:cubicBezTo>
                      <a:pt x="29130" y="90897"/>
                      <a:pt x="29025" y="90728"/>
                      <a:pt x="28898" y="90538"/>
                    </a:cubicBezTo>
                    <a:cubicBezTo>
                      <a:pt x="28180" y="91320"/>
                      <a:pt x="28180" y="91320"/>
                      <a:pt x="28940" y="92883"/>
                    </a:cubicBezTo>
                    <a:cubicBezTo>
                      <a:pt x="29490" y="92672"/>
                      <a:pt x="30039" y="92440"/>
                      <a:pt x="30503" y="92228"/>
                    </a:cubicBezTo>
                    <a:cubicBezTo>
                      <a:pt x="30736" y="92756"/>
                      <a:pt x="30905" y="93517"/>
                      <a:pt x="31348" y="93960"/>
                    </a:cubicBezTo>
                    <a:cubicBezTo>
                      <a:pt x="32003" y="94594"/>
                      <a:pt x="32869" y="95017"/>
                      <a:pt x="33630" y="95545"/>
                    </a:cubicBezTo>
                    <a:cubicBezTo>
                      <a:pt x="33292" y="95988"/>
                      <a:pt x="32954" y="96411"/>
                      <a:pt x="32595" y="96854"/>
                    </a:cubicBezTo>
                    <a:close/>
                    <a:moveTo>
                      <a:pt x="36017" y="126449"/>
                    </a:moveTo>
                    <a:lnTo>
                      <a:pt x="35742" y="126175"/>
                    </a:lnTo>
                    <a:cubicBezTo>
                      <a:pt x="35848" y="126618"/>
                      <a:pt x="35932" y="127062"/>
                      <a:pt x="36017" y="127484"/>
                    </a:cubicBezTo>
                    <a:cubicBezTo>
                      <a:pt x="35489" y="127463"/>
                      <a:pt x="34939" y="127421"/>
                      <a:pt x="34327" y="127379"/>
                    </a:cubicBezTo>
                    <a:cubicBezTo>
                      <a:pt x="34306" y="127590"/>
                      <a:pt x="34242" y="127886"/>
                      <a:pt x="34200" y="128181"/>
                    </a:cubicBezTo>
                    <a:cubicBezTo>
                      <a:pt x="34158" y="128224"/>
                      <a:pt x="34116" y="128287"/>
                      <a:pt x="34073" y="128329"/>
                    </a:cubicBezTo>
                    <a:cubicBezTo>
                      <a:pt x="32890" y="127780"/>
                      <a:pt x="33461" y="127041"/>
                      <a:pt x="33926" y="126428"/>
                    </a:cubicBezTo>
                    <a:cubicBezTo>
                      <a:pt x="34390" y="125837"/>
                      <a:pt x="34496" y="125372"/>
                      <a:pt x="33904" y="124844"/>
                    </a:cubicBezTo>
                    <a:cubicBezTo>
                      <a:pt x="33778" y="124759"/>
                      <a:pt x="33630" y="124675"/>
                      <a:pt x="33503" y="124590"/>
                    </a:cubicBezTo>
                    <a:cubicBezTo>
                      <a:pt x="33482" y="124633"/>
                      <a:pt x="33461" y="124675"/>
                      <a:pt x="33440" y="124738"/>
                    </a:cubicBezTo>
                    <a:cubicBezTo>
                      <a:pt x="33588" y="124780"/>
                      <a:pt x="33735" y="124823"/>
                      <a:pt x="33883" y="124865"/>
                    </a:cubicBezTo>
                    <a:cubicBezTo>
                      <a:pt x="33672" y="125372"/>
                      <a:pt x="33440" y="125879"/>
                      <a:pt x="33228" y="126386"/>
                    </a:cubicBezTo>
                    <a:cubicBezTo>
                      <a:pt x="33102" y="126365"/>
                      <a:pt x="32975" y="126344"/>
                      <a:pt x="32848" y="126322"/>
                    </a:cubicBezTo>
                    <a:cubicBezTo>
                      <a:pt x="32996" y="127421"/>
                      <a:pt x="33144" y="128498"/>
                      <a:pt x="33355" y="129998"/>
                    </a:cubicBezTo>
                    <a:cubicBezTo>
                      <a:pt x="33926" y="130505"/>
                      <a:pt x="33799" y="131371"/>
                      <a:pt x="32468" y="132829"/>
                    </a:cubicBezTo>
                    <a:cubicBezTo>
                      <a:pt x="32658" y="133145"/>
                      <a:pt x="32869" y="133505"/>
                      <a:pt x="33102" y="133885"/>
                    </a:cubicBezTo>
                    <a:cubicBezTo>
                      <a:pt x="32743" y="134159"/>
                      <a:pt x="32447" y="134371"/>
                      <a:pt x="31982" y="134730"/>
                    </a:cubicBezTo>
                    <a:cubicBezTo>
                      <a:pt x="32489" y="134941"/>
                      <a:pt x="32806" y="135068"/>
                      <a:pt x="33292" y="135258"/>
                    </a:cubicBezTo>
                    <a:cubicBezTo>
                      <a:pt x="33355" y="134265"/>
                      <a:pt x="33419" y="133462"/>
                      <a:pt x="33482" y="132617"/>
                    </a:cubicBezTo>
                    <a:cubicBezTo>
                      <a:pt x="33947" y="133082"/>
                      <a:pt x="34327" y="133462"/>
                      <a:pt x="34686" y="133843"/>
                    </a:cubicBezTo>
                    <a:cubicBezTo>
                      <a:pt x="34728" y="134033"/>
                      <a:pt x="34749" y="134244"/>
                      <a:pt x="34792" y="134434"/>
                    </a:cubicBezTo>
                    <a:cubicBezTo>
                      <a:pt x="34855" y="134392"/>
                      <a:pt x="34939" y="134371"/>
                      <a:pt x="35003" y="134350"/>
                    </a:cubicBezTo>
                    <a:cubicBezTo>
                      <a:pt x="34897" y="134181"/>
                      <a:pt x="34792" y="134012"/>
                      <a:pt x="34707" y="133821"/>
                    </a:cubicBezTo>
                    <a:cubicBezTo>
                      <a:pt x="34601" y="133462"/>
                      <a:pt x="34601" y="133040"/>
                      <a:pt x="34432" y="132702"/>
                    </a:cubicBezTo>
                    <a:cubicBezTo>
                      <a:pt x="33799" y="131561"/>
                      <a:pt x="33799" y="131519"/>
                      <a:pt x="35172" y="131519"/>
                    </a:cubicBezTo>
                    <a:cubicBezTo>
                      <a:pt x="36651" y="131519"/>
                      <a:pt x="37200" y="130906"/>
                      <a:pt x="36904" y="129491"/>
                    </a:cubicBezTo>
                    <a:cubicBezTo>
                      <a:pt x="36756" y="128815"/>
                      <a:pt x="36482" y="128160"/>
                      <a:pt x="36291" y="127484"/>
                    </a:cubicBezTo>
                    <a:cubicBezTo>
                      <a:pt x="36186" y="127146"/>
                      <a:pt x="36101" y="126787"/>
                      <a:pt x="36017" y="126449"/>
                    </a:cubicBezTo>
                    <a:close/>
                    <a:moveTo>
                      <a:pt x="35214" y="137265"/>
                    </a:moveTo>
                    <a:cubicBezTo>
                      <a:pt x="34179" y="137286"/>
                      <a:pt x="34137" y="137835"/>
                      <a:pt x="34728" y="138659"/>
                    </a:cubicBezTo>
                    <a:cubicBezTo>
                      <a:pt x="34897" y="138194"/>
                      <a:pt x="35066" y="137729"/>
                      <a:pt x="35235" y="137265"/>
                    </a:cubicBezTo>
                    <a:cubicBezTo>
                      <a:pt x="35594" y="136758"/>
                      <a:pt x="35953" y="136251"/>
                      <a:pt x="36313" y="135744"/>
                    </a:cubicBezTo>
                    <a:cubicBezTo>
                      <a:pt x="36186" y="135680"/>
                      <a:pt x="36059" y="135596"/>
                      <a:pt x="35932" y="135532"/>
                    </a:cubicBezTo>
                    <a:cubicBezTo>
                      <a:pt x="35700" y="136103"/>
                      <a:pt x="35446" y="136673"/>
                      <a:pt x="35214" y="137265"/>
                    </a:cubicBezTo>
                    <a:close/>
                    <a:moveTo>
                      <a:pt x="33904" y="21083"/>
                    </a:moveTo>
                    <a:cubicBezTo>
                      <a:pt x="33947" y="21188"/>
                      <a:pt x="34010" y="21273"/>
                      <a:pt x="33904" y="21062"/>
                    </a:cubicBezTo>
                    <a:cubicBezTo>
                      <a:pt x="34052" y="21252"/>
                      <a:pt x="33989" y="21167"/>
                      <a:pt x="33904" y="21083"/>
                    </a:cubicBezTo>
                    <a:cubicBezTo>
                      <a:pt x="33482" y="20491"/>
                      <a:pt x="33059" y="19921"/>
                      <a:pt x="32616" y="19329"/>
                    </a:cubicBezTo>
                    <a:cubicBezTo>
                      <a:pt x="32468" y="19477"/>
                      <a:pt x="32320" y="19625"/>
                      <a:pt x="32151" y="19773"/>
                    </a:cubicBezTo>
                    <a:cubicBezTo>
                      <a:pt x="32743" y="20217"/>
                      <a:pt x="33313" y="20639"/>
                      <a:pt x="33904" y="21083"/>
                    </a:cubicBezTo>
                    <a:close/>
                    <a:moveTo>
                      <a:pt x="15928" y="98185"/>
                    </a:moveTo>
                    <a:cubicBezTo>
                      <a:pt x="16477" y="97742"/>
                      <a:pt x="17005" y="97298"/>
                      <a:pt x="17533" y="96876"/>
                    </a:cubicBezTo>
                    <a:cubicBezTo>
                      <a:pt x="17829" y="96791"/>
                      <a:pt x="18167" y="96791"/>
                      <a:pt x="18421" y="96622"/>
                    </a:cubicBezTo>
                    <a:cubicBezTo>
                      <a:pt x="20913" y="94953"/>
                      <a:pt x="23406" y="93263"/>
                      <a:pt x="25856" y="91531"/>
                    </a:cubicBezTo>
                    <a:cubicBezTo>
                      <a:pt x="26342" y="91172"/>
                      <a:pt x="26659" y="90517"/>
                      <a:pt x="27039" y="90010"/>
                    </a:cubicBezTo>
                    <a:cubicBezTo>
                      <a:pt x="28983" y="88595"/>
                      <a:pt x="30905" y="87180"/>
                      <a:pt x="32848" y="85785"/>
                    </a:cubicBezTo>
                    <a:cubicBezTo>
                      <a:pt x="33250" y="85595"/>
                      <a:pt x="33651" y="85469"/>
                      <a:pt x="34031" y="85257"/>
                    </a:cubicBezTo>
                    <a:cubicBezTo>
                      <a:pt x="35932" y="84138"/>
                      <a:pt x="37411" y="82575"/>
                      <a:pt x="38657" y="80758"/>
                    </a:cubicBezTo>
                    <a:cubicBezTo>
                      <a:pt x="39333" y="80251"/>
                      <a:pt x="40009" y="79744"/>
                      <a:pt x="40706" y="79216"/>
                    </a:cubicBezTo>
                    <a:cubicBezTo>
                      <a:pt x="40558" y="79089"/>
                      <a:pt x="40411" y="78941"/>
                      <a:pt x="40284" y="78793"/>
                    </a:cubicBezTo>
                    <a:cubicBezTo>
                      <a:pt x="39735" y="79448"/>
                      <a:pt x="39206" y="80103"/>
                      <a:pt x="38657" y="80758"/>
                    </a:cubicBezTo>
                    <a:cubicBezTo>
                      <a:pt x="38425" y="80800"/>
                      <a:pt x="38108" y="80779"/>
                      <a:pt x="37939" y="80927"/>
                    </a:cubicBezTo>
                    <a:cubicBezTo>
                      <a:pt x="36059" y="82427"/>
                      <a:pt x="34200" y="83969"/>
                      <a:pt x="32320" y="85511"/>
                    </a:cubicBezTo>
                    <a:cubicBezTo>
                      <a:pt x="30672" y="86630"/>
                      <a:pt x="29004" y="87729"/>
                      <a:pt x="27377" y="88912"/>
                    </a:cubicBezTo>
                    <a:cubicBezTo>
                      <a:pt x="27060" y="89123"/>
                      <a:pt x="26976" y="89630"/>
                      <a:pt x="26765" y="89989"/>
                    </a:cubicBezTo>
                    <a:cubicBezTo>
                      <a:pt x="26321" y="90158"/>
                      <a:pt x="25835" y="90264"/>
                      <a:pt x="25455" y="90517"/>
                    </a:cubicBezTo>
                    <a:cubicBezTo>
                      <a:pt x="23680" y="91679"/>
                      <a:pt x="21906" y="92883"/>
                      <a:pt x="20195" y="94129"/>
                    </a:cubicBezTo>
                    <a:cubicBezTo>
                      <a:pt x="19012" y="94974"/>
                      <a:pt x="17893" y="95946"/>
                      <a:pt x="16731" y="96854"/>
                    </a:cubicBezTo>
                    <a:cubicBezTo>
                      <a:pt x="15865" y="96685"/>
                      <a:pt x="15421" y="97171"/>
                      <a:pt x="15168" y="97932"/>
                    </a:cubicBezTo>
                    <a:cubicBezTo>
                      <a:pt x="14280" y="98629"/>
                      <a:pt x="13393" y="99326"/>
                      <a:pt x="12506" y="100044"/>
                    </a:cubicBezTo>
                    <a:cubicBezTo>
                      <a:pt x="10689" y="100657"/>
                      <a:pt x="8873" y="101269"/>
                      <a:pt x="7035" y="101882"/>
                    </a:cubicBezTo>
                    <a:cubicBezTo>
                      <a:pt x="7880" y="103086"/>
                      <a:pt x="8091" y="103149"/>
                      <a:pt x="9253" y="102621"/>
                    </a:cubicBezTo>
                    <a:cubicBezTo>
                      <a:pt x="10013" y="102262"/>
                      <a:pt x="10816" y="102009"/>
                      <a:pt x="11471" y="101523"/>
                    </a:cubicBezTo>
                    <a:cubicBezTo>
                      <a:pt x="11936" y="101185"/>
                      <a:pt x="12168" y="100551"/>
                      <a:pt x="12506" y="100044"/>
                    </a:cubicBezTo>
                    <a:cubicBezTo>
                      <a:pt x="12907" y="100002"/>
                      <a:pt x="13351" y="100086"/>
                      <a:pt x="13647" y="99917"/>
                    </a:cubicBezTo>
                    <a:cubicBezTo>
                      <a:pt x="14280" y="99558"/>
                      <a:pt x="14830" y="99072"/>
                      <a:pt x="15421" y="98629"/>
                    </a:cubicBezTo>
                    <a:cubicBezTo>
                      <a:pt x="15590" y="98481"/>
                      <a:pt x="15759" y="98333"/>
                      <a:pt x="15928" y="98185"/>
                    </a:cubicBezTo>
                    <a:close/>
                    <a:moveTo>
                      <a:pt x="33376" y="143876"/>
                    </a:moveTo>
                    <a:cubicBezTo>
                      <a:pt x="33630" y="143243"/>
                      <a:pt x="33862" y="142609"/>
                      <a:pt x="34116" y="141912"/>
                    </a:cubicBezTo>
                    <a:cubicBezTo>
                      <a:pt x="34264" y="142018"/>
                      <a:pt x="34432" y="142144"/>
                      <a:pt x="34623" y="142292"/>
                    </a:cubicBezTo>
                    <a:cubicBezTo>
                      <a:pt x="34686" y="142229"/>
                      <a:pt x="34749" y="142187"/>
                      <a:pt x="34813" y="142123"/>
                    </a:cubicBezTo>
                    <a:cubicBezTo>
                      <a:pt x="34559" y="141722"/>
                      <a:pt x="34306" y="141299"/>
                      <a:pt x="34116" y="140982"/>
                    </a:cubicBezTo>
                    <a:cubicBezTo>
                      <a:pt x="33778" y="141088"/>
                      <a:pt x="33524" y="141257"/>
                      <a:pt x="33271" y="141257"/>
                    </a:cubicBezTo>
                    <a:cubicBezTo>
                      <a:pt x="33038" y="141257"/>
                      <a:pt x="32806" y="141046"/>
                      <a:pt x="32827" y="141067"/>
                    </a:cubicBezTo>
                    <a:cubicBezTo>
                      <a:pt x="32996" y="141954"/>
                      <a:pt x="33186" y="142905"/>
                      <a:pt x="33376" y="143855"/>
                    </a:cubicBezTo>
                    <a:cubicBezTo>
                      <a:pt x="33228" y="144045"/>
                      <a:pt x="33081" y="144236"/>
                      <a:pt x="32933" y="144426"/>
                    </a:cubicBezTo>
                    <a:cubicBezTo>
                      <a:pt x="33017" y="144468"/>
                      <a:pt x="33081" y="144510"/>
                      <a:pt x="33165" y="144552"/>
                    </a:cubicBezTo>
                    <a:cubicBezTo>
                      <a:pt x="33250" y="144341"/>
                      <a:pt x="33313" y="144109"/>
                      <a:pt x="33376" y="143876"/>
                    </a:cubicBezTo>
                    <a:close/>
                    <a:moveTo>
                      <a:pt x="37073" y="136208"/>
                    </a:moveTo>
                    <a:cubicBezTo>
                      <a:pt x="37643" y="135026"/>
                      <a:pt x="37453" y="133885"/>
                      <a:pt x="36819" y="132786"/>
                    </a:cubicBezTo>
                    <a:cubicBezTo>
                      <a:pt x="36946" y="132533"/>
                      <a:pt x="37073" y="132279"/>
                      <a:pt x="37200" y="132026"/>
                    </a:cubicBezTo>
                    <a:cubicBezTo>
                      <a:pt x="37115" y="131984"/>
                      <a:pt x="37010" y="131963"/>
                      <a:pt x="36925" y="131920"/>
                    </a:cubicBezTo>
                    <a:cubicBezTo>
                      <a:pt x="36883" y="132216"/>
                      <a:pt x="36841" y="132491"/>
                      <a:pt x="36798" y="132765"/>
                    </a:cubicBezTo>
                    <a:cubicBezTo>
                      <a:pt x="36355" y="132681"/>
                      <a:pt x="35932" y="132596"/>
                      <a:pt x="35489" y="132512"/>
                    </a:cubicBezTo>
                    <a:cubicBezTo>
                      <a:pt x="35404" y="132427"/>
                      <a:pt x="35320" y="132364"/>
                      <a:pt x="35256" y="132301"/>
                    </a:cubicBezTo>
                    <a:cubicBezTo>
                      <a:pt x="35235" y="132322"/>
                      <a:pt x="35214" y="132343"/>
                      <a:pt x="35193" y="132364"/>
                    </a:cubicBezTo>
                    <a:cubicBezTo>
                      <a:pt x="35299" y="132406"/>
                      <a:pt x="35383" y="132470"/>
                      <a:pt x="35468" y="132512"/>
                    </a:cubicBezTo>
                    <a:cubicBezTo>
                      <a:pt x="35658" y="132807"/>
                      <a:pt x="35806" y="133293"/>
                      <a:pt x="36038" y="133357"/>
                    </a:cubicBezTo>
                    <a:cubicBezTo>
                      <a:pt x="37390" y="133716"/>
                      <a:pt x="36460" y="134181"/>
                      <a:pt x="36270" y="134455"/>
                    </a:cubicBezTo>
                    <a:cubicBezTo>
                      <a:pt x="36566" y="135110"/>
                      <a:pt x="36819" y="135659"/>
                      <a:pt x="37073" y="136208"/>
                    </a:cubicBezTo>
                    <a:cubicBezTo>
                      <a:pt x="36777" y="136589"/>
                      <a:pt x="36460" y="136969"/>
                      <a:pt x="36101" y="137455"/>
                    </a:cubicBezTo>
                    <a:cubicBezTo>
                      <a:pt x="37390" y="137476"/>
                      <a:pt x="37390" y="137476"/>
                      <a:pt x="37073" y="136208"/>
                    </a:cubicBezTo>
                    <a:close/>
                    <a:moveTo>
                      <a:pt x="20977" y="10521"/>
                    </a:moveTo>
                    <a:cubicBezTo>
                      <a:pt x="21230" y="10690"/>
                      <a:pt x="21484" y="10859"/>
                      <a:pt x="21758" y="11007"/>
                    </a:cubicBezTo>
                    <a:cubicBezTo>
                      <a:pt x="22371" y="11556"/>
                      <a:pt x="22962" y="12126"/>
                      <a:pt x="23596" y="12654"/>
                    </a:cubicBezTo>
                    <a:cubicBezTo>
                      <a:pt x="25011" y="13795"/>
                      <a:pt x="26448" y="14914"/>
                      <a:pt x="27863" y="16055"/>
                    </a:cubicBezTo>
                    <a:cubicBezTo>
                      <a:pt x="28983" y="17069"/>
                      <a:pt x="30102" y="18104"/>
                      <a:pt x="31222" y="19139"/>
                    </a:cubicBezTo>
                    <a:cubicBezTo>
                      <a:pt x="30546" y="17956"/>
                      <a:pt x="29659" y="17006"/>
                      <a:pt x="28729" y="16076"/>
                    </a:cubicBezTo>
                    <a:cubicBezTo>
                      <a:pt x="28497" y="15844"/>
                      <a:pt x="28138" y="15717"/>
                      <a:pt x="27842" y="15548"/>
                    </a:cubicBezTo>
                    <a:cubicBezTo>
                      <a:pt x="26976" y="14703"/>
                      <a:pt x="26152" y="13795"/>
                      <a:pt x="25201" y="13056"/>
                    </a:cubicBezTo>
                    <a:cubicBezTo>
                      <a:pt x="24124" y="12211"/>
                      <a:pt x="22920" y="11535"/>
                      <a:pt x="21758" y="10774"/>
                    </a:cubicBezTo>
                    <a:cubicBezTo>
                      <a:pt x="21674" y="10542"/>
                      <a:pt x="21568" y="10288"/>
                      <a:pt x="21484" y="10056"/>
                    </a:cubicBezTo>
                    <a:cubicBezTo>
                      <a:pt x="20174" y="8704"/>
                      <a:pt x="19709" y="8704"/>
                      <a:pt x="18843" y="10077"/>
                    </a:cubicBezTo>
                    <a:cubicBezTo>
                      <a:pt x="19561" y="10225"/>
                      <a:pt x="20279" y="10373"/>
                      <a:pt x="20977" y="10521"/>
                    </a:cubicBezTo>
                    <a:close/>
                    <a:moveTo>
                      <a:pt x="37326" y="70449"/>
                    </a:moveTo>
                    <a:cubicBezTo>
                      <a:pt x="37517" y="70724"/>
                      <a:pt x="37707" y="70978"/>
                      <a:pt x="37897" y="71231"/>
                    </a:cubicBezTo>
                    <a:cubicBezTo>
                      <a:pt x="38594" y="72963"/>
                      <a:pt x="41129" y="75287"/>
                      <a:pt x="42164" y="74970"/>
                    </a:cubicBezTo>
                    <a:cubicBezTo>
                      <a:pt x="40981" y="73343"/>
                      <a:pt x="39861" y="71759"/>
                      <a:pt x="38129" y="70724"/>
                    </a:cubicBezTo>
                    <a:cubicBezTo>
                      <a:pt x="37897" y="69626"/>
                      <a:pt x="37348" y="68844"/>
                      <a:pt x="36334" y="68295"/>
                    </a:cubicBezTo>
                    <a:cubicBezTo>
                      <a:pt x="35637" y="67893"/>
                      <a:pt x="35108" y="67196"/>
                      <a:pt x="34475" y="66668"/>
                    </a:cubicBezTo>
                    <a:cubicBezTo>
                      <a:pt x="34073" y="66309"/>
                      <a:pt x="33630" y="66013"/>
                      <a:pt x="33207" y="65675"/>
                    </a:cubicBezTo>
                    <a:cubicBezTo>
                      <a:pt x="33102" y="65802"/>
                      <a:pt x="32996" y="65908"/>
                      <a:pt x="32890" y="66035"/>
                    </a:cubicBezTo>
                    <a:cubicBezTo>
                      <a:pt x="34369" y="67513"/>
                      <a:pt x="35848" y="68992"/>
                      <a:pt x="37326" y="70449"/>
                    </a:cubicBezTo>
                    <a:close/>
                    <a:moveTo>
                      <a:pt x="45269" y="40094"/>
                    </a:moveTo>
                    <a:cubicBezTo>
                      <a:pt x="45121" y="39925"/>
                      <a:pt x="44910" y="39608"/>
                      <a:pt x="44825" y="39630"/>
                    </a:cubicBezTo>
                    <a:cubicBezTo>
                      <a:pt x="42882" y="40179"/>
                      <a:pt x="40939" y="40728"/>
                      <a:pt x="39016" y="41362"/>
                    </a:cubicBezTo>
                    <a:cubicBezTo>
                      <a:pt x="38784" y="41446"/>
                      <a:pt x="38700" y="42017"/>
                      <a:pt x="38446" y="42608"/>
                    </a:cubicBezTo>
                    <a:cubicBezTo>
                      <a:pt x="39354" y="42122"/>
                      <a:pt x="39882" y="41742"/>
                      <a:pt x="40495" y="41552"/>
                    </a:cubicBezTo>
                    <a:cubicBezTo>
                      <a:pt x="41974" y="41108"/>
                      <a:pt x="43495" y="40749"/>
                      <a:pt x="44994" y="40369"/>
                    </a:cubicBezTo>
                    <a:cubicBezTo>
                      <a:pt x="46980" y="40327"/>
                      <a:pt x="48987" y="40327"/>
                      <a:pt x="50972" y="40200"/>
                    </a:cubicBezTo>
                    <a:cubicBezTo>
                      <a:pt x="51247" y="40179"/>
                      <a:pt x="51458" y="39418"/>
                      <a:pt x="51712" y="39017"/>
                    </a:cubicBezTo>
                    <a:cubicBezTo>
                      <a:pt x="51395" y="38869"/>
                      <a:pt x="51078" y="38637"/>
                      <a:pt x="50740" y="38594"/>
                    </a:cubicBezTo>
                    <a:cubicBezTo>
                      <a:pt x="50149" y="38552"/>
                      <a:pt x="49494" y="38510"/>
                      <a:pt x="48945" y="38700"/>
                    </a:cubicBezTo>
                    <a:cubicBezTo>
                      <a:pt x="47698" y="39080"/>
                      <a:pt x="46473" y="39608"/>
                      <a:pt x="45269" y="40094"/>
                    </a:cubicBezTo>
                    <a:close/>
                    <a:moveTo>
                      <a:pt x="30229" y="43812"/>
                    </a:moveTo>
                    <a:cubicBezTo>
                      <a:pt x="29701" y="44235"/>
                      <a:pt x="29194" y="44657"/>
                      <a:pt x="28687" y="45080"/>
                    </a:cubicBezTo>
                    <a:cubicBezTo>
                      <a:pt x="28750" y="45164"/>
                      <a:pt x="28835" y="45249"/>
                      <a:pt x="28898" y="45333"/>
                    </a:cubicBezTo>
                    <a:cubicBezTo>
                      <a:pt x="29511" y="44911"/>
                      <a:pt x="30123" y="44488"/>
                      <a:pt x="30736" y="44044"/>
                    </a:cubicBezTo>
                    <a:cubicBezTo>
                      <a:pt x="31539" y="43347"/>
                      <a:pt x="32341" y="42629"/>
                      <a:pt x="33123" y="41911"/>
                    </a:cubicBezTo>
                    <a:cubicBezTo>
                      <a:pt x="33566" y="41510"/>
                      <a:pt x="33904" y="40981"/>
                      <a:pt x="34411" y="40707"/>
                    </a:cubicBezTo>
                    <a:cubicBezTo>
                      <a:pt x="36017" y="39777"/>
                      <a:pt x="36397" y="38785"/>
                      <a:pt x="35510" y="36503"/>
                    </a:cubicBezTo>
                    <a:cubicBezTo>
                      <a:pt x="33651" y="39080"/>
                      <a:pt x="31940" y="41446"/>
                      <a:pt x="30229" y="43812"/>
                    </a:cubicBezTo>
                    <a:close/>
                    <a:moveTo>
                      <a:pt x="42143" y="79216"/>
                    </a:moveTo>
                    <a:cubicBezTo>
                      <a:pt x="43220" y="78857"/>
                      <a:pt x="42945" y="79702"/>
                      <a:pt x="42903" y="80166"/>
                    </a:cubicBezTo>
                    <a:cubicBezTo>
                      <a:pt x="42861" y="80631"/>
                      <a:pt x="42544" y="81054"/>
                      <a:pt x="42438" y="81518"/>
                    </a:cubicBezTo>
                    <a:cubicBezTo>
                      <a:pt x="41446" y="85426"/>
                      <a:pt x="40474" y="89334"/>
                      <a:pt x="39523" y="93263"/>
                    </a:cubicBezTo>
                    <a:cubicBezTo>
                      <a:pt x="39291" y="94277"/>
                      <a:pt x="39164" y="95312"/>
                      <a:pt x="39016" y="96369"/>
                    </a:cubicBezTo>
                    <a:cubicBezTo>
                      <a:pt x="38890" y="97192"/>
                      <a:pt x="39566" y="98354"/>
                      <a:pt x="38024" y="98565"/>
                    </a:cubicBezTo>
                    <a:cubicBezTo>
                      <a:pt x="37939" y="98587"/>
                      <a:pt x="37939" y="99136"/>
                      <a:pt x="37897" y="99432"/>
                    </a:cubicBezTo>
                    <a:lnTo>
                      <a:pt x="37833" y="99537"/>
                    </a:lnTo>
                    <a:cubicBezTo>
                      <a:pt x="36460" y="106719"/>
                      <a:pt x="35108" y="113902"/>
                      <a:pt x="33757" y="121084"/>
                    </a:cubicBezTo>
                    <a:cubicBezTo>
                      <a:pt x="33926" y="121147"/>
                      <a:pt x="34073" y="121210"/>
                      <a:pt x="34242" y="121274"/>
                    </a:cubicBezTo>
                    <a:cubicBezTo>
                      <a:pt x="34749" y="120598"/>
                      <a:pt x="35383" y="119985"/>
                      <a:pt x="35721" y="119246"/>
                    </a:cubicBezTo>
                    <a:cubicBezTo>
                      <a:pt x="36207" y="118147"/>
                      <a:pt x="36376" y="116901"/>
                      <a:pt x="36883" y="115803"/>
                    </a:cubicBezTo>
                    <a:cubicBezTo>
                      <a:pt x="37876" y="113627"/>
                      <a:pt x="38319" y="111409"/>
                      <a:pt x="37897" y="109043"/>
                    </a:cubicBezTo>
                    <a:cubicBezTo>
                      <a:pt x="37855" y="108768"/>
                      <a:pt x="38002" y="108261"/>
                      <a:pt x="38150" y="108219"/>
                    </a:cubicBezTo>
                    <a:cubicBezTo>
                      <a:pt x="39185" y="107945"/>
                      <a:pt x="39228" y="107100"/>
                      <a:pt x="39439" y="106255"/>
                    </a:cubicBezTo>
                    <a:cubicBezTo>
                      <a:pt x="40094" y="103593"/>
                      <a:pt x="40918" y="100953"/>
                      <a:pt x="41509" y="98270"/>
                    </a:cubicBezTo>
                    <a:cubicBezTo>
                      <a:pt x="42248" y="95017"/>
                      <a:pt x="42713" y="91679"/>
                      <a:pt x="43474" y="88426"/>
                    </a:cubicBezTo>
                    <a:cubicBezTo>
                      <a:pt x="44002" y="86123"/>
                      <a:pt x="45142" y="84011"/>
                      <a:pt x="45354" y="81603"/>
                    </a:cubicBezTo>
                    <a:cubicBezTo>
                      <a:pt x="45523" y="79976"/>
                      <a:pt x="46241" y="78413"/>
                      <a:pt x="46515" y="76766"/>
                    </a:cubicBezTo>
                    <a:cubicBezTo>
                      <a:pt x="47086" y="73343"/>
                      <a:pt x="47593" y="69879"/>
                      <a:pt x="48036" y="66415"/>
                    </a:cubicBezTo>
                    <a:cubicBezTo>
                      <a:pt x="48163" y="65316"/>
                      <a:pt x="47952" y="64176"/>
                      <a:pt x="47910" y="63077"/>
                    </a:cubicBezTo>
                    <a:cubicBezTo>
                      <a:pt x="48100" y="62380"/>
                      <a:pt x="48353" y="61704"/>
                      <a:pt x="48480" y="61007"/>
                    </a:cubicBezTo>
                    <a:cubicBezTo>
                      <a:pt x="48501" y="60817"/>
                      <a:pt x="48226" y="60563"/>
                      <a:pt x="48079" y="60331"/>
                    </a:cubicBezTo>
                    <a:cubicBezTo>
                      <a:pt x="47867" y="60521"/>
                      <a:pt x="47550" y="60669"/>
                      <a:pt x="47487" y="60880"/>
                    </a:cubicBezTo>
                    <a:cubicBezTo>
                      <a:pt x="47297" y="61514"/>
                      <a:pt x="47234" y="62169"/>
                      <a:pt x="47128" y="62824"/>
                    </a:cubicBezTo>
                    <a:cubicBezTo>
                      <a:pt x="46705" y="64640"/>
                      <a:pt x="46304" y="66478"/>
                      <a:pt x="45903" y="68295"/>
                    </a:cubicBezTo>
                    <a:cubicBezTo>
                      <a:pt x="45354" y="70745"/>
                      <a:pt x="44783" y="73196"/>
                      <a:pt x="44234" y="75646"/>
                    </a:cubicBezTo>
                    <a:cubicBezTo>
                      <a:pt x="44192" y="75857"/>
                      <a:pt x="44192" y="76090"/>
                      <a:pt x="44234" y="76301"/>
                    </a:cubicBezTo>
                    <a:cubicBezTo>
                      <a:pt x="44530" y="77294"/>
                      <a:pt x="43938" y="77843"/>
                      <a:pt x="43220" y="78350"/>
                    </a:cubicBezTo>
                    <a:cubicBezTo>
                      <a:pt x="42840" y="78624"/>
                      <a:pt x="42481" y="78920"/>
                      <a:pt x="42100" y="79195"/>
                    </a:cubicBezTo>
                    <a:cubicBezTo>
                      <a:pt x="41403" y="79934"/>
                      <a:pt x="40749" y="80695"/>
                      <a:pt x="40030" y="81413"/>
                    </a:cubicBezTo>
                    <a:cubicBezTo>
                      <a:pt x="39143" y="82279"/>
                      <a:pt x="37833" y="82786"/>
                      <a:pt x="37855" y="84328"/>
                    </a:cubicBezTo>
                    <a:cubicBezTo>
                      <a:pt x="37855" y="84476"/>
                      <a:pt x="37474" y="84624"/>
                      <a:pt x="37263" y="84750"/>
                    </a:cubicBezTo>
                    <a:cubicBezTo>
                      <a:pt x="36756" y="85025"/>
                      <a:pt x="36228" y="85215"/>
                      <a:pt x="35763" y="85553"/>
                    </a:cubicBezTo>
                    <a:cubicBezTo>
                      <a:pt x="34813" y="86229"/>
                      <a:pt x="34813" y="86546"/>
                      <a:pt x="35721" y="87433"/>
                    </a:cubicBezTo>
                    <a:cubicBezTo>
                      <a:pt x="35953" y="86947"/>
                      <a:pt x="36207" y="86461"/>
                      <a:pt x="36313" y="86229"/>
                    </a:cubicBezTo>
                    <a:cubicBezTo>
                      <a:pt x="37242" y="86145"/>
                      <a:pt x="37876" y="86102"/>
                      <a:pt x="38805" y="86018"/>
                    </a:cubicBezTo>
                    <a:cubicBezTo>
                      <a:pt x="38890" y="87095"/>
                      <a:pt x="38995" y="88215"/>
                      <a:pt x="39080" y="89334"/>
                    </a:cubicBezTo>
                    <a:cubicBezTo>
                      <a:pt x="39249" y="89292"/>
                      <a:pt x="39418" y="89271"/>
                      <a:pt x="39608" y="89250"/>
                    </a:cubicBezTo>
                    <a:cubicBezTo>
                      <a:pt x="39460" y="88363"/>
                      <a:pt x="39375" y="87475"/>
                      <a:pt x="39164" y="86609"/>
                    </a:cubicBezTo>
                    <a:cubicBezTo>
                      <a:pt x="38953" y="85743"/>
                      <a:pt x="38636" y="84877"/>
                      <a:pt x="38340" y="84032"/>
                    </a:cubicBezTo>
                    <a:cubicBezTo>
                      <a:pt x="38488" y="83969"/>
                      <a:pt x="38636" y="83927"/>
                      <a:pt x="38763" y="83884"/>
                    </a:cubicBezTo>
                    <a:cubicBezTo>
                      <a:pt x="39228" y="84518"/>
                      <a:pt x="39671" y="85173"/>
                      <a:pt x="40115" y="85807"/>
                    </a:cubicBezTo>
                    <a:cubicBezTo>
                      <a:pt x="40220" y="85785"/>
                      <a:pt x="40326" y="85743"/>
                      <a:pt x="40432" y="85722"/>
                    </a:cubicBezTo>
                    <a:cubicBezTo>
                      <a:pt x="40347" y="85236"/>
                      <a:pt x="40157" y="84750"/>
                      <a:pt x="40178" y="84286"/>
                    </a:cubicBezTo>
                    <a:cubicBezTo>
                      <a:pt x="40199" y="83610"/>
                      <a:pt x="40136" y="82511"/>
                      <a:pt x="40495" y="82342"/>
                    </a:cubicBezTo>
                    <a:cubicBezTo>
                      <a:pt x="41889" y="81645"/>
                      <a:pt x="41657" y="80272"/>
                      <a:pt x="42143" y="79216"/>
                    </a:cubicBezTo>
                    <a:close/>
                    <a:moveTo>
                      <a:pt x="25983" y="86314"/>
                    </a:moveTo>
                    <a:cubicBezTo>
                      <a:pt x="26067" y="86398"/>
                      <a:pt x="26152" y="86483"/>
                      <a:pt x="26236" y="86567"/>
                    </a:cubicBezTo>
                    <a:cubicBezTo>
                      <a:pt x="26173" y="87053"/>
                      <a:pt x="26110" y="87518"/>
                      <a:pt x="26025" y="88003"/>
                    </a:cubicBezTo>
                    <a:cubicBezTo>
                      <a:pt x="27631" y="86757"/>
                      <a:pt x="30165" y="86715"/>
                      <a:pt x="30313" y="84581"/>
                    </a:cubicBezTo>
                    <a:cubicBezTo>
                      <a:pt x="31665" y="83863"/>
                      <a:pt x="32890" y="83377"/>
                      <a:pt x="33926" y="82638"/>
                    </a:cubicBezTo>
                    <a:cubicBezTo>
                      <a:pt x="35806" y="81286"/>
                      <a:pt x="37538" y="79765"/>
                      <a:pt x="39397" y="78371"/>
                    </a:cubicBezTo>
                    <a:cubicBezTo>
                      <a:pt x="40537" y="77526"/>
                      <a:pt x="40685" y="76575"/>
                      <a:pt x="39735" y="75498"/>
                    </a:cubicBezTo>
                    <a:cubicBezTo>
                      <a:pt x="39270" y="74949"/>
                      <a:pt x="38869" y="74336"/>
                      <a:pt x="38657" y="74062"/>
                    </a:cubicBezTo>
                    <a:cubicBezTo>
                      <a:pt x="38509" y="74104"/>
                      <a:pt x="38129" y="74379"/>
                      <a:pt x="37939" y="74273"/>
                    </a:cubicBezTo>
                    <a:cubicBezTo>
                      <a:pt x="37664" y="74125"/>
                      <a:pt x="37517" y="73724"/>
                      <a:pt x="37305" y="73428"/>
                    </a:cubicBezTo>
                    <a:lnTo>
                      <a:pt x="37348" y="73343"/>
                    </a:lnTo>
                    <a:cubicBezTo>
                      <a:pt x="37369" y="73111"/>
                      <a:pt x="37474" y="72794"/>
                      <a:pt x="37369" y="72667"/>
                    </a:cubicBezTo>
                    <a:cubicBezTo>
                      <a:pt x="36777" y="71949"/>
                      <a:pt x="36122" y="71316"/>
                      <a:pt x="35510" y="70618"/>
                    </a:cubicBezTo>
                    <a:cubicBezTo>
                      <a:pt x="34496" y="69478"/>
                      <a:pt x="33482" y="68358"/>
                      <a:pt x="31792" y="68189"/>
                    </a:cubicBezTo>
                    <a:cubicBezTo>
                      <a:pt x="31327" y="68147"/>
                      <a:pt x="30905" y="67661"/>
                      <a:pt x="30461" y="67365"/>
                    </a:cubicBezTo>
                    <a:cubicBezTo>
                      <a:pt x="30863" y="67112"/>
                      <a:pt x="31285" y="66858"/>
                      <a:pt x="31813" y="66520"/>
                    </a:cubicBezTo>
                    <a:cubicBezTo>
                      <a:pt x="31623" y="66267"/>
                      <a:pt x="31391" y="65929"/>
                      <a:pt x="31095" y="65633"/>
                    </a:cubicBezTo>
                    <a:cubicBezTo>
                      <a:pt x="30461" y="64978"/>
                      <a:pt x="29912" y="64598"/>
                      <a:pt x="29637" y="65950"/>
                    </a:cubicBezTo>
                    <a:cubicBezTo>
                      <a:pt x="29553" y="66436"/>
                      <a:pt x="29173" y="66880"/>
                      <a:pt x="28898" y="67323"/>
                    </a:cubicBezTo>
                    <a:cubicBezTo>
                      <a:pt x="28011" y="68823"/>
                      <a:pt x="26384" y="69964"/>
                      <a:pt x="26680" y="72034"/>
                    </a:cubicBezTo>
                    <a:cubicBezTo>
                      <a:pt x="26701" y="72245"/>
                      <a:pt x="26405" y="72477"/>
                      <a:pt x="26300" y="72710"/>
                    </a:cubicBezTo>
                    <a:cubicBezTo>
                      <a:pt x="25624" y="74400"/>
                      <a:pt x="24272" y="75836"/>
                      <a:pt x="24441" y="77822"/>
                    </a:cubicBezTo>
                    <a:cubicBezTo>
                      <a:pt x="24420" y="77927"/>
                      <a:pt x="24420" y="78033"/>
                      <a:pt x="24420" y="78139"/>
                    </a:cubicBezTo>
                    <a:cubicBezTo>
                      <a:pt x="23955" y="79850"/>
                      <a:pt x="23554" y="81582"/>
                      <a:pt x="24272" y="83272"/>
                    </a:cubicBezTo>
                    <a:cubicBezTo>
                      <a:pt x="24716" y="84328"/>
                      <a:pt x="25413" y="85300"/>
                      <a:pt x="25983" y="86314"/>
                    </a:cubicBezTo>
                    <a:close/>
                    <a:moveTo>
                      <a:pt x="47931" y="54860"/>
                    </a:moveTo>
                    <a:cubicBezTo>
                      <a:pt x="49092" y="54332"/>
                      <a:pt x="49853" y="54670"/>
                      <a:pt x="50212" y="55916"/>
                    </a:cubicBezTo>
                    <a:cubicBezTo>
                      <a:pt x="50275" y="56127"/>
                      <a:pt x="50423" y="56275"/>
                      <a:pt x="50550" y="56465"/>
                    </a:cubicBezTo>
                    <a:cubicBezTo>
                      <a:pt x="50444" y="56634"/>
                      <a:pt x="50360" y="56782"/>
                      <a:pt x="50275" y="56951"/>
                    </a:cubicBezTo>
                    <a:cubicBezTo>
                      <a:pt x="50423" y="56972"/>
                      <a:pt x="50571" y="56993"/>
                      <a:pt x="50719" y="57015"/>
                    </a:cubicBezTo>
                    <a:cubicBezTo>
                      <a:pt x="50656" y="56824"/>
                      <a:pt x="50592" y="56655"/>
                      <a:pt x="50529" y="56465"/>
                    </a:cubicBezTo>
                    <a:cubicBezTo>
                      <a:pt x="50677" y="55113"/>
                      <a:pt x="50803" y="53783"/>
                      <a:pt x="50951" y="52283"/>
                    </a:cubicBezTo>
                    <a:cubicBezTo>
                      <a:pt x="51395" y="52579"/>
                      <a:pt x="51712" y="52790"/>
                      <a:pt x="52071" y="53043"/>
                    </a:cubicBezTo>
                    <a:cubicBezTo>
                      <a:pt x="51881" y="52008"/>
                      <a:pt x="51712" y="51058"/>
                      <a:pt x="51543" y="50086"/>
                    </a:cubicBezTo>
                    <a:cubicBezTo>
                      <a:pt x="51691" y="50065"/>
                      <a:pt x="51817" y="50023"/>
                      <a:pt x="51965" y="49980"/>
                    </a:cubicBezTo>
                    <a:cubicBezTo>
                      <a:pt x="52198" y="50170"/>
                      <a:pt x="52430" y="50361"/>
                      <a:pt x="52789" y="50656"/>
                    </a:cubicBezTo>
                    <a:cubicBezTo>
                      <a:pt x="52726" y="49727"/>
                      <a:pt x="52684" y="48966"/>
                      <a:pt x="52641" y="48058"/>
                    </a:cubicBezTo>
                    <a:cubicBezTo>
                      <a:pt x="53148" y="48227"/>
                      <a:pt x="53465" y="48333"/>
                      <a:pt x="53972" y="48502"/>
                    </a:cubicBezTo>
                    <a:cubicBezTo>
                      <a:pt x="54162" y="47826"/>
                      <a:pt x="54310" y="47150"/>
                      <a:pt x="54542" y="46537"/>
                    </a:cubicBezTo>
                    <a:cubicBezTo>
                      <a:pt x="54796" y="45882"/>
                      <a:pt x="55007" y="45143"/>
                      <a:pt x="55472" y="44678"/>
                    </a:cubicBezTo>
                    <a:cubicBezTo>
                      <a:pt x="56232" y="43897"/>
                      <a:pt x="56021" y="43178"/>
                      <a:pt x="55303" y="42862"/>
                    </a:cubicBezTo>
                    <a:cubicBezTo>
                      <a:pt x="53972" y="42270"/>
                      <a:pt x="52515" y="41573"/>
                      <a:pt x="51099" y="41594"/>
                    </a:cubicBezTo>
                    <a:cubicBezTo>
                      <a:pt x="48121" y="41636"/>
                      <a:pt x="45121" y="42017"/>
                      <a:pt x="42143" y="42460"/>
                    </a:cubicBezTo>
                    <a:cubicBezTo>
                      <a:pt x="41087" y="42629"/>
                      <a:pt x="40094" y="43368"/>
                      <a:pt x="39101" y="43939"/>
                    </a:cubicBezTo>
                    <a:cubicBezTo>
                      <a:pt x="38615" y="44213"/>
                      <a:pt x="38235" y="44974"/>
                      <a:pt x="37812" y="44974"/>
                    </a:cubicBezTo>
                    <a:cubicBezTo>
                      <a:pt x="37242" y="44974"/>
                      <a:pt x="36672" y="44446"/>
                      <a:pt x="36122" y="44150"/>
                    </a:cubicBezTo>
                    <a:cubicBezTo>
                      <a:pt x="35953" y="44044"/>
                      <a:pt x="35784" y="43897"/>
                      <a:pt x="35320" y="43537"/>
                    </a:cubicBezTo>
                    <a:cubicBezTo>
                      <a:pt x="35320" y="44192"/>
                      <a:pt x="35193" y="44678"/>
                      <a:pt x="35362" y="44932"/>
                    </a:cubicBezTo>
                    <a:cubicBezTo>
                      <a:pt x="35573" y="45206"/>
                      <a:pt x="36059" y="45333"/>
                      <a:pt x="36418" y="45481"/>
                    </a:cubicBezTo>
                    <a:cubicBezTo>
                      <a:pt x="36777" y="45629"/>
                      <a:pt x="37157" y="45713"/>
                      <a:pt x="37517" y="45819"/>
                    </a:cubicBezTo>
                    <a:cubicBezTo>
                      <a:pt x="37305" y="46199"/>
                      <a:pt x="37157" y="46643"/>
                      <a:pt x="36862" y="46960"/>
                    </a:cubicBezTo>
                    <a:cubicBezTo>
                      <a:pt x="36270" y="47593"/>
                      <a:pt x="35510" y="48100"/>
                      <a:pt x="35003" y="48776"/>
                    </a:cubicBezTo>
                    <a:cubicBezTo>
                      <a:pt x="34792" y="49093"/>
                      <a:pt x="34834" y="50023"/>
                      <a:pt x="35066" y="50170"/>
                    </a:cubicBezTo>
                    <a:cubicBezTo>
                      <a:pt x="36651" y="51142"/>
                      <a:pt x="36122" y="52431"/>
                      <a:pt x="35700" y="53656"/>
                    </a:cubicBezTo>
                    <a:cubicBezTo>
                      <a:pt x="35277" y="54881"/>
                      <a:pt x="34686" y="56064"/>
                      <a:pt x="34158" y="57226"/>
                    </a:cubicBezTo>
                    <a:cubicBezTo>
                      <a:pt x="35087" y="57437"/>
                      <a:pt x="35953" y="57606"/>
                      <a:pt x="36819" y="57796"/>
                    </a:cubicBezTo>
                    <a:cubicBezTo>
                      <a:pt x="36672" y="58176"/>
                      <a:pt x="36524" y="58578"/>
                      <a:pt x="36397" y="58979"/>
                    </a:cubicBezTo>
                    <a:cubicBezTo>
                      <a:pt x="36566" y="59000"/>
                      <a:pt x="36735" y="59021"/>
                      <a:pt x="36925" y="59043"/>
                    </a:cubicBezTo>
                    <a:cubicBezTo>
                      <a:pt x="36883" y="58620"/>
                      <a:pt x="36841" y="58198"/>
                      <a:pt x="36819" y="57796"/>
                    </a:cubicBezTo>
                    <a:cubicBezTo>
                      <a:pt x="37876" y="58050"/>
                      <a:pt x="38932" y="58324"/>
                      <a:pt x="39946" y="58578"/>
                    </a:cubicBezTo>
                    <a:cubicBezTo>
                      <a:pt x="40051" y="58979"/>
                      <a:pt x="40136" y="59359"/>
                      <a:pt x="40242" y="59824"/>
                    </a:cubicBezTo>
                    <a:cubicBezTo>
                      <a:pt x="40474" y="59402"/>
                      <a:pt x="40622" y="59106"/>
                      <a:pt x="40664" y="59021"/>
                    </a:cubicBezTo>
                    <a:cubicBezTo>
                      <a:pt x="41234" y="58958"/>
                      <a:pt x="41657" y="58831"/>
                      <a:pt x="41995" y="58916"/>
                    </a:cubicBezTo>
                    <a:cubicBezTo>
                      <a:pt x="42354" y="59021"/>
                      <a:pt x="42650" y="59359"/>
                      <a:pt x="42755" y="59465"/>
                    </a:cubicBezTo>
                    <a:cubicBezTo>
                      <a:pt x="43579" y="59634"/>
                      <a:pt x="44234" y="59782"/>
                      <a:pt x="45248" y="60014"/>
                    </a:cubicBezTo>
                    <a:cubicBezTo>
                      <a:pt x="45037" y="59190"/>
                      <a:pt x="44910" y="58451"/>
                      <a:pt x="44656" y="57733"/>
                    </a:cubicBezTo>
                    <a:cubicBezTo>
                      <a:pt x="44297" y="56677"/>
                      <a:pt x="44551" y="56085"/>
                      <a:pt x="45459" y="55768"/>
                    </a:cubicBezTo>
                    <a:cubicBezTo>
                      <a:pt x="45776" y="57120"/>
                      <a:pt x="46114" y="58472"/>
                      <a:pt x="46389" y="59571"/>
                    </a:cubicBezTo>
                    <a:cubicBezTo>
                      <a:pt x="47804" y="59338"/>
                      <a:pt x="49029" y="59127"/>
                      <a:pt x="50128" y="58958"/>
                    </a:cubicBezTo>
                    <a:cubicBezTo>
                      <a:pt x="49684" y="58007"/>
                      <a:pt x="49283" y="57162"/>
                      <a:pt x="48839" y="56233"/>
                    </a:cubicBezTo>
                    <a:cubicBezTo>
                      <a:pt x="48015" y="56613"/>
                      <a:pt x="47212" y="57543"/>
                      <a:pt x="46135" y="56698"/>
                    </a:cubicBezTo>
                    <a:cubicBezTo>
                      <a:pt x="46748" y="56064"/>
                      <a:pt x="47318" y="55494"/>
                      <a:pt x="47867" y="54902"/>
                    </a:cubicBezTo>
                    <a:close/>
                    <a:moveTo>
                      <a:pt x="39185" y="140433"/>
                    </a:moveTo>
                    <a:cubicBezTo>
                      <a:pt x="39861" y="141912"/>
                      <a:pt x="40432" y="143454"/>
                      <a:pt x="41234" y="144869"/>
                    </a:cubicBezTo>
                    <a:cubicBezTo>
                      <a:pt x="43178" y="148270"/>
                      <a:pt x="43600" y="151946"/>
                      <a:pt x="43410" y="155727"/>
                    </a:cubicBezTo>
                    <a:cubicBezTo>
                      <a:pt x="43326" y="157227"/>
                      <a:pt x="43136" y="158769"/>
                      <a:pt x="42671" y="160184"/>
                    </a:cubicBezTo>
                    <a:cubicBezTo>
                      <a:pt x="42037" y="162085"/>
                      <a:pt x="41087" y="163860"/>
                      <a:pt x="40326" y="165698"/>
                    </a:cubicBezTo>
                    <a:cubicBezTo>
                      <a:pt x="40199" y="165972"/>
                      <a:pt x="40305" y="166500"/>
                      <a:pt x="40516" y="166690"/>
                    </a:cubicBezTo>
                    <a:cubicBezTo>
                      <a:pt x="41446" y="167556"/>
                      <a:pt x="42438" y="168359"/>
                      <a:pt x="43452" y="169120"/>
                    </a:cubicBezTo>
                    <a:cubicBezTo>
                      <a:pt x="44889" y="170260"/>
                      <a:pt x="45227" y="170155"/>
                      <a:pt x="45945" y="168465"/>
                    </a:cubicBezTo>
                    <a:cubicBezTo>
                      <a:pt x="47170" y="165655"/>
                      <a:pt x="48163" y="162740"/>
                      <a:pt x="49663" y="160079"/>
                    </a:cubicBezTo>
                    <a:cubicBezTo>
                      <a:pt x="51585" y="156678"/>
                      <a:pt x="51247" y="153087"/>
                      <a:pt x="51205" y="149474"/>
                    </a:cubicBezTo>
                    <a:cubicBezTo>
                      <a:pt x="51184" y="146939"/>
                      <a:pt x="50909" y="144320"/>
                      <a:pt x="51458" y="141891"/>
                    </a:cubicBezTo>
                    <a:cubicBezTo>
                      <a:pt x="51965" y="139631"/>
                      <a:pt x="52008" y="137793"/>
                      <a:pt x="50402" y="136061"/>
                    </a:cubicBezTo>
                    <a:cubicBezTo>
                      <a:pt x="49430" y="135004"/>
                      <a:pt x="48564" y="133885"/>
                      <a:pt x="47635" y="132786"/>
                    </a:cubicBezTo>
                    <a:lnTo>
                      <a:pt x="47614" y="132491"/>
                    </a:lnTo>
                    <a:cubicBezTo>
                      <a:pt x="46811" y="131139"/>
                      <a:pt x="46072" y="129766"/>
                      <a:pt x="45206" y="128477"/>
                    </a:cubicBezTo>
                    <a:cubicBezTo>
                      <a:pt x="43009" y="125139"/>
                      <a:pt x="40727" y="121823"/>
                      <a:pt x="38509" y="118528"/>
                    </a:cubicBezTo>
                    <a:cubicBezTo>
                      <a:pt x="38404" y="118866"/>
                      <a:pt x="38298" y="119288"/>
                      <a:pt x="38129" y="119689"/>
                    </a:cubicBezTo>
                    <a:cubicBezTo>
                      <a:pt x="37876" y="120323"/>
                      <a:pt x="37495" y="120344"/>
                      <a:pt x="37073" y="119816"/>
                    </a:cubicBezTo>
                    <a:cubicBezTo>
                      <a:pt x="37221" y="119563"/>
                      <a:pt x="37369" y="119288"/>
                      <a:pt x="37495" y="119035"/>
                    </a:cubicBezTo>
                    <a:cubicBezTo>
                      <a:pt x="37432" y="118992"/>
                      <a:pt x="37369" y="118971"/>
                      <a:pt x="37305" y="118950"/>
                    </a:cubicBezTo>
                    <a:cubicBezTo>
                      <a:pt x="37221" y="119225"/>
                      <a:pt x="37136" y="119520"/>
                      <a:pt x="37052" y="119816"/>
                    </a:cubicBezTo>
                    <a:cubicBezTo>
                      <a:pt x="36988" y="120027"/>
                      <a:pt x="36862" y="120239"/>
                      <a:pt x="36883" y="120429"/>
                    </a:cubicBezTo>
                    <a:cubicBezTo>
                      <a:pt x="37052" y="122288"/>
                      <a:pt x="37242" y="124126"/>
                      <a:pt x="37411" y="125984"/>
                    </a:cubicBezTo>
                    <a:cubicBezTo>
                      <a:pt x="37770" y="130230"/>
                      <a:pt x="38087" y="134476"/>
                      <a:pt x="38467" y="138722"/>
                    </a:cubicBezTo>
                    <a:cubicBezTo>
                      <a:pt x="38509" y="139124"/>
                      <a:pt x="38763" y="139504"/>
                      <a:pt x="38911" y="139905"/>
                    </a:cubicBezTo>
                    <a:cubicBezTo>
                      <a:pt x="39016" y="140074"/>
                      <a:pt x="39101" y="140264"/>
                      <a:pt x="39185" y="140433"/>
                    </a:cubicBezTo>
                    <a:close/>
                    <a:moveTo>
                      <a:pt x="50022" y="62000"/>
                    </a:moveTo>
                    <a:cubicBezTo>
                      <a:pt x="48839" y="63331"/>
                      <a:pt x="49430" y="65042"/>
                      <a:pt x="49092" y="66542"/>
                    </a:cubicBezTo>
                    <a:cubicBezTo>
                      <a:pt x="49050" y="66689"/>
                      <a:pt x="49599" y="66922"/>
                      <a:pt x="49768" y="67196"/>
                    </a:cubicBezTo>
                    <a:cubicBezTo>
                      <a:pt x="49980" y="67555"/>
                      <a:pt x="50085" y="67999"/>
                      <a:pt x="50254" y="68400"/>
                    </a:cubicBezTo>
                    <a:cubicBezTo>
                      <a:pt x="50106" y="68464"/>
                      <a:pt x="49937" y="68527"/>
                      <a:pt x="49790" y="68591"/>
                    </a:cubicBezTo>
                    <a:cubicBezTo>
                      <a:pt x="49578" y="68316"/>
                      <a:pt x="49346" y="68041"/>
                      <a:pt x="49050" y="67661"/>
                    </a:cubicBezTo>
                    <a:cubicBezTo>
                      <a:pt x="48607" y="70196"/>
                      <a:pt x="47952" y="72625"/>
                      <a:pt x="47804" y="75097"/>
                    </a:cubicBezTo>
                    <a:cubicBezTo>
                      <a:pt x="47656" y="77463"/>
                      <a:pt x="47107" y="79660"/>
                      <a:pt x="46473" y="81899"/>
                    </a:cubicBezTo>
                    <a:cubicBezTo>
                      <a:pt x="46156" y="82976"/>
                      <a:pt x="45903" y="84603"/>
                      <a:pt x="46452" y="85300"/>
                    </a:cubicBezTo>
                    <a:cubicBezTo>
                      <a:pt x="48691" y="88151"/>
                      <a:pt x="51247" y="90728"/>
                      <a:pt x="53676" y="93411"/>
                    </a:cubicBezTo>
                    <a:lnTo>
                      <a:pt x="53740" y="93453"/>
                    </a:lnTo>
                    <a:cubicBezTo>
                      <a:pt x="55282" y="94446"/>
                      <a:pt x="56803" y="95481"/>
                      <a:pt x="58429" y="96369"/>
                    </a:cubicBezTo>
                    <a:cubicBezTo>
                      <a:pt x="59401" y="96918"/>
                      <a:pt x="60499" y="97192"/>
                      <a:pt x="61556" y="97594"/>
                    </a:cubicBezTo>
                    <a:cubicBezTo>
                      <a:pt x="61746" y="97678"/>
                      <a:pt x="61957" y="97742"/>
                      <a:pt x="62147" y="97847"/>
                    </a:cubicBezTo>
                    <a:cubicBezTo>
                      <a:pt x="63478" y="98650"/>
                      <a:pt x="64766" y="99516"/>
                      <a:pt x="66161" y="100234"/>
                    </a:cubicBezTo>
                    <a:cubicBezTo>
                      <a:pt x="66963" y="100657"/>
                      <a:pt x="67893" y="100847"/>
                      <a:pt x="69202" y="101290"/>
                    </a:cubicBezTo>
                    <a:cubicBezTo>
                      <a:pt x="68801" y="100023"/>
                      <a:pt x="68505" y="99115"/>
                      <a:pt x="68231" y="98185"/>
                    </a:cubicBezTo>
                    <a:cubicBezTo>
                      <a:pt x="67449" y="95566"/>
                      <a:pt x="66731" y="92904"/>
                      <a:pt x="65865" y="90306"/>
                    </a:cubicBezTo>
                    <a:cubicBezTo>
                      <a:pt x="64724" y="86863"/>
                      <a:pt x="63478" y="83462"/>
                      <a:pt x="62274" y="80040"/>
                    </a:cubicBezTo>
                    <a:cubicBezTo>
                      <a:pt x="61767" y="78603"/>
                      <a:pt x="61281" y="77146"/>
                      <a:pt x="60753" y="75709"/>
                    </a:cubicBezTo>
                    <a:cubicBezTo>
                      <a:pt x="60563" y="75202"/>
                      <a:pt x="60204" y="74738"/>
                      <a:pt x="60035" y="74188"/>
                    </a:cubicBezTo>
                    <a:cubicBezTo>
                      <a:pt x="59380" y="72118"/>
                      <a:pt x="58852" y="70027"/>
                      <a:pt x="58133" y="67978"/>
                    </a:cubicBezTo>
                    <a:cubicBezTo>
                      <a:pt x="57605" y="66478"/>
                      <a:pt x="56845" y="65042"/>
                      <a:pt x="56169" y="63542"/>
                    </a:cubicBezTo>
                    <a:cubicBezTo>
                      <a:pt x="55387" y="64049"/>
                      <a:pt x="54796" y="64429"/>
                      <a:pt x="54204" y="64809"/>
                    </a:cubicBezTo>
                    <a:cubicBezTo>
                      <a:pt x="54120" y="64683"/>
                      <a:pt x="54014" y="64556"/>
                      <a:pt x="53909" y="64429"/>
                    </a:cubicBezTo>
                    <a:cubicBezTo>
                      <a:pt x="54458" y="63795"/>
                      <a:pt x="55007" y="63162"/>
                      <a:pt x="55746" y="62317"/>
                    </a:cubicBezTo>
                    <a:cubicBezTo>
                      <a:pt x="54268" y="61218"/>
                      <a:pt x="52853" y="60141"/>
                      <a:pt x="51437" y="59106"/>
                    </a:cubicBezTo>
                    <a:cubicBezTo>
                      <a:pt x="51353" y="59043"/>
                      <a:pt x="51184" y="59085"/>
                      <a:pt x="51057" y="59106"/>
                    </a:cubicBezTo>
                    <a:cubicBezTo>
                      <a:pt x="50064" y="59423"/>
                      <a:pt x="49473" y="61049"/>
                      <a:pt x="50001" y="62021"/>
                    </a:cubicBezTo>
                    <a:close/>
                    <a:moveTo>
                      <a:pt x="46304" y="88151"/>
                    </a:moveTo>
                    <a:lnTo>
                      <a:pt x="46325" y="88151"/>
                    </a:lnTo>
                    <a:lnTo>
                      <a:pt x="45776" y="86525"/>
                    </a:lnTo>
                    <a:cubicBezTo>
                      <a:pt x="44678" y="88574"/>
                      <a:pt x="43833" y="90496"/>
                      <a:pt x="44572" y="92313"/>
                    </a:cubicBezTo>
                    <a:cubicBezTo>
                      <a:pt x="44213" y="93010"/>
                      <a:pt x="43854" y="93453"/>
                      <a:pt x="43727" y="93982"/>
                    </a:cubicBezTo>
                    <a:cubicBezTo>
                      <a:pt x="43283" y="95798"/>
                      <a:pt x="42945" y="97657"/>
                      <a:pt x="42502" y="99474"/>
                    </a:cubicBezTo>
                    <a:cubicBezTo>
                      <a:pt x="42164" y="100889"/>
                      <a:pt x="42227" y="102051"/>
                      <a:pt x="43495" y="103086"/>
                    </a:cubicBezTo>
                    <a:cubicBezTo>
                      <a:pt x="45248" y="104586"/>
                      <a:pt x="46896" y="106234"/>
                      <a:pt x="48522" y="107881"/>
                    </a:cubicBezTo>
                    <a:cubicBezTo>
                      <a:pt x="50212" y="109634"/>
                      <a:pt x="51796" y="111515"/>
                      <a:pt x="53507" y="113247"/>
                    </a:cubicBezTo>
                    <a:cubicBezTo>
                      <a:pt x="53972" y="113733"/>
                      <a:pt x="54711" y="113944"/>
                      <a:pt x="55092" y="114155"/>
                    </a:cubicBezTo>
                    <a:cubicBezTo>
                      <a:pt x="57732" y="118253"/>
                      <a:pt x="61661" y="120978"/>
                      <a:pt x="64492" y="124654"/>
                    </a:cubicBezTo>
                    <a:cubicBezTo>
                      <a:pt x="67322" y="128329"/>
                      <a:pt x="70618" y="131667"/>
                      <a:pt x="73765" y="135194"/>
                    </a:cubicBezTo>
                    <a:cubicBezTo>
                      <a:pt x="73934" y="134983"/>
                      <a:pt x="74124" y="134857"/>
                      <a:pt x="74124" y="134730"/>
                    </a:cubicBezTo>
                    <a:cubicBezTo>
                      <a:pt x="74357" y="132765"/>
                      <a:pt x="74885" y="130780"/>
                      <a:pt x="74695" y="128878"/>
                    </a:cubicBezTo>
                    <a:cubicBezTo>
                      <a:pt x="74272" y="124759"/>
                      <a:pt x="73596" y="120661"/>
                      <a:pt x="72815" y="116605"/>
                    </a:cubicBezTo>
                    <a:cubicBezTo>
                      <a:pt x="72096" y="112909"/>
                      <a:pt x="71019" y="109296"/>
                      <a:pt x="70216" y="105600"/>
                    </a:cubicBezTo>
                    <a:cubicBezTo>
                      <a:pt x="69836" y="103846"/>
                      <a:pt x="69393" y="102347"/>
                      <a:pt x="67238" y="102220"/>
                    </a:cubicBezTo>
                    <a:cubicBezTo>
                      <a:pt x="67048" y="102199"/>
                      <a:pt x="66837" y="102051"/>
                      <a:pt x="66646" y="101945"/>
                    </a:cubicBezTo>
                    <a:cubicBezTo>
                      <a:pt x="63689" y="100403"/>
                      <a:pt x="60774" y="98819"/>
                      <a:pt x="57796" y="97319"/>
                    </a:cubicBezTo>
                    <a:cubicBezTo>
                      <a:pt x="57310" y="97066"/>
                      <a:pt x="56655" y="97108"/>
                      <a:pt x="56021" y="97002"/>
                    </a:cubicBezTo>
                    <a:cubicBezTo>
                      <a:pt x="56211" y="98777"/>
                      <a:pt x="56211" y="98777"/>
                      <a:pt x="55345" y="98988"/>
                    </a:cubicBezTo>
                    <a:cubicBezTo>
                      <a:pt x="55155" y="97932"/>
                      <a:pt x="55240" y="96664"/>
                      <a:pt x="54669" y="95925"/>
                    </a:cubicBezTo>
                    <a:cubicBezTo>
                      <a:pt x="53824" y="94805"/>
                      <a:pt x="52493" y="94087"/>
                      <a:pt x="51374" y="93200"/>
                    </a:cubicBezTo>
                    <a:lnTo>
                      <a:pt x="51310" y="93158"/>
                    </a:lnTo>
                    <a:cubicBezTo>
                      <a:pt x="50149" y="91869"/>
                      <a:pt x="49029" y="90559"/>
                      <a:pt x="47846" y="89313"/>
                    </a:cubicBezTo>
                    <a:cubicBezTo>
                      <a:pt x="47403" y="88870"/>
                      <a:pt x="46832" y="88532"/>
                      <a:pt x="46304" y="88151"/>
                    </a:cubicBezTo>
                    <a:close/>
                    <a:moveTo>
                      <a:pt x="50803" y="134350"/>
                    </a:moveTo>
                    <a:cubicBezTo>
                      <a:pt x="56549" y="142123"/>
                      <a:pt x="62274" y="149876"/>
                      <a:pt x="68104" y="157755"/>
                    </a:cubicBezTo>
                    <a:cubicBezTo>
                      <a:pt x="68294" y="157417"/>
                      <a:pt x="68526" y="157058"/>
                      <a:pt x="68674" y="156678"/>
                    </a:cubicBezTo>
                    <a:cubicBezTo>
                      <a:pt x="69139" y="155410"/>
                      <a:pt x="69561" y="154122"/>
                      <a:pt x="70005" y="152854"/>
                    </a:cubicBezTo>
                    <a:cubicBezTo>
                      <a:pt x="71040" y="149791"/>
                      <a:pt x="72075" y="146728"/>
                      <a:pt x="73089" y="143665"/>
                    </a:cubicBezTo>
                    <a:cubicBezTo>
                      <a:pt x="73174" y="143433"/>
                      <a:pt x="73110" y="143137"/>
                      <a:pt x="73153" y="142884"/>
                    </a:cubicBezTo>
                    <a:cubicBezTo>
                      <a:pt x="73343" y="141722"/>
                      <a:pt x="73638" y="140581"/>
                      <a:pt x="73765" y="139419"/>
                    </a:cubicBezTo>
                    <a:cubicBezTo>
                      <a:pt x="73829" y="138764"/>
                      <a:pt x="73892" y="137898"/>
                      <a:pt x="73533" y="137455"/>
                    </a:cubicBezTo>
                    <a:cubicBezTo>
                      <a:pt x="71104" y="134307"/>
                      <a:pt x="68590" y="131244"/>
                      <a:pt x="66034" y="128202"/>
                    </a:cubicBezTo>
                    <a:cubicBezTo>
                      <a:pt x="63985" y="125752"/>
                      <a:pt x="61872" y="123365"/>
                      <a:pt x="59760" y="120957"/>
                    </a:cubicBezTo>
                    <a:cubicBezTo>
                      <a:pt x="59401" y="120534"/>
                      <a:pt x="58957" y="120196"/>
                      <a:pt x="58535" y="119816"/>
                    </a:cubicBezTo>
                    <a:cubicBezTo>
                      <a:pt x="56549" y="118021"/>
                      <a:pt x="54416" y="116373"/>
                      <a:pt x="52726" y="114239"/>
                    </a:cubicBezTo>
                    <a:cubicBezTo>
                      <a:pt x="52029" y="113373"/>
                      <a:pt x="51184" y="112592"/>
                      <a:pt x="50402" y="111789"/>
                    </a:cubicBezTo>
                    <a:cubicBezTo>
                      <a:pt x="49790" y="111134"/>
                      <a:pt x="49135" y="110522"/>
                      <a:pt x="48501" y="109909"/>
                    </a:cubicBezTo>
                    <a:cubicBezTo>
                      <a:pt x="48248" y="109677"/>
                      <a:pt x="47973" y="109465"/>
                      <a:pt x="47677" y="109254"/>
                    </a:cubicBezTo>
                    <a:cubicBezTo>
                      <a:pt x="47572" y="109508"/>
                      <a:pt x="47466" y="109740"/>
                      <a:pt x="47381" y="109951"/>
                    </a:cubicBezTo>
                    <a:cubicBezTo>
                      <a:pt x="47255" y="109951"/>
                      <a:pt x="47128" y="109951"/>
                      <a:pt x="47022" y="109951"/>
                    </a:cubicBezTo>
                    <a:cubicBezTo>
                      <a:pt x="46980" y="109444"/>
                      <a:pt x="46917" y="108916"/>
                      <a:pt x="46874" y="108304"/>
                    </a:cubicBezTo>
                    <a:cubicBezTo>
                      <a:pt x="45016" y="106952"/>
                      <a:pt x="43875" y="104501"/>
                      <a:pt x="41403" y="103509"/>
                    </a:cubicBezTo>
                    <a:cubicBezTo>
                      <a:pt x="41256" y="103762"/>
                      <a:pt x="41150" y="103889"/>
                      <a:pt x="41108" y="104058"/>
                    </a:cubicBezTo>
                    <a:cubicBezTo>
                      <a:pt x="40389" y="107015"/>
                      <a:pt x="39671" y="109972"/>
                      <a:pt x="39016" y="112951"/>
                    </a:cubicBezTo>
                    <a:cubicBezTo>
                      <a:pt x="38826" y="113859"/>
                      <a:pt x="38531" y="114894"/>
                      <a:pt x="38763" y="115739"/>
                    </a:cubicBezTo>
                    <a:cubicBezTo>
                      <a:pt x="39080" y="116943"/>
                      <a:pt x="39756" y="118084"/>
                      <a:pt x="40432" y="119140"/>
                    </a:cubicBezTo>
                    <a:cubicBezTo>
                      <a:pt x="42734" y="122752"/>
                      <a:pt x="45079" y="126344"/>
                      <a:pt x="47466" y="129892"/>
                    </a:cubicBezTo>
                    <a:cubicBezTo>
                      <a:pt x="48395" y="131265"/>
                      <a:pt x="49515" y="132533"/>
                      <a:pt x="50529" y="133843"/>
                    </a:cubicBezTo>
                    <a:cubicBezTo>
                      <a:pt x="50635" y="134012"/>
                      <a:pt x="50719" y="134181"/>
                      <a:pt x="50803" y="134350"/>
                    </a:cubicBezTo>
                    <a:close/>
                    <a:moveTo>
                      <a:pt x="59295" y="169922"/>
                    </a:moveTo>
                    <a:cubicBezTo>
                      <a:pt x="59633" y="169669"/>
                      <a:pt x="59887" y="169521"/>
                      <a:pt x="60098" y="169331"/>
                    </a:cubicBezTo>
                    <a:cubicBezTo>
                      <a:pt x="62865" y="166775"/>
                      <a:pt x="65083" y="163860"/>
                      <a:pt x="66646" y="160395"/>
                    </a:cubicBezTo>
                    <a:cubicBezTo>
                      <a:pt x="67048" y="159487"/>
                      <a:pt x="67217" y="158705"/>
                      <a:pt x="66689" y="157924"/>
                    </a:cubicBezTo>
                    <a:cubicBezTo>
                      <a:pt x="65210" y="155769"/>
                      <a:pt x="63668" y="153657"/>
                      <a:pt x="62147" y="151544"/>
                    </a:cubicBezTo>
                    <a:cubicBezTo>
                      <a:pt x="60246" y="148904"/>
                      <a:pt x="58366" y="146263"/>
                      <a:pt x="56422" y="143686"/>
                    </a:cubicBezTo>
                    <a:cubicBezTo>
                      <a:pt x="55514" y="142461"/>
                      <a:pt x="54437" y="141342"/>
                      <a:pt x="53444" y="140180"/>
                    </a:cubicBezTo>
                    <a:cubicBezTo>
                      <a:pt x="53275" y="140243"/>
                      <a:pt x="53127" y="140307"/>
                      <a:pt x="52958" y="140370"/>
                    </a:cubicBezTo>
                    <a:cubicBezTo>
                      <a:pt x="52705" y="141595"/>
                      <a:pt x="52282" y="142799"/>
                      <a:pt x="52240" y="144024"/>
                    </a:cubicBezTo>
                    <a:cubicBezTo>
                      <a:pt x="52155" y="146475"/>
                      <a:pt x="52261" y="148925"/>
                      <a:pt x="52367" y="151375"/>
                    </a:cubicBezTo>
                    <a:cubicBezTo>
                      <a:pt x="52472" y="153699"/>
                      <a:pt x="52599" y="156002"/>
                      <a:pt x="53824" y="158114"/>
                    </a:cubicBezTo>
                    <a:cubicBezTo>
                      <a:pt x="54479" y="159255"/>
                      <a:pt x="55049" y="160438"/>
                      <a:pt x="55577" y="161642"/>
                    </a:cubicBezTo>
                    <a:cubicBezTo>
                      <a:pt x="56824" y="164324"/>
                      <a:pt x="58007" y="167028"/>
                      <a:pt x="59295" y="169922"/>
                    </a:cubicBezTo>
                    <a:close/>
                    <a:moveTo>
                      <a:pt x="39270" y="164831"/>
                    </a:moveTo>
                    <a:cubicBezTo>
                      <a:pt x="41551" y="161198"/>
                      <a:pt x="42396" y="157375"/>
                      <a:pt x="42227" y="153108"/>
                    </a:cubicBezTo>
                    <a:cubicBezTo>
                      <a:pt x="42079" y="148693"/>
                      <a:pt x="39904" y="145292"/>
                      <a:pt x="37580" y="141426"/>
                    </a:cubicBezTo>
                    <a:cubicBezTo>
                      <a:pt x="36566" y="142567"/>
                      <a:pt x="35827" y="143729"/>
                      <a:pt x="34813" y="144447"/>
                    </a:cubicBezTo>
                    <a:cubicBezTo>
                      <a:pt x="32743" y="145904"/>
                      <a:pt x="32785" y="147615"/>
                      <a:pt x="33334" y="149833"/>
                    </a:cubicBezTo>
                    <a:cubicBezTo>
                      <a:pt x="34073" y="152896"/>
                      <a:pt x="34454" y="156044"/>
                      <a:pt x="36038" y="158832"/>
                    </a:cubicBezTo>
                    <a:cubicBezTo>
                      <a:pt x="36228" y="159170"/>
                      <a:pt x="36228" y="159614"/>
                      <a:pt x="36397" y="159952"/>
                    </a:cubicBezTo>
                    <a:cubicBezTo>
                      <a:pt x="37305" y="161599"/>
                      <a:pt x="37601" y="163627"/>
                      <a:pt x="39270" y="164831"/>
                    </a:cubicBezTo>
                    <a:close/>
                    <a:moveTo>
                      <a:pt x="52134" y="157586"/>
                    </a:moveTo>
                    <a:cubicBezTo>
                      <a:pt x="51817" y="158135"/>
                      <a:pt x="51627" y="158431"/>
                      <a:pt x="51479" y="158748"/>
                    </a:cubicBezTo>
                    <a:cubicBezTo>
                      <a:pt x="50656" y="160628"/>
                      <a:pt x="49853" y="162529"/>
                      <a:pt x="49008" y="164388"/>
                    </a:cubicBezTo>
                    <a:cubicBezTo>
                      <a:pt x="48269" y="165993"/>
                      <a:pt x="47403" y="167514"/>
                      <a:pt x="46727" y="169120"/>
                    </a:cubicBezTo>
                    <a:cubicBezTo>
                      <a:pt x="45882" y="171105"/>
                      <a:pt x="46473" y="172161"/>
                      <a:pt x="48628" y="172309"/>
                    </a:cubicBezTo>
                    <a:cubicBezTo>
                      <a:pt x="51289" y="172457"/>
                      <a:pt x="53930" y="172267"/>
                      <a:pt x="56507" y="171401"/>
                    </a:cubicBezTo>
                    <a:cubicBezTo>
                      <a:pt x="58493" y="170725"/>
                      <a:pt x="58598" y="170556"/>
                      <a:pt x="57690" y="168655"/>
                    </a:cubicBezTo>
                    <a:cubicBezTo>
                      <a:pt x="56803" y="166817"/>
                      <a:pt x="56000" y="164958"/>
                      <a:pt x="55092" y="163120"/>
                    </a:cubicBezTo>
                    <a:cubicBezTo>
                      <a:pt x="54204" y="161346"/>
                      <a:pt x="53212" y="159593"/>
                      <a:pt x="52134" y="157586"/>
                    </a:cubicBezTo>
                    <a:close/>
                    <a:moveTo>
                      <a:pt x="58619" y="47783"/>
                    </a:moveTo>
                    <a:cubicBezTo>
                      <a:pt x="58704" y="47678"/>
                      <a:pt x="58788" y="47572"/>
                      <a:pt x="58852" y="47467"/>
                    </a:cubicBezTo>
                    <a:cubicBezTo>
                      <a:pt x="58218" y="46833"/>
                      <a:pt x="57584" y="46199"/>
                      <a:pt x="56951" y="45565"/>
                    </a:cubicBezTo>
                    <a:cubicBezTo>
                      <a:pt x="56444" y="46347"/>
                      <a:pt x="56000" y="47192"/>
                      <a:pt x="55387" y="47889"/>
                    </a:cubicBezTo>
                    <a:cubicBezTo>
                      <a:pt x="53740" y="49790"/>
                      <a:pt x="53930" y="52367"/>
                      <a:pt x="52895" y="54522"/>
                    </a:cubicBezTo>
                    <a:cubicBezTo>
                      <a:pt x="52493" y="55388"/>
                      <a:pt x="52578" y="56486"/>
                      <a:pt x="52177" y="57331"/>
                    </a:cubicBezTo>
                    <a:cubicBezTo>
                      <a:pt x="51754" y="58198"/>
                      <a:pt x="51944" y="58472"/>
                      <a:pt x="52705" y="58831"/>
                    </a:cubicBezTo>
                    <a:cubicBezTo>
                      <a:pt x="53550" y="59211"/>
                      <a:pt x="54395" y="59676"/>
                      <a:pt x="55134" y="60247"/>
                    </a:cubicBezTo>
                    <a:cubicBezTo>
                      <a:pt x="56232" y="61092"/>
                      <a:pt x="56676" y="61028"/>
                      <a:pt x="57098" y="59697"/>
                    </a:cubicBezTo>
                    <a:cubicBezTo>
                      <a:pt x="57542" y="58282"/>
                      <a:pt x="57901" y="56867"/>
                      <a:pt x="58324" y="55430"/>
                    </a:cubicBezTo>
                    <a:cubicBezTo>
                      <a:pt x="58725" y="54036"/>
                      <a:pt x="59274" y="52642"/>
                      <a:pt x="59528" y="51206"/>
                    </a:cubicBezTo>
                    <a:cubicBezTo>
                      <a:pt x="59781" y="49727"/>
                      <a:pt x="58978" y="49051"/>
                      <a:pt x="57542" y="48987"/>
                    </a:cubicBezTo>
                    <a:cubicBezTo>
                      <a:pt x="56972" y="48966"/>
                      <a:pt x="56422" y="48396"/>
                      <a:pt x="55852" y="48079"/>
                    </a:cubicBezTo>
                    <a:cubicBezTo>
                      <a:pt x="55937" y="47931"/>
                      <a:pt x="56000" y="47783"/>
                      <a:pt x="56063" y="47636"/>
                    </a:cubicBezTo>
                    <a:cubicBezTo>
                      <a:pt x="56929" y="47678"/>
                      <a:pt x="57774" y="47741"/>
                      <a:pt x="58619" y="47783"/>
                    </a:cubicBezTo>
                    <a:close/>
                    <a:moveTo>
                      <a:pt x="39861" y="27737"/>
                    </a:moveTo>
                    <a:cubicBezTo>
                      <a:pt x="38826" y="27694"/>
                      <a:pt x="38467" y="28138"/>
                      <a:pt x="38446" y="29004"/>
                    </a:cubicBezTo>
                    <a:cubicBezTo>
                      <a:pt x="38425" y="29955"/>
                      <a:pt x="38404" y="30926"/>
                      <a:pt x="38256" y="31877"/>
                    </a:cubicBezTo>
                    <a:cubicBezTo>
                      <a:pt x="37728" y="35194"/>
                      <a:pt x="37094" y="38510"/>
                      <a:pt x="36608" y="41826"/>
                    </a:cubicBezTo>
                    <a:cubicBezTo>
                      <a:pt x="36524" y="42333"/>
                      <a:pt x="37010" y="42904"/>
                      <a:pt x="37369" y="43749"/>
                    </a:cubicBezTo>
                    <a:cubicBezTo>
                      <a:pt x="37369" y="42439"/>
                      <a:pt x="37200" y="41510"/>
                      <a:pt x="37411" y="40686"/>
                    </a:cubicBezTo>
                    <a:cubicBezTo>
                      <a:pt x="38087" y="38109"/>
                      <a:pt x="39016" y="35595"/>
                      <a:pt x="39650" y="33018"/>
                    </a:cubicBezTo>
                    <a:cubicBezTo>
                      <a:pt x="40073" y="31307"/>
                      <a:pt x="40347" y="29511"/>
                      <a:pt x="39861" y="27737"/>
                    </a:cubicBezTo>
                    <a:close/>
                    <a:moveTo>
                      <a:pt x="34623" y="53276"/>
                    </a:moveTo>
                    <a:cubicBezTo>
                      <a:pt x="34559" y="53170"/>
                      <a:pt x="34496" y="53064"/>
                      <a:pt x="34454" y="52980"/>
                    </a:cubicBezTo>
                    <a:cubicBezTo>
                      <a:pt x="33989" y="53233"/>
                      <a:pt x="33334" y="53360"/>
                      <a:pt x="33102" y="53762"/>
                    </a:cubicBezTo>
                    <a:cubicBezTo>
                      <a:pt x="32489" y="54691"/>
                      <a:pt x="32024" y="55747"/>
                      <a:pt x="31602" y="56803"/>
                    </a:cubicBezTo>
                    <a:cubicBezTo>
                      <a:pt x="31475" y="57099"/>
                      <a:pt x="31686" y="57543"/>
                      <a:pt x="31729" y="57923"/>
                    </a:cubicBezTo>
                    <a:cubicBezTo>
                      <a:pt x="32130" y="57733"/>
                      <a:pt x="32743" y="57648"/>
                      <a:pt x="32890" y="57353"/>
                    </a:cubicBezTo>
                    <a:cubicBezTo>
                      <a:pt x="33545" y="56022"/>
                      <a:pt x="34052" y="54649"/>
                      <a:pt x="34623" y="53276"/>
                    </a:cubicBezTo>
                    <a:close/>
                    <a:moveTo>
                      <a:pt x="37052" y="93306"/>
                    </a:moveTo>
                    <a:cubicBezTo>
                      <a:pt x="38277" y="91869"/>
                      <a:pt x="38784" y="90264"/>
                      <a:pt x="37981" y="88532"/>
                    </a:cubicBezTo>
                    <a:cubicBezTo>
                      <a:pt x="37601" y="88785"/>
                      <a:pt x="37221" y="89060"/>
                      <a:pt x="36841" y="89313"/>
                    </a:cubicBezTo>
                    <a:cubicBezTo>
                      <a:pt x="36904" y="90559"/>
                      <a:pt x="36967" y="91954"/>
                      <a:pt x="37052" y="93306"/>
                    </a:cubicBezTo>
                    <a:close/>
                    <a:moveTo>
                      <a:pt x="47212" y="29849"/>
                    </a:moveTo>
                    <a:cubicBezTo>
                      <a:pt x="47318" y="29997"/>
                      <a:pt x="47424" y="30145"/>
                      <a:pt x="47529" y="30272"/>
                    </a:cubicBezTo>
                    <a:cubicBezTo>
                      <a:pt x="47973" y="30060"/>
                      <a:pt x="48522" y="29913"/>
                      <a:pt x="48818" y="29575"/>
                    </a:cubicBezTo>
                    <a:cubicBezTo>
                      <a:pt x="49029" y="29321"/>
                      <a:pt x="48923" y="28772"/>
                      <a:pt x="48966" y="28370"/>
                    </a:cubicBezTo>
                    <a:cubicBezTo>
                      <a:pt x="48818" y="28328"/>
                      <a:pt x="48691" y="28265"/>
                      <a:pt x="48543" y="28223"/>
                    </a:cubicBezTo>
                    <a:cubicBezTo>
                      <a:pt x="48100" y="28772"/>
                      <a:pt x="47656" y="29300"/>
                      <a:pt x="47212" y="29849"/>
                    </a:cubicBezTo>
                    <a:close/>
                    <a:moveTo>
                      <a:pt x="53064" y="28244"/>
                    </a:moveTo>
                    <a:cubicBezTo>
                      <a:pt x="52810" y="28201"/>
                      <a:pt x="52578" y="28138"/>
                      <a:pt x="52324" y="28096"/>
                    </a:cubicBezTo>
                    <a:cubicBezTo>
                      <a:pt x="52177" y="28603"/>
                      <a:pt x="52008" y="29110"/>
                      <a:pt x="51839" y="29617"/>
                    </a:cubicBezTo>
                    <a:cubicBezTo>
                      <a:pt x="52092" y="29701"/>
                      <a:pt x="52367" y="29765"/>
                      <a:pt x="52641" y="29849"/>
                    </a:cubicBezTo>
                    <a:cubicBezTo>
                      <a:pt x="52768" y="29321"/>
                      <a:pt x="52916" y="28772"/>
                      <a:pt x="53064" y="28244"/>
                    </a:cubicBezTo>
                    <a:close/>
                    <a:moveTo>
                      <a:pt x="38108" y="94658"/>
                    </a:moveTo>
                    <a:cubicBezTo>
                      <a:pt x="37897" y="94636"/>
                      <a:pt x="37707" y="94594"/>
                      <a:pt x="37495" y="94573"/>
                    </a:cubicBezTo>
                    <a:cubicBezTo>
                      <a:pt x="37432" y="95291"/>
                      <a:pt x="37390" y="96031"/>
                      <a:pt x="37326" y="96770"/>
                    </a:cubicBezTo>
                    <a:cubicBezTo>
                      <a:pt x="37411" y="96791"/>
                      <a:pt x="37495" y="96791"/>
                      <a:pt x="37580" y="96812"/>
                    </a:cubicBezTo>
                    <a:cubicBezTo>
                      <a:pt x="37749" y="96094"/>
                      <a:pt x="37939" y="95376"/>
                      <a:pt x="38108" y="94658"/>
                    </a:cubicBezTo>
                    <a:close/>
                    <a:moveTo>
                      <a:pt x="42544" y="76702"/>
                    </a:moveTo>
                    <a:cubicBezTo>
                      <a:pt x="41615" y="76766"/>
                      <a:pt x="41615" y="76766"/>
                      <a:pt x="41319" y="78392"/>
                    </a:cubicBezTo>
                    <a:cubicBezTo>
                      <a:pt x="41784" y="77758"/>
                      <a:pt x="42100" y="77315"/>
                      <a:pt x="42544" y="76702"/>
                    </a:cubicBezTo>
                    <a:close/>
                    <a:moveTo>
                      <a:pt x="35151" y="22012"/>
                    </a:moveTo>
                    <a:cubicBezTo>
                      <a:pt x="35066" y="22076"/>
                      <a:pt x="35003" y="22160"/>
                      <a:pt x="34918" y="22245"/>
                    </a:cubicBezTo>
                    <a:lnTo>
                      <a:pt x="36334" y="23575"/>
                    </a:lnTo>
                    <a:cubicBezTo>
                      <a:pt x="36376" y="23533"/>
                      <a:pt x="36418" y="23491"/>
                      <a:pt x="36460" y="23449"/>
                    </a:cubicBezTo>
                    <a:cubicBezTo>
                      <a:pt x="36017" y="22963"/>
                      <a:pt x="35594" y="22477"/>
                      <a:pt x="35151" y="22012"/>
                    </a:cubicBezTo>
                    <a:close/>
                    <a:moveTo>
                      <a:pt x="38425" y="26448"/>
                    </a:moveTo>
                    <a:cubicBezTo>
                      <a:pt x="38531" y="26364"/>
                      <a:pt x="38615" y="26300"/>
                      <a:pt x="38721" y="26216"/>
                    </a:cubicBezTo>
                    <a:cubicBezTo>
                      <a:pt x="38298" y="25645"/>
                      <a:pt x="37876" y="25075"/>
                      <a:pt x="37474" y="24505"/>
                    </a:cubicBezTo>
                    <a:cubicBezTo>
                      <a:pt x="37390" y="24568"/>
                      <a:pt x="37305" y="24610"/>
                      <a:pt x="37242" y="24674"/>
                    </a:cubicBezTo>
                    <a:cubicBezTo>
                      <a:pt x="37622" y="25265"/>
                      <a:pt x="38024" y="25857"/>
                      <a:pt x="38425" y="26448"/>
                    </a:cubicBezTo>
                    <a:close/>
                    <a:moveTo>
                      <a:pt x="32405" y="136399"/>
                    </a:moveTo>
                    <a:cubicBezTo>
                      <a:pt x="32616" y="136990"/>
                      <a:pt x="32806" y="137518"/>
                      <a:pt x="32996" y="138110"/>
                    </a:cubicBezTo>
                    <a:cubicBezTo>
                      <a:pt x="33778" y="137265"/>
                      <a:pt x="33038" y="136842"/>
                      <a:pt x="32405" y="136399"/>
                    </a:cubicBezTo>
                    <a:close/>
                    <a:moveTo>
                      <a:pt x="36165" y="138490"/>
                    </a:moveTo>
                    <a:cubicBezTo>
                      <a:pt x="36059" y="138426"/>
                      <a:pt x="35975" y="138363"/>
                      <a:pt x="35869" y="138279"/>
                    </a:cubicBezTo>
                    <a:cubicBezTo>
                      <a:pt x="35679" y="138638"/>
                      <a:pt x="35468" y="138976"/>
                      <a:pt x="35277" y="139335"/>
                    </a:cubicBezTo>
                    <a:cubicBezTo>
                      <a:pt x="35362" y="139377"/>
                      <a:pt x="35425" y="139419"/>
                      <a:pt x="35510" y="139462"/>
                    </a:cubicBezTo>
                    <a:cubicBezTo>
                      <a:pt x="35721" y="139145"/>
                      <a:pt x="35953" y="138807"/>
                      <a:pt x="36165" y="138490"/>
                    </a:cubicBezTo>
                    <a:close/>
                    <a:moveTo>
                      <a:pt x="33228" y="59169"/>
                    </a:moveTo>
                    <a:cubicBezTo>
                      <a:pt x="33186" y="59085"/>
                      <a:pt x="33144" y="59021"/>
                      <a:pt x="33102" y="58937"/>
                    </a:cubicBezTo>
                    <a:cubicBezTo>
                      <a:pt x="32869" y="59064"/>
                      <a:pt x="32637" y="59190"/>
                      <a:pt x="32405" y="59317"/>
                    </a:cubicBezTo>
                    <a:cubicBezTo>
                      <a:pt x="32426" y="59359"/>
                      <a:pt x="32447" y="59423"/>
                      <a:pt x="32468" y="59486"/>
                    </a:cubicBezTo>
                    <a:cubicBezTo>
                      <a:pt x="32721" y="59380"/>
                      <a:pt x="32975" y="59275"/>
                      <a:pt x="33228" y="59169"/>
                    </a:cubicBezTo>
                    <a:close/>
                    <a:moveTo>
                      <a:pt x="34982" y="123788"/>
                    </a:moveTo>
                    <a:cubicBezTo>
                      <a:pt x="35151" y="123851"/>
                      <a:pt x="35256" y="123957"/>
                      <a:pt x="35362" y="123935"/>
                    </a:cubicBezTo>
                    <a:cubicBezTo>
                      <a:pt x="35446" y="123914"/>
                      <a:pt x="35510" y="123766"/>
                      <a:pt x="35594" y="123682"/>
                    </a:cubicBezTo>
                    <a:cubicBezTo>
                      <a:pt x="35489" y="123640"/>
                      <a:pt x="35383" y="123534"/>
                      <a:pt x="35299" y="123555"/>
                    </a:cubicBezTo>
                    <a:cubicBezTo>
                      <a:pt x="35214" y="123555"/>
                      <a:pt x="35130" y="123682"/>
                      <a:pt x="34982" y="123788"/>
                    </a:cubicBezTo>
                    <a:close/>
                    <a:moveTo>
                      <a:pt x="37200" y="88003"/>
                    </a:moveTo>
                    <a:cubicBezTo>
                      <a:pt x="37200" y="87919"/>
                      <a:pt x="37179" y="87856"/>
                      <a:pt x="37157" y="87771"/>
                    </a:cubicBezTo>
                    <a:cubicBezTo>
                      <a:pt x="37073" y="87813"/>
                      <a:pt x="36967" y="87856"/>
                      <a:pt x="36904" y="87919"/>
                    </a:cubicBezTo>
                    <a:cubicBezTo>
                      <a:pt x="36883" y="87940"/>
                      <a:pt x="36967" y="88046"/>
                      <a:pt x="37010" y="88130"/>
                    </a:cubicBezTo>
                    <a:cubicBezTo>
                      <a:pt x="37073" y="88088"/>
                      <a:pt x="37136" y="88046"/>
                      <a:pt x="37200" y="88003"/>
                    </a:cubicBezTo>
                    <a:close/>
                    <a:moveTo>
                      <a:pt x="4922" y="106043"/>
                    </a:moveTo>
                    <a:cubicBezTo>
                      <a:pt x="4880" y="105980"/>
                      <a:pt x="4817" y="105938"/>
                      <a:pt x="4753" y="105874"/>
                    </a:cubicBezTo>
                    <a:cubicBezTo>
                      <a:pt x="4648" y="106065"/>
                      <a:pt x="4542" y="106255"/>
                      <a:pt x="4415" y="106424"/>
                    </a:cubicBezTo>
                    <a:cubicBezTo>
                      <a:pt x="4479" y="106466"/>
                      <a:pt x="4521" y="106487"/>
                      <a:pt x="4584" y="106529"/>
                    </a:cubicBezTo>
                    <a:cubicBezTo>
                      <a:pt x="4690" y="106360"/>
                      <a:pt x="4817" y="106212"/>
                      <a:pt x="4922" y="106043"/>
                    </a:cubicBezTo>
                    <a:close/>
                    <a:moveTo>
                      <a:pt x="34728" y="136187"/>
                    </a:moveTo>
                    <a:cubicBezTo>
                      <a:pt x="34580" y="136061"/>
                      <a:pt x="34496" y="135955"/>
                      <a:pt x="34390" y="135955"/>
                    </a:cubicBezTo>
                    <a:cubicBezTo>
                      <a:pt x="34327" y="135934"/>
                      <a:pt x="34242" y="136061"/>
                      <a:pt x="34179" y="136145"/>
                    </a:cubicBezTo>
                    <a:cubicBezTo>
                      <a:pt x="34221" y="136187"/>
                      <a:pt x="34285" y="136293"/>
                      <a:pt x="34348" y="136293"/>
                    </a:cubicBezTo>
                    <a:cubicBezTo>
                      <a:pt x="34454" y="136293"/>
                      <a:pt x="34538" y="136251"/>
                      <a:pt x="34728" y="136187"/>
                    </a:cubicBezTo>
                    <a:close/>
                    <a:moveTo>
                      <a:pt x="36101" y="124907"/>
                    </a:moveTo>
                    <a:cubicBezTo>
                      <a:pt x="36038" y="124928"/>
                      <a:pt x="35975" y="124928"/>
                      <a:pt x="35911" y="124928"/>
                    </a:cubicBezTo>
                    <a:cubicBezTo>
                      <a:pt x="35932" y="125097"/>
                      <a:pt x="35932" y="125245"/>
                      <a:pt x="35953" y="125414"/>
                    </a:cubicBezTo>
                    <a:cubicBezTo>
                      <a:pt x="36017" y="125414"/>
                      <a:pt x="36080" y="125393"/>
                      <a:pt x="36144" y="125393"/>
                    </a:cubicBezTo>
                    <a:cubicBezTo>
                      <a:pt x="36122" y="125245"/>
                      <a:pt x="36122" y="125076"/>
                      <a:pt x="36101" y="124907"/>
                    </a:cubicBezTo>
                    <a:close/>
                    <a:moveTo>
                      <a:pt x="32806" y="131075"/>
                    </a:moveTo>
                    <a:cubicBezTo>
                      <a:pt x="32743" y="131118"/>
                      <a:pt x="32637" y="131118"/>
                      <a:pt x="32616" y="131160"/>
                    </a:cubicBezTo>
                    <a:cubicBezTo>
                      <a:pt x="32595" y="131223"/>
                      <a:pt x="32658" y="131308"/>
                      <a:pt x="32679" y="131371"/>
                    </a:cubicBezTo>
                    <a:cubicBezTo>
                      <a:pt x="32764" y="131329"/>
                      <a:pt x="32848" y="131287"/>
                      <a:pt x="32933" y="131244"/>
                    </a:cubicBezTo>
                    <a:cubicBezTo>
                      <a:pt x="32890" y="131202"/>
                      <a:pt x="32848" y="131139"/>
                      <a:pt x="32806" y="131075"/>
                    </a:cubicBezTo>
                    <a:close/>
                    <a:moveTo>
                      <a:pt x="16477" y="3254"/>
                    </a:moveTo>
                    <a:cubicBezTo>
                      <a:pt x="16414" y="3275"/>
                      <a:pt x="16372" y="3296"/>
                      <a:pt x="16308" y="3317"/>
                    </a:cubicBezTo>
                    <a:cubicBezTo>
                      <a:pt x="16372" y="3465"/>
                      <a:pt x="16435" y="3634"/>
                      <a:pt x="16498" y="3782"/>
                    </a:cubicBezTo>
                    <a:cubicBezTo>
                      <a:pt x="16562" y="3761"/>
                      <a:pt x="16604" y="3740"/>
                      <a:pt x="16667" y="3719"/>
                    </a:cubicBezTo>
                    <a:cubicBezTo>
                      <a:pt x="16604" y="3571"/>
                      <a:pt x="16541" y="3402"/>
                      <a:pt x="16477" y="3254"/>
                    </a:cubicBezTo>
                    <a:close/>
                    <a:moveTo>
                      <a:pt x="35320" y="59190"/>
                    </a:moveTo>
                    <a:cubicBezTo>
                      <a:pt x="35341" y="59190"/>
                      <a:pt x="35404" y="59190"/>
                      <a:pt x="35404" y="59169"/>
                    </a:cubicBezTo>
                    <a:cubicBezTo>
                      <a:pt x="35425" y="59148"/>
                      <a:pt x="35425" y="59106"/>
                      <a:pt x="35425" y="59064"/>
                    </a:cubicBezTo>
                    <a:cubicBezTo>
                      <a:pt x="35383" y="59064"/>
                      <a:pt x="35341" y="59064"/>
                      <a:pt x="35299" y="59064"/>
                    </a:cubicBezTo>
                    <a:cubicBezTo>
                      <a:pt x="35299" y="59106"/>
                      <a:pt x="35320" y="59148"/>
                      <a:pt x="35320" y="59190"/>
                    </a:cubicBezTo>
                    <a:close/>
                    <a:moveTo>
                      <a:pt x="36946" y="138997"/>
                    </a:moveTo>
                    <a:lnTo>
                      <a:pt x="36946" y="138870"/>
                    </a:lnTo>
                    <a:cubicBezTo>
                      <a:pt x="36904" y="138870"/>
                      <a:pt x="36841" y="138891"/>
                      <a:pt x="36798" y="138912"/>
                    </a:cubicBezTo>
                    <a:cubicBezTo>
                      <a:pt x="36819" y="138933"/>
                      <a:pt x="36819" y="138997"/>
                      <a:pt x="36862" y="138997"/>
                    </a:cubicBezTo>
                    <a:cubicBezTo>
                      <a:pt x="36883" y="139018"/>
                      <a:pt x="36925" y="138997"/>
                      <a:pt x="36946" y="138997"/>
                    </a:cubicBezTo>
                    <a:close/>
                    <a:moveTo>
                      <a:pt x="35446" y="140919"/>
                    </a:moveTo>
                    <a:cubicBezTo>
                      <a:pt x="35425" y="140940"/>
                      <a:pt x="35383" y="140940"/>
                      <a:pt x="35341" y="140961"/>
                    </a:cubicBezTo>
                    <a:cubicBezTo>
                      <a:pt x="35383" y="141025"/>
                      <a:pt x="35404" y="141067"/>
                      <a:pt x="35425" y="141109"/>
                    </a:cubicBezTo>
                    <a:cubicBezTo>
                      <a:pt x="35446" y="141088"/>
                      <a:pt x="35489" y="141046"/>
                      <a:pt x="35489" y="141025"/>
                    </a:cubicBezTo>
                    <a:cubicBezTo>
                      <a:pt x="35489" y="140982"/>
                      <a:pt x="35468" y="140961"/>
                      <a:pt x="35446" y="140919"/>
                    </a:cubicBezTo>
                    <a:close/>
                    <a:moveTo>
                      <a:pt x="33926" y="123619"/>
                    </a:moveTo>
                    <a:lnTo>
                      <a:pt x="33989" y="123576"/>
                    </a:lnTo>
                    <a:lnTo>
                      <a:pt x="33926" y="123534"/>
                    </a:lnTo>
                    <a:close/>
                    <a:moveTo>
                      <a:pt x="34010" y="87011"/>
                    </a:moveTo>
                    <a:lnTo>
                      <a:pt x="34052" y="86947"/>
                    </a:lnTo>
                    <a:lnTo>
                      <a:pt x="33989" y="869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3"/>
              <p:cNvSpPr/>
              <p:nvPr/>
            </p:nvSpPr>
            <p:spPr>
              <a:xfrm>
                <a:off x="4093825" y="645275"/>
                <a:ext cx="442575" cy="446275"/>
              </a:xfrm>
              <a:custGeom>
                <a:avLst/>
                <a:gdLst/>
                <a:ahLst/>
                <a:cxnLst/>
                <a:rect l="l" t="t" r="r" b="b"/>
                <a:pathLst>
                  <a:path w="17703" h="17851" extrusionOk="0">
                    <a:moveTo>
                      <a:pt x="4310" y="13731"/>
                    </a:moveTo>
                    <a:cubicBezTo>
                      <a:pt x="3951" y="15822"/>
                      <a:pt x="2197" y="16646"/>
                      <a:pt x="803" y="17850"/>
                    </a:cubicBezTo>
                    <a:cubicBezTo>
                      <a:pt x="1" y="17069"/>
                      <a:pt x="360" y="16562"/>
                      <a:pt x="930" y="16034"/>
                    </a:cubicBezTo>
                    <a:cubicBezTo>
                      <a:pt x="2620" y="14492"/>
                      <a:pt x="4331" y="12950"/>
                      <a:pt x="5936" y="11344"/>
                    </a:cubicBezTo>
                    <a:cubicBezTo>
                      <a:pt x="7542" y="9739"/>
                      <a:pt x="9020" y="8028"/>
                      <a:pt x="10584" y="6401"/>
                    </a:cubicBezTo>
                    <a:cubicBezTo>
                      <a:pt x="12464" y="4437"/>
                      <a:pt x="14344" y="2493"/>
                      <a:pt x="16245" y="592"/>
                    </a:cubicBezTo>
                    <a:cubicBezTo>
                      <a:pt x="16583" y="275"/>
                      <a:pt x="17132" y="191"/>
                      <a:pt x="17576" y="1"/>
                    </a:cubicBezTo>
                    <a:cubicBezTo>
                      <a:pt x="17533" y="508"/>
                      <a:pt x="17702" y="1184"/>
                      <a:pt x="17449" y="1522"/>
                    </a:cubicBezTo>
                    <a:cubicBezTo>
                      <a:pt x="16710" y="2493"/>
                      <a:pt x="15822" y="3359"/>
                      <a:pt x="14956" y="4225"/>
                    </a:cubicBezTo>
                    <a:cubicBezTo>
                      <a:pt x="13034" y="6148"/>
                      <a:pt x="11069" y="8049"/>
                      <a:pt x="9126" y="9950"/>
                    </a:cubicBezTo>
                    <a:cubicBezTo>
                      <a:pt x="8007" y="11070"/>
                      <a:pt x="6908" y="12189"/>
                      <a:pt x="5725" y="13245"/>
                    </a:cubicBezTo>
                    <a:cubicBezTo>
                      <a:pt x="5387" y="13541"/>
                      <a:pt x="4796" y="13562"/>
                      <a:pt x="4310" y="137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3"/>
              <p:cNvSpPr/>
              <p:nvPr/>
            </p:nvSpPr>
            <p:spPr>
              <a:xfrm>
                <a:off x="3707800" y="1505550"/>
                <a:ext cx="19700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5388" extrusionOk="0">
                    <a:moveTo>
                      <a:pt x="5387" y="275"/>
                    </a:moveTo>
                    <a:cubicBezTo>
                      <a:pt x="5556" y="170"/>
                      <a:pt x="5725" y="85"/>
                      <a:pt x="5915" y="1"/>
                    </a:cubicBezTo>
                    <a:cubicBezTo>
                      <a:pt x="6147" y="296"/>
                      <a:pt x="6337" y="655"/>
                      <a:pt x="6633" y="867"/>
                    </a:cubicBezTo>
                    <a:cubicBezTo>
                      <a:pt x="7816" y="1754"/>
                      <a:pt x="7879" y="3233"/>
                      <a:pt x="6570" y="3972"/>
                    </a:cubicBezTo>
                    <a:cubicBezTo>
                      <a:pt x="5133" y="4732"/>
                      <a:pt x="3570" y="5387"/>
                      <a:pt x="1901" y="4986"/>
                    </a:cubicBezTo>
                    <a:cubicBezTo>
                      <a:pt x="1310" y="4838"/>
                      <a:pt x="549" y="4373"/>
                      <a:pt x="338" y="3866"/>
                    </a:cubicBezTo>
                    <a:cubicBezTo>
                      <a:pt x="0" y="3064"/>
                      <a:pt x="317" y="2261"/>
                      <a:pt x="1310" y="1881"/>
                    </a:cubicBezTo>
                    <a:cubicBezTo>
                      <a:pt x="2683" y="1395"/>
                      <a:pt x="4035" y="803"/>
                      <a:pt x="5387" y="275"/>
                    </a:cubicBezTo>
                    <a:close/>
                    <a:moveTo>
                      <a:pt x="5112" y="2726"/>
                    </a:moveTo>
                    <a:cubicBezTo>
                      <a:pt x="5344" y="2557"/>
                      <a:pt x="5534" y="2493"/>
                      <a:pt x="5577" y="2366"/>
                    </a:cubicBezTo>
                    <a:cubicBezTo>
                      <a:pt x="5598" y="2282"/>
                      <a:pt x="5450" y="2028"/>
                      <a:pt x="5366" y="2028"/>
                    </a:cubicBezTo>
                    <a:cubicBezTo>
                      <a:pt x="5239" y="2028"/>
                      <a:pt x="5049" y="2134"/>
                      <a:pt x="4985" y="2240"/>
                    </a:cubicBezTo>
                    <a:cubicBezTo>
                      <a:pt x="4943" y="2324"/>
                      <a:pt x="5049" y="2493"/>
                      <a:pt x="5112" y="27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3"/>
              <p:cNvSpPr/>
              <p:nvPr/>
            </p:nvSpPr>
            <p:spPr>
              <a:xfrm>
                <a:off x="3656575" y="1461200"/>
                <a:ext cx="111975" cy="7185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2874" extrusionOk="0">
                    <a:moveTo>
                      <a:pt x="0" y="2789"/>
                    </a:moveTo>
                    <a:cubicBezTo>
                      <a:pt x="507" y="1584"/>
                      <a:pt x="2641" y="0"/>
                      <a:pt x="3697" y="127"/>
                    </a:cubicBezTo>
                    <a:cubicBezTo>
                      <a:pt x="3950" y="148"/>
                      <a:pt x="4267" y="317"/>
                      <a:pt x="4394" y="528"/>
                    </a:cubicBezTo>
                    <a:cubicBezTo>
                      <a:pt x="4478" y="634"/>
                      <a:pt x="4288" y="1077"/>
                      <a:pt x="4119" y="1162"/>
                    </a:cubicBezTo>
                    <a:cubicBezTo>
                      <a:pt x="2788" y="1753"/>
                      <a:pt x="1415" y="2303"/>
                      <a:pt x="63" y="2873"/>
                    </a:cubicBezTo>
                    <a:cubicBezTo>
                      <a:pt x="63" y="2873"/>
                      <a:pt x="0" y="2789"/>
                      <a:pt x="0" y="2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3"/>
              <p:cNvSpPr/>
              <p:nvPr/>
            </p:nvSpPr>
            <p:spPr>
              <a:xfrm>
                <a:off x="4072175" y="1089950"/>
                <a:ext cx="227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45" extrusionOk="0">
                    <a:moveTo>
                      <a:pt x="613" y="845"/>
                    </a:moveTo>
                    <a:cubicBezTo>
                      <a:pt x="402" y="697"/>
                      <a:pt x="212" y="570"/>
                      <a:pt x="1" y="422"/>
                    </a:cubicBezTo>
                    <a:cubicBezTo>
                      <a:pt x="317" y="296"/>
                      <a:pt x="613" y="148"/>
                      <a:pt x="909" y="0"/>
                    </a:cubicBezTo>
                    <a:cubicBezTo>
                      <a:pt x="824" y="275"/>
                      <a:pt x="719" y="570"/>
                      <a:pt x="613" y="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3"/>
              <p:cNvSpPr/>
              <p:nvPr/>
            </p:nvSpPr>
            <p:spPr>
              <a:xfrm>
                <a:off x="4086425" y="2277625"/>
                <a:ext cx="2150" cy="2150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extrusionOk="0">
                    <a:moveTo>
                      <a:pt x="85" y="85"/>
                    </a:moveTo>
                    <a:lnTo>
                      <a:pt x="1" y="8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3"/>
              <p:cNvSpPr/>
              <p:nvPr/>
            </p:nvSpPr>
            <p:spPr>
              <a:xfrm>
                <a:off x="3281075" y="2837950"/>
                <a:ext cx="333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156" extrusionOk="0">
                    <a:moveTo>
                      <a:pt x="1" y="1902"/>
                    </a:moveTo>
                    <a:cubicBezTo>
                      <a:pt x="149" y="1289"/>
                      <a:pt x="297" y="676"/>
                      <a:pt x="445" y="64"/>
                    </a:cubicBezTo>
                    <a:cubicBezTo>
                      <a:pt x="571" y="43"/>
                      <a:pt x="719" y="22"/>
                      <a:pt x="867" y="0"/>
                    </a:cubicBezTo>
                    <a:cubicBezTo>
                      <a:pt x="1015" y="465"/>
                      <a:pt x="1332" y="972"/>
                      <a:pt x="1268" y="1395"/>
                    </a:cubicBezTo>
                    <a:cubicBezTo>
                      <a:pt x="1205" y="1690"/>
                      <a:pt x="614" y="1902"/>
                      <a:pt x="254" y="2155"/>
                    </a:cubicBezTo>
                    <a:cubicBezTo>
                      <a:pt x="170" y="2071"/>
                      <a:pt x="85" y="1986"/>
                      <a:pt x="1" y="19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3"/>
              <p:cNvSpPr/>
              <p:nvPr/>
            </p:nvSpPr>
            <p:spPr>
              <a:xfrm>
                <a:off x="3242000" y="2673175"/>
                <a:ext cx="385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649" extrusionOk="0">
                    <a:moveTo>
                      <a:pt x="22" y="1"/>
                    </a:moveTo>
                    <a:cubicBezTo>
                      <a:pt x="1374" y="22"/>
                      <a:pt x="1543" y="296"/>
                      <a:pt x="825" y="1648"/>
                    </a:cubicBezTo>
                    <a:cubicBezTo>
                      <a:pt x="508" y="1141"/>
                      <a:pt x="254" y="740"/>
                      <a:pt x="1" y="318"/>
                    </a:cubicBezTo>
                    <a:cubicBezTo>
                      <a:pt x="1" y="212"/>
                      <a:pt x="1" y="106"/>
                      <a:pt x="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3"/>
              <p:cNvSpPr/>
              <p:nvPr/>
            </p:nvSpPr>
            <p:spPr>
              <a:xfrm>
                <a:off x="3799150" y="4039900"/>
                <a:ext cx="232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290" extrusionOk="0">
                    <a:moveTo>
                      <a:pt x="930" y="296"/>
                    </a:moveTo>
                    <a:cubicBezTo>
                      <a:pt x="803" y="550"/>
                      <a:pt x="676" y="803"/>
                      <a:pt x="423" y="1289"/>
                    </a:cubicBezTo>
                    <a:cubicBezTo>
                      <a:pt x="233" y="824"/>
                      <a:pt x="106" y="550"/>
                      <a:pt x="0" y="254"/>
                    </a:cubicBezTo>
                    <a:cubicBezTo>
                      <a:pt x="296" y="170"/>
                      <a:pt x="613" y="85"/>
                      <a:pt x="909" y="1"/>
                    </a:cubicBezTo>
                    <a:cubicBezTo>
                      <a:pt x="909" y="85"/>
                      <a:pt x="930" y="191"/>
                      <a:pt x="930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3604275" y="4225275"/>
                <a:ext cx="6900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529" extrusionOk="0">
                    <a:moveTo>
                      <a:pt x="1" y="0"/>
                    </a:moveTo>
                    <a:cubicBezTo>
                      <a:pt x="106" y="169"/>
                      <a:pt x="191" y="359"/>
                      <a:pt x="275" y="528"/>
                    </a:cubicBezTo>
                    <a:cubicBezTo>
                      <a:pt x="191" y="359"/>
                      <a:pt x="106" y="169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3439525" y="3149000"/>
                <a:ext cx="2007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50" extrusionOk="0">
                    <a:moveTo>
                      <a:pt x="275" y="0"/>
                    </a:moveTo>
                    <a:cubicBezTo>
                      <a:pt x="444" y="0"/>
                      <a:pt x="613" y="0"/>
                      <a:pt x="803" y="0"/>
                    </a:cubicBezTo>
                    <a:cubicBezTo>
                      <a:pt x="528" y="191"/>
                      <a:pt x="275" y="381"/>
                      <a:pt x="0" y="550"/>
                    </a:cubicBezTo>
                    <a:cubicBezTo>
                      <a:pt x="106" y="360"/>
                      <a:pt x="190" y="191"/>
                      <a:pt x="2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3895275" y="4073700"/>
                <a:ext cx="6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508" extrusionOk="0">
                    <a:moveTo>
                      <a:pt x="0" y="1"/>
                    </a:moveTo>
                    <a:cubicBezTo>
                      <a:pt x="85" y="170"/>
                      <a:pt x="169" y="339"/>
                      <a:pt x="253" y="508"/>
                    </a:cubicBezTo>
                    <a:cubicBezTo>
                      <a:pt x="169" y="339"/>
                      <a:pt x="85" y="17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3953350" y="3736250"/>
                <a:ext cx="2802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2557" extrusionOk="0">
                    <a:moveTo>
                      <a:pt x="1120" y="64"/>
                    </a:moveTo>
                    <a:cubicBezTo>
                      <a:pt x="1099" y="782"/>
                      <a:pt x="1078" y="1479"/>
                      <a:pt x="993" y="2176"/>
                    </a:cubicBezTo>
                    <a:cubicBezTo>
                      <a:pt x="972" y="2324"/>
                      <a:pt x="571" y="2556"/>
                      <a:pt x="402" y="2514"/>
                    </a:cubicBezTo>
                    <a:cubicBezTo>
                      <a:pt x="233" y="2472"/>
                      <a:pt x="1" y="2113"/>
                      <a:pt x="22" y="1944"/>
                    </a:cubicBezTo>
                    <a:cubicBezTo>
                      <a:pt x="127" y="1289"/>
                      <a:pt x="317" y="655"/>
                      <a:pt x="486" y="0"/>
                    </a:cubicBezTo>
                    <a:cubicBezTo>
                      <a:pt x="698" y="21"/>
                      <a:pt x="909" y="43"/>
                      <a:pt x="112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3975525" y="3669700"/>
                <a:ext cx="264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2177" extrusionOk="0">
                    <a:moveTo>
                      <a:pt x="846" y="43"/>
                    </a:moveTo>
                    <a:cubicBezTo>
                      <a:pt x="930" y="529"/>
                      <a:pt x="1057" y="1036"/>
                      <a:pt x="1057" y="1522"/>
                    </a:cubicBezTo>
                    <a:cubicBezTo>
                      <a:pt x="1057" y="1733"/>
                      <a:pt x="761" y="1965"/>
                      <a:pt x="613" y="2176"/>
                    </a:cubicBezTo>
                    <a:cubicBezTo>
                      <a:pt x="402" y="1965"/>
                      <a:pt x="1" y="1754"/>
                      <a:pt x="1" y="1543"/>
                    </a:cubicBezTo>
                    <a:cubicBezTo>
                      <a:pt x="22" y="1015"/>
                      <a:pt x="233" y="508"/>
                      <a:pt x="360" y="1"/>
                    </a:cubicBezTo>
                    <a:cubicBezTo>
                      <a:pt x="529" y="22"/>
                      <a:pt x="677" y="22"/>
                      <a:pt x="846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3896325" y="3890450"/>
                <a:ext cx="32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113" extrusionOk="0">
                    <a:moveTo>
                      <a:pt x="1310" y="233"/>
                    </a:moveTo>
                    <a:cubicBezTo>
                      <a:pt x="1078" y="867"/>
                      <a:pt x="824" y="1479"/>
                      <a:pt x="571" y="2113"/>
                    </a:cubicBezTo>
                    <a:cubicBezTo>
                      <a:pt x="380" y="2050"/>
                      <a:pt x="190" y="1986"/>
                      <a:pt x="0" y="1923"/>
                    </a:cubicBezTo>
                    <a:cubicBezTo>
                      <a:pt x="211" y="1289"/>
                      <a:pt x="402" y="634"/>
                      <a:pt x="613" y="1"/>
                    </a:cubicBezTo>
                    <a:cubicBezTo>
                      <a:pt x="845" y="85"/>
                      <a:pt x="1078" y="148"/>
                      <a:pt x="1310" y="2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>
                <a:off x="3885225" y="3549825"/>
                <a:ext cx="174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099" extrusionOk="0">
                    <a:moveTo>
                      <a:pt x="1" y="1036"/>
                    </a:moveTo>
                    <a:lnTo>
                      <a:pt x="1" y="1"/>
                    </a:lnTo>
                    <a:cubicBezTo>
                      <a:pt x="233" y="1"/>
                      <a:pt x="465" y="22"/>
                      <a:pt x="698" y="22"/>
                    </a:cubicBezTo>
                    <a:cubicBezTo>
                      <a:pt x="634" y="381"/>
                      <a:pt x="550" y="740"/>
                      <a:pt x="487" y="1099"/>
                    </a:cubicBezTo>
                    <a:cubicBezTo>
                      <a:pt x="318" y="1078"/>
                      <a:pt x="149" y="1057"/>
                      <a:pt x="1" y="10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>
                <a:off x="3948600" y="3812300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993"/>
                    </a:moveTo>
                    <a:cubicBezTo>
                      <a:pt x="1" y="676"/>
                      <a:pt x="1" y="359"/>
                      <a:pt x="22" y="42"/>
                    </a:cubicBezTo>
                    <a:cubicBezTo>
                      <a:pt x="22" y="21"/>
                      <a:pt x="444" y="0"/>
                      <a:pt x="444" y="21"/>
                    </a:cubicBezTo>
                    <a:cubicBezTo>
                      <a:pt x="529" y="338"/>
                      <a:pt x="550" y="655"/>
                      <a:pt x="592" y="951"/>
                    </a:cubicBezTo>
                    <a:cubicBezTo>
                      <a:pt x="402" y="972"/>
                      <a:pt x="191" y="972"/>
                      <a:pt x="1" y="99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>
                <a:off x="3896325" y="3800150"/>
                <a:ext cx="2167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1015" extrusionOk="0">
                    <a:moveTo>
                      <a:pt x="486" y="1014"/>
                    </a:moveTo>
                    <a:cubicBezTo>
                      <a:pt x="338" y="761"/>
                      <a:pt x="169" y="507"/>
                      <a:pt x="0" y="275"/>
                    </a:cubicBezTo>
                    <a:cubicBezTo>
                      <a:pt x="127" y="190"/>
                      <a:pt x="275" y="85"/>
                      <a:pt x="402" y="0"/>
                    </a:cubicBezTo>
                    <a:cubicBezTo>
                      <a:pt x="549" y="275"/>
                      <a:pt x="718" y="528"/>
                      <a:pt x="866" y="782"/>
                    </a:cubicBezTo>
                    <a:cubicBezTo>
                      <a:pt x="740" y="866"/>
                      <a:pt x="613" y="930"/>
                      <a:pt x="486" y="10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>
                <a:off x="3908475" y="3743650"/>
                <a:ext cx="2695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10" extrusionOk="0">
                    <a:moveTo>
                      <a:pt x="0" y="782"/>
                    </a:moveTo>
                    <a:cubicBezTo>
                      <a:pt x="211" y="507"/>
                      <a:pt x="444" y="254"/>
                      <a:pt x="655" y="0"/>
                    </a:cubicBezTo>
                    <a:cubicBezTo>
                      <a:pt x="803" y="106"/>
                      <a:pt x="951" y="211"/>
                      <a:pt x="1077" y="338"/>
                    </a:cubicBezTo>
                    <a:cubicBezTo>
                      <a:pt x="803" y="655"/>
                      <a:pt x="528" y="993"/>
                      <a:pt x="254" y="1310"/>
                    </a:cubicBezTo>
                    <a:cubicBezTo>
                      <a:pt x="169" y="1141"/>
                      <a:pt x="85" y="951"/>
                      <a:pt x="0" y="7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3764300" y="3735725"/>
                <a:ext cx="153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30" extrusionOk="0">
                    <a:moveTo>
                      <a:pt x="613" y="85"/>
                    </a:moveTo>
                    <a:cubicBezTo>
                      <a:pt x="550" y="359"/>
                      <a:pt x="507" y="634"/>
                      <a:pt x="444" y="930"/>
                    </a:cubicBezTo>
                    <a:cubicBezTo>
                      <a:pt x="296" y="887"/>
                      <a:pt x="148" y="866"/>
                      <a:pt x="0" y="824"/>
                    </a:cubicBezTo>
                    <a:cubicBezTo>
                      <a:pt x="85" y="549"/>
                      <a:pt x="148" y="275"/>
                      <a:pt x="233" y="0"/>
                    </a:cubicBezTo>
                    <a:cubicBezTo>
                      <a:pt x="359" y="21"/>
                      <a:pt x="486" y="64"/>
                      <a:pt x="613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3930125" y="3851375"/>
                <a:ext cx="2115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719" extrusionOk="0">
                    <a:moveTo>
                      <a:pt x="845" y="402"/>
                    </a:moveTo>
                    <a:cubicBezTo>
                      <a:pt x="613" y="528"/>
                      <a:pt x="423" y="719"/>
                      <a:pt x="275" y="697"/>
                    </a:cubicBezTo>
                    <a:cubicBezTo>
                      <a:pt x="169" y="676"/>
                      <a:pt x="85" y="423"/>
                      <a:pt x="0" y="254"/>
                    </a:cubicBezTo>
                    <a:cubicBezTo>
                      <a:pt x="169" y="169"/>
                      <a:pt x="317" y="21"/>
                      <a:pt x="486" y="0"/>
                    </a:cubicBezTo>
                    <a:cubicBezTo>
                      <a:pt x="571" y="0"/>
                      <a:pt x="676" y="212"/>
                      <a:pt x="845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3847725" y="3510225"/>
                <a:ext cx="269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656" extrusionOk="0">
                    <a:moveTo>
                      <a:pt x="1078" y="444"/>
                    </a:moveTo>
                    <a:cubicBezTo>
                      <a:pt x="656" y="571"/>
                      <a:pt x="487" y="655"/>
                      <a:pt x="339" y="634"/>
                    </a:cubicBezTo>
                    <a:cubicBezTo>
                      <a:pt x="212" y="634"/>
                      <a:pt x="1" y="486"/>
                      <a:pt x="1" y="402"/>
                    </a:cubicBezTo>
                    <a:cubicBezTo>
                      <a:pt x="1" y="275"/>
                      <a:pt x="128" y="85"/>
                      <a:pt x="233" y="43"/>
                    </a:cubicBezTo>
                    <a:cubicBezTo>
                      <a:pt x="339" y="0"/>
                      <a:pt x="487" y="148"/>
                      <a:pt x="1078" y="4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3933275" y="3597875"/>
                <a:ext cx="2222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14" extrusionOk="0">
                    <a:moveTo>
                      <a:pt x="888" y="191"/>
                    </a:moveTo>
                    <a:cubicBezTo>
                      <a:pt x="466" y="487"/>
                      <a:pt x="297" y="613"/>
                      <a:pt x="297" y="592"/>
                    </a:cubicBezTo>
                    <a:cubicBezTo>
                      <a:pt x="170" y="487"/>
                      <a:pt x="64" y="360"/>
                      <a:pt x="22" y="212"/>
                    </a:cubicBezTo>
                    <a:cubicBezTo>
                      <a:pt x="1" y="170"/>
                      <a:pt x="170" y="1"/>
                      <a:pt x="276" y="1"/>
                    </a:cubicBezTo>
                    <a:cubicBezTo>
                      <a:pt x="423" y="22"/>
                      <a:pt x="592" y="106"/>
                      <a:pt x="888" y="1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3863050" y="3973375"/>
                <a:ext cx="13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88" extrusionOk="0">
                    <a:moveTo>
                      <a:pt x="529" y="84"/>
                    </a:moveTo>
                    <a:cubicBezTo>
                      <a:pt x="465" y="359"/>
                      <a:pt x="402" y="613"/>
                      <a:pt x="338" y="887"/>
                    </a:cubicBezTo>
                    <a:cubicBezTo>
                      <a:pt x="233" y="845"/>
                      <a:pt x="127" y="803"/>
                      <a:pt x="0" y="760"/>
                    </a:cubicBezTo>
                    <a:cubicBezTo>
                      <a:pt x="148" y="507"/>
                      <a:pt x="275" y="253"/>
                      <a:pt x="423" y="0"/>
                    </a:cubicBezTo>
                    <a:cubicBezTo>
                      <a:pt x="465" y="21"/>
                      <a:pt x="507" y="63"/>
                      <a:pt x="529" y="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3891575" y="3874075"/>
                <a:ext cx="137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87" extrusionOk="0">
                    <a:moveTo>
                      <a:pt x="549" y="233"/>
                    </a:moveTo>
                    <a:cubicBezTo>
                      <a:pt x="423" y="339"/>
                      <a:pt x="317" y="487"/>
                      <a:pt x="254" y="465"/>
                    </a:cubicBezTo>
                    <a:cubicBezTo>
                      <a:pt x="148" y="465"/>
                      <a:pt x="21" y="318"/>
                      <a:pt x="21" y="233"/>
                    </a:cubicBezTo>
                    <a:cubicBezTo>
                      <a:pt x="0" y="149"/>
                      <a:pt x="148" y="1"/>
                      <a:pt x="233" y="1"/>
                    </a:cubicBezTo>
                    <a:cubicBezTo>
                      <a:pt x="317" y="1"/>
                      <a:pt x="423" y="127"/>
                      <a:pt x="549" y="2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>
                <a:off x="3873600" y="3958575"/>
                <a:ext cx="13775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77" extrusionOk="0">
                    <a:moveTo>
                      <a:pt x="1" y="592"/>
                    </a:moveTo>
                    <a:cubicBezTo>
                      <a:pt x="107" y="402"/>
                      <a:pt x="191" y="191"/>
                      <a:pt x="297" y="1"/>
                    </a:cubicBezTo>
                    <a:cubicBezTo>
                      <a:pt x="381" y="64"/>
                      <a:pt x="466" y="127"/>
                      <a:pt x="550" y="170"/>
                    </a:cubicBezTo>
                    <a:cubicBezTo>
                      <a:pt x="402" y="339"/>
                      <a:pt x="254" y="508"/>
                      <a:pt x="107" y="676"/>
                    </a:cubicBezTo>
                    <a:cubicBezTo>
                      <a:pt x="85" y="655"/>
                      <a:pt x="43" y="613"/>
                      <a:pt x="1" y="5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>
                <a:off x="4004575" y="3324850"/>
                <a:ext cx="343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5789" extrusionOk="0">
                    <a:moveTo>
                      <a:pt x="381" y="1458"/>
                    </a:moveTo>
                    <a:cubicBezTo>
                      <a:pt x="275" y="1120"/>
                      <a:pt x="1" y="740"/>
                      <a:pt x="85" y="444"/>
                    </a:cubicBezTo>
                    <a:cubicBezTo>
                      <a:pt x="127" y="233"/>
                      <a:pt x="634" y="149"/>
                      <a:pt x="951" y="1"/>
                    </a:cubicBezTo>
                    <a:cubicBezTo>
                      <a:pt x="1099" y="318"/>
                      <a:pt x="1374" y="656"/>
                      <a:pt x="1374" y="972"/>
                    </a:cubicBezTo>
                    <a:cubicBezTo>
                      <a:pt x="1289" y="2388"/>
                      <a:pt x="1141" y="3803"/>
                      <a:pt x="951" y="5197"/>
                    </a:cubicBezTo>
                    <a:cubicBezTo>
                      <a:pt x="930" y="5408"/>
                      <a:pt x="529" y="5599"/>
                      <a:pt x="296" y="5789"/>
                    </a:cubicBezTo>
                    <a:cubicBezTo>
                      <a:pt x="233" y="5493"/>
                      <a:pt x="106" y="5176"/>
                      <a:pt x="149" y="4902"/>
                    </a:cubicBezTo>
                    <a:cubicBezTo>
                      <a:pt x="275" y="3824"/>
                      <a:pt x="465" y="2747"/>
                      <a:pt x="613" y="1691"/>
                    </a:cubicBezTo>
                    <a:lnTo>
                      <a:pt x="677" y="888"/>
                    </a:lnTo>
                    <a:cubicBezTo>
                      <a:pt x="592" y="888"/>
                      <a:pt x="529" y="867"/>
                      <a:pt x="465" y="867"/>
                    </a:cubicBezTo>
                    <a:cubicBezTo>
                      <a:pt x="423" y="1057"/>
                      <a:pt x="402" y="1268"/>
                      <a:pt x="381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>
                <a:off x="3998775" y="3224525"/>
                <a:ext cx="391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2007" extrusionOk="0">
                    <a:moveTo>
                      <a:pt x="1521" y="0"/>
                    </a:moveTo>
                    <a:cubicBezTo>
                      <a:pt x="1500" y="380"/>
                      <a:pt x="1563" y="824"/>
                      <a:pt x="1394" y="1099"/>
                    </a:cubicBezTo>
                    <a:cubicBezTo>
                      <a:pt x="1183" y="1479"/>
                      <a:pt x="740" y="1711"/>
                      <a:pt x="402" y="2007"/>
                    </a:cubicBezTo>
                    <a:cubicBezTo>
                      <a:pt x="0" y="1310"/>
                      <a:pt x="0" y="131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>
                <a:off x="3756375" y="3226625"/>
                <a:ext cx="18500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269" extrusionOk="0">
                    <a:moveTo>
                      <a:pt x="655" y="1"/>
                    </a:moveTo>
                    <a:cubicBezTo>
                      <a:pt x="676" y="381"/>
                      <a:pt x="719" y="782"/>
                      <a:pt x="740" y="1162"/>
                    </a:cubicBezTo>
                    <a:cubicBezTo>
                      <a:pt x="740" y="1184"/>
                      <a:pt x="317" y="1268"/>
                      <a:pt x="317" y="1247"/>
                    </a:cubicBezTo>
                    <a:cubicBezTo>
                      <a:pt x="191" y="888"/>
                      <a:pt x="106" y="508"/>
                      <a:pt x="0" y="127"/>
                    </a:cubicBezTo>
                    <a:cubicBezTo>
                      <a:pt x="212" y="85"/>
                      <a:pt x="423" y="43"/>
                      <a:pt x="6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>
                <a:off x="3936975" y="3376075"/>
                <a:ext cx="343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036" extrusionOk="0">
                    <a:moveTo>
                      <a:pt x="1374" y="339"/>
                    </a:moveTo>
                    <a:cubicBezTo>
                      <a:pt x="761" y="782"/>
                      <a:pt x="571" y="909"/>
                      <a:pt x="381" y="1036"/>
                    </a:cubicBezTo>
                    <a:cubicBezTo>
                      <a:pt x="254" y="846"/>
                      <a:pt x="1" y="656"/>
                      <a:pt x="22" y="465"/>
                    </a:cubicBezTo>
                    <a:cubicBezTo>
                      <a:pt x="22" y="318"/>
                      <a:pt x="297" y="64"/>
                      <a:pt x="487" y="43"/>
                    </a:cubicBezTo>
                    <a:cubicBezTo>
                      <a:pt x="698" y="1"/>
                      <a:pt x="951" y="170"/>
                      <a:pt x="1374" y="3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>
                <a:off x="4009850" y="3494375"/>
                <a:ext cx="280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909" extrusionOk="0">
                    <a:moveTo>
                      <a:pt x="1120" y="486"/>
                    </a:moveTo>
                    <a:cubicBezTo>
                      <a:pt x="804" y="677"/>
                      <a:pt x="592" y="909"/>
                      <a:pt x="423" y="888"/>
                    </a:cubicBezTo>
                    <a:cubicBezTo>
                      <a:pt x="276" y="867"/>
                      <a:pt x="128" y="571"/>
                      <a:pt x="1" y="402"/>
                    </a:cubicBezTo>
                    <a:cubicBezTo>
                      <a:pt x="170" y="254"/>
                      <a:pt x="339" y="1"/>
                      <a:pt x="508" y="1"/>
                    </a:cubicBezTo>
                    <a:cubicBezTo>
                      <a:pt x="677" y="1"/>
                      <a:pt x="846" y="254"/>
                      <a:pt x="1120" y="48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>
                <a:off x="4007750" y="3539800"/>
                <a:ext cx="264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825" extrusionOk="0">
                    <a:moveTo>
                      <a:pt x="1057" y="444"/>
                    </a:moveTo>
                    <a:cubicBezTo>
                      <a:pt x="761" y="613"/>
                      <a:pt x="550" y="824"/>
                      <a:pt x="444" y="782"/>
                    </a:cubicBezTo>
                    <a:cubicBezTo>
                      <a:pt x="254" y="697"/>
                      <a:pt x="148" y="465"/>
                      <a:pt x="0" y="275"/>
                    </a:cubicBezTo>
                    <a:cubicBezTo>
                      <a:pt x="169" y="190"/>
                      <a:pt x="338" y="0"/>
                      <a:pt x="507" y="0"/>
                    </a:cubicBezTo>
                    <a:cubicBezTo>
                      <a:pt x="676" y="21"/>
                      <a:pt x="803" y="233"/>
                      <a:pt x="1057" y="4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3953350" y="3236125"/>
                <a:ext cx="169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931" extrusionOk="0">
                    <a:moveTo>
                      <a:pt x="677" y="149"/>
                    </a:moveTo>
                    <a:cubicBezTo>
                      <a:pt x="613" y="402"/>
                      <a:pt x="571" y="656"/>
                      <a:pt x="444" y="888"/>
                    </a:cubicBezTo>
                    <a:cubicBezTo>
                      <a:pt x="423" y="930"/>
                      <a:pt x="149" y="846"/>
                      <a:pt x="1" y="804"/>
                    </a:cubicBezTo>
                    <a:cubicBezTo>
                      <a:pt x="64" y="529"/>
                      <a:pt x="149" y="276"/>
                      <a:pt x="212" y="1"/>
                    </a:cubicBezTo>
                    <a:cubicBezTo>
                      <a:pt x="381" y="43"/>
                      <a:pt x="529" y="107"/>
                      <a:pt x="677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>
                <a:off x="3745275" y="3077700"/>
                <a:ext cx="1270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079" extrusionOk="0">
                    <a:moveTo>
                      <a:pt x="508" y="43"/>
                    </a:moveTo>
                    <a:cubicBezTo>
                      <a:pt x="466" y="381"/>
                      <a:pt x="423" y="740"/>
                      <a:pt x="402" y="1078"/>
                    </a:cubicBezTo>
                    <a:cubicBezTo>
                      <a:pt x="254" y="1057"/>
                      <a:pt x="128" y="1036"/>
                      <a:pt x="1" y="1015"/>
                    </a:cubicBezTo>
                    <a:lnTo>
                      <a:pt x="106" y="1"/>
                    </a:lnTo>
                    <a:cubicBezTo>
                      <a:pt x="254" y="22"/>
                      <a:pt x="381" y="43"/>
                      <a:pt x="508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>
                <a:off x="3818150" y="2986875"/>
                <a:ext cx="1270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46" extrusionOk="0">
                    <a:moveTo>
                      <a:pt x="1" y="845"/>
                    </a:moveTo>
                    <a:cubicBezTo>
                      <a:pt x="22" y="571"/>
                      <a:pt x="43" y="275"/>
                      <a:pt x="64" y="0"/>
                    </a:cubicBezTo>
                    <a:cubicBezTo>
                      <a:pt x="212" y="0"/>
                      <a:pt x="339" y="0"/>
                      <a:pt x="466" y="0"/>
                    </a:cubicBezTo>
                    <a:cubicBezTo>
                      <a:pt x="487" y="296"/>
                      <a:pt x="508" y="571"/>
                      <a:pt x="508" y="845"/>
                    </a:cubicBezTo>
                    <a:cubicBezTo>
                      <a:pt x="339" y="845"/>
                      <a:pt x="170" y="845"/>
                      <a:pt x="1" y="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>
                <a:off x="3935400" y="3099350"/>
                <a:ext cx="132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98" extrusionOk="0">
                    <a:moveTo>
                      <a:pt x="529" y="85"/>
                    </a:moveTo>
                    <a:cubicBezTo>
                      <a:pt x="465" y="297"/>
                      <a:pt x="381" y="508"/>
                      <a:pt x="317" y="698"/>
                    </a:cubicBezTo>
                    <a:cubicBezTo>
                      <a:pt x="212" y="550"/>
                      <a:pt x="85" y="402"/>
                      <a:pt x="22" y="212"/>
                    </a:cubicBezTo>
                    <a:cubicBezTo>
                      <a:pt x="0" y="191"/>
                      <a:pt x="191" y="64"/>
                      <a:pt x="275" y="1"/>
                    </a:cubicBezTo>
                    <a:cubicBezTo>
                      <a:pt x="360" y="22"/>
                      <a:pt x="444" y="64"/>
                      <a:pt x="529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>
                <a:off x="3901075" y="3056575"/>
                <a:ext cx="148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248" extrusionOk="0">
                    <a:moveTo>
                      <a:pt x="592" y="43"/>
                    </a:moveTo>
                    <a:cubicBezTo>
                      <a:pt x="550" y="444"/>
                      <a:pt x="528" y="846"/>
                      <a:pt x="507" y="1247"/>
                    </a:cubicBezTo>
                    <a:cubicBezTo>
                      <a:pt x="338" y="1205"/>
                      <a:pt x="169" y="1163"/>
                      <a:pt x="0" y="1120"/>
                    </a:cubicBezTo>
                    <a:cubicBezTo>
                      <a:pt x="169" y="740"/>
                      <a:pt x="338" y="360"/>
                      <a:pt x="528" y="1"/>
                    </a:cubicBezTo>
                    <a:cubicBezTo>
                      <a:pt x="528" y="1"/>
                      <a:pt x="592" y="43"/>
                      <a:pt x="592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>
                <a:off x="3772750" y="2928250"/>
                <a:ext cx="169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445" extrusionOk="0">
                    <a:moveTo>
                      <a:pt x="655" y="127"/>
                    </a:moveTo>
                    <a:cubicBezTo>
                      <a:pt x="465" y="233"/>
                      <a:pt x="254" y="339"/>
                      <a:pt x="64" y="444"/>
                    </a:cubicBezTo>
                    <a:lnTo>
                      <a:pt x="0" y="1"/>
                    </a:lnTo>
                    <a:cubicBezTo>
                      <a:pt x="233" y="43"/>
                      <a:pt x="444" y="85"/>
                      <a:pt x="676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>
                <a:off x="3751100" y="2954650"/>
                <a:ext cx="11100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677" extrusionOk="0">
                    <a:moveTo>
                      <a:pt x="127" y="677"/>
                    </a:moveTo>
                    <a:cubicBezTo>
                      <a:pt x="85" y="487"/>
                      <a:pt x="42" y="275"/>
                      <a:pt x="0" y="64"/>
                    </a:cubicBezTo>
                    <a:cubicBezTo>
                      <a:pt x="64" y="43"/>
                      <a:pt x="127" y="22"/>
                      <a:pt x="190" y="1"/>
                    </a:cubicBezTo>
                    <a:cubicBezTo>
                      <a:pt x="275" y="191"/>
                      <a:pt x="359" y="381"/>
                      <a:pt x="444" y="571"/>
                    </a:cubicBezTo>
                    <a:cubicBezTo>
                      <a:pt x="338" y="613"/>
                      <a:pt x="233" y="656"/>
                      <a:pt x="127" y="6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>
                <a:off x="3980275" y="3427825"/>
                <a:ext cx="15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952" extrusionOk="0">
                    <a:moveTo>
                      <a:pt x="423" y="951"/>
                    </a:moveTo>
                    <a:cubicBezTo>
                      <a:pt x="128" y="466"/>
                      <a:pt x="1" y="297"/>
                      <a:pt x="22" y="276"/>
                    </a:cubicBezTo>
                    <a:cubicBezTo>
                      <a:pt x="128" y="170"/>
                      <a:pt x="254" y="64"/>
                      <a:pt x="402" y="1"/>
                    </a:cubicBezTo>
                    <a:cubicBezTo>
                      <a:pt x="445" y="1"/>
                      <a:pt x="614" y="170"/>
                      <a:pt x="614" y="254"/>
                    </a:cubicBezTo>
                    <a:cubicBezTo>
                      <a:pt x="614" y="445"/>
                      <a:pt x="529" y="614"/>
                      <a:pt x="423" y="9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>
                <a:off x="3897375" y="3254100"/>
                <a:ext cx="79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360" extrusionOk="0">
                    <a:moveTo>
                      <a:pt x="317" y="211"/>
                    </a:moveTo>
                    <a:cubicBezTo>
                      <a:pt x="254" y="254"/>
                      <a:pt x="191" y="317"/>
                      <a:pt x="148" y="359"/>
                    </a:cubicBezTo>
                    <a:cubicBezTo>
                      <a:pt x="106" y="275"/>
                      <a:pt x="43" y="190"/>
                      <a:pt x="1" y="106"/>
                    </a:cubicBezTo>
                    <a:cubicBezTo>
                      <a:pt x="64" y="63"/>
                      <a:pt x="148" y="0"/>
                      <a:pt x="212" y="21"/>
                    </a:cubicBezTo>
                    <a:cubicBezTo>
                      <a:pt x="254" y="42"/>
                      <a:pt x="275" y="148"/>
                      <a:pt x="317" y="2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>
                <a:off x="3973425" y="2986875"/>
                <a:ext cx="60225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3085" extrusionOk="0">
                    <a:moveTo>
                      <a:pt x="0" y="3042"/>
                    </a:moveTo>
                    <a:cubicBezTo>
                      <a:pt x="212" y="2683"/>
                      <a:pt x="465" y="2324"/>
                      <a:pt x="634" y="1944"/>
                    </a:cubicBezTo>
                    <a:cubicBezTo>
                      <a:pt x="824" y="1564"/>
                      <a:pt x="909" y="1120"/>
                      <a:pt x="1099" y="740"/>
                    </a:cubicBezTo>
                    <a:cubicBezTo>
                      <a:pt x="1226" y="465"/>
                      <a:pt x="1458" y="254"/>
                      <a:pt x="1669" y="0"/>
                    </a:cubicBezTo>
                    <a:cubicBezTo>
                      <a:pt x="1838" y="275"/>
                      <a:pt x="2134" y="507"/>
                      <a:pt x="2176" y="803"/>
                    </a:cubicBezTo>
                    <a:cubicBezTo>
                      <a:pt x="2408" y="2683"/>
                      <a:pt x="2155" y="2937"/>
                      <a:pt x="64" y="3084"/>
                    </a:cubicBezTo>
                    <a:cubicBezTo>
                      <a:pt x="64" y="3084"/>
                      <a:pt x="0" y="3042"/>
                      <a:pt x="0" y="30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>
                <a:off x="3977650" y="2710675"/>
                <a:ext cx="34350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895" extrusionOk="0">
                    <a:moveTo>
                      <a:pt x="0" y="761"/>
                    </a:moveTo>
                    <a:cubicBezTo>
                      <a:pt x="148" y="550"/>
                      <a:pt x="359" y="275"/>
                      <a:pt x="571" y="1"/>
                    </a:cubicBezTo>
                    <a:cubicBezTo>
                      <a:pt x="761" y="296"/>
                      <a:pt x="1014" y="550"/>
                      <a:pt x="1120" y="867"/>
                    </a:cubicBezTo>
                    <a:cubicBezTo>
                      <a:pt x="1268" y="1205"/>
                      <a:pt x="1373" y="1606"/>
                      <a:pt x="1331" y="1965"/>
                    </a:cubicBezTo>
                    <a:cubicBezTo>
                      <a:pt x="1310" y="2282"/>
                      <a:pt x="1099" y="2599"/>
                      <a:pt x="951" y="2895"/>
                    </a:cubicBezTo>
                    <a:cubicBezTo>
                      <a:pt x="740" y="2704"/>
                      <a:pt x="423" y="2557"/>
                      <a:pt x="317" y="2324"/>
                    </a:cubicBezTo>
                    <a:cubicBezTo>
                      <a:pt x="148" y="1881"/>
                      <a:pt x="127" y="1395"/>
                      <a:pt x="0" y="7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>
                <a:off x="3917450" y="2431850"/>
                <a:ext cx="4912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2282" extrusionOk="0">
                    <a:moveTo>
                      <a:pt x="0" y="0"/>
                    </a:moveTo>
                    <a:cubicBezTo>
                      <a:pt x="1268" y="127"/>
                      <a:pt x="1965" y="1373"/>
                      <a:pt x="1352" y="2155"/>
                    </a:cubicBezTo>
                    <a:cubicBezTo>
                      <a:pt x="1268" y="2281"/>
                      <a:pt x="549" y="2197"/>
                      <a:pt x="486" y="2091"/>
                    </a:cubicBezTo>
                    <a:cubicBezTo>
                      <a:pt x="275" y="1458"/>
                      <a:pt x="169" y="78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>
                <a:off x="3874150" y="2277625"/>
                <a:ext cx="438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36" extrusionOk="0">
                    <a:moveTo>
                      <a:pt x="296" y="22"/>
                    </a:moveTo>
                    <a:cubicBezTo>
                      <a:pt x="761" y="254"/>
                      <a:pt x="1225" y="487"/>
                      <a:pt x="1753" y="761"/>
                    </a:cubicBezTo>
                    <a:cubicBezTo>
                      <a:pt x="1563" y="1332"/>
                      <a:pt x="1394" y="1881"/>
                      <a:pt x="1183" y="2536"/>
                    </a:cubicBezTo>
                    <a:cubicBezTo>
                      <a:pt x="0" y="1902"/>
                      <a:pt x="254" y="930"/>
                      <a:pt x="3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>
                <a:off x="3949650" y="2505775"/>
                <a:ext cx="296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2113" extrusionOk="0">
                    <a:moveTo>
                      <a:pt x="550" y="2113"/>
                    </a:moveTo>
                    <a:cubicBezTo>
                      <a:pt x="360" y="1479"/>
                      <a:pt x="191" y="824"/>
                      <a:pt x="1" y="191"/>
                    </a:cubicBezTo>
                    <a:lnTo>
                      <a:pt x="719" y="0"/>
                    </a:lnTo>
                    <a:cubicBezTo>
                      <a:pt x="867" y="655"/>
                      <a:pt x="1015" y="1289"/>
                      <a:pt x="1184" y="1944"/>
                    </a:cubicBezTo>
                    <a:cubicBezTo>
                      <a:pt x="972" y="2007"/>
                      <a:pt x="761" y="2049"/>
                      <a:pt x="550" y="2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3985050" y="2855375"/>
                <a:ext cx="3275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240" extrusionOk="0">
                    <a:moveTo>
                      <a:pt x="930" y="1"/>
                    </a:moveTo>
                    <a:cubicBezTo>
                      <a:pt x="1077" y="867"/>
                      <a:pt x="1183" y="1479"/>
                      <a:pt x="1310" y="2240"/>
                    </a:cubicBezTo>
                    <a:cubicBezTo>
                      <a:pt x="85" y="1690"/>
                      <a:pt x="0" y="1310"/>
                      <a:pt x="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3967075" y="2599250"/>
                <a:ext cx="2907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818" extrusionOk="0">
                    <a:moveTo>
                      <a:pt x="1" y="1120"/>
                    </a:moveTo>
                    <a:cubicBezTo>
                      <a:pt x="43" y="761"/>
                      <a:pt x="85" y="423"/>
                      <a:pt x="128" y="64"/>
                    </a:cubicBezTo>
                    <a:cubicBezTo>
                      <a:pt x="233" y="43"/>
                      <a:pt x="360" y="21"/>
                      <a:pt x="487" y="0"/>
                    </a:cubicBezTo>
                    <a:cubicBezTo>
                      <a:pt x="719" y="528"/>
                      <a:pt x="930" y="1035"/>
                      <a:pt x="1163" y="1542"/>
                    </a:cubicBezTo>
                    <a:cubicBezTo>
                      <a:pt x="1036" y="1627"/>
                      <a:pt x="930" y="1733"/>
                      <a:pt x="804" y="1817"/>
                    </a:cubicBezTo>
                    <a:lnTo>
                      <a:pt x="43" y="1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3977650" y="2656800"/>
                <a:ext cx="26950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607" extrusionOk="0">
                    <a:moveTo>
                      <a:pt x="592" y="1"/>
                    </a:moveTo>
                    <a:cubicBezTo>
                      <a:pt x="761" y="466"/>
                      <a:pt x="930" y="930"/>
                      <a:pt x="1078" y="1395"/>
                    </a:cubicBezTo>
                    <a:cubicBezTo>
                      <a:pt x="909" y="1458"/>
                      <a:pt x="719" y="1522"/>
                      <a:pt x="550" y="1606"/>
                    </a:cubicBezTo>
                    <a:cubicBezTo>
                      <a:pt x="359" y="1142"/>
                      <a:pt x="169" y="677"/>
                      <a:pt x="0" y="233"/>
                    </a:cubicBezTo>
                    <a:cubicBezTo>
                      <a:pt x="190" y="149"/>
                      <a:pt x="402" y="85"/>
                      <a:pt x="5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4002475" y="2929825"/>
                <a:ext cx="11625" cy="338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53" extrusionOk="0">
                    <a:moveTo>
                      <a:pt x="64" y="1353"/>
                    </a:moveTo>
                    <a:cubicBezTo>
                      <a:pt x="42" y="909"/>
                      <a:pt x="21" y="466"/>
                      <a:pt x="0" y="22"/>
                    </a:cubicBezTo>
                    <a:cubicBezTo>
                      <a:pt x="169" y="1"/>
                      <a:pt x="317" y="1"/>
                      <a:pt x="465" y="1"/>
                    </a:cubicBezTo>
                    <a:lnTo>
                      <a:pt x="465" y="1332"/>
                    </a:lnTo>
                    <a:cubicBezTo>
                      <a:pt x="338" y="1332"/>
                      <a:pt x="211" y="1332"/>
                      <a:pt x="64" y="13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3906350" y="2704350"/>
                <a:ext cx="10600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374" extrusionOk="0">
                    <a:moveTo>
                      <a:pt x="1" y="1373"/>
                    </a:moveTo>
                    <a:lnTo>
                      <a:pt x="1" y="0"/>
                    </a:lnTo>
                    <a:cubicBezTo>
                      <a:pt x="148" y="0"/>
                      <a:pt x="275" y="0"/>
                      <a:pt x="423" y="0"/>
                    </a:cubicBezTo>
                    <a:lnTo>
                      <a:pt x="423" y="1373"/>
                    </a:lnTo>
                    <a:cubicBezTo>
                      <a:pt x="275" y="1373"/>
                      <a:pt x="148" y="1373"/>
                      <a:pt x="1" y="13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3988200" y="2802575"/>
                <a:ext cx="285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395" extrusionOk="0">
                    <a:moveTo>
                      <a:pt x="444" y="0"/>
                    </a:moveTo>
                    <a:cubicBezTo>
                      <a:pt x="846" y="549"/>
                      <a:pt x="1078" y="739"/>
                      <a:pt x="1120" y="972"/>
                    </a:cubicBezTo>
                    <a:cubicBezTo>
                      <a:pt x="1142" y="1077"/>
                      <a:pt x="761" y="1394"/>
                      <a:pt x="635" y="1352"/>
                    </a:cubicBezTo>
                    <a:cubicBezTo>
                      <a:pt x="402" y="1289"/>
                      <a:pt x="128" y="1056"/>
                      <a:pt x="64" y="845"/>
                    </a:cubicBezTo>
                    <a:cubicBezTo>
                      <a:pt x="1" y="676"/>
                      <a:pt x="233" y="423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3891050" y="2353675"/>
                <a:ext cx="23775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459" extrusionOk="0">
                    <a:moveTo>
                      <a:pt x="951" y="1458"/>
                    </a:moveTo>
                    <a:cubicBezTo>
                      <a:pt x="148" y="1205"/>
                      <a:pt x="0" y="740"/>
                      <a:pt x="317" y="106"/>
                    </a:cubicBezTo>
                    <a:cubicBezTo>
                      <a:pt x="486" y="64"/>
                      <a:pt x="655" y="43"/>
                      <a:pt x="824" y="1"/>
                    </a:cubicBezTo>
                    <a:cubicBezTo>
                      <a:pt x="866" y="487"/>
                      <a:pt x="908" y="972"/>
                      <a:pt x="951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3834000" y="2751350"/>
                <a:ext cx="211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184" extrusionOk="0">
                    <a:moveTo>
                      <a:pt x="423" y="1183"/>
                    </a:moveTo>
                    <a:cubicBezTo>
                      <a:pt x="275" y="845"/>
                      <a:pt x="149" y="507"/>
                      <a:pt x="1" y="169"/>
                    </a:cubicBezTo>
                    <a:cubicBezTo>
                      <a:pt x="149" y="106"/>
                      <a:pt x="423" y="0"/>
                      <a:pt x="423" y="0"/>
                    </a:cubicBezTo>
                    <a:cubicBezTo>
                      <a:pt x="571" y="338"/>
                      <a:pt x="719" y="676"/>
                      <a:pt x="846" y="1014"/>
                    </a:cubicBezTo>
                    <a:cubicBezTo>
                      <a:pt x="698" y="1056"/>
                      <a:pt x="571" y="1120"/>
                      <a:pt x="423" y="11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3929050" y="2590275"/>
                <a:ext cx="306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867" extrusionOk="0">
                    <a:moveTo>
                      <a:pt x="1226" y="676"/>
                    </a:moveTo>
                    <a:cubicBezTo>
                      <a:pt x="1015" y="718"/>
                      <a:pt x="783" y="866"/>
                      <a:pt x="592" y="824"/>
                    </a:cubicBezTo>
                    <a:cubicBezTo>
                      <a:pt x="381" y="803"/>
                      <a:pt x="191" y="613"/>
                      <a:pt x="1" y="486"/>
                    </a:cubicBezTo>
                    <a:cubicBezTo>
                      <a:pt x="107" y="317"/>
                      <a:pt x="212" y="43"/>
                      <a:pt x="360" y="21"/>
                    </a:cubicBezTo>
                    <a:cubicBezTo>
                      <a:pt x="550" y="0"/>
                      <a:pt x="761" y="169"/>
                      <a:pt x="973" y="275"/>
                    </a:cubicBezTo>
                    <a:cubicBezTo>
                      <a:pt x="1057" y="402"/>
                      <a:pt x="1142" y="528"/>
                      <a:pt x="1226" y="6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3897375" y="2872800"/>
                <a:ext cx="169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1269" extrusionOk="0">
                    <a:moveTo>
                      <a:pt x="148" y="1268"/>
                    </a:moveTo>
                    <a:cubicBezTo>
                      <a:pt x="85" y="867"/>
                      <a:pt x="43" y="465"/>
                      <a:pt x="1" y="85"/>
                    </a:cubicBezTo>
                    <a:cubicBezTo>
                      <a:pt x="127" y="64"/>
                      <a:pt x="275" y="43"/>
                      <a:pt x="423" y="1"/>
                    </a:cubicBezTo>
                    <a:cubicBezTo>
                      <a:pt x="507" y="381"/>
                      <a:pt x="592" y="761"/>
                      <a:pt x="676" y="1141"/>
                    </a:cubicBezTo>
                    <a:cubicBezTo>
                      <a:pt x="486" y="1184"/>
                      <a:pt x="317" y="1226"/>
                      <a:pt x="148" y="1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3966025" y="2943050"/>
                <a:ext cx="127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88" extrusionOk="0">
                    <a:moveTo>
                      <a:pt x="1" y="887"/>
                    </a:moveTo>
                    <a:cubicBezTo>
                      <a:pt x="1" y="613"/>
                      <a:pt x="1" y="338"/>
                      <a:pt x="22" y="63"/>
                    </a:cubicBezTo>
                    <a:cubicBezTo>
                      <a:pt x="22" y="42"/>
                      <a:pt x="339" y="0"/>
                      <a:pt x="339" y="21"/>
                    </a:cubicBezTo>
                    <a:cubicBezTo>
                      <a:pt x="423" y="296"/>
                      <a:pt x="465" y="570"/>
                      <a:pt x="508" y="845"/>
                    </a:cubicBezTo>
                    <a:cubicBezTo>
                      <a:pt x="339" y="866"/>
                      <a:pt x="170" y="866"/>
                      <a:pt x="1" y="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3898425" y="2634100"/>
                <a:ext cx="1797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73" extrusionOk="0">
                    <a:moveTo>
                      <a:pt x="402" y="1"/>
                    </a:moveTo>
                    <a:cubicBezTo>
                      <a:pt x="571" y="296"/>
                      <a:pt x="719" y="465"/>
                      <a:pt x="719" y="613"/>
                    </a:cubicBezTo>
                    <a:cubicBezTo>
                      <a:pt x="719" y="740"/>
                      <a:pt x="487" y="972"/>
                      <a:pt x="423" y="951"/>
                    </a:cubicBezTo>
                    <a:cubicBezTo>
                      <a:pt x="254" y="888"/>
                      <a:pt x="22" y="740"/>
                      <a:pt x="22" y="592"/>
                    </a:cubicBezTo>
                    <a:cubicBezTo>
                      <a:pt x="1" y="444"/>
                      <a:pt x="212" y="275"/>
                      <a:pt x="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3869375" y="2501025"/>
                <a:ext cx="185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930" extrusionOk="0">
                    <a:moveTo>
                      <a:pt x="297" y="930"/>
                    </a:moveTo>
                    <a:cubicBezTo>
                      <a:pt x="191" y="676"/>
                      <a:pt x="107" y="402"/>
                      <a:pt x="1" y="127"/>
                    </a:cubicBezTo>
                    <a:cubicBezTo>
                      <a:pt x="212" y="64"/>
                      <a:pt x="360" y="0"/>
                      <a:pt x="360" y="21"/>
                    </a:cubicBezTo>
                    <a:cubicBezTo>
                      <a:pt x="508" y="254"/>
                      <a:pt x="614" y="507"/>
                      <a:pt x="740" y="761"/>
                    </a:cubicBezTo>
                    <a:cubicBezTo>
                      <a:pt x="592" y="824"/>
                      <a:pt x="445" y="866"/>
                      <a:pt x="297" y="9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3903175" y="2390125"/>
                <a:ext cx="121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909" extrusionOk="0">
                    <a:moveTo>
                      <a:pt x="466" y="0"/>
                    </a:moveTo>
                    <a:cubicBezTo>
                      <a:pt x="466" y="296"/>
                      <a:pt x="487" y="592"/>
                      <a:pt x="487" y="909"/>
                    </a:cubicBezTo>
                    <a:cubicBezTo>
                      <a:pt x="318" y="866"/>
                      <a:pt x="170" y="845"/>
                      <a:pt x="1" y="824"/>
                    </a:cubicBezTo>
                    <a:cubicBezTo>
                      <a:pt x="170" y="549"/>
                      <a:pt x="318" y="275"/>
                      <a:pt x="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3892100" y="2757150"/>
                <a:ext cx="1480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804" extrusionOk="0">
                    <a:moveTo>
                      <a:pt x="338" y="0"/>
                    </a:moveTo>
                    <a:cubicBezTo>
                      <a:pt x="444" y="254"/>
                      <a:pt x="592" y="402"/>
                      <a:pt x="549" y="507"/>
                    </a:cubicBezTo>
                    <a:cubicBezTo>
                      <a:pt x="528" y="634"/>
                      <a:pt x="359" y="719"/>
                      <a:pt x="233" y="803"/>
                    </a:cubicBezTo>
                    <a:cubicBezTo>
                      <a:pt x="148" y="698"/>
                      <a:pt x="0" y="571"/>
                      <a:pt x="0" y="444"/>
                    </a:cubicBezTo>
                    <a:cubicBezTo>
                      <a:pt x="0" y="338"/>
                      <a:pt x="169" y="212"/>
                      <a:pt x="3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>
                <a:off x="3949650" y="2627225"/>
                <a:ext cx="18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62" extrusionOk="0">
                    <a:moveTo>
                      <a:pt x="740" y="43"/>
                    </a:moveTo>
                    <a:cubicBezTo>
                      <a:pt x="613" y="297"/>
                      <a:pt x="487" y="529"/>
                      <a:pt x="360" y="761"/>
                    </a:cubicBezTo>
                    <a:cubicBezTo>
                      <a:pt x="233" y="677"/>
                      <a:pt x="128" y="571"/>
                      <a:pt x="1" y="487"/>
                    </a:cubicBezTo>
                    <a:cubicBezTo>
                      <a:pt x="233" y="318"/>
                      <a:pt x="465" y="149"/>
                      <a:pt x="698" y="1"/>
                    </a:cubicBezTo>
                    <a:cubicBezTo>
                      <a:pt x="698" y="1"/>
                      <a:pt x="740" y="43"/>
                      <a:pt x="74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3903700" y="2568100"/>
                <a:ext cx="169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34" extrusionOk="0">
                    <a:moveTo>
                      <a:pt x="677" y="275"/>
                    </a:moveTo>
                    <a:cubicBezTo>
                      <a:pt x="508" y="401"/>
                      <a:pt x="402" y="549"/>
                      <a:pt x="276" y="613"/>
                    </a:cubicBezTo>
                    <a:cubicBezTo>
                      <a:pt x="233" y="634"/>
                      <a:pt x="1" y="423"/>
                      <a:pt x="22" y="380"/>
                    </a:cubicBezTo>
                    <a:cubicBezTo>
                      <a:pt x="85" y="254"/>
                      <a:pt x="191" y="106"/>
                      <a:pt x="297" y="21"/>
                    </a:cubicBezTo>
                    <a:cubicBezTo>
                      <a:pt x="318" y="0"/>
                      <a:pt x="487" y="148"/>
                      <a:pt x="677" y="2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3945425" y="2877025"/>
                <a:ext cx="169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846" extrusionOk="0">
                    <a:moveTo>
                      <a:pt x="318" y="1"/>
                    </a:moveTo>
                    <a:cubicBezTo>
                      <a:pt x="423" y="212"/>
                      <a:pt x="550" y="444"/>
                      <a:pt x="677" y="677"/>
                    </a:cubicBezTo>
                    <a:cubicBezTo>
                      <a:pt x="571" y="719"/>
                      <a:pt x="487" y="782"/>
                      <a:pt x="381" y="846"/>
                    </a:cubicBezTo>
                    <a:cubicBezTo>
                      <a:pt x="254" y="613"/>
                      <a:pt x="128" y="381"/>
                      <a:pt x="1" y="170"/>
                    </a:cubicBezTo>
                    <a:cubicBezTo>
                      <a:pt x="106" y="106"/>
                      <a:pt x="212" y="43"/>
                      <a:pt x="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3953350" y="2336250"/>
                <a:ext cx="179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698" extrusionOk="0">
                    <a:moveTo>
                      <a:pt x="85" y="1"/>
                    </a:moveTo>
                    <a:cubicBezTo>
                      <a:pt x="296" y="127"/>
                      <a:pt x="508" y="254"/>
                      <a:pt x="719" y="381"/>
                    </a:cubicBezTo>
                    <a:cubicBezTo>
                      <a:pt x="613" y="486"/>
                      <a:pt x="508" y="592"/>
                      <a:pt x="402" y="698"/>
                    </a:cubicBezTo>
                    <a:cubicBezTo>
                      <a:pt x="275" y="508"/>
                      <a:pt x="127" y="317"/>
                      <a:pt x="1" y="127"/>
                    </a:cubicBezTo>
                    <a:cubicBezTo>
                      <a:pt x="22" y="85"/>
                      <a:pt x="64" y="43"/>
                      <a:pt x="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3928525" y="2941975"/>
                <a:ext cx="106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424" h="889" extrusionOk="0">
                    <a:moveTo>
                      <a:pt x="254" y="1"/>
                    </a:moveTo>
                    <a:cubicBezTo>
                      <a:pt x="360" y="339"/>
                      <a:pt x="423" y="444"/>
                      <a:pt x="423" y="571"/>
                    </a:cubicBezTo>
                    <a:cubicBezTo>
                      <a:pt x="423" y="677"/>
                      <a:pt x="339" y="782"/>
                      <a:pt x="275" y="888"/>
                    </a:cubicBezTo>
                    <a:cubicBezTo>
                      <a:pt x="191" y="825"/>
                      <a:pt x="43" y="782"/>
                      <a:pt x="22" y="698"/>
                    </a:cubicBezTo>
                    <a:cubicBezTo>
                      <a:pt x="1" y="592"/>
                      <a:pt x="85" y="466"/>
                      <a:pt x="2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3872550" y="2576550"/>
                <a:ext cx="847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655" extrusionOk="0">
                    <a:moveTo>
                      <a:pt x="1" y="655"/>
                    </a:moveTo>
                    <a:lnTo>
                      <a:pt x="1" y="42"/>
                    </a:lnTo>
                    <a:cubicBezTo>
                      <a:pt x="64" y="21"/>
                      <a:pt x="149" y="21"/>
                      <a:pt x="212" y="0"/>
                    </a:cubicBezTo>
                    <a:cubicBezTo>
                      <a:pt x="254" y="211"/>
                      <a:pt x="296" y="423"/>
                      <a:pt x="339" y="634"/>
                    </a:cubicBezTo>
                    <a:cubicBezTo>
                      <a:pt x="212" y="655"/>
                      <a:pt x="106" y="655"/>
                      <a:pt x="1" y="6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3868850" y="2906600"/>
                <a:ext cx="111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50" extrusionOk="0">
                    <a:moveTo>
                      <a:pt x="233" y="1"/>
                    </a:moveTo>
                    <a:cubicBezTo>
                      <a:pt x="339" y="148"/>
                      <a:pt x="444" y="233"/>
                      <a:pt x="444" y="317"/>
                    </a:cubicBezTo>
                    <a:cubicBezTo>
                      <a:pt x="423" y="402"/>
                      <a:pt x="297" y="465"/>
                      <a:pt x="212" y="550"/>
                    </a:cubicBezTo>
                    <a:cubicBezTo>
                      <a:pt x="149" y="465"/>
                      <a:pt x="1" y="402"/>
                      <a:pt x="1" y="317"/>
                    </a:cubicBezTo>
                    <a:cubicBezTo>
                      <a:pt x="1" y="233"/>
                      <a:pt x="128" y="148"/>
                      <a:pt x="2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3939625" y="2326225"/>
                <a:ext cx="158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29" extrusionOk="0">
                    <a:moveTo>
                      <a:pt x="550" y="528"/>
                    </a:moveTo>
                    <a:cubicBezTo>
                      <a:pt x="360" y="402"/>
                      <a:pt x="191" y="296"/>
                      <a:pt x="0" y="190"/>
                    </a:cubicBezTo>
                    <a:cubicBezTo>
                      <a:pt x="64" y="127"/>
                      <a:pt x="106" y="64"/>
                      <a:pt x="169" y="0"/>
                    </a:cubicBezTo>
                    <a:cubicBezTo>
                      <a:pt x="317" y="127"/>
                      <a:pt x="486" y="275"/>
                      <a:pt x="634" y="402"/>
                    </a:cubicBezTo>
                    <a:cubicBezTo>
                      <a:pt x="613" y="444"/>
                      <a:pt x="571" y="486"/>
                      <a:pt x="550" y="5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3942800" y="2816825"/>
                <a:ext cx="105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81" extrusionOk="0">
                    <a:moveTo>
                      <a:pt x="423" y="233"/>
                    </a:moveTo>
                    <a:cubicBezTo>
                      <a:pt x="317" y="296"/>
                      <a:pt x="233" y="360"/>
                      <a:pt x="127" y="381"/>
                    </a:cubicBezTo>
                    <a:cubicBezTo>
                      <a:pt x="106" y="381"/>
                      <a:pt x="0" y="212"/>
                      <a:pt x="21" y="212"/>
                    </a:cubicBezTo>
                    <a:cubicBezTo>
                      <a:pt x="85" y="127"/>
                      <a:pt x="169" y="64"/>
                      <a:pt x="254" y="0"/>
                    </a:cubicBezTo>
                    <a:cubicBezTo>
                      <a:pt x="296" y="64"/>
                      <a:pt x="338" y="127"/>
                      <a:pt x="423" y="2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3892100" y="2829500"/>
                <a:ext cx="58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233" y="127"/>
                    </a:moveTo>
                    <a:cubicBezTo>
                      <a:pt x="212" y="169"/>
                      <a:pt x="190" y="191"/>
                      <a:pt x="169" y="233"/>
                    </a:cubicBezTo>
                    <a:cubicBezTo>
                      <a:pt x="106" y="191"/>
                      <a:pt x="64" y="148"/>
                      <a:pt x="0" y="85"/>
                    </a:cubicBezTo>
                    <a:cubicBezTo>
                      <a:pt x="0" y="85"/>
                      <a:pt x="43" y="22"/>
                      <a:pt x="85" y="0"/>
                    </a:cubicBezTo>
                    <a:cubicBezTo>
                      <a:pt x="127" y="43"/>
                      <a:pt x="190" y="85"/>
                      <a:pt x="233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3616425" y="3996600"/>
                <a:ext cx="80300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3740" extrusionOk="0">
                    <a:moveTo>
                      <a:pt x="3211" y="3423"/>
                    </a:moveTo>
                    <a:cubicBezTo>
                      <a:pt x="2747" y="3507"/>
                      <a:pt x="2134" y="3739"/>
                      <a:pt x="2029" y="3613"/>
                    </a:cubicBezTo>
                    <a:cubicBezTo>
                      <a:pt x="1310" y="2556"/>
                      <a:pt x="677" y="1437"/>
                      <a:pt x="1" y="338"/>
                    </a:cubicBezTo>
                    <a:cubicBezTo>
                      <a:pt x="170" y="233"/>
                      <a:pt x="339" y="106"/>
                      <a:pt x="529" y="0"/>
                    </a:cubicBezTo>
                    <a:cubicBezTo>
                      <a:pt x="1353" y="1057"/>
                      <a:pt x="2176" y="2113"/>
                      <a:pt x="3211" y="3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3709900" y="4085850"/>
                <a:ext cx="6075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818" extrusionOk="0">
                    <a:moveTo>
                      <a:pt x="2430" y="85"/>
                    </a:moveTo>
                    <a:cubicBezTo>
                      <a:pt x="1986" y="1817"/>
                      <a:pt x="867" y="550"/>
                      <a:pt x="85" y="782"/>
                    </a:cubicBezTo>
                    <a:cubicBezTo>
                      <a:pt x="64" y="613"/>
                      <a:pt x="22" y="444"/>
                      <a:pt x="1" y="275"/>
                    </a:cubicBezTo>
                    <a:cubicBezTo>
                      <a:pt x="782" y="191"/>
                      <a:pt x="1585" y="85"/>
                      <a:pt x="2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3590025" y="3826550"/>
                <a:ext cx="222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135" extrusionOk="0">
                    <a:moveTo>
                      <a:pt x="676" y="1"/>
                    </a:moveTo>
                    <a:cubicBezTo>
                      <a:pt x="761" y="613"/>
                      <a:pt x="866" y="1226"/>
                      <a:pt x="888" y="1817"/>
                    </a:cubicBezTo>
                    <a:cubicBezTo>
                      <a:pt x="888" y="1923"/>
                      <a:pt x="571" y="2134"/>
                      <a:pt x="423" y="2113"/>
                    </a:cubicBezTo>
                    <a:cubicBezTo>
                      <a:pt x="254" y="2092"/>
                      <a:pt x="0" y="1859"/>
                      <a:pt x="0" y="1712"/>
                    </a:cubicBezTo>
                    <a:cubicBezTo>
                      <a:pt x="0" y="1141"/>
                      <a:pt x="85" y="592"/>
                      <a:pt x="127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3672400" y="3976525"/>
                <a:ext cx="333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586" extrusionOk="0">
                    <a:moveTo>
                      <a:pt x="1332" y="1"/>
                    </a:moveTo>
                    <a:cubicBezTo>
                      <a:pt x="1163" y="656"/>
                      <a:pt x="1057" y="1078"/>
                      <a:pt x="951" y="1585"/>
                    </a:cubicBezTo>
                    <a:cubicBezTo>
                      <a:pt x="1" y="740"/>
                      <a:pt x="22" y="677"/>
                      <a:pt x="13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3581050" y="3785875"/>
                <a:ext cx="2590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79" extrusionOk="0">
                    <a:moveTo>
                      <a:pt x="1035" y="614"/>
                    </a:moveTo>
                    <a:cubicBezTo>
                      <a:pt x="782" y="804"/>
                      <a:pt x="592" y="930"/>
                      <a:pt x="402" y="1078"/>
                    </a:cubicBezTo>
                    <a:cubicBezTo>
                      <a:pt x="275" y="888"/>
                      <a:pt x="0" y="677"/>
                      <a:pt x="21" y="487"/>
                    </a:cubicBezTo>
                    <a:cubicBezTo>
                      <a:pt x="43" y="318"/>
                      <a:pt x="317" y="149"/>
                      <a:pt x="507" y="1"/>
                    </a:cubicBezTo>
                    <a:cubicBezTo>
                      <a:pt x="655" y="170"/>
                      <a:pt x="803" y="339"/>
                      <a:pt x="1035" y="6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3601125" y="3898375"/>
                <a:ext cx="174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099" extrusionOk="0">
                    <a:moveTo>
                      <a:pt x="0" y="1014"/>
                    </a:moveTo>
                    <a:lnTo>
                      <a:pt x="148" y="0"/>
                    </a:lnTo>
                    <a:cubicBezTo>
                      <a:pt x="338" y="43"/>
                      <a:pt x="697" y="106"/>
                      <a:pt x="697" y="148"/>
                    </a:cubicBezTo>
                    <a:cubicBezTo>
                      <a:pt x="697" y="465"/>
                      <a:pt x="613" y="782"/>
                      <a:pt x="549" y="10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3606925" y="3937975"/>
                <a:ext cx="222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1121" extrusionOk="0">
                    <a:moveTo>
                      <a:pt x="528" y="1"/>
                    </a:moveTo>
                    <a:cubicBezTo>
                      <a:pt x="655" y="296"/>
                      <a:pt x="761" y="613"/>
                      <a:pt x="888" y="930"/>
                    </a:cubicBezTo>
                    <a:cubicBezTo>
                      <a:pt x="761" y="994"/>
                      <a:pt x="613" y="1057"/>
                      <a:pt x="486" y="1120"/>
                    </a:cubicBezTo>
                    <a:cubicBezTo>
                      <a:pt x="317" y="825"/>
                      <a:pt x="169" y="508"/>
                      <a:pt x="0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>
                <a:off x="3649700" y="3915275"/>
                <a:ext cx="3435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846" extrusionOk="0">
                    <a:moveTo>
                      <a:pt x="1373" y="528"/>
                    </a:moveTo>
                    <a:cubicBezTo>
                      <a:pt x="930" y="697"/>
                      <a:pt x="740" y="845"/>
                      <a:pt x="550" y="803"/>
                    </a:cubicBezTo>
                    <a:cubicBezTo>
                      <a:pt x="360" y="782"/>
                      <a:pt x="191" y="571"/>
                      <a:pt x="0" y="444"/>
                    </a:cubicBezTo>
                    <a:cubicBezTo>
                      <a:pt x="127" y="296"/>
                      <a:pt x="233" y="0"/>
                      <a:pt x="338" y="0"/>
                    </a:cubicBezTo>
                    <a:cubicBezTo>
                      <a:pt x="550" y="0"/>
                      <a:pt x="740" y="190"/>
                      <a:pt x="1373" y="5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>
                <a:off x="3769050" y="4072125"/>
                <a:ext cx="274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634" extrusionOk="0">
                    <a:moveTo>
                      <a:pt x="0" y="549"/>
                    </a:moveTo>
                    <a:cubicBezTo>
                      <a:pt x="296" y="380"/>
                      <a:pt x="592" y="190"/>
                      <a:pt x="909" y="0"/>
                    </a:cubicBezTo>
                    <a:cubicBezTo>
                      <a:pt x="972" y="190"/>
                      <a:pt x="1035" y="380"/>
                      <a:pt x="1099" y="549"/>
                    </a:cubicBezTo>
                    <a:cubicBezTo>
                      <a:pt x="740" y="571"/>
                      <a:pt x="402" y="592"/>
                      <a:pt x="64" y="634"/>
                    </a:cubicBezTo>
                    <a:cubicBezTo>
                      <a:pt x="64" y="634"/>
                      <a:pt x="0" y="549"/>
                      <a:pt x="0" y="5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>
                <a:off x="3638075" y="3830775"/>
                <a:ext cx="23275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677" extrusionOk="0">
                    <a:moveTo>
                      <a:pt x="930" y="360"/>
                    </a:moveTo>
                    <a:cubicBezTo>
                      <a:pt x="677" y="508"/>
                      <a:pt x="508" y="676"/>
                      <a:pt x="423" y="655"/>
                    </a:cubicBezTo>
                    <a:cubicBezTo>
                      <a:pt x="275" y="592"/>
                      <a:pt x="149" y="402"/>
                      <a:pt x="1" y="275"/>
                    </a:cubicBezTo>
                    <a:cubicBezTo>
                      <a:pt x="127" y="170"/>
                      <a:pt x="254" y="1"/>
                      <a:pt x="360" y="1"/>
                    </a:cubicBezTo>
                    <a:cubicBezTo>
                      <a:pt x="529" y="43"/>
                      <a:pt x="656" y="191"/>
                      <a:pt x="930" y="3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>
                <a:off x="3575775" y="3746275"/>
                <a:ext cx="127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656" extrusionOk="0">
                    <a:moveTo>
                      <a:pt x="359" y="656"/>
                    </a:moveTo>
                    <a:cubicBezTo>
                      <a:pt x="169" y="508"/>
                      <a:pt x="0" y="423"/>
                      <a:pt x="0" y="381"/>
                    </a:cubicBezTo>
                    <a:cubicBezTo>
                      <a:pt x="42" y="254"/>
                      <a:pt x="148" y="127"/>
                      <a:pt x="211" y="1"/>
                    </a:cubicBezTo>
                    <a:cubicBezTo>
                      <a:pt x="317" y="64"/>
                      <a:pt x="486" y="106"/>
                      <a:pt x="486" y="170"/>
                    </a:cubicBezTo>
                    <a:cubicBezTo>
                      <a:pt x="507" y="318"/>
                      <a:pt x="423" y="444"/>
                      <a:pt x="359" y="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>
                <a:off x="3740000" y="4012975"/>
                <a:ext cx="7425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9" extrusionOk="0">
                    <a:moveTo>
                      <a:pt x="191" y="0"/>
                    </a:moveTo>
                    <a:cubicBezTo>
                      <a:pt x="233" y="85"/>
                      <a:pt x="296" y="148"/>
                      <a:pt x="296" y="212"/>
                    </a:cubicBezTo>
                    <a:cubicBezTo>
                      <a:pt x="296" y="254"/>
                      <a:pt x="191" y="296"/>
                      <a:pt x="127" y="338"/>
                    </a:cubicBezTo>
                    <a:cubicBezTo>
                      <a:pt x="85" y="275"/>
                      <a:pt x="1" y="190"/>
                      <a:pt x="1" y="148"/>
                    </a:cubicBezTo>
                    <a:cubicBezTo>
                      <a:pt x="22" y="85"/>
                      <a:pt x="127" y="64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>
                <a:off x="3714650" y="4938200"/>
                <a:ext cx="1625" cy="21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86" extrusionOk="0">
                    <a:moveTo>
                      <a:pt x="64" y="1"/>
                    </a:moveTo>
                    <a:lnTo>
                      <a:pt x="64" y="85"/>
                    </a:ln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>
                <a:off x="3572600" y="2009875"/>
                <a:ext cx="9455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797" extrusionOk="0">
                    <a:moveTo>
                      <a:pt x="3782" y="1797"/>
                    </a:moveTo>
                    <a:cubicBezTo>
                      <a:pt x="2683" y="1712"/>
                      <a:pt x="1585" y="1670"/>
                      <a:pt x="486" y="1522"/>
                    </a:cubicBezTo>
                    <a:cubicBezTo>
                      <a:pt x="296" y="1501"/>
                      <a:pt x="43" y="1121"/>
                      <a:pt x="21" y="888"/>
                    </a:cubicBezTo>
                    <a:cubicBezTo>
                      <a:pt x="0" y="719"/>
                      <a:pt x="254" y="423"/>
                      <a:pt x="465" y="339"/>
                    </a:cubicBezTo>
                    <a:cubicBezTo>
                      <a:pt x="1268" y="1"/>
                      <a:pt x="3232" y="635"/>
                      <a:pt x="3782" y="17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>
                <a:off x="3697750" y="2037350"/>
                <a:ext cx="317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8" extrusionOk="0">
                    <a:moveTo>
                      <a:pt x="1268" y="444"/>
                    </a:moveTo>
                    <a:cubicBezTo>
                      <a:pt x="867" y="803"/>
                      <a:pt x="677" y="1078"/>
                      <a:pt x="508" y="1078"/>
                    </a:cubicBezTo>
                    <a:cubicBezTo>
                      <a:pt x="339" y="1078"/>
                      <a:pt x="1" y="740"/>
                      <a:pt x="43" y="634"/>
                    </a:cubicBezTo>
                    <a:cubicBezTo>
                      <a:pt x="106" y="402"/>
                      <a:pt x="318" y="106"/>
                      <a:pt x="529" y="43"/>
                    </a:cubicBezTo>
                    <a:cubicBezTo>
                      <a:pt x="698" y="0"/>
                      <a:pt x="951" y="254"/>
                      <a:pt x="1268" y="4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>
                <a:off x="3650225" y="1874700"/>
                <a:ext cx="164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078" extrusionOk="0">
                    <a:moveTo>
                      <a:pt x="22" y="1078"/>
                    </a:moveTo>
                    <a:cubicBezTo>
                      <a:pt x="22" y="718"/>
                      <a:pt x="1" y="380"/>
                      <a:pt x="43" y="21"/>
                    </a:cubicBezTo>
                    <a:cubicBezTo>
                      <a:pt x="43" y="0"/>
                      <a:pt x="402" y="0"/>
                      <a:pt x="592" y="0"/>
                    </a:cubicBezTo>
                    <a:cubicBezTo>
                      <a:pt x="613" y="359"/>
                      <a:pt x="634" y="718"/>
                      <a:pt x="655" y="1078"/>
                    </a:cubicBezTo>
                    <a:cubicBezTo>
                      <a:pt x="444" y="1078"/>
                      <a:pt x="233" y="1078"/>
                      <a:pt x="22" y="10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>
                <a:off x="3770625" y="2050025"/>
                <a:ext cx="259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311" extrusionOk="0">
                    <a:moveTo>
                      <a:pt x="550" y="0"/>
                    </a:moveTo>
                    <a:cubicBezTo>
                      <a:pt x="782" y="360"/>
                      <a:pt x="1036" y="613"/>
                      <a:pt x="994" y="719"/>
                    </a:cubicBezTo>
                    <a:cubicBezTo>
                      <a:pt x="888" y="951"/>
                      <a:pt x="613" y="1120"/>
                      <a:pt x="423" y="1310"/>
                    </a:cubicBezTo>
                    <a:cubicBezTo>
                      <a:pt x="275" y="1120"/>
                      <a:pt x="1" y="909"/>
                      <a:pt x="22" y="761"/>
                    </a:cubicBezTo>
                    <a:cubicBezTo>
                      <a:pt x="43" y="529"/>
                      <a:pt x="297" y="338"/>
                      <a:pt x="5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>
                <a:off x="3816575" y="1860975"/>
                <a:ext cx="2642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89" extrusionOk="0">
                    <a:moveTo>
                      <a:pt x="486" y="0"/>
                    </a:moveTo>
                    <a:cubicBezTo>
                      <a:pt x="761" y="338"/>
                      <a:pt x="1057" y="592"/>
                      <a:pt x="1015" y="697"/>
                    </a:cubicBezTo>
                    <a:cubicBezTo>
                      <a:pt x="909" y="929"/>
                      <a:pt x="634" y="1098"/>
                      <a:pt x="444" y="1289"/>
                    </a:cubicBezTo>
                    <a:cubicBezTo>
                      <a:pt x="275" y="1120"/>
                      <a:pt x="1" y="929"/>
                      <a:pt x="22" y="782"/>
                    </a:cubicBezTo>
                    <a:cubicBezTo>
                      <a:pt x="22" y="549"/>
                      <a:pt x="254" y="338"/>
                      <a:pt x="4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>
                <a:off x="3784900" y="1868875"/>
                <a:ext cx="2272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100" extrusionOk="0">
                    <a:moveTo>
                      <a:pt x="549" y="1099"/>
                    </a:moveTo>
                    <a:cubicBezTo>
                      <a:pt x="296" y="846"/>
                      <a:pt x="42" y="698"/>
                      <a:pt x="21" y="508"/>
                    </a:cubicBezTo>
                    <a:cubicBezTo>
                      <a:pt x="0" y="360"/>
                      <a:pt x="275" y="170"/>
                      <a:pt x="401" y="1"/>
                    </a:cubicBezTo>
                    <a:cubicBezTo>
                      <a:pt x="570" y="170"/>
                      <a:pt x="782" y="318"/>
                      <a:pt x="866" y="529"/>
                    </a:cubicBezTo>
                    <a:cubicBezTo>
                      <a:pt x="908" y="635"/>
                      <a:pt x="697" y="846"/>
                      <a:pt x="549" y="10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>
                <a:off x="3868325" y="1878400"/>
                <a:ext cx="275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205" extrusionOk="0">
                    <a:moveTo>
                      <a:pt x="1036" y="423"/>
                    </a:moveTo>
                    <a:cubicBezTo>
                      <a:pt x="782" y="634"/>
                      <a:pt x="508" y="824"/>
                      <a:pt x="1" y="1204"/>
                    </a:cubicBezTo>
                    <a:cubicBezTo>
                      <a:pt x="64" y="613"/>
                      <a:pt x="85" y="296"/>
                      <a:pt x="127" y="0"/>
                    </a:cubicBezTo>
                    <a:cubicBezTo>
                      <a:pt x="444" y="127"/>
                      <a:pt x="782" y="232"/>
                      <a:pt x="1099" y="3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>
                <a:off x="3698275" y="1871525"/>
                <a:ext cx="174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142" extrusionOk="0">
                    <a:moveTo>
                      <a:pt x="698" y="127"/>
                    </a:moveTo>
                    <a:cubicBezTo>
                      <a:pt x="592" y="465"/>
                      <a:pt x="508" y="803"/>
                      <a:pt x="423" y="1141"/>
                    </a:cubicBezTo>
                    <a:cubicBezTo>
                      <a:pt x="275" y="1120"/>
                      <a:pt x="149" y="1099"/>
                      <a:pt x="1" y="1057"/>
                    </a:cubicBezTo>
                    <a:cubicBezTo>
                      <a:pt x="64" y="719"/>
                      <a:pt x="106" y="360"/>
                      <a:pt x="149" y="1"/>
                    </a:cubicBezTo>
                    <a:cubicBezTo>
                      <a:pt x="318" y="43"/>
                      <a:pt x="508" y="85"/>
                      <a:pt x="698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>
                <a:off x="3747400" y="1865200"/>
                <a:ext cx="1640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099" extrusionOk="0">
                    <a:moveTo>
                      <a:pt x="190" y="1098"/>
                    </a:moveTo>
                    <a:cubicBezTo>
                      <a:pt x="127" y="760"/>
                      <a:pt x="64" y="423"/>
                      <a:pt x="0" y="106"/>
                    </a:cubicBezTo>
                    <a:cubicBezTo>
                      <a:pt x="148" y="63"/>
                      <a:pt x="317" y="42"/>
                      <a:pt x="465" y="0"/>
                    </a:cubicBezTo>
                    <a:cubicBezTo>
                      <a:pt x="528" y="338"/>
                      <a:pt x="592" y="676"/>
                      <a:pt x="655" y="993"/>
                    </a:cubicBezTo>
                    <a:cubicBezTo>
                      <a:pt x="507" y="1035"/>
                      <a:pt x="338" y="1056"/>
                      <a:pt x="190" y="1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>
                <a:off x="3733675" y="2048450"/>
                <a:ext cx="23250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655" extrusionOk="0">
                    <a:moveTo>
                      <a:pt x="930" y="254"/>
                    </a:moveTo>
                    <a:cubicBezTo>
                      <a:pt x="697" y="465"/>
                      <a:pt x="570" y="655"/>
                      <a:pt x="486" y="634"/>
                    </a:cubicBezTo>
                    <a:cubicBezTo>
                      <a:pt x="317" y="613"/>
                      <a:pt x="148" y="465"/>
                      <a:pt x="0" y="359"/>
                    </a:cubicBezTo>
                    <a:cubicBezTo>
                      <a:pt x="85" y="232"/>
                      <a:pt x="190" y="21"/>
                      <a:pt x="296" y="21"/>
                    </a:cubicBezTo>
                    <a:cubicBezTo>
                      <a:pt x="465" y="0"/>
                      <a:pt x="634" y="127"/>
                      <a:pt x="93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3817625" y="2074325"/>
                <a:ext cx="1377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36" extrusionOk="0">
                    <a:moveTo>
                      <a:pt x="423" y="1035"/>
                    </a:moveTo>
                    <a:cubicBezTo>
                      <a:pt x="297" y="718"/>
                      <a:pt x="149" y="401"/>
                      <a:pt x="1" y="63"/>
                    </a:cubicBezTo>
                    <a:cubicBezTo>
                      <a:pt x="191" y="42"/>
                      <a:pt x="381" y="21"/>
                      <a:pt x="550" y="0"/>
                    </a:cubicBezTo>
                    <a:cubicBezTo>
                      <a:pt x="529" y="338"/>
                      <a:pt x="508" y="655"/>
                      <a:pt x="487" y="993"/>
                    </a:cubicBezTo>
                    <a:cubicBezTo>
                      <a:pt x="487" y="993"/>
                      <a:pt x="423" y="1035"/>
                      <a:pt x="423" y="10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3894200" y="1887375"/>
                <a:ext cx="16925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77" extrusionOk="0">
                    <a:moveTo>
                      <a:pt x="64" y="0"/>
                    </a:moveTo>
                    <a:cubicBezTo>
                      <a:pt x="275" y="127"/>
                      <a:pt x="465" y="254"/>
                      <a:pt x="677" y="380"/>
                    </a:cubicBezTo>
                    <a:cubicBezTo>
                      <a:pt x="613" y="486"/>
                      <a:pt x="529" y="571"/>
                      <a:pt x="465" y="676"/>
                    </a:cubicBezTo>
                    <a:cubicBezTo>
                      <a:pt x="296" y="465"/>
                      <a:pt x="149" y="275"/>
                      <a:pt x="1" y="64"/>
                    </a:cubicBezTo>
                    <a:cubicBezTo>
                      <a:pt x="1" y="64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3976600" y="1890000"/>
                <a:ext cx="116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508" extrusionOk="0">
                    <a:moveTo>
                      <a:pt x="465" y="339"/>
                    </a:moveTo>
                    <a:cubicBezTo>
                      <a:pt x="317" y="402"/>
                      <a:pt x="232" y="444"/>
                      <a:pt x="127" y="508"/>
                    </a:cubicBezTo>
                    <a:cubicBezTo>
                      <a:pt x="85" y="402"/>
                      <a:pt x="0" y="275"/>
                      <a:pt x="21" y="191"/>
                    </a:cubicBezTo>
                    <a:cubicBezTo>
                      <a:pt x="42" y="106"/>
                      <a:pt x="190" y="64"/>
                      <a:pt x="275" y="1"/>
                    </a:cubicBezTo>
                    <a:cubicBezTo>
                      <a:pt x="338" y="106"/>
                      <a:pt x="380" y="191"/>
                      <a:pt x="465" y="3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>
                <a:off x="4118650" y="4468725"/>
                <a:ext cx="21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85" y="21"/>
                    </a:moveTo>
                    <a:lnTo>
                      <a:pt x="22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>
                <a:off x="4223200" y="4606025"/>
                <a:ext cx="2150" cy="2150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extrusionOk="0">
                    <a:moveTo>
                      <a:pt x="1" y="85"/>
                    </a:moveTo>
                    <a:lnTo>
                      <a:pt x="1" y="1"/>
                    </a:lnTo>
                    <a:lnTo>
                      <a:pt x="85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>
                <a:off x="3378250" y="2670550"/>
                <a:ext cx="5390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416" extrusionOk="0">
                    <a:moveTo>
                      <a:pt x="1881" y="1415"/>
                    </a:moveTo>
                    <a:cubicBezTo>
                      <a:pt x="1141" y="1120"/>
                      <a:pt x="677" y="951"/>
                      <a:pt x="1" y="676"/>
                    </a:cubicBezTo>
                    <a:cubicBezTo>
                      <a:pt x="233" y="444"/>
                      <a:pt x="465" y="21"/>
                      <a:pt x="698" y="21"/>
                    </a:cubicBezTo>
                    <a:cubicBezTo>
                      <a:pt x="1184" y="0"/>
                      <a:pt x="1670" y="232"/>
                      <a:pt x="2155" y="359"/>
                    </a:cubicBezTo>
                    <a:cubicBezTo>
                      <a:pt x="2071" y="739"/>
                      <a:pt x="1965" y="1120"/>
                      <a:pt x="1881" y="14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>
                <a:off x="3285300" y="2671075"/>
                <a:ext cx="275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775" extrusionOk="0">
                    <a:moveTo>
                      <a:pt x="1" y="1521"/>
                    </a:moveTo>
                    <a:cubicBezTo>
                      <a:pt x="170" y="1014"/>
                      <a:pt x="339" y="507"/>
                      <a:pt x="508" y="0"/>
                    </a:cubicBezTo>
                    <a:cubicBezTo>
                      <a:pt x="719" y="169"/>
                      <a:pt x="1099" y="359"/>
                      <a:pt x="1099" y="528"/>
                    </a:cubicBezTo>
                    <a:cubicBezTo>
                      <a:pt x="1057" y="951"/>
                      <a:pt x="846" y="1352"/>
                      <a:pt x="698" y="1775"/>
                    </a:cubicBezTo>
                    <a:cubicBezTo>
                      <a:pt x="466" y="1690"/>
                      <a:pt x="233" y="1606"/>
                      <a:pt x="1" y="15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>
                <a:off x="3380375" y="2520550"/>
                <a:ext cx="39100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269" extrusionOk="0">
                    <a:moveTo>
                      <a:pt x="1563" y="529"/>
                    </a:moveTo>
                    <a:cubicBezTo>
                      <a:pt x="1078" y="867"/>
                      <a:pt x="824" y="1142"/>
                      <a:pt x="528" y="1226"/>
                    </a:cubicBezTo>
                    <a:cubicBezTo>
                      <a:pt x="423" y="1268"/>
                      <a:pt x="0" y="804"/>
                      <a:pt x="42" y="698"/>
                    </a:cubicBezTo>
                    <a:cubicBezTo>
                      <a:pt x="148" y="423"/>
                      <a:pt x="402" y="149"/>
                      <a:pt x="655" y="43"/>
                    </a:cubicBezTo>
                    <a:cubicBezTo>
                      <a:pt x="824" y="1"/>
                      <a:pt x="1099" y="276"/>
                      <a:pt x="1563" y="5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>
                <a:off x="3314350" y="2504200"/>
                <a:ext cx="322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416" extrusionOk="0">
                    <a:moveTo>
                      <a:pt x="1289" y="697"/>
                    </a:moveTo>
                    <a:cubicBezTo>
                      <a:pt x="930" y="993"/>
                      <a:pt x="719" y="1204"/>
                      <a:pt x="487" y="1415"/>
                    </a:cubicBezTo>
                    <a:cubicBezTo>
                      <a:pt x="318" y="1183"/>
                      <a:pt x="1" y="951"/>
                      <a:pt x="22" y="739"/>
                    </a:cubicBezTo>
                    <a:cubicBezTo>
                      <a:pt x="64" y="486"/>
                      <a:pt x="360" y="254"/>
                      <a:pt x="550" y="0"/>
                    </a:cubicBezTo>
                    <a:cubicBezTo>
                      <a:pt x="761" y="190"/>
                      <a:pt x="951" y="380"/>
                      <a:pt x="1289" y="6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>
                <a:off x="3454825" y="2668950"/>
                <a:ext cx="391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121" extrusionOk="0">
                    <a:moveTo>
                      <a:pt x="296" y="1"/>
                    </a:moveTo>
                    <a:cubicBezTo>
                      <a:pt x="719" y="149"/>
                      <a:pt x="1141" y="296"/>
                      <a:pt x="1564" y="444"/>
                    </a:cubicBezTo>
                    <a:cubicBezTo>
                      <a:pt x="1416" y="677"/>
                      <a:pt x="1226" y="1120"/>
                      <a:pt x="1141" y="1099"/>
                    </a:cubicBezTo>
                    <a:cubicBezTo>
                      <a:pt x="740" y="1015"/>
                      <a:pt x="381" y="803"/>
                      <a:pt x="1" y="634"/>
                    </a:cubicBezTo>
                    <a:cubicBezTo>
                      <a:pt x="106" y="423"/>
                      <a:pt x="191" y="212"/>
                      <a:pt x="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>
                <a:off x="3336525" y="2671600"/>
                <a:ext cx="2170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501" extrusionOk="0">
                    <a:moveTo>
                      <a:pt x="149" y="1500"/>
                    </a:moveTo>
                    <a:cubicBezTo>
                      <a:pt x="85" y="1035"/>
                      <a:pt x="43" y="550"/>
                      <a:pt x="1" y="85"/>
                    </a:cubicBezTo>
                    <a:cubicBezTo>
                      <a:pt x="191" y="64"/>
                      <a:pt x="402" y="21"/>
                      <a:pt x="614" y="0"/>
                    </a:cubicBezTo>
                    <a:cubicBezTo>
                      <a:pt x="698" y="465"/>
                      <a:pt x="783" y="930"/>
                      <a:pt x="867" y="1395"/>
                    </a:cubicBezTo>
                    <a:cubicBezTo>
                      <a:pt x="635" y="1437"/>
                      <a:pt x="381" y="1458"/>
                      <a:pt x="149" y="15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>
                <a:off x="3463275" y="2540100"/>
                <a:ext cx="174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121" extrusionOk="0">
                    <a:moveTo>
                      <a:pt x="106" y="1120"/>
                    </a:moveTo>
                    <a:lnTo>
                      <a:pt x="1" y="64"/>
                    </a:lnTo>
                    <a:cubicBezTo>
                      <a:pt x="212" y="64"/>
                      <a:pt x="571" y="0"/>
                      <a:pt x="571" y="64"/>
                    </a:cubicBezTo>
                    <a:cubicBezTo>
                      <a:pt x="656" y="360"/>
                      <a:pt x="656" y="698"/>
                      <a:pt x="698" y="1036"/>
                    </a:cubicBezTo>
                    <a:cubicBezTo>
                      <a:pt x="508" y="1057"/>
                      <a:pt x="296" y="1078"/>
                      <a:pt x="106" y="11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>
                <a:off x="3348675" y="2524250"/>
                <a:ext cx="19575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184" extrusionOk="0">
                    <a:moveTo>
                      <a:pt x="233" y="1184"/>
                    </a:moveTo>
                    <a:lnTo>
                      <a:pt x="1" y="128"/>
                    </a:lnTo>
                    <a:cubicBezTo>
                      <a:pt x="149" y="85"/>
                      <a:pt x="297" y="43"/>
                      <a:pt x="423" y="1"/>
                    </a:cubicBezTo>
                    <a:cubicBezTo>
                      <a:pt x="550" y="339"/>
                      <a:pt x="677" y="677"/>
                      <a:pt x="782" y="10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3537225" y="2561225"/>
                <a:ext cx="280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698" extrusionOk="0">
                    <a:moveTo>
                      <a:pt x="1077" y="85"/>
                    </a:moveTo>
                    <a:cubicBezTo>
                      <a:pt x="782" y="296"/>
                      <a:pt x="465" y="486"/>
                      <a:pt x="148" y="698"/>
                    </a:cubicBezTo>
                    <a:cubicBezTo>
                      <a:pt x="106" y="465"/>
                      <a:pt x="63" y="233"/>
                      <a:pt x="0" y="0"/>
                    </a:cubicBezTo>
                    <a:cubicBezTo>
                      <a:pt x="380" y="0"/>
                      <a:pt x="739" y="0"/>
                      <a:pt x="1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3340750" y="2837425"/>
                <a:ext cx="1852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205" extrusionOk="0">
                    <a:moveTo>
                      <a:pt x="550" y="0"/>
                    </a:moveTo>
                    <a:cubicBezTo>
                      <a:pt x="614" y="359"/>
                      <a:pt x="677" y="740"/>
                      <a:pt x="740" y="1099"/>
                    </a:cubicBezTo>
                    <a:cubicBezTo>
                      <a:pt x="614" y="1141"/>
                      <a:pt x="466" y="1162"/>
                      <a:pt x="339" y="1204"/>
                    </a:cubicBezTo>
                    <a:cubicBezTo>
                      <a:pt x="233" y="845"/>
                      <a:pt x="107" y="486"/>
                      <a:pt x="1" y="127"/>
                    </a:cubicBezTo>
                    <a:cubicBezTo>
                      <a:pt x="191" y="85"/>
                      <a:pt x="360" y="43"/>
                      <a:pt x="5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>
                <a:off x="3427375" y="2533225"/>
                <a:ext cx="1850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36" extrusionOk="0">
                    <a:moveTo>
                      <a:pt x="233" y="1036"/>
                    </a:moveTo>
                    <a:cubicBezTo>
                      <a:pt x="148" y="740"/>
                      <a:pt x="64" y="444"/>
                      <a:pt x="0" y="128"/>
                    </a:cubicBezTo>
                    <a:cubicBezTo>
                      <a:pt x="127" y="85"/>
                      <a:pt x="254" y="43"/>
                      <a:pt x="402" y="1"/>
                    </a:cubicBezTo>
                    <a:cubicBezTo>
                      <a:pt x="507" y="275"/>
                      <a:pt x="634" y="571"/>
                      <a:pt x="740" y="867"/>
                    </a:cubicBezTo>
                    <a:cubicBezTo>
                      <a:pt x="571" y="930"/>
                      <a:pt x="402" y="994"/>
                      <a:pt x="233" y="10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>
                <a:off x="3503425" y="2544850"/>
                <a:ext cx="1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015" extrusionOk="0">
                    <a:moveTo>
                      <a:pt x="0" y="972"/>
                    </a:moveTo>
                    <a:cubicBezTo>
                      <a:pt x="63" y="655"/>
                      <a:pt x="106" y="317"/>
                      <a:pt x="169" y="1"/>
                    </a:cubicBezTo>
                    <a:cubicBezTo>
                      <a:pt x="317" y="22"/>
                      <a:pt x="444" y="43"/>
                      <a:pt x="592" y="43"/>
                    </a:cubicBezTo>
                    <a:cubicBezTo>
                      <a:pt x="592" y="381"/>
                      <a:pt x="570" y="698"/>
                      <a:pt x="549" y="1015"/>
                    </a:cubicBezTo>
                    <a:cubicBezTo>
                      <a:pt x="359" y="993"/>
                      <a:pt x="190" y="993"/>
                      <a:pt x="0" y="9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>
                <a:off x="3578925" y="3394575"/>
                <a:ext cx="269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67" extrusionOk="0">
                    <a:moveTo>
                      <a:pt x="1078" y="423"/>
                    </a:moveTo>
                    <a:cubicBezTo>
                      <a:pt x="804" y="634"/>
                      <a:pt x="613" y="866"/>
                      <a:pt x="508" y="824"/>
                    </a:cubicBezTo>
                    <a:cubicBezTo>
                      <a:pt x="318" y="761"/>
                      <a:pt x="170" y="528"/>
                      <a:pt x="1" y="380"/>
                    </a:cubicBezTo>
                    <a:cubicBezTo>
                      <a:pt x="128" y="254"/>
                      <a:pt x="275" y="0"/>
                      <a:pt x="402" y="21"/>
                    </a:cubicBezTo>
                    <a:cubicBezTo>
                      <a:pt x="592" y="42"/>
                      <a:pt x="782" y="232"/>
                      <a:pt x="1078" y="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>
                <a:off x="3587375" y="3324325"/>
                <a:ext cx="1852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56" extrusionOk="0">
                    <a:moveTo>
                      <a:pt x="740" y="339"/>
                    </a:moveTo>
                    <a:cubicBezTo>
                      <a:pt x="487" y="486"/>
                      <a:pt x="339" y="655"/>
                      <a:pt x="254" y="613"/>
                    </a:cubicBezTo>
                    <a:cubicBezTo>
                      <a:pt x="128" y="571"/>
                      <a:pt x="43" y="381"/>
                      <a:pt x="22" y="254"/>
                    </a:cubicBezTo>
                    <a:cubicBezTo>
                      <a:pt x="1" y="191"/>
                      <a:pt x="212" y="1"/>
                      <a:pt x="275" y="22"/>
                    </a:cubicBezTo>
                    <a:cubicBezTo>
                      <a:pt x="402" y="43"/>
                      <a:pt x="508" y="191"/>
                      <a:pt x="740" y="3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>
                <a:off x="3577350" y="3213425"/>
                <a:ext cx="2220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66" extrusionOk="0">
                    <a:moveTo>
                      <a:pt x="64" y="1"/>
                    </a:moveTo>
                    <a:cubicBezTo>
                      <a:pt x="338" y="22"/>
                      <a:pt x="613" y="22"/>
                      <a:pt x="888" y="43"/>
                    </a:cubicBezTo>
                    <a:cubicBezTo>
                      <a:pt x="824" y="170"/>
                      <a:pt x="761" y="317"/>
                      <a:pt x="698" y="465"/>
                    </a:cubicBezTo>
                    <a:cubicBezTo>
                      <a:pt x="465" y="339"/>
                      <a:pt x="233" y="233"/>
                      <a:pt x="0" y="106"/>
                    </a:cubicBezTo>
                    <a:cubicBezTo>
                      <a:pt x="0" y="106"/>
                      <a:pt x="64" y="1"/>
                      <a:pt x="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>
                <a:off x="3583150" y="3240350"/>
                <a:ext cx="1430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87" extrusionOk="0">
                    <a:moveTo>
                      <a:pt x="571" y="212"/>
                    </a:moveTo>
                    <a:cubicBezTo>
                      <a:pt x="444" y="318"/>
                      <a:pt x="318" y="487"/>
                      <a:pt x="275" y="466"/>
                    </a:cubicBezTo>
                    <a:cubicBezTo>
                      <a:pt x="170" y="402"/>
                      <a:pt x="85" y="297"/>
                      <a:pt x="1" y="191"/>
                    </a:cubicBezTo>
                    <a:cubicBezTo>
                      <a:pt x="85" y="128"/>
                      <a:pt x="170" y="1"/>
                      <a:pt x="275" y="1"/>
                    </a:cubicBezTo>
                    <a:cubicBezTo>
                      <a:pt x="360" y="1"/>
                      <a:pt x="444" y="128"/>
                      <a:pt x="571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>
                <a:off x="3593725" y="3369225"/>
                <a:ext cx="127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444" extrusionOk="0">
                    <a:moveTo>
                      <a:pt x="507" y="233"/>
                    </a:moveTo>
                    <a:cubicBezTo>
                      <a:pt x="338" y="338"/>
                      <a:pt x="233" y="380"/>
                      <a:pt x="148" y="444"/>
                    </a:cubicBezTo>
                    <a:cubicBezTo>
                      <a:pt x="85" y="359"/>
                      <a:pt x="21" y="254"/>
                      <a:pt x="21" y="148"/>
                    </a:cubicBezTo>
                    <a:cubicBezTo>
                      <a:pt x="0" y="106"/>
                      <a:pt x="148" y="0"/>
                      <a:pt x="190" y="0"/>
                    </a:cubicBezTo>
                    <a:cubicBezTo>
                      <a:pt x="296" y="42"/>
                      <a:pt x="359" y="127"/>
                      <a:pt x="507" y="2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3"/>
              <p:cNvSpPr/>
              <p:nvPr/>
            </p:nvSpPr>
            <p:spPr>
              <a:xfrm>
                <a:off x="3500775" y="2299825"/>
                <a:ext cx="296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141" extrusionOk="0">
                    <a:moveTo>
                      <a:pt x="0" y="486"/>
                    </a:moveTo>
                    <a:cubicBezTo>
                      <a:pt x="275" y="275"/>
                      <a:pt x="550" y="0"/>
                      <a:pt x="634" y="42"/>
                    </a:cubicBezTo>
                    <a:cubicBezTo>
                      <a:pt x="845" y="169"/>
                      <a:pt x="1057" y="401"/>
                      <a:pt x="1162" y="655"/>
                    </a:cubicBezTo>
                    <a:cubicBezTo>
                      <a:pt x="1183" y="739"/>
                      <a:pt x="803" y="1141"/>
                      <a:pt x="740" y="1099"/>
                    </a:cubicBezTo>
                    <a:cubicBezTo>
                      <a:pt x="507" y="993"/>
                      <a:pt x="317" y="761"/>
                      <a:pt x="0" y="48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3"/>
              <p:cNvSpPr/>
              <p:nvPr/>
            </p:nvSpPr>
            <p:spPr>
              <a:xfrm>
                <a:off x="3581050" y="2308800"/>
                <a:ext cx="1322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268" extrusionOk="0">
                    <a:moveTo>
                      <a:pt x="528" y="0"/>
                    </a:moveTo>
                    <a:lnTo>
                      <a:pt x="528" y="1246"/>
                    </a:lnTo>
                    <a:lnTo>
                      <a:pt x="85" y="1268"/>
                    </a:lnTo>
                    <a:cubicBezTo>
                      <a:pt x="64" y="845"/>
                      <a:pt x="43" y="423"/>
                      <a:pt x="0" y="0"/>
                    </a:cubicBezTo>
                    <a:cubicBezTo>
                      <a:pt x="190" y="0"/>
                      <a:pt x="359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>
                <a:off x="3549350" y="2305625"/>
                <a:ext cx="158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42" extrusionOk="0">
                    <a:moveTo>
                      <a:pt x="613" y="0"/>
                    </a:moveTo>
                    <a:cubicBezTo>
                      <a:pt x="613" y="360"/>
                      <a:pt x="635" y="719"/>
                      <a:pt x="592" y="1078"/>
                    </a:cubicBezTo>
                    <a:cubicBezTo>
                      <a:pt x="592" y="1099"/>
                      <a:pt x="149" y="1141"/>
                      <a:pt x="149" y="1099"/>
                    </a:cubicBezTo>
                    <a:cubicBezTo>
                      <a:pt x="85" y="761"/>
                      <a:pt x="43" y="402"/>
                      <a:pt x="1" y="43"/>
                    </a:cubicBezTo>
                    <a:cubicBezTo>
                      <a:pt x="212" y="22"/>
                      <a:pt x="423" y="0"/>
                      <a:pt x="6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3661850" y="2435000"/>
                <a:ext cx="16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1015" extrusionOk="0">
                    <a:moveTo>
                      <a:pt x="571" y="1"/>
                    </a:moveTo>
                    <a:cubicBezTo>
                      <a:pt x="613" y="297"/>
                      <a:pt x="655" y="613"/>
                      <a:pt x="676" y="930"/>
                    </a:cubicBezTo>
                    <a:cubicBezTo>
                      <a:pt x="676" y="951"/>
                      <a:pt x="233" y="1015"/>
                      <a:pt x="233" y="994"/>
                    </a:cubicBezTo>
                    <a:cubicBezTo>
                      <a:pt x="127" y="698"/>
                      <a:pt x="85" y="402"/>
                      <a:pt x="0" y="106"/>
                    </a:cubicBezTo>
                    <a:cubicBezTo>
                      <a:pt x="190" y="64"/>
                      <a:pt x="380" y="22"/>
                      <a:pt x="5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>
                <a:off x="3596900" y="2416525"/>
                <a:ext cx="2590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99" extrusionOk="0">
                    <a:moveTo>
                      <a:pt x="0" y="1036"/>
                    </a:moveTo>
                    <a:cubicBezTo>
                      <a:pt x="106" y="676"/>
                      <a:pt x="190" y="338"/>
                      <a:pt x="275" y="0"/>
                    </a:cubicBezTo>
                    <a:cubicBezTo>
                      <a:pt x="1035" y="655"/>
                      <a:pt x="718" y="930"/>
                      <a:pt x="63" y="1099"/>
                    </a:cubicBezTo>
                    <a:cubicBezTo>
                      <a:pt x="63" y="1099"/>
                      <a:pt x="0" y="1036"/>
                      <a:pt x="0" y="10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>
                <a:off x="3624875" y="2324100"/>
                <a:ext cx="2010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100" extrusionOk="0">
                    <a:moveTo>
                      <a:pt x="381" y="1099"/>
                    </a:moveTo>
                    <a:cubicBezTo>
                      <a:pt x="254" y="803"/>
                      <a:pt x="127" y="487"/>
                      <a:pt x="1" y="191"/>
                    </a:cubicBezTo>
                    <a:cubicBezTo>
                      <a:pt x="127" y="128"/>
                      <a:pt x="275" y="64"/>
                      <a:pt x="423" y="1"/>
                    </a:cubicBezTo>
                    <a:cubicBezTo>
                      <a:pt x="550" y="318"/>
                      <a:pt x="677" y="613"/>
                      <a:pt x="803" y="909"/>
                    </a:cubicBezTo>
                    <a:cubicBezTo>
                      <a:pt x="655" y="972"/>
                      <a:pt x="529" y="1036"/>
                      <a:pt x="381" y="10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3717300" y="2454550"/>
                <a:ext cx="111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120" extrusionOk="0">
                    <a:moveTo>
                      <a:pt x="444" y="22"/>
                    </a:moveTo>
                    <a:cubicBezTo>
                      <a:pt x="402" y="381"/>
                      <a:pt x="380" y="761"/>
                      <a:pt x="338" y="1120"/>
                    </a:cubicBezTo>
                    <a:lnTo>
                      <a:pt x="0" y="1099"/>
                    </a:lnTo>
                    <a:lnTo>
                      <a:pt x="0" y="0"/>
                    </a:lnTo>
                    <a:cubicBezTo>
                      <a:pt x="148" y="22"/>
                      <a:pt x="296" y="22"/>
                      <a:pt x="444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3661850" y="2348400"/>
                <a:ext cx="179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656" extrusionOk="0">
                    <a:moveTo>
                      <a:pt x="718" y="296"/>
                    </a:moveTo>
                    <a:cubicBezTo>
                      <a:pt x="528" y="465"/>
                      <a:pt x="423" y="655"/>
                      <a:pt x="296" y="655"/>
                    </a:cubicBezTo>
                    <a:cubicBezTo>
                      <a:pt x="190" y="634"/>
                      <a:pt x="0" y="465"/>
                      <a:pt x="0" y="360"/>
                    </a:cubicBezTo>
                    <a:cubicBezTo>
                      <a:pt x="0" y="233"/>
                      <a:pt x="148" y="64"/>
                      <a:pt x="275" y="22"/>
                    </a:cubicBezTo>
                    <a:cubicBezTo>
                      <a:pt x="359" y="0"/>
                      <a:pt x="507" y="169"/>
                      <a:pt x="718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>
                <a:off x="3628050" y="2439225"/>
                <a:ext cx="179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529" extrusionOk="0">
                    <a:moveTo>
                      <a:pt x="719" y="339"/>
                    </a:moveTo>
                    <a:cubicBezTo>
                      <a:pt x="550" y="423"/>
                      <a:pt x="402" y="529"/>
                      <a:pt x="317" y="508"/>
                    </a:cubicBezTo>
                    <a:cubicBezTo>
                      <a:pt x="190" y="466"/>
                      <a:pt x="106" y="318"/>
                      <a:pt x="0" y="212"/>
                    </a:cubicBezTo>
                    <a:cubicBezTo>
                      <a:pt x="85" y="149"/>
                      <a:pt x="190" y="1"/>
                      <a:pt x="275" y="1"/>
                    </a:cubicBezTo>
                    <a:cubicBezTo>
                      <a:pt x="359" y="1"/>
                      <a:pt x="465" y="128"/>
                      <a:pt x="719" y="3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>
                <a:off x="3414700" y="3007475"/>
                <a:ext cx="1955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2240" extrusionOk="0">
                    <a:moveTo>
                      <a:pt x="634" y="0"/>
                    </a:moveTo>
                    <a:lnTo>
                      <a:pt x="782" y="2176"/>
                    </a:lnTo>
                    <a:cubicBezTo>
                      <a:pt x="613" y="2197"/>
                      <a:pt x="444" y="2218"/>
                      <a:pt x="275" y="2239"/>
                    </a:cubicBezTo>
                    <a:cubicBezTo>
                      <a:pt x="190" y="1521"/>
                      <a:pt x="85" y="782"/>
                      <a:pt x="0" y="64"/>
                    </a:cubicBezTo>
                    <a:cubicBezTo>
                      <a:pt x="212" y="42"/>
                      <a:pt x="423" y="21"/>
                      <a:pt x="6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>
                <a:off x="3455875" y="2992675"/>
                <a:ext cx="36475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628" extrusionOk="0">
                    <a:moveTo>
                      <a:pt x="1458" y="1247"/>
                    </a:moveTo>
                    <a:cubicBezTo>
                      <a:pt x="1078" y="1353"/>
                      <a:pt x="423" y="1627"/>
                      <a:pt x="381" y="1543"/>
                    </a:cubicBezTo>
                    <a:cubicBezTo>
                      <a:pt x="107" y="1099"/>
                      <a:pt x="1" y="550"/>
                      <a:pt x="64" y="1"/>
                    </a:cubicBezTo>
                    <a:cubicBezTo>
                      <a:pt x="529" y="423"/>
                      <a:pt x="994" y="825"/>
                      <a:pt x="1458" y="1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>
                <a:off x="3405200" y="2959950"/>
                <a:ext cx="200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71" extrusionOk="0">
                    <a:moveTo>
                      <a:pt x="803" y="317"/>
                    </a:moveTo>
                    <a:cubicBezTo>
                      <a:pt x="549" y="444"/>
                      <a:pt x="401" y="570"/>
                      <a:pt x="275" y="570"/>
                    </a:cubicBezTo>
                    <a:cubicBezTo>
                      <a:pt x="190" y="570"/>
                      <a:pt x="85" y="380"/>
                      <a:pt x="0" y="275"/>
                    </a:cubicBezTo>
                    <a:cubicBezTo>
                      <a:pt x="127" y="190"/>
                      <a:pt x="232" y="42"/>
                      <a:pt x="359" y="21"/>
                    </a:cubicBezTo>
                    <a:cubicBezTo>
                      <a:pt x="465" y="0"/>
                      <a:pt x="592" y="148"/>
                      <a:pt x="803" y="3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>
                <a:off x="3487575" y="3964375"/>
                <a:ext cx="560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05" extrusionOk="0">
                    <a:moveTo>
                      <a:pt x="465" y="128"/>
                    </a:moveTo>
                    <a:cubicBezTo>
                      <a:pt x="676" y="107"/>
                      <a:pt x="909" y="1"/>
                      <a:pt x="1099" y="43"/>
                    </a:cubicBezTo>
                    <a:cubicBezTo>
                      <a:pt x="1479" y="128"/>
                      <a:pt x="1859" y="318"/>
                      <a:pt x="2240" y="444"/>
                    </a:cubicBezTo>
                    <a:cubicBezTo>
                      <a:pt x="1923" y="613"/>
                      <a:pt x="1606" y="761"/>
                      <a:pt x="1310" y="909"/>
                    </a:cubicBezTo>
                    <a:cubicBezTo>
                      <a:pt x="972" y="1057"/>
                      <a:pt x="613" y="1205"/>
                      <a:pt x="0" y="1205"/>
                    </a:cubicBezTo>
                    <a:cubicBezTo>
                      <a:pt x="148" y="846"/>
                      <a:pt x="296" y="487"/>
                      <a:pt x="444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3483350" y="3927950"/>
                <a:ext cx="52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1606" extrusionOk="0">
                    <a:moveTo>
                      <a:pt x="613" y="1606"/>
                    </a:moveTo>
                    <a:cubicBezTo>
                      <a:pt x="423" y="1162"/>
                      <a:pt x="212" y="740"/>
                      <a:pt x="0" y="317"/>
                    </a:cubicBezTo>
                    <a:cubicBezTo>
                      <a:pt x="43" y="275"/>
                      <a:pt x="85" y="212"/>
                      <a:pt x="127" y="169"/>
                    </a:cubicBezTo>
                    <a:cubicBezTo>
                      <a:pt x="2092" y="0"/>
                      <a:pt x="655" y="1035"/>
                      <a:pt x="634" y="15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3520850" y="3931125"/>
                <a:ext cx="111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92" extrusionOk="0">
                    <a:moveTo>
                      <a:pt x="211" y="592"/>
                    </a:moveTo>
                    <a:cubicBezTo>
                      <a:pt x="127" y="444"/>
                      <a:pt x="0" y="338"/>
                      <a:pt x="0" y="254"/>
                    </a:cubicBezTo>
                    <a:cubicBezTo>
                      <a:pt x="21" y="169"/>
                      <a:pt x="148" y="85"/>
                      <a:pt x="233" y="0"/>
                    </a:cubicBezTo>
                    <a:cubicBezTo>
                      <a:pt x="317" y="85"/>
                      <a:pt x="444" y="169"/>
                      <a:pt x="444" y="275"/>
                    </a:cubicBezTo>
                    <a:cubicBezTo>
                      <a:pt x="444" y="359"/>
                      <a:pt x="317" y="444"/>
                      <a:pt x="211" y="5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9" name="Google Shape;309;p23"/>
            <p:cNvSpPr txBox="1"/>
            <p:nvPr/>
          </p:nvSpPr>
          <p:spPr>
            <a:xfrm>
              <a:off x="5708450" y="3129900"/>
              <a:ext cx="26940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Aphids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are insect pests that can be extremely destructive to crops. Different species of aphids feed on cabbages, apples and potatoes. 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A892921-8767-20DE-5BF5-8407E8B5D78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225306B-5335-2975-C3D6-A0EF2A23B79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AEFDD-CFB8-649C-2D82-31BB60012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9D43F-490D-4BA9-90CF-95308517C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5667150" y="1738950"/>
            <a:ext cx="28053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Potato blight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fungal infection that was responsible for the Great Irish Famine of the 1840s.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Today, potato blight is still responsible for the loss of up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20%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potato crops.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 rotWithShape="1">
          <a:blip r:embed="rId3">
            <a:alphaModFix/>
          </a:blip>
          <a:srcRect l="5557" r="19949"/>
          <a:stretch/>
        </p:blipFill>
        <p:spPr>
          <a:xfrm>
            <a:off x="0" y="0"/>
            <a:ext cx="510887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24"/>
          <p:cNvCxnSpPr/>
          <p:nvPr/>
        </p:nvCxnSpPr>
        <p:spPr>
          <a:xfrm flipH="1">
            <a:off x="5108875" y="1650"/>
            <a:ext cx="1200" cy="5140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5F6295F-4716-A47F-E5F2-8EBBD5CFB5A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C3B50E3-11A2-A2A0-233C-94DF66A4B5A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3958-CF27-3FE6-8EA9-3078D5349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BE641E-47D3-A7A2-AACA-51538D0B7C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Pesticides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3" name="Google Shape;32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891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are used as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chemical control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kill other organisms.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Insects are killed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insecticides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Insecticides usually target aphids, moths and beetles.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Weeds are killed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herbicides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Herbicides usually target grasses, ivys and nettles.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Fungi are killed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fungicides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Fungicides usually target mildews, rusts and rots.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4" name="Google Shape;32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25" name="Google Shape;325;p25"/>
          <p:cNvGrpSpPr/>
          <p:nvPr/>
        </p:nvGrpSpPr>
        <p:grpSpPr>
          <a:xfrm>
            <a:off x="5895600" y="1403707"/>
            <a:ext cx="1185593" cy="2644644"/>
            <a:chOff x="6031250" y="1103900"/>
            <a:chExt cx="1317325" cy="2903650"/>
          </a:xfrm>
        </p:grpSpPr>
        <p:sp>
          <p:nvSpPr>
            <p:cNvPr id="326" name="Google Shape;326;p25"/>
            <p:cNvSpPr/>
            <p:nvPr/>
          </p:nvSpPr>
          <p:spPr>
            <a:xfrm>
              <a:off x="6031250" y="3307075"/>
              <a:ext cx="1317325" cy="700475"/>
            </a:xfrm>
            <a:custGeom>
              <a:avLst/>
              <a:gdLst/>
              <a:ahLst/>
              <a:cxnLst/>
              <a:rect l="l" t="t" r="r" b="b"/>
              <a:pathLst>
                <a:path w="52693" h="28019" extrusionOk="0">
                  <a:moveTo>
                    <a:pt x="26346" y="0"/>
                  </a:moveTo>
                  <a:cubicBezTo>
                    <a:pt x="11780" y="0"/>
                    <a:pt x="0" y="6288"/>
                    <a:pt x="0" y="14009"/>
                  </a:cubicBezTo>
                  <a:cubicBezTo>
                    <a:pt x="0" y="21730"/>
                    <a:pt x="11780" y="28018"/>
                    <a:pt x="26346" y="28018"/>
                  </a:cubicBezTo>
                  <a:cubicBezTo>
                    <a:pt x="40912" y="28018"/>
                    <a:pt x="52693" y="21730"/>
                    <a:pt x="52693" y="14009"/>
                  </a:cubicBezTo>
                  <a:cubicBezTo>
                    <a:pt x="52693" y="6288"/>
                    <a:pt x="40912" y="0"/>
                    <a:pt x="26346" y="0"/>
                  </a:cubicBezTo>
                  <a:close/>
                </a:path>
              </a:pathLst>
            </a:custGeom>
            <a:solidFill>
              <a:srgbClr val="2A7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6184450" y="2917050"/>
              <a:ext cx="318425" cy="716400"/>
            </a:xfrm>
            <a:custGeom>
              <a:avLst/>
              <a:gdLst/>
              <a:ahLst/>
              <a:cxnLst/>
              <a:rect l="l" t="t" r="r" b="b"/>
              <a:pathLst>
                <a:path w="12737" h="28656" extrusionOk="0">
                  <a:moveTo>
                    <a:pt x="1" y="1"/>
                  </a:moveTo>
                  <a:lnTo>
                    <a:pt x="1" y="25073"/>
                  </a:lnTo>
                  <a:cubicBezTo>
                    <a:pt x="1" y="27063"/>
                    <a:pt x="2866" y="28655"/>
                    <a:pt x="6369" y="28655"/>
                  </a:cubicBezTo>
                  <a:cubicBezTo>
                    <a:pt x="9950" y="28655"/>
                    <a:pt x="12736" y="27063"/>
                    <a:pt x="12736" y="25073"/>
                  </a:cubicBezTo>
                  <a:lnTo>
                    <a:pt x="12736" y="1"/>
                  </a:ln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6184450" y="3010575"/>
              <a:ext cx="208975" cy="545250"/>
            </a:xfrm>
            <a:custGeom>
              <a:avLst/>
              <a:gdLst/>
              <a:ahLst/>
              <a:cxnLst/>
              <a:rect l="l" t="t" r="r" b="b"/>
              <a:pathLst>
                <a:path w="8359" h="21810" extrusionOk="0">
                  <a:moveTo>
                    <a:pt x="1" y="1"/>
                  </a:moveTo>
                  <a:lnTo>
                    <a:pt x="1" y="18148"/>
                  </a:lnTo>
                  <a:cubicBezTo>
                    <a:pt x="1" y="20138"/>
                    <a:pt x="2866" y="21810"/>
                    <a:pt x="6369" y="21810"/>
                  </a:cubicBezTo>
                  <a:cubicBezTo>
                    <a:pt x="7005" y="21810"/>
                    <a:pt x="7722" y="21730"/>
                    <a:pt x="8358" y="21571"/>
                  </a:cubicBezTo>
                  <a:lnTo>
                    <a:pt x="8358" y="3423"/>
                  </a:lnTo>
                  <a:cubicBezTo>
                    <a:pt x="7722" y="3503"/>
                    <a:pt x="7005" y="3582"/>
                    <a:pt x="6369" y="3582"/>
                  </a:cubicBezTo>
                  <a:cubicBezTo>
                    <a:pt x="2866" y="3582"/>
                    <a:pt x="1" y="1990"/>
                    <a:pt x="1" y="1"/>
                  </a:cubicBezTo>
                  <a:close/>
                </a:path>
              </a:pathLst>
            </a:custGeom>
            <a:solidFill>
              <a:srgbClr val="FFB7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6184450" y="2827500"/>
              <a:ext cx="320400" cy="179125"/>
            </a:xfrm>
            <a:custGeom>
              <a:avLst/>
              <a:gdLst/>
              <a:ahLst/>
              <a:cxnLst/>
              <a:rect l="l" t="t" r="r" b="b"/>
              <a:pathLst>
                <a:path w="12816" h="7165" extrusionOk="0">
                  <a:moveTo>
                    <a:pt x="6369" y="1"/>
                  </a:moveTo>
                  <a:cubicBezTo>
                    <a:pt x="2866" y="1"/>
                    <a:pt x="1" y="1593"/>
                    <a:pt x="1" y="3583"/>
                  </a:cubicBezTo>
                  <a:cubicBezTo>
                    <a:pt x="1" y="5572"/>
                    <a:pt x="2866" y="7164"/>
                    <a:pt x="6369" y="7164"/>
                  </a:cubicBezTo>
                  <a:cubicBezTo>
                    <a:pt x="9950" y="7164"/>
                    <a:pt x="12816" y="5572"/>
                    <a:pt x="12816" y="3583"/>
                  </a:cubicBezTo>
                  <a:cubicBezTo>
                    <a:pt x="12816" y="1593"/>
                    <a:pt x="9950" y="1"/>
                    <a:pt x="6369" y="1"/>
                  </a:cubicBezTo>
                  <a:close/>
                </a:path>
              </a:pathLst>
            </a:custGeom>
            <a:solidFill>
              <a:srgbClr val="FFB7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6244150" y="2757850"/>
              <a:ext cx="199025" cy="111475"/>
            </a:xfrm>
            <a:custGeom>
              <a:avLst/>
              <a:gdLst/>
              <a:ahLst/>
              <a:cxnLst/>
              <a:rect l="l" t="t" r="r" b="b"/>
              <a:pathLst>
                <a:path w="7961" h="4459" extrusionOk="0">
                  <a:moveTo>
                    <a:pt x="3981" y="1"/>
                  </a:moveTo>
                  <a:cubicBezTo>
                    <a:pt x="1752" y="1"/>
                    <a:pt x="1" y="1036"/>
                    <a:pt x="1" y="2230"/>
                  </a:cubicBezTo>
                  <a:cubicBezTo>
                    <a:pt x="1" y="3503"/>
                    <a:pt x="1752" y="4458"/>
                    <a:pt x="3981" y="4458"/>
                  </a:cubicBezTo>
                  <a:cubicBezTo>
                    <a:pt x="6209" y="4458"/>
                    <a:pt x="7960" y="3503"/>
                    <a:pt x="7960" y="2230"/>
                  </a:cubicBezTo>
                  <a:cubicBezTo>
                    <a:pt x="7960" y="1036"/>
                    <a:pt x="6209" y="1"/>
                    <a:pt x="3981" y="1"/>
                  </a:cubicBezTo>
                  <a:close/>
                </a:path>
              </a:pathLst>
            </a:custGeom>
            <a:solidFill>
              <a:srgbClr val="83A8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6184450" y="2758350"/>
              <a:ext cx="318425" cy="150775"/>
            </a:xfrm>
            <a:custGeom>
              <a:avLst/>
              <a:gdLst/>
              <a:ahLst/>
              <a:cxnLst/>
              <a:rect l="l" t="t" r="r" b="b"/>
              <a:pathLst>
                <a:path w="12737" h="6031" extrusionOk="0">
                  <a:moveTo>
                    <a:pt x="6369" y="1"/>
                  </a:moveTo>
                  <a:cubicBezTo>
                    <a:pt x="3304" y="1"/>
                    <a:pt x="240" y="2011"/>
                    <a:pt x="1" y="6030"/>
                  </a:cubicBezTo>
                  <a:lnTo>
                    <a:pt x="12736" y="6030"/>
                  </a:lnTo>
                  <a:cubicBezTo>
                    <a:pt x="12497" y="2011"/>
                    <a:pt x="9433" y="1"/>
                    <a:pt x="6369" y="1"/>
                  </a:cubicBezTo>
                  <a:close/>
                </a:path>
              </a:pathLst>
            </a:custGeom>
            <a:solidFill>
              <a:srgbClr val="FFB7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5"/>
            <p:cNvSpPr/>
            <p:nvPr/>
          </p:nvSpPr>
          <p:spPr>
            <a:xfrm>
              <a:off x="6274000" y="2757850"/>
              <a:ext cx="141325" cy="79625"/>
            </a:xfrm>
            <a:custGeom>
              <a:avLst/>
              <a:gdLst/>
              <a:ahLst/>
              <a:cxnLst/>
              <a:rect l="l" t="t" r="r" b="b"/>
              <a:pathLst>
                <a:path w="5653" h="3185" extrusionOk="0">
                  <a:moveTo>
                    <a:pt x="2787" y="1"/>
                  </a:moveTo>
                  <a:cubicBezTo>
                    <a:pt x="1274" y="1"/>
                    <a:pt x="1" y="717"/>
                    <a:pt x="1" y="1593"/>
                  </a:cubicBezTo>
                  <a:cubicBezTo>
                    <a:pt x="1" y="2468"/>
                    <a:pt x="1274" y="3185"/>
                    <a:pt x="2787" y="3185"/>
                  </a:cubicBezTo>
                  <a:cubicBezTo>
                    <a:pt x="4379" y="3185"/>
                    <a:pt x="5652" y="2468"/>
                    <a:pt x="5652" y="1593"/>
                  </a:cubicBezTo>
                  <a:cubicBezTo>
                    <a:pt x="5652" y="717"/>
                    <a:pt x="4379" y="1"/>
                    <a:pt x="2787" y="1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5"/>
            <p:cNvSpPr/>
            <p:nvPr/>
          </p:nvSpPr>
          <p:spPr>
            <a:xfrm>
              <a:off x="6274000" y="2773775"/>
              <a:ext cx="141325" cy="23900"/>
            </a:xfrm>
            <a:custGeom>
              <a:avLst/>
              <a:gdLst/>
              <a:ahLst/>
              <a:cxnLst/>
              <a:rect l="l" t="t" r="r" b="b"/>
              <a:pathLst>
                <a:path w="5653" h="956" extrusionOk="0">
                  <a:moveTo>
                    <a:pt x="1" y="1"/>
                  </a:moveTo>
                  <a:lnTo>
                    <a:pt x="1" y="956"/>
                  </a:lnTo>
                  <a:lnTo>
                    <a:pt x="5652" y="956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6274000" y="2733975"/>
              <a:ext cx="141325" cy="79625"/>
            </a:xfrm>
            <a:custGeom>
              <a:avLst/>
              <a:gdLst/>
              <a:ahLst/>
              <a:cxnLst/>
              <a:rect l="l" t="t" r="r" b="b"/>
              <a:pathLst>
                <a:path w="5653" h="3185" extrusionOk="0">
                  <a:moveTo>
                    <a:pt x="2787" y="1"/>
                  </a:moveTo>
                  <a:cubicBezTo>
                    <a:pt x="1274" y="1"/>
                    <a:pt x="1" y="717"/>
                    <a:pt x="1" y="1593"/>
                  </a:cubicBezTo>
                  <a:cubicBezTo>
                    <a:pt x="1" y="2468"/>
                    <a:pt x="1274" y="3185"/>
                    <a:pt x="2787" y="3185"/>
                  </a:cubicBezTo>
                  <a:cubicBezTo>
                    <a:pt x="4379" y="3185"/>
                    <a:pt x="5652" y="2468"/>
                    <a:pt x="5652" y="1593"/>
                  </a:cubicBezTo>
                  <a:cubicBezTo>
                    <a:pt x="5652" y="717"/>
                    <a:pt x="4379" y="1"/>
                    <a:pt x="2787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6317775" y="2755875"/>
              <a:ext cx="51775" cy="29875"/>
            </a:xfrm>
            <a:custGeom>
              <a:avLst/>
              <a:gdLst/>
              <a:ahLst/>
              <a:cxnLst/>
              <a:rect l="l" t="t" r="r" b="b"/>
              <a:pathLst>
                <a:path w="2071" h="1195" extrusionOk="0">
                  <a:moveTo>
                    <a:pt x="1036" y="0"/>
                  </a:moveTo>
                  <a:cubicBezTo>
                    <a:pt x="478" y="0"/>
                    <a:pt x="1" y="239"/>
                    <a:pt x="1" y="557"/>
                  </a:cubicBezTo>
                  <a:cubicBezTo>
                    <a:pt x="1" y="876"/>
                    <a:pt x="478" y="1194"/>
                    <a:pt x="1036" y="1194"/>
                  </a:cubicBezTo>
                  <a:cubicBezTo>
                    <a:pt x="1593" y="1194"/>
                    <a:pt x="2070" y="876"/>
                    <a:pt x="2070" y="557"/>
                  </a:cubicBezTo>
                  <a:cubicBezTo>
                    <a:pt x="2070" y="239"/>
                    <a:pt x="1593" y="0"/>
                    <a:pt x="1036" y="0"/>
                  </a:cubicBezTo>
                  <a:close/>
                </a:path>
              </a:pathLst>
            </a:custGeom>
            <a:solidFill>
              <a:srgbClr val="D22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6317775" y="2511100"/>
              <a:ext cx="51775" cy="29875"/>
            </a:xfrm>
            <a:custGeom>
              <a:avLst/>
              <a:gdLst/>
              <a:ahLst/>
              <a:cxnLst/>
              <a:rect l="l" t="t" r="r" b="b"/>
              <a:pathLst>
                <a:path w="2071" h="1195" extrusionOk="0">
                  <a:moveTo>
                    <a:pt x="1036" y="1"/>
                  </a:moveTo>
                  <a:cubicBezTo>
                    <a:pt x="478" y="1"/>
                    <a:pt x="1" y="240"/>
                    <a:pt x="1" y="638"/>
                  </a:cubicBezTo>
                  <a:cubicBezTo>
                    <a:pt x="1" y="956"/>
                    <a:pt x="478" y="1195"/>
                    <a:pt x="1036" y="1195"/>
                  </a:cubicBezTo>
                  <a:cubicBezTo>
                    <a:pt x="1593" y="1195"/>
                    <a:pt x="2070" y="956"/>
                    <a:pt x="2070" y="638"/>
                  </a:cubicBezTo>
                  <a:cubicBezTo>
                    <a:pt x="2070" y="319"/>
                    <a:pt x="1593" y="1"/>
                    <a:pt x="1036" y="1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6315800" y="2527025"/>
              <a:ext cx="53750" cy="242800"/>
            </a:xfrm>
            <a:custGeom>
              <a:avLst/>
              <a:gdLst/>
              <a:ahLst/>
              <a:cxnLst/>
              <a:rect l="l" t="t" r="r" b="b"/>
              <a:pathLst>
                <a:path w="2150" h="9712" extrusionOk="0">
                  <a:moveTo>
                    <a:pt x="0" y="1"/>
                  </a:moveTo>
                  <a:lnTo>
                    <a:pt x="0" y="9711"/>
                  </a:lnTo>
                  <a:lnTo>
                    <a:pt x="2149" y="9711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rgbClr val="D22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6274000" y="2355200"/>
              <a:ext cx="163200" cy="199575"/>
            </a:xfrm>
            <a:custGeom>
              <a:avLst/>
              <a:gdLst/>
              <a:ahLst/>
              <a:cxnLst/>
              <a:rect l="l" t="t" r="r" b="b"/>
              <a:pathLst>
                <a:path w="6528" h="7983" extrusionOk="0">
                  <a:moveTo>
                    <a:pt x="1126" y="1161"/>
                  </a:moveTo>
                  <a:cubicBezTo>
                    <a:pt x="1195" y="1161"/>
                    <a:pt x="1272" y="1181"/>
                    <a:pt x="1354" y="1222"/>
                  </a:cubicBezTo>
                  <a:lnTo>
                    <a:pt x="5174" y="3451"/>
                  </a:lnTo>
                  <a:cubicBezTo>
                    <a:pt x="5493" y="3690"/>
                    <a:pt x="5732" y="4088"/>
                    <a:pt x="5732" y="4486"/>
                  </a:cubicBezTo>
                  <a:lnTo>
                    <a:pt x="5732" y="6317"/>
                  </a:lnTo>
                  <a:cubicBezTo>
                    <a:pt x="5732" y="6612"/>
                    <a:pt x="5600" y="6776"/>
                    <a:pt x="5403" y="6776"/>
                  </a:cubicBezTo>
                  <a:cubicBezTo>
                    <a:pt x="5334" y="6776"/>
                    <a:pt x="5257" y="6756"/>
                    <a:pt x="5174" y="6715"/>
                  </a:cubicBezTo>
                  <a:lnTo>
                    <a:pt x="1354" y="4486"/>
                  </a:lnTo>
                  <a:cubicBezTo>
                    <a:pt x="1035" y="4247"/>
                    <a:pt x="797" y="3929"/>
                    <a:pt x="797" y="3531"/>
                  </a:cubicBezTo>
                  <a:lnTo>
                    <a:pt x="797" y="1620"/>
                  </a:lnTo>
                  <a:cubicBezTo>
                    <a:pt x="797" y="1325"/>
                    <a:pt x="928" y="1161"/>
                    <a:pt x="1126" y="1161"/>
                  </a:cubicBezTo>
                  <a:close/>
                  <a:moveTo>
                    <a:pt x="772" y="0"/>
                  </a:moveTo>
                  <a:cubicBezTo>
                    <a:pt x="299" y="0"/>
                    <a:pt x="1" y="444"/>
                    <a:pt x="1" y="1143"/>
                  </a:cubicBezTo>
                  <a:lnTo>
                    <a:pt x="1" y="3053"/>
                  </a:lnTo>
                  <a:cubicBezTo>
                    <a:pt x="1" y="4008"/>
                    <a:pt x="478" y="5043"/>
                    <a:pt x="1354" y="5600"/>
                  </a:cubicBezTo>
                  <a:lnTo>
                    <a:pt x="5174" y="7829"/>
                  </a:lnTo>
                  <a:cubicBezTo>
                    <a:pt x="5382" y="7932"/>
                    <a:pt x="5572" y="7982"/>
                    <a:pt x="5742" y="7982"/>
                  </a:cubicBezTo>
                  <a:cubicBezTo>
                    <a:pt x="6223" y="7982"/>
                    <a:pt x="6528" y="7580"/>
                    <a:pt x="6528" y="6874"/>
                  </a:cubicBezTo>
                  <a:lnTo>
                    <a:pt x="6528" y="4963"/>
                  </a:lnTo>
                  <a:cubicBezTo>
                    <a:pt x="6528" y="3929"/>
                    <a:pt x="6050" y="2974"/>
                    <a:pt x="5174" y="2416"/>
                  </a:cubicBezTo>
                  <a:lnTo>
                    <a:pt x="1354" y="188"/>
                  </a:lnTo>
                  <a:cubicBezTo>
                    <a:pt x="1141" y="60"/>
                    <a:pt x="944" y="0"/>
                    <a:pt x="772" y="0"/>
                  </a:cubicBezTo>
                  <a:close/>
                </a:path>
              </a:pathLst>
            </a:custGeom>
            <a:solidFill>
              <a:srgbClr val="D22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6403350" y="2544950"/>
              <a:ext cx="21925" cy="19925"/>
            </a:xfrm>
            <a:custGeom>
              <a:avLst/>
              <a:gdLst/>
              <a:ahLst/>
              <a:cxnLst/>
              <a:rect l="l" t="t" r="r" b="b"/>
              <a:pathLst>
                <a:path w="877" h="797" extrusionOk="0">
                  <a:moveTo>
                    <a:pt x="160" y="0"/>
                  </a:moveTo>
                  <a:lnTo>
                    <a:pt x="0" y="796"/>
                  </a:lnTo>
                  <a:lnTo>
                    <a:pt x="0" y="796"/>
                  </a:lnTo>
                  <a:lnTo>
                    <a:pt x="876" y="318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D22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6264050" y="2355900"/>
              <a:ext cx="25900" cy="23900"/>
            </a:xfrm>
            <a:custGeom>
              <a:avLst/>
              <a:gdLst/>
              <a:ahLst/>
              <a:cxnLst/>
              <a:rect l="l" t="t" r="r" b="b"/>
              <a:pathLst>
                <a:path w="1036" h="956" extrusionOk="0">
                  <a:moveTo>
                    <a:pt x="876" y="0"/>
                  </a:moveTo>
                  <a:lnTo>
                    <a:pt x="1" y="558"/>
                  </a:lnTo>
                  <a:lnTo>
                    <a:pt x="1035" y="95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22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6264050" y="2391725"/>
              <a:ext cx="61725" cy="117425"/>
            </a:xfrm>
            <a:custGeom>
              <a:avLst/>
              <a:gdLst/>
              <a:ahLst/>
              <a:cxnLst/>
              <a:rect l="l" t="t" r="r" b="b"/>
              <a:pathLst>
                <a:path w="2469" h="4697" extrusionOk="0">
                  <a:moveTo>
                    <a:pt x="558" y="0"/>
                  </a:moveTo>
                  <a:cubicBezTo>
                    <a:pt x="399" y="0"/>
                    <a:pt x="240" y="80"/>
                    <a:pt x="160" y="239"/>
                  </a:cubicBezTo>
                  <a:cubicBezTo>
                    <a:pt x="1" y="398"/>
                    <a:pt x="80" y="3343"/>
                    <a:pt x="478" y="3821"/>
                  </a:cubicBezTo>
                  <a:cubicBezTo>
                    <a:pt x="1115" y="4298"/>
                    <a:pt x="1752" y="4537"/>
                    <a:pt x="2468" y="4696"/>
                  </a:cubicBezTo>
                  <a:cubicBezTo>
                    <a:pt x="1911" y="3900"/>
                    <a:pt x="1354" y="3104"/>
                    <a:pt x="876" y="2308"/>
                  </a:cubicBezTo>
                  <a:cubicBezTo>
                    <a:pt x="717" y="1592"/>
                    <a:pt x="638" y="796"/>
                    <a:pt x="558" y="0"/>
                  </a:cubicBezTo>
                  <a:close/>
                </a:path>
              </a:pathLst>
            </a:custGeom>
            <a:solidFill>
              <a:srgbClr val="D22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6375500" y="2425550"/>
              <a:ext cx="59725" cy="125375"/>
            </a:xfrm>
            <a:custGeom>
              <a:avLst/>
              <a:gdLst/>
              <a:ahLst/>
              <a:cxnLst/>
              <a:rect l="l" t="t" r="r" b="b"/>
              <a:pathLst>
                <a:path w="2389" h="5015" extrusionOk="0">
                  <a:moveTo>
                    <a:pt x="0" y="0"/>
                  </a:moveTo>
                  <a:cubicBezTo>
                    <a:pt x="0" y="0"/>
                    <a:pt x="1114" y="1115"/>
                    <a:pt x="1114" y="1751"/>
                  </a:cubicBezTo>
                  <a:cubicBezTo>
                    <a:pt x="1194" y="2388"/>
                    <a:pt x="1353" y="5015"/>
                    <a:pt x="1353" y="5015"/>
                  </a:cubicBezTo>
                  <a:cubicBezTo>
                    <a:pt x="1672" y="4298"/>
                    <a:pt x="1910" y="3582"/>
                    <a:pt x="2070" y="2866"/>
                  </a:cubicBezTo>
                  <a:cubicBezTo>
                    <a:pt x="2070" y="2229"/>
                    <a:pt x="2388" y="1035"/>
                    <a:pt x="1592" y="557"/>
                  </a:cubicBezTo>
                  <a:cubicBezTo>
                    <a:pt x="1114" y="160"/>
                    <a:pt x="557" y="0"/>
                    <a:pt x="0" y="0"/>
                  </a:cubicBezTo>
                  <a:close/>
                </a:path>
              </a:pathLst>
            </a:custGeom>
            <a:solidFill>
              <a:srgbClr val="D22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6252125" y="2367175"/>
              <a:ext cx="163200" cy="200375"/>
            </a:xfrm>
            <a:custGeom>
              <a:avLst/>
              <a:gdLst/>
              <a:ahLst/>
              <a:cxnLst/>
              <a:rect l="l" t="t" r="r" b="b"/>
              <a:pathLst>
                <a:path w="6528" h="8015" extrusionOk="0">
                  <a:moveTo>
                    <a:pt x="1125" y="1240"/>
                  </a:moveTo>
                  <a:cubicBezTo>
                    <a:pt x="1194" y="1240"/>
                    <a:pt x="1271" y="1259"/>
                    <a:pt x="1353" y="1301"/>
                  </a:cubicBezTo>
                  <a:lnTo>
                    <a:pt x="5174" y="3529"/>
                  </a:lnTo>
                  <a:cubicBezTo>
                    <a:pt x="5492" y="3688"/>
                    <a:pt x="5651" y="4086"/>
                    <a:pt x="5651" y="4484"/>
                  </a:cubicBezTo>
                  <a:lnTo>
                    <a:pt x="5651" y="6395"/>
                  </a:lnTo>
                  <a:cubicBezTo>
                    <a:pt x="5651" y="6623"/>
                    <a:pt x="5570" y="6810"/>
                    <a:pt x="5406" y="6810"/>
                  </a:cubicBezTo>
                  <a:cubicBezTo>
                    <a:pt x="5342" y="6810"/>
                    <a:pt x="5264" y="6781"/>
                    <a:pt x="5174" y="6713"/>
                  </a:cubicBezTo>
                  <a:lnTo>
                    <a:pt x="1353" y="4484"/>
                  </a:lnTo>
                  <a:cubicBezTo>
                    <a:pt x="1035" y="4325"/>
                    <a:pt x="796" y="3927"/>
                    <a:pt x="796" y="3529"/>
                  </a:cubicBezTo>
                  <a:lnTo>
                    <a:pt x="796" y="1699"/>
                  </a:lnTo>
                  <a:cubicBezTo>
                    <a:pt x="796" y="1403"/>
                    <a:pt x="927" y="1240"/>
                    <a:pt x="1125" y="1240"/>
                  </a:cubicBezTo>
                  <a:close/>
                  <a:moveTo>
                    <a:pt x="778" y="0"/>
                  </a:moveTo>
                  <a:cubicBezTo>
                    <a:pt x="302" y="0"/>
                    <a:pt x="0" y="460"/>
                    <a:pt x="0" y="1221"/>
                  </a:cubicBezTo>
                  <a:lnTo>
                    <a:pt x="0" y="3052"/>
                  </a:lnTo>
                  <a:cubicBezTo>
                    <a:pt x="0" y="4086"/>
                    <a:pt x="478" y="5042"/>
                    <a:pt x="1353" y="5678"/>
                  </a:cubicBezTo>
                  <a:lnTo>
                    <a:pt x="5174" y="7827"/>
                  </a:lnTo>
                  <a:cubicBezTo>
                    <a:pt x="5366" y="7955"/>
                    <a:pt x="5552" y="8015"/>
                    <a:pt x="5722" y="8015"/>
                  </a:cubicBezTo>
                  <a:cubicBezTo>
                    <a:pt x="6186" y="8015"/>
                    <a:pt x="6527" y="7571"/>
                    <a:pt x="6527" y="6872"/>
                  </a:cubicBezTo>
                  <a:lnTo>
                    <a:pt x="6527" y="5042"/>
                  </a:lnTo>
                  <a:cubicBezTo>
                    <a:pt x="6527" y="4007"/>
                    <a:pt x="6049" y="3052"/>
                    <a:pt x="5174" y="2415"/>
                  </a:cubicBezTo>
                  <a:lnTo>
                    <a:pt x="1353" y="186"/>
                  </a:lnTo>
                  <a:cubicBezTo>
                    <a:pt x="1143" y="60"/>
                    <a:pt x="949" y="0"/>
                    <a:pt x="778" y="0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6184450" y="3134700"/>
              <a:ext cx="161225" cy="306525"/>
            </a:xfrm>
            <a:custGeom>
              <a:avLst/>
              <a:gdLst/>
              <a:ahLst/>
              <a:cxnLst/>
              <a:rect l="l" t="t" r="r" b="b"/>
              <a:pathLst>
                <a:path w="6449" h="12261" extrusionOk="0">
                  <a:moveTo>
                    <a:pt x="510" y="0"/>
                  </a:moveTo>
                  <a:cubicBezTo>
                    <a:pt x="341" y="0"/>
                    <a:pt x="171" y="16"/>
                    <a:pt x="1" y="50"/>
                  </a:cubicBezTo>
                  <a:lnTo>
                    <a:pt x="1" y="9681"/>
                  </a:lnTo>
                  <a:cubicBezTo>
                    <a:pt x="558" y="10477"/>
                    <a:pt x="1354" y="11193"/>
                    <a:pt x="2230" y="11751"/>
                  </a:cubicBezTo>
                  <a:cubicBezTo>
                    <a:pt x="2820" y="12097"/>
                    <a:pt x="3385" y="12261"/>
                    <a:pt x="3898" y="12261"/>
                  </a:cubicBezTo>
                  <a:cubicBezTo>
                    <a:pt x="5391" y="12261"/>
                    <a:pt x="6448" y="10876"/>
                    <a:pt x="6448" y="8567"/>
                  </a:cubicBezTo>
                  <a:cubicBezTo>
                    <a:pt x="6448" y="5463"/>
                    <a:pt x="4538" y="1881"/>
                    <a:pt x="2230" y="528"/>
                  </a:cubicBezTo>
                  <a:cubicBezTo>
                    <a:pt x="1729" y="215"/>
                    <a:pt x="1130" y="0"/>
                    <a:pt x="510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6184450" y="3158200"/>
              <a:ext cx="103500" cy="238450"/>
            </a:xfrm>
            <a:custGeom>
              <a:avLst/>
              <a:gdLst/>
              <a:ahLst/>
              <a:cxnLst/>
              <a:rect l="l" t="t" r="r" b="b"/>
              <a:pathLst>
                <a:path w="4140" h="9538" extrusionOk="0">
                  <a:moveTo>
                    <a:pt x="698" y="1"/>
                  </a:moveTo>
                  <a:cubicBezTo>
                    <a:pt x="666" y="1"/>
                    <a:pt x="638" y="45"/>
                    <a:pt x="638" y="145"/>
                  </a:cubicBezTo>
                  <a:cubicBezTo>
                    <a:pt x="717" y="463"/>
                    <a:pt x="717" y="702"/>
                    <a:pt x="797" y="1020"/>
                  </a:cubicBezTo>
                  <a:cubicBezTo>
                    <a:pt x="956" y="1418"/>
                    <a:pt x="1115" y="1737"/>
                    <a:pt x="1274" y="2055"/>
                  </a:cubicBezTo>
                  <a:cubicBezTo>
                    <a:pt x="1354" y="2135"/>
                    <a:pt x="1434" y="2214"/>
                    <a:pt x="1434" y="2294"/>
                  </a:cubicBezTo>
                  <a:cubicBezTo>
                    <a:pt x="1354" y="2453"/>
                    <a:pt x="1274" y="2692"/>
                    <a:pt x="1274" y="2931"/>
                  </a:cubicBezTo>
                  <a:cubicBezTo>
                    <a:pt x="1274" y="3010"/>
                    <a:pt x="1195" y="3169"/>
                    <a:pt x="1115" y="3249"/>
                  </a:cubicBezTo>
                  <a:cubicBezTo>
                    <a:pt x="1036" y="3169"/>
                    <a:pt x="956" y="3090"/>
                    <a:pt x="876" y="3090"/>
                  </a:cubicBezTo>
                  <a:cubicBezTo>
                    <a:pt x="797" y="3090"/>
                    <a:pt x="797" y="3090"/>
                    <a:pt x="797" y="3249"/>
                  </a:cubicBezTo>
                  <a:cubicBezTo>
                    <a:pt x="717" y="3408"/>
                    <a:pt x="558" y="3488"/>
                    <a:pt x="399" y="3488"/>
                  </a:cubicBezTo>
                  <a:lnTo>
                    <a:pt x="1" y="3488"/>
                  </a:lnTo>
                  <a:lnTo>
                    <a:pt x="1" y="3727"/>
                  </a:lnTo>
                  <a:cubicBezTo>
                    <a:pt x="113" y="3783"/>
                    <a:pt x="226" y="3839"/>
                    <a:pt x="339" y="3839"/>
                  </a:cubicBezTo>
                  <a:cubicBezTo>
                    <a:pt x="385" y="3839"/>
                    <a:pt x="432" y="3830"/>
                    <a:pt x="478" y="3806"/>
                  </a:cubicBezTo>
                  <a:cubicBezTo>
                    <a:pt x="638" y="3727"/>
                    <a:pt x="797" y="3647"/>
                    <a:pt x="876" y="3488"/>
                  </a:cubicBezTo>
                  <a:cubicBezTo>
                    <a:pt x="956" y="3567"/>
                    <a:pt x="956" y="3567"/>
                    <a:pt x="1036" y="3647"/>
                  </a:cubicBezTo>
                  <a:cubicBezTo>
                    <a:pt x="956" y="3886"/>
                    <a:pt x="956" y="4045"/>
                    <a:pt x="876" y="4284"/>
                  </a:cubicBezTo>
                  <a:cubicBezTo>
                    <a:pt x="876" y="4284"/>
                    <a:pt x="876" y="4363"/>
                    <a:pt x="876" y="4363"/>
                  </a:cubicBezTo>
                  <a:lnTo>
                    <a:pt x="638" y="4125"/>
                  </a:lnTo>
                  <a:cubicBezTo>
                    <a:pt x="558" y="4125"/>
                    <a:pt x="558" y="4204"/>
                    <a:pt x="558" y="4363"/>
                  </a:cubicBezTo>
                  <a:cubicBezTo>
                    <a:pt x="478" y="4523"/>
                    <a:pt x="319" y="4602"/>
                    <a:pt x="160" y="4602"/>
                  </a:cubicBezTo>
                  <a:lnTo>
                    <a:pt x="1" y="4602"/>
                  </a:lnTo>
                  <a:lnTo>
                    <a:pt x="1" y="4921"/>
                  </a:lnTo>
                  <a:cubicBezTo>
                    <a:pt x="41" y="4960"/>
                    <a:pt x="80" y="4980"/>
                    <a:pt x="120" y="4980"/>
                  </a:cubicBezTo>
                  <a:cubicBezTo>
                    <a:pt x="160" y="4980"/>
                    <a:pt x="200" y="4960"/>
                    <a:pt x="240" y="4921"/>
                  </a:cubicBezTo>
                  <a:cubicBezTo>
                    <a:pt x="399" y="4841"/>
                    <a:pt x="558" y="4761"/>
                    <a:pt x="638" y="4602"/>
                  </a:cubicBezTo>
                  <a:cubicBezTo>
                    <a:pt x="717" y="4682"/>
                    <a:pt x="717" y="4761"/>
                    <a:pt x="797" y="4761"/>
                  </a:cubicBezTo>
                  <a:lnTo>
                    <a:pt x="797" y="5398"/>
                  </a:lnTo>
                  <a:cubicBezTo>
                    <a:pt x="717" y="5319"/>
                    <a:pt x="638" y="5319"/>
                    <a:pt x="558" y="5319"/>
                  </a:cubicBezTo>
                  <a:cubicBezTo>
                    <a:pt x="478" y="5319"/>
                    <a:pt x="478" y="5398"/>
                    <a:pt x="558" y="5557"/>
                  </a:cubicBezTo>
                  <a:cubicBezTo>
                    <a:pt x="478" y="5717"/>
                    <a:pt x="399" y="5876"/>
                    <a:pt x="319" y="6035"/>
                  </a:cubicBezTo>
                  <a:cubicBezTo>
                    <a:pt x="240" y="6114"/>
                    <a:pt x="160" y="6194"/>
                    <a:pt x="1" y="6194"/>
                  </a:cubicBezTo>
                  <a:lnTo>
                    <a:pt x="1" y="6512"/>
                  </a:lnTo>
                  <a:cubicBezTo>
                    <a:pt x="44" y="6534"/>
                    <a:pt x="92" y="6544"/>
                    <a:pt x="141" y="6544"/>
                  </a:cubicBezTo>
                  <a:cubicBezTo>
                    <a:pt x="277" y="6544"/>
                    <a:pt x="420" y="6470"/>
                    <a:pt x="478" y="6353"/>
                  </a:cubicBezTo>
                  <a:cubicBezTo>
                    <a:pt x="558" y="6114"/>
                    <a:pt x="638" y="5955"/>
                    <a:pt x="638" y="5717"/>
                  </a:cubicBezTo>
                  <a:cubicBezTo>
                    <a:pt x="717" y="5796"/>
                    <a:pt x="717" y="5796"/>
                    <a:pt x="797" y="5876"/>
                  </a:cubicBezTo>
                  <a:lnTo>
                    <a:pt x="797" y="6592"/>
                  </a:lnTo>
                  <a:cubicBezTo>
                    <a:pt x="797" y="6672"/>
                    <a:pt x="797" y="6831"/>
                    <a:pt x="797" y="6910"/>
                  </a:cubicBezTo>
                  <a:cubicBezTo>
                    <a:pt x="797" y="7149"/>
                    <a:pt x="876" y="7388"/>
                    <a:pt x="876" y="7627"/>
                  </a:cubicBezTo>
                  <a:cubicBezTo>
                    <a:pt x="956" y="7866"/>
                    <a:pt x="1036" y="8184"/>
                    <a:pt x="1115" y="8423"/>
                  </a:cubicBezTo>
                  <a:cubicBezTo>
                    <a:pt x="1274" y="8821"/>
                    <a:pt x="1513" y="9219"/>
                    <a:pt x="1832" y="9458"/>
                  </a:cubicBezTo>
                  <a:cubicBezTo>
                    <a:pt x="1929" y="9513"/>
                    <a:pt x="2022" y="9537"/>
                    <a:pt x="2109" y="9537"/>
                  </a:cubicBezTo>
                  <a:cubicBezTo>
                    <a:pt x="2518" y="9537"/>
                    <a:pt x="2801" y="9004"/>
                    <a:pt x="2866" y="8741"/>
                  </a:cubicBezTo>
                  <a:cubicBezTo>
                    <a:pt x="2866" y="8502"/>
                    <a:pt x="2946" y="8343"/>
                    <a:pt x="2946" y="8104"/>
                  </a:cubicBezTo>
                  <a:cubicBezTo>
                    <a:pt x="2946" y="8025"/>
                    <a:pt x="2946" y="7866"/>
                    <a:pt x="2946" y="7786"/>
                  </a:cubicBezTo>
                  <a:lnTo>
                    <a:pt x="2946" y="7149"/>
                  </a:lnTo>
                  <a:lnTo>
                    <a:pt x="3105" y="7149"/>
                  </a:lnTo>
                  <a:cubicBezTo>
                    <a:pt x="3105" y="7468"/>
                    <a:pt x="3185" y="7706"/>
                    <a:pt x="3264" y="8025"/>
                  </a:cubicBezTo>
                  <a:cubicBezTo>
                    <a:pt x="3461" y="8418"/>
                    <a:pt x="3711" y="8703"/>
                    <a:pt x="3794" y="8703"/>
                  </a:cubicBezTo>
                  <a:cubicBezTo>
                    <a:pt x="3812" y="8703"/>
                    <a:pt x="3822" y="8690"/>
                    <a:pt x="3822" y="8662"/>
                  </a:cubicBezTo>
                  <a:cubicBezTo>
                    <a:pt x="3901" y="8582"/>
                    <a:pt x="3583" y="8264"/>
                    <a:pt x="3424" y="7866"/>
                  </a:cubicBezTo>
                  <a:cubicBezTo>
                    <a:pt x="3344" y="7627"/>
                    <a:pt x="3264" y="7388"/>
                    <a:pt x="3185" y="7070"/>
                  </a:cubicBezTo>
                  <a:cubicBezTo>
                    <a:pt x="3264" y="6990"/>
                    <a:pt x="3264" y="6910"/>
                    <a:pt x="3185" y="6831"/>
                  </a:cubicBezTo>
                  <a:cubicBezTo>
                    <a:pt x="3105" y="6751"/>
                    <a:pt x="3026" y="6672"/>
                    <a:pt x="2946" y="6672"/>
                  </a:cubicBezTo>
                  <a:lnTo>
                    <a:pt x="2946" y="6035"/>
                  </a:lnTo>
                  <a:lnTo>
                    <a:pt x="3105" y="6035"/>
                  </a:lnTo>
                  <a:cubicBezTo>
                    <a:pt x="3264" y="6274"/>
                    <a:pt x="3344" y="6592"/>
                    <a:pt x="3503" y="6831"/>
                  </a:cubicBezTo>
                  <a:cubicBezTo>
                    <a:pt x="3725" y="7164"/>
                    <a:pt x="3947" y="7303"/>
                    <a:pt x="4061" y="7303"/>
                  </a:cubicBezTo>
                  <a:cubicBezTo>
                    <a:pt x="4111" y="7303"/>
                    <a:pt x="4140" y="7277"/>
                    <a:pt x="4140" y="7229"/>
                  </a:cubicBezTo>
                  <a:cubicBezTo>
                    <a:pt x="4140" y="7070"/>
                    <a:pt x="3901" y="6910"/>
                    <a:pt x="3662" y="6592"/>
                  </a:cubicBezTo>
                  <a:cubicBezTo>
                    <a:pt x="3503" y="6353"/>
                    <a:pt x="3344" y="6114"/>
                    <a:pt x="3264" y="5876"/>
                  </a:cubicBezTo>
                  <a:cubicBezTo>
                    <a:pt x="3264" y="5796"/>
                    <a:pt x="3264" y="5637"/>
                    <a:pt x="3185" y="5637"/>
                  </a:cubicBezTo>
                  <a:lnTo>
                    <a:pt x="2946" y="5557"/>
                  </a:lnTo>
                  <a:cubicBezTo>
                    <a:pt x="3026" y="5478"/>
                    <a:pt x="3026" y="5478"/>
                    <a:pt x="2946" y="5478"/>
                  </a:cubicBezTo>
                  <a:cubicBezTo>
                    <a:pt x="2946" y="5159"/>
                    <a:pt x="2866" y="4921"/>
                    <a:pt x="2866" y="4682"/>
                  </a:cubicBezTo>
                  <a:lnTo>
                    <a:pt x="2946" y="4682"/>
                  </a:lnTo>
                  <a:cubicBezTo>
                    <a:pt x="3105" y="4921"/>
                    <a:pt x="3185" y="5239"/>
                    <a:pt x="3344" y="5478"/>
                  </a:cubicBezTo>
                  <a:cubicBezTo>
                    <a:pt x="3580" y="5773"/>
                    <a:pt x="3816" y="5937"/>
                    <a:pt x="3922" y="5937"/>
                  </a:cubicBezTo>
                  <a:cubicBezTo>
                    <a:pt x="3959" y="5937"/>
                    <a:pt x="3981" y="5917"/>
                    <a:pt x="3981" y="5876"/>
                  </a:cubicBezTo>
                  <a:cubicBezTo>
                    <a:pt x="3981" y="5717"/>
                    <a:pt x="3662" y="5557"/>
                    <a:pt x="3424" y="5239"/>
                  </a:cubicBezTo>
                  <a:cubicBezTo>
                    <a:pt x="3264" y="5000"/>
                    <a:pt x="3105" y="4761"/>
                    <a:pt x="3026" y="4523"/>
                  </a:cubicBezTo>
                  <a:cubicBezTo>
                    <a:pt x="3026" y="4443"/>
                    <a:pt x="3026" y="4284"/>
                    <a:pt x="2946" y="4284"/>
                  </a:cubicBezTo>
                  <a:lnTo>
                    <a:pt x="2707" y="4204"/>
                  </a:lnTo>
                  <a:cubicBezTo>
                    <a:pt x="2628" y="3886"/>
                    <a:pt x="2628" y="3727"/>
                    <a:pt x="2628" y="3647"/>
                  </a:cubicBezTo>
                  <a:cubicBezTo>
                    <a:pt x="2548" y="3567"/>
                    <a:pt x="2548" y="3488"/>
                    <a:pt x="2548" y="3329"/>
                  </a:cubicBezTo>
                  <a:cubicBezTo>
                    <a:pt x="2468" y="3169"/>
                    <a:pt x="2468" y="3010"/>
                    <a:pt x="2389" y="2931"/>
                  </a:cubicBezTo>
                  <a:cubicBezTo>
                    <a:pt x="2468" y="2851"/>
                    <a:pt x="2548" y="2771"/>
                    <a:pt x="2628" y="2771"/>
                  </a:cubicBezTo>
                  <a:cubicBezTo>
                    <a:pt x="2787" y="2692"/>
                    <a:pt x="3026" y="2533"/>
                    <a:pt x="3105" y="2373"/>
                  </a:cubicBezTo>
                  <a:cubicBezTo>
                    <a:pt x="3185" y="2135"/>
                    <a:pt x="3185" y="1896"/>
                    <a:pt x="3264" y="1657"/>
                  </a:cubicBezTo>
                  <a:cubicBezTo>
                    <a:pt x="3264" y="1486"/>
                    <a:pt x="3219" y="1407"/>
                    <a:pt x="3176" y="1407"/>
                  </a:cubicBezTo>
                  <a:cubicBezTo>
                    <a:pt x="3139" y="1407"/>
                    <a:pt x="3105" y="1467"/>
                    <a:pt x="3105" y="1578"/>
                  </a:cubicBezTo>
                  <a:cubicBezTo>
                    <a:pt x="3105" y="1816"/>
                    <a:pt x="3026" y="2135"/>
                    <a:pt x="2866" y="2373"/>
                  </a:cubicBezTo>
                  <a:cubicBezTo>
                    <a:pt x="2750" y="2490"/>
                    <a:pt x="2591" y="2564"/>
                    <a:pt x="2420" y="2564"/>
                  </a:cubicBezTo>
                  <a:cubicBezTo>
                    <a:pt x="2358" y="2564"/>
                    <a:pt x="2294" y="2554"/>
                    <a:pt x="2230" y="2533"/>
                  </a:cubicBezTo>
                  <a:cubicBezTo>
                    <a:pt x="2150" y="2453"/>
                    <a:pt x="2070" y="2294"/>
                    <a:pt x="1911" y="2214"/>
                  </a:cubicBezTo>
                  <a:cubicBezTo>
                    <a:pt x="1832" y="2214"/>
                    <a:pt x="1752" y="2135"/>
                    <a:pt x="1752" y="2135"/>
                  </a:cubicBezTo>
                  <a:lnTo>
                    <a:pt x="1593" y="2135"/>
                  </a:lnTo>
                  <a:cubicBezTo>
                    <a:pt x="1354" y="1896"/>
                    <a:pt x="1195" y="1578"/>
                    <a:pt x="1036" y="1259"/>
                  </a:cubicBezTo>
                  <a:cubicBezTo>
                    <a:pt x="876" y="941"/>
                    <a:pt x="797" y="543"/>
                    <a:pt x="797" y="224"/>
                  </a:cubicBezTo>
                  <a:cubicBezTo>
                    <a:pt x="797" y="86"/>
                    <a:pt x="743" y="1"/>
                    <a:pt x="698" y="1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6184450" y="3116050"/>
              <a:ext cx="171175" cy="337550"/>
            </a:xfrm>
            <a:custGeom>
              <a:avLst/>
              <a:gdLst/>
              <a:ahLst/>
              <a:cxnLst/>
              <a:rect l="l" t="t" r="r" b="b"/>
              <a:pathLst>
                <a:path w="6847" h="13502" extrusionOk="0">
                  <a:moveTo>
                    <a:pt x="1" y="0"/>
                  </a:moveTo>
                  <a:lnTo>
                    <a:pt x="1" y="1194"/>
                  </a:lnTo>
                  <a:cubicBezTo>
                    <a:pt x="242" y="1146"/>
                    <a:pt x="483" y="1120"/>
                    <a:pt x="719" y="1120"/>
                  </a:cubicBezTo>
                  <a:cubicBezTo>
                    <a:pt x="1264" y="1120"/>
                    <a:pt x="1786" y="1259"/>
                    <a:pt x="2230" y="1592"/>
                  </a:cubicBezTo>
                  <a:cubicBezTo>
                    <a:pt x="4299" y="2786"/>
                    <a:pt x="6050" y="6129"/>
                    <a:pt x="6050" y="8994"/>
                  </a:cubicBezTo>
                  <a:cubicBezTo>
                    <a:pt x="6050" y="11134"/>
                    <a:pt x="5074" y="12386"/>
                    <a:pt x="3718" y="12386"/>
                  </a:cubicBezTo>
                  <a:cubicBezTo>
                    <a:pt x="3258" y="12386"/>
                    <a:pt x="2754" y="12242"/>
                    <a:pt x="2230" y="11939"/>
                  </a:cubicBezTo>
                  <a:cubicBezTo>
                    <a:pt x="1274" y="11382"/>
                    <a:pt x="558" y="10666"/>
                    <a:pt x="1" y="9790"/>
                  </a:cubicBezTo>
                  <a:lnTo>
                    <a:pt x="1" y="10984"/>
                  </a:lnTo>
                  <a:cubicBezTo>
                    <a:pt x="638" y="11780"/>
                    <a:pt x="1354" y="12417"/>
                    <a:pt x="2230" y="12974"/>
                  </a:cubicBezTo>
                  <a:cubicBezTo>
                    <a:pt x="2866" y="13332"/>
                    <a:pt x="3473" y="13502"/>
                    <a:pt x="4025" y="13502"/>
                  </a:cubicBezTo>
                  <a:cubicBezTo>
                    <a:pt x="5682" y="13502"/>
                    <a:pt x="6846" y="11979"/>
                    <a:pt x="6846" y="9472"/>
                  </a:cubicBezTo>
                  <a:cubicBezTo>
                    <a:pt x="6846" y="6049"/>
                    <a:pt x="4777" y="2070"/>
                    <a:pt x="2230" y="557"/>
                  </a:cubicBezTo>
                  <a:cubicBezTo>
                    <a:pt x="1513" y="159"/>
                    <a:pt x="797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6184450" y="3215525"/>
              <a:ext cx="141325" cy="129375"/>
            </a:xfrm>
            <a:custGeom>
              <a:avLst/>
              <a:gdLst/>
              <a:ahLst/>
              <a:cxnLst/>
              <a:rect l="l" t="t" r="r" b="b"/>
              <a:pathLst>
                <a:path w="5653" h="5175" extrusionOk="0">
                  <a:moveTo>
                    <a:pt x="5095" y="1"/>
                  </a:moveTo>
                  <a:lnTo>
                    <a:pt x="1" y="3742"/>
                  </a:lnTo>
                  <a:lnTo>
                    <a:pt x="1" y="5175"/>
                  </a:lnTo>
                  <a:lnTo>
                    <a:pt x="5652" y="1036"/>
                  </a:lnTo>
                  <a:lnTo>
                    <a:pt x="5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6421250" y="3517975"/>
              <a:ext cx="39825" cy="58075"/>
            </a:xfrm>
            <a:custGeom>
              <a:avLst/>
              <a:gdLst/>
              <a:ahLst/>
              <a:cxnLst/>
              <a:rect l="l" t="t" r="r" b="b"/>
              <a:pathLst>
                <a:path w="1593" h="2323" extrusionOk="0">
                  <a:moveTo>
                    <a:pt x="1066" y="1"/>
                  </a:moveTo>
                  <a:cubicBezTo>
                    <a:pt x="979" y="1"/>
                    <a:pt x="888" y="26"/>
                    <a:pt x="797" y="81"/>
                  </a:cubicBezTo>
                  <a:cubicBezTo>
                    <a:pt x="319" y="479"/>
                    <a:pt x="1" y="1036"/>
                    <a:pt x="1" y="1673"/>
                  </a:cubicBezTo>
                  <a:cubicBezTo>
                    <a:pt x="1" y="2085"/>
                    <a:pt x="175" y="2322"/>
                    <a:pt x="458" y="2322"/>
                  </a:cubicBezTo>
                  <a:cubicBezTo>
                    <a:pt x="558" y="2322"/>
                    <a:pt x="672" y="2293"/>
                    <a:pt x="797" y="2230"/>
                  </a:cubicBezTo>
                  <a:cubicBezTo>
                    <a:pt x="1274" y="1912"/>
                    <a:pt x="1593" y="1355"/>
                    <a:pt x="1593" y="718"/>
                  </a:cubicBezTo>
                  <a:cubicBezTo>
                    <a:pt x="1593" y="288"/>
                    <a:pt x="1356" y="1"/>
                    <a:pt x="1066" y="1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5"/>
            <p:cNvSpPr/>
            <p:nvPr/>
          </p:nvSpPr>
          <p:spPr>
            <a:xfrm>
              <a:off x="6429225" y="3520000"/>
              <a:ext cx="39825" cy="65675"/>
            </a:xfrm>
            <a:custGeom>
              <a:avLst/>
              <a:gdLst/>
              <a:ahLst/>
              <a:cxnLst/>
              <a:rect l="l" t="t" r="r" b="b"/>
              <a:pathLst>
                <a:path w="1593" h="2627" extrusionOk="0">
                  <a:moveTo>
                    <a:pt x="1035" y="0"/>
                  </a:moveTo>
                  <a:lnTo>
                    <a:pt x="0" y="2229"/>
                  </a:lnTo>
                  <a:lnTo>
                    <a:pt x="637" y="2627"/>
                  </a:lnTo>
                  <a:lnTo>
                    <a:pt x="1592" y="398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6437175" y="3528425"/>
              <a:ext cx="39825" cy="58425"/>
            </a:xfrm>
            <a:custGeom>
              <a:avLst/>
              <a:gdLst/>
              <a:ahLst/>
              <a:cxnLst/>
              <a:rect l="l" t="t" r="r" b="b"/>
              <a:pathLst>
                <a:path w="1593" h="2337" extrusionOk="0">
                  <a:moveTo>
                    <a:pt x="1177" y="0"/>
                  </a:moveTo>
                  <a:cubicBezTo>
                    <a:pt x="1067" y="0"/>
                    <a:pt x="939" y="46"/>
                    <a:pt x="797" y="141"/>
                  </a:cubicBezTo>
                  <a:cubicBezTo>
                    <a:pt x="319" y="459"/>
                    <a:pt x="1" y="1016"/>
                    <a:pt x="1" y="1653"/>
                  </a:cubicBezTo>
                  <a:cubicBezTo>
                    <a:pt x="1" y="2058"/>
                    <a:pt x="211" y="2337"/>
                    <a:pt x="478" y="2337"/>
                  </a:cubicBezTo>
                  <a:cubicBezTo>
                    <a:pt x="579" y="2337"/>
                    <a:pt x="688" y="2297"/>
                    <a:pt x="797" y="2210"/>
                  </a:cubicBezTo>
                  <a:cubicBezTo>
                    <a:pt x="1274" y="1892"/>
                    <a:pt x="1593" y="1335"/>
                    <a:pt x="1593" y="698"/>
                  </a:cubicBezTo>
                  <a:cubicBezTo>
                    <a:pt x="1593" y="251"/>
                    <a:pt x="1436" y="0"/>
                    <a:pt x="1177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6451100" y="3546250"/>
              <a:ext cx="17950" cy="26225"/>
            </a:xfrm>
            <a:custGeom>
              <a:avLst/>
              <a:gdLst/>
              <a:ahLst/>
              <a:cxnLst/>
              <a:rect l="l" t="t" r="r" b="b"/>
              <a:pathLst>
                <a:path w="718" h="1049" extrusionOk="0">
                  <a:moveTo>
                    <a:pt x="499" y="0"/>
                  </a:moveTo>
                  <a:cubicBezTo>
                    <a:pt x="446" y="0"/>
                    <a:pt x="386" y="20"/>
                    <a:pt x="319" y="64"/>
                  </a:cubicBezTo>
                  <a:cubicBezTo>
                    <a:pt x="80" y="224"/>
                    <a:pt x="1" y="462"/>
                    <a:pt x="1" y="701"/>
                  </a:cubicBezTo>
                  <a:cubicBezTo>
                    <a:pt x="1" y="944"/>
                    <a:pt x="94" y="1048"/>
                    <a:pt x="209" y="1048"/>
                  </a:cubicBezTo>
                  <a:cubicBezTo>
                    <a:pt x="244" y="1048"/>
                    <a:pt x="282" y="1038"/>
                    <a:pt x="319" y="1020"/>
                  </a:cubicBezTo>
                  <a:cubicBezTo>
                    <a:pt x="558" y="860"/>
                    <a:pt x="717" y="542"/>
                    <a:pt x="717" y="303"/>
                  </a:cubicBezTo>
                  <a:cubicBezTo>
                    <a:pt x="717" y="131"/>
                    <a:pt x="634" y="0"/>
                    <a:pt x="499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6321775" y="1490300"/>
              <a:ext cx="439775" cy="936025"/>
            </a:xfrm>
            <a:custGeom>
              <a:avLst/>
              <a:gdLst/>
              <a:ahLst/>
              <a:cxnLst/>
              <a:rect l="l" t="t" r="r" b="b"/>
              <a:pathLst>
                <a:path w="17591" h="37441" extrusionOk="0">
                  <a:moveTo>
                    <a:pt x="13850" y="0"/>
                  </a:moveTo>
                  <a:cubicBezTo>
                    <a:pt x="11939" y="796"/>
                    <a:pt x="10268" y="1990"/>
                    <a:pt x="8915" y="3582"/>
                  </a:cubicBezTo>
                  <a:cubicBezTo>
                    <a:pt x="7164" y="5890"/>
                    <a:pt x="6368" y="12258"/>
                    <a:pt x="6607" y="14009"/>
                  </a:cubicBezTo>
                  <a:cubicBezTo>
                    <a:pt x="6925" y="15044"/>
                    <a:pt x="6766" y="16238"/>
                    <a:pt x="6209" y="17193"/>
                  </a:cubicBezTo>
                  <a:cubicBezTo>
                    <a:pt x="5174" y="18705"/>
                    <a:pt x="5651" y="18466"/>
                    <a:pt x="5651" y="19581"/>
                  </a:cubicBezTo>
                  <a:cubicBezTo>
                    <a:pt x="5651" y="20456"/>
                    <a:pt x="5253" y="20218"/>
                    <a:pt x="4776" y="21014"/>
                  </a:cubicBezTo>
                  <a:cubicBezTo>
                    <a:pt x="3900" y="22287"/>
                    <a:pt x="4776" y="22924"/>
                    <a:pt x="4617" y="23401"/>
                  </a:cubicBezTo>
                  <a:cubicBezTo>
                    <a:pt x="4219" y="24834"/>
                    <a:pt x="1592" y="29769"/>
                    <a:pt x="1274" y="30963"/>
                  </a:cubicBezTo>
                  <a:cubicBezTo>
                    <a:pt x="0" y="35420"/>
                    <a:pt x="2229" y="36614"/>
                    <a:pt x="5492" y="37410"/>
                  </a:cubicBezTo>
                  <a:cubicBezTo>
                    <a:pt x="5582" y="37431"/>
                    <a:pt x="5672" y="37440"/>
                    <a:pt x="5763" y="37440"/>
                  </a:cubicBezTo>
                  <a:cubicBezTo>
                    <a:pt x="8186" y="37440"/>
                    <a:pt x="11143" y="30565"/>
                    <a:pt x="11143" y="30565"/>
                  </a:cubicBezTo>
                  <a:cubicBezTo>
                    <a:pt x="11143" y="30565"/>
                    <a:pt x="17591" y="4378"/>
                    <a:pt x="13850" y="0"/>
                  </a:cubicBez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6334725" y="3621475"/>
              <a:ext cx="373100" cy="205125"/>
            </a:xfrm>
            <a:custGeom>
              <a:avLst/>
              <a:gdLst/>
              <a:ahLst/>
              <a:cxnLst/>
              <a:rect l="l" t="t" r="r" b="b"/>
              <a:pathLst>
                <a:path w="14924" h="8205" extrusionOk="0">
                  <a:moveTo>
                    <a:pt x="14924" y="0"/>
                  </a:moveTo>
                  <a:lnTo>
                    <a:pt x="7203" y="319"/>
                  </a:lnTo>
                  <a:cubicBezTo>
                    <a:pt x="7203" y="319"/>
                    <a:pt x="6009" y="1752"/>
                    <a:pt x="4258" y="3343"/>
                  </a:cubicBezTo>
                  <a:cubicBezTo>
                    <a:pt x="2507" y="4935"/>
                    <a:pt x="2268" y="5333"/>
                    <a:pt x="756" y="6687"/>
                  </a:cubicBezTo>
                  <a:cubicBezTo>
                    <a:pt x="0" y="7517"/>
                    <a:pt x="535" y="8205"/>
                    <a:pt x="2020" y="8205"/>
                  </a:cubicBezTo>
                  <a:cubicBezTo>
                    <a:pt x="2100" y="8205"/>
                    <a:pt x="2183" y="8203"/>
                    <a:pt x="2268" y="8199"/>
                  </a:cubicBezTo>
                  <a:cubicBezTo>
                    <a:pt x="4417" y="7960"/>
                    <a:pt x="6566" y="7562"/>
                    <a:pt x="8636" y="6846"/>
                  </a:cubicBezTo>
                  <a:cubicBezTo>
                    <a:pt x="10307" y="6129"/>
                    <a:pt x="11899" y="5333"/>
                    <a:pt x="13491" y="4299"/>
                  </a:cubicBezTo>
                  <a:cubicBezTo>
                    <a:pt x="14128" y="3901"/>
                    <a:pt x="14685" y="3264"/>
                    <a:pt x="14924" y="2548"/>
                  </a:cubicBezTo>
                  <a:lnTo>
                    <a:pt x="14924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6932925" y="3537900"/>
              <a:ext cx="340025" cy="242875"/>
            </a:xfrm>
            <a:custGeom>
              <a:avLst/>
              <a:gdLst/>
              <a:ahLst/>
              <a:cxnLst/>
              <a:rect l="l" t="t" r="r" b="b"/>
              <a:pathLst>
                <a:path w="13601" h="9715" extrusionOk="0">
                  <a:moveTo>
                    <a:pt x="12805" y="0"/>
                  </a:moveTo>
                  <a:lnTo>
                    <a:pt x="6358" y="1433"/>
                  </a:lnTo>
                  <a:cubicBezTo>
                    <a:pt x="5641" y="2468"/>
                    <a:pt x="4766" y="3423"/>
                    <a:pt x="3890" y="4219"/>
                  </a:cubicBezTo>
                  <a:cubicBezTo>
                    <a:pt x="2617" y="5413"/>
                    <a:pt x="1502" y="6766"/>
                    <a:pt x="468" y="8199"/>
                  </a:cubicBezTo>
                  <a:cubicBezTo>
                    <a:pt x="159" y="8584"/>
                    <a:pt x="0" y="9715"/>
                    <a:pt x="1434" y="9715"/>
                  </a:cubicBezTo>
                  <a:cubicBezTo>
                    <a:pt x="1482" y="9715"/>
                    <a:pt x="1531" y="9714"/>
                    <a:pt x="1582" y="9711"/>
                  </a:cubicBezTo>
                  <a:cubicBezTo>
                    <a:pt x="3413" y="9552"/>
                    <a:pt x="5243" y="9074"/>
                    <a:pt x="6915" y="8438"/>
                  </a:cubicBezTo>
                  <a:cubicBezTo>
                    <a:pt x="8984" y="7721"/>
                    <a:pt x="10736" y="5652"/>
                    <a:pt x="11929" y="4856"/>
                  </a:cubicBezTo>
                  <a:cubicBezTo>
                    <a:pt x="12725" y="4299"/>
                    <a:pt x="13362" y="3423"/>
                    <a:pt x="13601" y="2468"/>
                  </a:cubicBezTo>
                  <a:lnTo>
                    <a:pt x="12805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39175" y="1535175"/>
              <a:ext cx="825825" cy="2148000"/>
            </a:xfrm>
            <a:custGeom>
              <a:avLst/>
              <a:gdLst/>
              <a:ahLst/>
              <a:cxnLst/>
              <a:rect l="l" t="t" r="r" b="b"/>
              <a:pathLst>
                <a:path w="33033" h="85920" extrusionOk="0">
                  <a:moveTo>
                    <a:pt x="13735" y="0"/>
                  </a:moveTo>
                  <a:cubicBezTo>
                    <a:pt x="12715" y="0"/>
                    <a:pt x="11669" y="144"/>
                    <a:pt x="10666" y="514"/>
                  </a:cubicBezTo>
                  <a:cubicBezTo>
                    <a:pt x="10666" y="514"/>
                    <a:pt x="6527" y="1867"/>
                    <a:pt x="5890" y="8234"/>
                  </a:cubicBezTo>
                  <a:cubicBezTo>
                    <a:pt x="5652" y="10224"/>
                    <a:pt x="5254" y="16592"/>
                    <a:pt x="5254" y="21606"/>
                  </a:cubicBezTo>
                  <a:cubicBezTo>
                    <a:pt x="5174" y="26541"/>
                    <a:pt x="4776" y="31556"/>
                    <a:pt x="4060" y="36491"/>
                  </a:cubicBezTo>
                  <a:cubicBezTo>
                    <a:pt x="3184" y="42779"/>
                    <a:pt x="2149" y="49067"/>
                    <a:pt x="1513" y="53445"/>
                  </a:cubicBezTo>
                  <a:cubicBezTo>
                    <a:pt x="0" y="63474"/>
                    <a:pt x="1751" y="83771"/>
                    <a:pt x="1751" y="83771"/>
                  </a:cubicBezTo>
                  <a:cubicBezTo>
                    <a:pt x="1751" y="83771"/>
                    <a:pt x="1990" y="85920"/>
                    <a:pt x="5731" y="85920"/>
                  </a:cubicBezTo>
                  <a:cubicBezTo>
                    <a:pt x="8597" y="85920"/>
                    <a:pt x="10746" y="83373"/>
                    <a:pt x="10746" y="83373"/>
                  </a:cubicBezTo>
                  <a:cubicBezTo>
                    <a:pt x="10746" y="83373"/>
                    <a:pt x="10746" y="70319"/>
                    <a:pt x="12417" y="63792"/>
                  </a:cubicBezTo>
                  <a:cubicBezTo>
                    <a:pt x="12656" y="62758"/>
                    <a:pt x="11621" y="61802"/>
                    <a:pt x="12019" y="61166"/>
                  </a:cubicBezTo>
                  <a:cubicBezTo>
                    <a:pt x="12417" y="60608"/>
                    <a:pt x="13850" y="60290"/>
                    <a:pt x="13850" y="58141"/>
                  </a:cubicBezTo>
                  <a:lnTo>
                    <a:pt x="13850" y="46122"/>
                  </a:lnTo>
                  <a:cubicBezTo>
                    <a:pt x="13850" y="46122"/>
                    <a:pt x="16795" y="58061"/>
                    <a:pt x="17830" y="62837"/>
                  </a:cubicBezTo>
                  <a:cubicBezTo>
                    <a:pt x="18944" y="68011"/>
                    <a:pt x="23799" y="82179"/>
                    <a:pt x="23799" y="82179"/>
                  </a:cubicBezTo>
                  <a:cubicBezTo>
                    <a:pt x="23799" y="82179"/>
                    <a:pt x="25479" y="84106"/>
                    <a:pt x="27788" y="84106"/>
                  </a:cubicBezTo>
                  <a:cubicBezTo>
                    <a:pt x="28410" y="84106"/>
                    <a:pt x="29077" y="83966"/>
                    <a:pt x="29769" y="83612"/>
                  </a:cubicBezTo>
                  <a:cubicBezTo>
                    <a:pt x="33033" y="81940"/>
                    <a:pt x="32475" y="80109"/>
                    <a:pt x="32475" y="80109"/>
                  </a:cubicBezTo>
                  <a:cubicBezTo>
                    <a:pt x="32475" y="74140"/>
                    <a:pt x="31520" y="68250"/>
                    <a:pt x="29530" y="62598"/>
                  </a:cubicBezTo>
                  <a:cubicBezTo>
                    <a:pt x="29212" y="61643"/>
                    <a:pt x="28018" y="60688"/>
                    <a:pt x="27540" y="59653"/>
                  </a:cubicBezTo>
                  <a:cubicBezTo>
                    <a:pt x="27540" y="58698"/>
                    <a:pt x="27779" y="58300"/>
                    <a:pt x="27700" y="57425"/>
                  </a:cubicBezTo>
                  <a:cubicBezTo>
                    <a:pt x="27222" y="52012"/>
                    <a:pt x="26585" y="42381"/>
                    <a:pt x="26506" y="40471"/>
                  </a:cubicBezTo>
                  <a:cubicBezTo>
                    <a:pt x="26347" y="33705"/>
                    <a:pt x="25073" y="32511"/>
                    <a:pt x="24993" y="28850"/>
                  </a:cubicBezTo>
                  <a:cubicBezTo>
                    <a:pt x="24914" y="24074"/>
                    <a:pt x="28575" y="12533"/>
                    <a:pt x="27540" y="10065"/>
                  </a:cubicBezTo>
                  <a:cubicBezTo>
                    <a:pt x="26028" y="6722"/>
                    <a:pt x="23640" y="3857"/>
                    <a:pt x="20616" y="1787"/>
                  </a:cubicBezTo>
                  <a:cubicBezTo>
                    <a:pt x="20616" y="1787"/>
                    <a:pt x="17331" y="0"/>
                    <a:pt x="1373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602350" y="1390800"/>
              <a:ext cx="248750" cy="302500"/>
            </a:xfrm>
            <a:custGeom>
              <a:avLst/>
              <a:gdLst/>
              <a:ahLst/>
              <a:cxnLst/>
              <a:rect l="l" t="t" r="r" b="b"/>
              <a:pathLst>
                <a:path w="9950" h="12100" extrusionOk="0">
                  <a:moveTo>
                    <a:pt x="0" y="0"/>
                  </a:moveTo>
                  <a:cubicBezTo>
                    <a:pt x="0" y="0"/>
                    <a:pt x="1194" y="7482"/>
                    <a:pt x="3025" y="8995"/>
                  </a:cubicBezTo>
                  <a:cubicBezTo>
                    <a:pt x="4855" y="10507"/>
                    <a:pt x="7323" y="12099"/>
                    <a:pt x="7323" y="12099"/>
                  </a:cubicBezTo>
                  <a:cubicBezTo>
                    <a:pt x="7323" y="12099"/>
                    <a:pt x="9950" y="5891"/>
                    <a:pt x="8596" y="3025"/>
                  </a:cubicBezTo>
                  <a:cubicBezTo>
                    <a:pt x="7323" y="1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8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6763525" y="1444525"/>
              <a:ext cx="197025" cy="268750"/>
            </a:xfrm>
            <a:custGeom>
              <a:avLst/>
              <a:gdLst/>
              <a:ahLst/>
              <a:cxnLst/>
              <a:rect l="l" t="t" r="r" b="b"/>
              <a:pathLst>
                <a:path w="7881" h="10750" extrusionOk="0">
                  <a:moveTo>
                    <a:pt x="6686" y="1"/>
                  </a:moveTo>
                  <a:lnTo>
                    <a:pt x="876" y="4219"/>
                  </a:lnTo>
                  <a:lnTo>
                    <a:pt x="0" y="9234"/>
                  </a:lnTo>
                  <a:cubicBezTo>
                    <a:pt x="0" y="9234"/>
                    <a:pt x="1348" y="10749"/>
                    <a:pt x="3062" y="10749"/>
                  </a:cubicBezTo>
                  <a:cubicBezTo>
                    <a:pt x="3705" y="10749"/>
                    <a:pt x="4400" y="10536"/>
                    <a:pt x="5095" y="9950"/>
                  </a:cubicBezTo>
                  <a:cubicBezTo>
                    <a:pt x="7562" y="7801"/>
                    <a:pt x="7880" y="6846"/>
                    <a:pt x="7880" y="6846"/>
                  </a:cubicBezTo>
                  <a:lnTo>
                    <a:pt x="6686" y="1"/>
                  </a:lnTo>
                  <a:close/>
                </a:path>
              </a:pathLst>
            </a:custGeom>
            <a:solidFill>
              <a:srgbClr val="FFA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6602225" y="1227975"/>
              <a:ext cx="348375" cy="387150"/>
            </a:xfrm>
            <a:custGeom>
              <a:avLst/>
              <a:gdLst/>
              <a:ahLst/>
              <a:cxnLst/>
              <a:rect l="l" t="t" r="r" b="b"/>
              <a:pathLst>
                <a:path w="13935" h="15486" extrusionOk="0">
                  <a:moveTo>
                    <a:pt x="7365" y="1"/>
                  </a:moveTo>
                  <a:cubicBezTo>
                    <a:pt x="4922" y="1"/>
                    <a:pt x="2586" y="1580"/>
                    <a:pt x="1836" y="4205"/>
                  </a:cubicBezTo>
                  <a:cubicBezTo>
                    <a:pt x="1" y="9270"/>
                    <a:pt x="4055" y="15486"/>
                    <a:pt x="6819" y="15486"/>
                  </a:cubicBezTo>
                  <a:cubicBezTo>
                    <a:pt x="7053" y="15486"/>
                    <a:pt x="7277" y="15441"/>
                    <a:pt x="7487" y="15349"/>
                  </a:cubicBezTo>
                  <a:cubicBezTo>
                    <a:pt x="8920" y="14712"/>
                    <a:pt x="12024" y="12404"/>
                    <a:pt x="12900" y="9538"/>
                  </a:cubicBezTo>
                  <a:cubicBezTo>
                    <a:pt x="13934" y="6275"/>
                    <a:pt x="12502" y="2374"/>
                    <a:pt x="10830" y="1181"/>
                  </a:cubicBezTo>
                  <a:cubicBezTo>
                    <a:pt x="9763" y="374"/>
                    <a:pt x="8551" y="1"/>
                    <a:pt x="7365" y="1"/>
                  </a:cubicBezTo>
                  <a:close/>
                </a:path>
              </a:pathLst>
            </a:custGeom>
            <a:solidFill>
              <a:srgbClr val="FFB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6616275" y="1187375"/>
              <a:ext cx="356200" cy="277075"/>
            </a:xfrm>
            <a:custGeom>
              <a:avLst/>
              <a:gdLst/>
              <a:ahLst/>
              <a:cxnLst/>
              <a:rect l="l" t="t" r="r" b="b"/>
              <a:pathLst>
                <a:path w="14248" h="11083" extrusionOk="0">
                  <a:moveTo>
                    <a:pt x="7190" y="1"/>
                  </a:moveTo>
                  <a:cubicBezTo>
                    <a:pt x="7050" y="1"/>
                    <a:pt x="6909" y="7"/>
                    <a:pt x="6766" y="19"/>
                  </a:cubicBezTo>
                  <a:cubicBezTo>
                    <a:pt x="2945" y="417"/>
                    <a:pt x="717" y="2964"/>
                    <a:pt x="239" y="5113"/>
                  </a:cubicBezTo>
                  <a:cubicBezTo>
                    <a:pt x="0" y="5988"/>
                    <a:pt x="239" y="6944"/>
                    <a:pt x="796" y="7580"/>
                  </a:cubicBezTo>
                  <a:cubicBezTo>
                    <a:pt x="1707" y="8612"/>
                    <a:pt x="3034" y="9181"/>
                    <a:pt x="4390" y="9181"/>
                  </a:cubicBezTo>
                  <a:cubicBezTo>
                    <a:pt x="4812" y="9181"/>
                    <a:pt x="5236" y="9126"/>
                    <a:pt x="5652" y="9013"/>
                  </a:cubicBezTo>
                  <a:cubicBezTo>
                    <a:pt x="6925" y="8854"/>
                    <a:pt x="8199" y="8376"/>
                    <a:pt x="9313" y="7660"/>
                  </a:cubicBezTo>
                  <a:lnTo>
                    <a:pt x="9791" y="10605"/>
                  </a:lnTo>
                  <a:cubicBezTo>
                    <a:pt x="10029" y="10525"/>
                    <a:pt x="10348" y="10446"/>
                    <a:pt x="10507" y="10287"/>
                  </a:cubicBezTo>
                  <a:cubicBezTo>
                    <a:pt x="10569" y="9420"/>
                    <a:pt x="10823" y="8986"/>
                    <a:pt x="11233" y="8986"/>
                  </a:cubicBezTo>
                  <a:cubicBezTo>
                    <a:pt x="11350" y="8986"/>
                    <a:pt x="11480" y="9022"/>
                    <a:pt x="11621" y="9093"/>
                  </a:cubicBezTo>
                  <a:cubicBezTo>
                    <a:pt x="12258" y="9491"/>
                    <a:pt x="12338" y="11083"/>
                    <a:pt x="12338" y="11083"/>
                  </a:cubicBezTo>
                  <a:cubicBezTo>
                    <a:pt x="13691" y="9650"/>
                    <a:pt x="14248" y="7660"/>
                    <a:pt x="13770" y="5750"/>
                  </a:cubicBezTo>
                  <a:cubicBezTo>
                    <a:pt x="13387" y="3834"/>
                    <a:pt x="10792" y="1"/>
                    <a:pt x="7190" y="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6826875" y="1705175"/>
              <a:ext cx="404300" cy="926600"/>
            </a:xfrm>
            <a:custGeom>
              <a:avLst/>
              <a:gdLst/>
              <a:ahLst/>
              <a:cxnLst/>
              <a:rect l="l" t="t" r="r" b="b"/>
              <a:pathLst>
                <a:path w="16172" h="37064" extrusionOk="0">
                  <a:moveTo>
                    <a:pt x="10300" y="1"/>
                  </a:moveTo>
                  <a:cubicBezTo>
                    <a:pt x="8837" y="1"/>
                    <a:pt x="6151" y="3766"/>
                    <a:pt x="4869" y="8041"/>
                  </a:cubicBezTo>
                  <a:cubicBezTo>
                    <a:pt x="3436" y="12737"/>
                    <a:pt x="5506" y="14886"/>
                    <a:pt x="4869" y="18945"/>
                  </a:cubicBezTo>
                  <a:cubicBezTo>
                    <a:pt x="4710" y="19662"/>
                    <a:pt x="3834" y="20617"/>
                    <a:pt x="3516" y="21492"/>
                  </a:cubicBezTo>
                  <a:cubicBezTo>
                    <a:pt x="3277" y="22288"/>
                    <a:pt x="3914" y="23244"/>
                    <a:pt x="3675" y="24040"/>
                  </a:cubicBezTo>
                  <a:cubicBezTo>
                    <a:pt x="2720" y="27144"/>
                    <a:pt x="969" y="30089"/>
                    <a:pt x="411" y="32716"/>
                  </a:cubicBezTo>
                  <a:cubicBezTo>
                    <a:pt x="0" y="34565"/>
                    <a:pt x="3010" y="37064"/>
                    <a:pt x="5176" y="37064"/>
                  </a:cubicBezTo>
                  <a:cubicBezTo>
                    <a:pt x="5526" y="37064"/>
                    <a:pt x="5854" y="36999"/>
                    <a:pt x="6142" y="36854"/>
                  </a:cubicBezTo>
                  <a:cubicBezTo>
                    <a:pt x="9167" y="35342"/>
                    <a:pt x="10679" y="31362"/>
                    <a:pt x="13386" y="26905"/>
                  </a:cubicBezTo>
                  <a:cubicBezTo>
                    <a:pt x="14818" y="24597"/>
                    <a:pt x="15614" y="21890"/>
                    <a:pt x="15535" y="19184"/>
                  </a:cubicBezTo>
                  <a:cubicBezTo>
                    <a:pt x="15614" y="15125"/>
                    <a:pt x="16171" y="10906"/>
                    <a:pt x="15694" y="8678"/>
                  </a:cubicBezTo>
                  <a:cubicBezTo>
                    <a:pt x="14659" y="5016"/>
                    <a:pt x="13943" y="2628"/>
                    <a:pt x="10759" y="161"/>
                  </a:cubicBezTo>
                  <a:cubicBezTo>
                    <a:pt x="10625" y="52"/>
                    <a:pt x="10471" y="1"/>
                    <a:pt x="10300" y="1"/>
                  </a:cubicBez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6590400" y="1103900"/>
              <a:ext cx="445775" cy="633225"/>
            </a:xfrm>
            <a:custGeom>
              <a:avLst/>
              <a:gdLst/>
              <a:ahLst/>
              <a:cxnLst/>
              <a:rect l="l" t="t" r="r" b="b"/>
              <a:pathLst>
                <a:path w="17831" h="25329" extrusionOk="0">
                  <a:moveTo>
                    <a:pt x="8465" y="0"/>
                  </a:moveTo>
                  <a:cubicBezTo>
                    <a:pt x="7624" y="0"/>
                    <a:pt x="6775" y="252"/>
                    <a:pt x="5970" y="811"/>
                  </a:cubicBezTo>
                  <a:cubicBezTo>
                    <a:pt x="3105" y="2801"/>
                    <a:pt x="1" y="7417"/>
                    <a:pt x="478" y="11476"/>
                  </a:cubicBezTo>
                  <a:cubicBezTo>
                    <a:pt x="478" y="11476"/>
                    <a:pt x="6289" y="13387"/>
                    <a:pt x="8756" y="15456"/>
                  </a:cubicBezTo>
                  <a:cubicBezTo>
                    <a:pt x="11622" y="17924"/>
                    <a:pt x="12020" y="21426"/>
                    <a:pt x="10109" y="23018"/>
                  </a:cubicBezTo>
                  <a:cubicBezTo>
                    <a:pt x="9639" y="23429"/>
                    <a:pt x="9038" y="23667"/>
                    <a:pt x="8436" y="23667"/>
                  </a:cubicBezTo>
                  <a:cubicBezTo>
                    <a:pt x="8222" y="23667"/>
                    <a:pt x="8009" y="23637"/>
                    <a:pt x="7801" y="23575"/>
                  </a:cubicBezTo>
                  <a:lnTo>
                    <a:pt x="7801" y="23575"/>
                  </a:lnTo>
                  <a:cubicBezTo>
                    <a:pt x="7801" y="23575"/>
                    <a:pt x="8970" y="25328"/>
                    <a:pt x="11095" y="25328"/>
                  </a:cubicBezTo>
                  <a:cubicBezTo>
                    <a:pt x="11905" y="25328"/>
                    <a:pt x="12854" y="25074"/>
                    <a:pt x="13930" y="24371"/>
                  </a:cubicBezTo>
                  <a:lnTo>
                    <a:pt x="17830" y="21904"/>
                  </a:lnTo>
                  <a:cubicBezTo>
                    <a:pt x="17830" y="21904"/>
                    <a:pt x="17830" y="11636"/>
                    <a:pt x="13930" y="3994"/>
                  </a:cubicBezTo>
                  <a:cubicBezTo>
                    <a:pt x="12728" y="1648"/>
                    <a:pt x="10620" y="0"/>
                    <a:pt x="8465" y="0"/>
                  </a:cubicBez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6283950" y="2305000"/>
              <a:ext cx="217300" cy="168725"/>
            </a:xfrm>
            <a:custGeom>
              <a:avLst/>
              <a:gdLst/>
              <a:ahLst/>
              <a:cxnLst/>
              <a:rect l="l" t="t" r="r" b="b"/>
              <a:pathLst>
                <a:path w="8692" h="6749" extrusionOk="0">
                  <a:moveTo>
                    <a:pt x="4534" y="0"/>
                  </a:moveTo>
                  <a:cubicBezTo>
                    <a:pt x="4173" y="0"/>
                    <a:pt x="3800" y="40"/>
                    <a:pt x="3423" y="126"/>
                  </a:cubicBezTo>
                  <a:cubicBezTo>
                    <a:pt x="2389" y="285"/>
                    <a:pt x="1433" y="1002"/>
                    <a:pt x="956" y="1957"/>
                  </a:cubicBezTo>
                  <a:cubicBezTo>
                    <a:pt x="399" y="3469"/>
                    <a:pt x="1" y="5459"/>
                    <a:pt x="1672" y="6335"/>
                  </a:cubicBezTo>
                  <a:cubicBezTo>
                    <a:pt x="2215" y="6606"/>
                    <a:pt x="2808" y="6749"/>
                    <a:pt x="3395" y="6749"/>
                  </a:cubicBezTo>
                  <a:cubicBezTo>
                    <a:pt x="3841" y="6749"/>
                    <a:pt x="4284" y="6666"/>
                    <a:pt x="4697" y="6494"/>
                  </a:cubicBezTo>
                  <a:cubicBezTo>
                    <a:pt x="4697" y="6494"/>
                    <a:pt x="5377" y="5058"/>
                    <a:pt x="5854" y="5058"/>
                  </a:cubicBezTo>
                  <a:cubicBezTo>
                    <a:pt x="5866" y="5058"/>
                    <a:pt x="5879" y="5059"/>
                    <a:pt x="5891" y="5061"/>
                  </a:cubicBezTo>
                  <a:cubicBezTo>
                    <a:pt x="5993" y="5076"/>
                    <a:pt x="6092" y="5083"/>
                    <a:pt x="6190" y="5083"/>
                  </a:cubicBezTo>
                  <a:cubicBezTo>
                    <a:pt x="7161" y="5083"/>
                    <a:pt x="7917" y="4366"/>
                    <a:pt x="8279" y="2992"/>
                  </a:cubicBezTo>
                  <a:cubicBezTo>
                    <a:pt x="8692" y="1615"/>
                    <a:pt x="6843" y="0"/>
                    <a:pt x="4534" y="0"/>
                  </a:cubicBezTo>
                  <a:close/>
                </a:path>
              </a:pathLst>
            </a:custGeom>
            <a:solidFill>
              <a:srgbClr val="88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6236200" y="2694175"/>
              <a:ext cx="626850" cy="1090500"/>
            </a:xfrm>
            <a:custGeom>
              <a:avLst/>
              <a:gdLst/>
              <a:ahLst/>
              <a:cxnLst/>
              <a:rect l="l" t="t" r="r" b="b"/>
              <a:pathLst>
                <a:path w="25074" h="43620" extrusionOk="0">
                  <a:moveTo>
                    <a:pt x="24198" y="1"/>
                  </a:moveTo>
                  <a:lnTo>
                    <a:pt x="1354" y="36774"/>
                  </a:lnTo>
                  <a:cubicBezTo>
                    <a:pt x="0" y="38923"/>
                    <a:pt x="1433" y="42425"/>
                    <a:pt x="1831" y="43301"/>
                  </a:cubicBezTo>
                  <a:lnTo>
                    <a:pt x="1990" y="43619"/>
                  </a:lnTo>
                  <a:lnTo>
                    <a:pt x="2866" y="42983"/>
                  </a:lnTo>
                  <a:cubicBezTo>
                    <a:pt x="2866" y="42983"/>
                    <a:pt x="1035" y="39242"/>
                    <a:pt x="2229" y="37331"/>
                  </a:cubicBezTo>
                  <a:lnTo>
                    <a:pt x="25073" y="558"/>
                  </a:lnTo>
                  <a:lnTo>
                    <a:pt x="24198" y="1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6283950" y="3766725"/>
              <a:ext cx="25900" cy="19925"/>
            </a:xfrm>
            <a:custGeom>
              <a:avLst/>
              <a:gdLst/>
              <a:ahLst/>
              <a:cxnLst/>
              <a:rect l="l" t="t" r="r" b="b"/>
              <a:pathLst>
                <a:path w="1036" h="797" extrusionOk="0">
                  <a:moveTo>
                    <a:pt x="797" y="1"/>
                  </a:moveTo>
                  <a:cubicBezTo>
                    <a:pt x="478" y="1"/>
                    <a:pt x="239" y="160"/>
                    <a:pt x="160" y="399"/>
                  </a:cubicBezTo>
                  <a:cubicBezTo>
                    <a:pt x="1" y="558"/>
                    <a:pt x="80" y="797"/>
                    <a:pt x="319" y="797"/>
                  </a:cubicBezTo>
                  <a:cubicBezTo>
                    <a:pt x="558" y="797"/>
                    <a:pt x="797" y="638"/>
                    <a:pt x="876" y="399"/>
                  </a:cubicBezTo>
                  <a:cubicBezTo>
                    <a:pt x="1035" y="240"/>
                    <a:pt x="956" y="1"/>
                    <a:pt x="797" y="1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6455075" y="2706125"/>
              <a:ext cx="417925" cy="1038750"/>
            </a:xfrm>
            <a:custGeom>
              <a:avLst/>
              <a:gdLst/>
              <a:ahLst/>
              <a:cxnLst/>
              <a:rect l="l" t="t" r="r" b="b"/>
              <a:pathLst>
                <a:path w="16717" h="41550" extrusionOk="0">
                  <a:moveTo>
                    <a:pt x="15761" y="0"/>
                  </a:moveTo>
                  <a:cubicBezTo>
                    <a:pt x="15761" y="239"/>
                    <a:pt x="15602" y="19740"/>
                    <a:pt x="15602" y="30724"/>
                  </a:cubicBezTo>
                  <a:cubicBezTo>
                    <a:pt x="15602" y="36296"/>
                    <a:pt x="13692" y="39480"/>
                    <a:pt x="11781" y="40276"/>
                  </a:cubicBezTo>
                  <a:cubicBezTo>
                    <a:pt x="11461" y="40413"/>
                    <a:pt x="11120" y="40478"/>
                    <a:pt x="10781" y="40478"/>
                  </a:cubicBezTo>
                  <a:cubicBezTo>
                    <a:pt x="9941" y="40478"/>
                    <a:pt x="9108" y="40081"/>
                    <a:pt x="8597" y="39400"/>
                  </a:cubicBezTo>
                  <a:cubicBezTo>
                    <a:pt x="3822" y="34704"/>
                    <a:pt x="399" y="33590"/>
                    <a:pt x="319" y="33590"/>
                  </a:cubicBezTo>
                  <a:lnTo>
                    <a:pt x="1" y="34625"/>
                  </a:lnTo>
                  <a:cubicBezTo>
                    <a:pt x="81" y="34625"/>
                    <a:pt x="3344" y="35580"/>
                    <a:pt x="7881" y="40117"/>
                  </a:cubicBezTo>
                  <a:cubicBezTo>
                    <a:pt x="8597" y="40992"/>
                    <a:pt x="9712" y="41470"/>
                    <a:pt x="10826" y="41549"/>
                  </a:cubicBezTo>
                  <a:cubicBezTo>
                    <a:pt x="11304" y="41470"/>
                    <a:pt x="11781" y="41390"/>
                    <a:pt x="12179" y="41231"/>
                  </a:cubicBezTo>
                  <a:cubicBezTo>
                    <a:pt x="14885" y="40117"/>
                    <a:pt x="16557" y="35978"/>
                    <a:pt x="16557" y="30724"/>
                  </a:cubicBezTo>
                  <a:cubicBezTo>
                    <a:pt x="16557" y="19740"/>
                    <a:pt x="16716" y="239"/>
                    <a:pt x="16716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6769500" y="2550500"/>
              <a:ext cx="189050" cy="236500"/>
            </a:xfrm>
            <a:custGeom>
              <a:avLst/>
              <a:gdLst/>
              <a:ahLst/>
              <a:cxnLst/>
              <a:rect l="l" t="t" r="r" b="b"/>
              <a:pathLst>
                <a:path w="7562" h="9460" extrusionOk="0">
                  <a:moveTo>
                    <a:pt x="4241" y="1"/>
                  </a:moveTo>
                  <a:cubicBezTo>
                    <a:pt x="3994" y="1"/>
                    <a:pt x="3746" y="54"/>
                    <a:pt x="3502" y="176"/>
                  </a:cubicBezTo>
                  <a:cubicBezTo>
                    <a:pt x="2308" y="1052"/>
                    <a:pt x="1353" y="2246"/>
                    <a:pt x="796" y="3599"/>
                  </a:cubicBezTo>
                  <a:cubicBezTo>
                    <a:pt x="80" y="5350"/>
                    <a:pt x="0" y="7180"/>
                    <a:pt x="398" y="8932"/>
                  </a:cubicBezTo>
                  <a:cubicBezTo>
                    <a:pt x="481" y="9348"/>
                    <a:pt x="870" y="9460"/>
                    <a:pt x="1416" y="9460"/>
                  </a:cubicBezTo>
                  <a:cubicBezTo>
                    <a:pt x="1913" y="9460"/>
                    <a:pt x="2539" y="9367"/>
                    <a:pt x="3184" y="9330"/>
                  </a:cubicBezTo>
                  <a:cubicBezTo>
                    <a:pt x="4537" y="9170"/>
                    <a:pt x="4935" y="8215"/>
                    <a:pt x="6368" y="5191"/>
                  </a:cubicBezTo>
                  <a:lnTo>
                    <a:pt x="7562" y="2484"/>
                  </a:lnTo>
                  <a:cubicBezTo>
                    <a:pt x="7562" y="2484"/>
                    <a:pt x="5926" y="1"/>
                    <a:pt x="4241" y="1"/>
                  </a:cubicBezTo>
                  <a:close/>
                </a:path>
              </a:pathLst>
            </a:custGeom>
            <a:solidFill>
              <a:srgbClr val="88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6572500" y="1472375"/>
              <a:ext cx="135325" cy="146000"/>
            </a:xfrm>
            <a:custGeom>
              <a:avLst/>
              <a:gdLst/>
              <a:ahLst/>
              <a:cxnLst/>
              <a:rect l="l" t="t" r="r" b="b"/>
              <a:pathLst>
                <a:path w="5413" h="5840" extrusionOk="0">
                  <a:moveTo>
                    <a:pt x="3582" y="1"/>
                  </a:moveTo>
                  <a:lnTo>
                    <a:pt x="557" y="1911"/>
                  </a:lnTo>
                  <a:cubicBezTo>
                    <a:pt x="159" y="2150"/>
                    <a:pt x="0" y="2707"/>
                    <a:pt x="239" y="3185"/>
                  </a:cubicBezTo>
                  <a:lnTo>
                    <a:pt x="1353" y="5254"/>
                  </a:lnTo>
                  <a:cubicBezTo>
                    <a:pt x="1576" y="5644"/>
                    <a:pt x="1916" y="5839"/>
                    <a:pt x="2264" y="5839"/>
                  </a:cubicBezTo>
                  <a:cubicBezTo>
                    <a:pt x="2413" y="5839"/>
                    <a:pt x="2563" y="5803"/>
                    <a:pt x="2706" y="5732"/>
                  </a:cubicBezTo>
                  <a:lnTo>
                    <a:pt x="5413" y="4538"/>
                  </a:lnTo>
                  <a:lnTo>
                    <a:pt x="3582" y="1"/>
                  </a:ln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6626225" y="1461950"/>
              <a:ext cx="236825" cy="175425"/>
            </a:xfrm>
            <a:custGeom>
              <a:avLst/>
              <a:gdLst/>
              <a:ahLst/>
              <a:cxnLst/>
              <a:rect l="l" t="t" r="r" b="b"/>
              <a:pathLst>
                <a:path w="9473" h="7017" extrusionOk="0">
                  <a:moveTo>
                    <a:pt x="2458" y="0"/>
                  </a:moveTo>
                  <a:cubicBezTo>
                    <a:pt x="1911" y="0"/>
                    <a:pt x="1353" y="60"/>
                    <a:pt x="796" y="179"/>
                  </a:cubicBezTo>
                  <a:cubicBezTo>
                    <a:pt x="796" y="179"/>
                    <a:pt x="0" y="1930"/>
                    <a:pt x="1513" y="5114"/>
                  </a:cubicBezTo>
                  <a:cubicBezTo>
                    <a:pt x="2053" y="6314"/>
                    <a:pt x="3634" y="7017"/>
                    <a:pt x="5061" y="7017"/>
                  </a:cubicBezTo>
                  <a:cubicBezTo>
                    <a:pt x="5527" y="7017"/>
                    <a:pt x="5976" y="6942"/>
                    <a:pt x="6368" y="6786"/>
                  </a:cubicBezTo>
                  <a:cubicBezTo>
                    <a:pt x="7562" y="6069"/>
                    <a:pt x="8597" y="5114"/>
                    <a:pt x="9472" y="4000"/>
                  </a:cubicBezTo>
                  <a:cubicBezTo>
                    <a:pt x="7960" y="2328"/>
                    <a:pt x="6129" y="1055"/>
                    <a:pt x="4060" y="179"/>
                  </a:cubicBezTo>
                  <a:cubicBezTo>
                    <a:pt x="3542" y="60"/>
                    <a:pt x="3005" y="0"/>
                    <a:pt x="2458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6727700" y="1551700"/>
              <a:ext cx="149275" cy="121150"/>
            </a:xfrm>
            <a:custGeom>
              <a:avLst/>
              <a:gdLst/>
              <a:ahLst/>
              <a:cxnLst/>
              <a:rect l="l" t="t" r="r" b="b"/>
              <a:pathLst>
                <a:path w="5971" h="4846" extrusionOk="0">
                  <a:moveTo>
                    <a:pt x="3411" y="1"/>
                  </a:moveTo>
                  <a:cubicBezTo>
                    <a:pt x="2844" y="1"/>
                    <a:pt x="2284" y="186"/>
                    <a:pt x="1831" y="569"/>
                  </a:cubicBezTo>
                  <a:cubicBezTo>
                    <a:pt x="558" y="1444"/>
                    <a:pt x="1" y="2957"/>
                    <a:pt x="717" y="3992"/>
                  </a:cubicBezTo>
                  <a:cubicBezTo>
                    <a:pt x="1070" y="4565"/>
                    <a:pt x="1717" y="4845"/>
                    <a:pt x="2454" y="4845"/>
                  </a:cubicBezTo>
                  <a:cubicBezTo>
                    <a:pt x="3046" y="4845"/>
                    <a:pt x="3696" y="4665"/>
                    <a:pt x="4299" y="4310"/>
                  </a:cubicBezTo>
                  <a:cubicBezTo>
                    <a:pt x="5493" y="3673"/>
                    <a:pt x="5970" y="2161"/>
                    <a:pt x="5413" y="887"/>
                  </a:cubicBezTo>
                  <a:cubicBezTo>
                    <a:pt x="4876" y="306"/>
                    <a:pt x="4138" y="1"/>
                    <a:pt x="3411" y="1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6741625" y="1573875"/>
              <a:ext cx="139325" cy="101500"/>
            </a:xfrm>
            <a:custGeom>
              <a:avLst/>
              <a:gdLst/>
              <a:ahLst/>
              <a:cxnLst/>
              <a:rect l="l" t="t" r="r" b="b"/>
              <a:pathLst>
                <a:path w="5573" h="4060" extrusionOk="0">
                  <a:moveTo>
                    <a:pt x="4856" y="0"/>
                  </a:moveTo>
                  <a:lnTo>
                    <a:pt x="1" y="2786"/>
                  </a:lnTo>
                  <a:lnTo>
                    <a:pt x="876" y="4060"/>
                  </a:lnTo>
                  <a:lnTo>
                    <a:pt x="5573" y="1672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6745975" y="1587525"/>
              <a:ext cx="146650" cy="111700"/>
            </a:xfrm>
            <a:custGeom>
              <a:avLst/>
              <a:gdLst/>
              <a:ahLst/>
              <a:cxnLst/>
              <a:rect l="l" t="t" r="r" b="b"/>
              <a:pathLst>
                <a:path w="5866" h="4468" extrusionOk="0">
                  <a:moveTo>
                    <a:pt x="3351" y="1"/>
                  </a:moveTo>
                  <a:cubicBezTo>
                    <a:pt x="1621" y="1"/>
                    <a:pt x="0" y="1704"/>
                    <a:pt x="702" y="3752"/>
                  </a:cubicBezTo>
                  <a:cubicBezTo>
                    <a:pt x="1263" y="4251"/>
                    <a:pt x="1899" y="4467"/>
                    <a:pt x="2517" y="4467"/>
                  </a:cubicBezTo>
                  <a:cubicBezTo>
                    <a:pt x="4267" y="4467"/>
                    <a:pt x="5866" y="2728"/>
                    <a:pt x="5160" y="728"/>
                  </a:cubicBezTo>
                  <a:cubicBezTo>
                    <a:pt x="4612" y="222"/>
                    <a:pt x="3974" y="1"/>
                    <a:pt x="3351" y="1"/>
                  </a:cubicBezTo>
                  <a:close/>
                </a:path>
              </a:pathLst>
            </a:custGeom>
            <a:solidFill>
              <a:srgbClr val="FFB7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6791375" y="1677850"/>
              <a:ext cx="17950" cy="14950"/>
            </a:xfrm>
            <a:custGeom>
              <a:avLst/>
              <a:gdLst/>
              <a:ahLst/>
              <a:cxnLst/>
              <a:rect l="l" t="t" r="r" b="b"/>
              <a:pathLst>
                <a:path w="718" h="598" extrusionOk="0">
                  <a:moveTo>
                    <a:pt x="438" y="0"/>
                  </a:moveTo>
                  <a:cubicBezTo>
                    <a:pt x="359" y="0"/>
                    <a:pt x="279" y="20"/>
                    <a:pt x="240" y="60"/>
                  </a:cubicBezTo>
                  <a:cubicBezTo>
                    <a:pt x="80" y="139"/>
                    <a:pt x="1" y="378"/>
                    <a:pt x="80" y="537"/>
                  </a:cubicBezTo>
                  <a:cubicBezTo>
                    <a:pt x="160" y="577"/>
                    <a:pt x="240" y="597"/>
                    <a:pt x="319" y="597"/>
                  </a:cubicBezTo>
                  <a:cubicBezTo>
                    <a:pt x="399" y="597"/>
                    <a:pt x="478" y="577"/>
                    <a:pt x="558" y="537"/>
                  </a:cubicBezTo>
                  <a:cubicBezTo>
                    <a:pt x="717" y="458"/>
                    <a:pt x="717" y="219"/>
                    <a:pt x="637" y="60"/>
                  </a:cubicBezTo>
                  <a:cubicBezTo>
                    <a:pt x="598" y="20"/>
                    <a:pt x="518" y="0"/>
                    <a:pt x="438" y="0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6853075" y="1632075"/>
              <a:ext cx="19925" cy="14950"/>
            </a:xfrm>
            <a:custGeom>
              <a:avLst/>
              <a:gdLst/>
              <a:ahLst/>
              <a:cxnLst/>
              <a:rect l="l" t="t" r="r" b="b"/>
              <a:pathLst>
                <a:path w="797" h="598" extrusionOk="0">
                  <a:moveTo>
                    <a:pt x="478" y="0"/>
                  </a:moveTo>
                  <a:cubicBezTo>
                    <a:pt x="398" y="0"/>
                    <a:pt x="319" y="20"/>
                    <a:pt x="239" y="60"/>
                  </a:cubicBezTo>
                  <a:cubicBezTo>
                    <a:pt x="80" y="140"/>
                    <a:pt x="0" y="379"/>
                    <a:pt x="80" y="538"/>
                  </a:cubicBezTo>
                  <a:cubicBezTo>
                    <a:pt x="159" y="578"/>
                    <a:pt x="239" y="597"/>
                    <a:pt x="319" y="597"/>
                  </a:cubicBezTo>
                  <a:cubicBezTo>
                    <a:pt x="398" y="597"/>
                    <a:pt x="478" y="578"/>
                    <a:pt x="557" y="538"/>
                  </a:cubicBezTo>
                  <a:cubicBezTo>
                    <a:pt x="717" y="458"/>
                    <a:pt x="796" y="219"/>
                    <a:pt x="717" y="60"/>
                  </a:cubicBezTo>
                  <a:cubicBezTo>
                    <a:pt x="637" y="20"/>
                    <a:pt x="557" y="0"/>
                    <a:pt x="478" y="0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6789400" y="1610375"/>
              <a:ext cx="17925" cy="14750"/>
            </a:xfrm>
            <a:custGeom>
              <a:avLst/>
              <a:gdLst/>
              <a:ahLst/>
              <a:cxnLst/>
              <a:rect l="l" t="t" r="r" b="b"/>
              <a:pathLst>
                <a:path w="717" h="590" extrusionOk="0">
                  <a:moveTo>
                    <a:pt x="479" y="0"/>
                  </a:moveTo>
                  <a:cubicBezTo>
                    <a:pt x="387" y="0"/>
                    <a:pt x="286" y="39"/>
                    <a:pt x="239" y="132"/>
                  </a:cubicBezTo>
                  <a:cubicBezTo>
                    <a:pt x="80" y="212"/>
                    <a:pt x="0" y="371"/>
                    <a:pt x="80" y="530"/>
                  </a:cubicBezTo>
                  <a:cubicBezTo>
                    <a:pt x="120" y="570"/>
                    <a:pt x="199" y="590"/>
                    <a:pt x="279" y="590"/>
                  </a:cubicBezTo>
                  <a:cubicBezTo>
                    <a:pt x="358" y="590"/>
                    <a:pt x="438" y="570"/>
                    <a:pt x="478" y="530"/>
                  </a:cubicBezTo>
                  <a:cubicBezTo>
                    <a:pt x="637" y="451"/>
                    <a:pt x="716" y="291"/>
                    <a:pt x="637" y="53"/>
                  </a:cubicBezTo>
                  <a:cubicBezTo>
                    <a:pt x="604" y="20"/>
                    <a:pt x="544" y="0"/>
                    <a:pt x="479" y="0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6831725" y="1663025"/>
              <a:ext cx="18900" cy="14450"/>
            </a:xfrm>
            <a:custGeom>
              <a:avLst/>
              <a:gdLst/>
              <a:ahLst/>
              <a:cxnLst/>
              <a:rect l="l" t="t" r="r" b="b"/>
              <a:pathLst>
                <a:path w="756" h="578" extrusionOk="0">
                  <a:moveTo>
                    <a:pt x="426" y="0"/>
                  </a:moveTo>
                  <a:cubicBezTo>
                    <a:pt x="194" y="0"/>
                    <a:pt x="1" y="205"/>
                    <a:pt x="58" y="494"/>
                  </a:cubicBezTo>
                  <a:cubicBezTo>
                    <a:pt x="136" y="552"/>
                    <a:pt x="218" y="577"/>
                    <a:pt x="297" y="577"/>
                  </a:cubicBezTo>
                  <a:cubicBezTo>
                    <a:pt x="542" y="577"/>
                    <a:pt x="755" y="336"/>
                    <a:pt x="695" y="96"/>
                  </a:cubicBezTo>
                  <a:cubicBezTo>
                    <a:pt x="607" y="30"/>
                    <a:pt x="514" y="0"/>
                    <a:pt x="426" y="0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6767500" y="1646000"/>
              <a:ext cx="17925" cy="14950"/>
            </a:xfrm>
            <a:custGeom>
              <a:avLst/>
              <a:gdLst/>
              <a:ahLst/>
              <a:cxnLst/>
              <a:rect l="l" t="t" r="r" b="b"/>
              <a:pathLst>
                <a:path w="717" h="598" extrusionOk="0">
                  <a:moveTo>
                    <a:pt x="438" y="1"/>
                  </a:moveTo>
                  <a:cubicBezTo>
                    <a:pt x="359" y="1"/>
                    <a:pt x="279" y="21"/>
                    <a:pt x="239" y="60"/>
                  </a:cubicBezTo>
                  <a:cubicBezTo>
                    <a:pt x="80" y="140"/>
                    <a:pt x="1" y="379"/>
                    <a:pt x="80" y="538"/>
                  </a:cubicBezTo>
                  <a:cubicBezTo>
                    <a:pt x="120" y="578"/>
                    <a:pt x="200" y="598"/>
                    <a:pt x="279" y="598"/>
                  </a:cubicBezTo>
                  <a:cubicBezTo>
                    <a:pt x="359" y="598"/>
                    <a:pt x="438" y="578"/>
                    <a:pt x="478" y="538"/>
                  </a:cubicBezTo>
                  <a:cubicBezTo>
                    <a:pt x="637" y="458"/>
                    <a:pt x="717" y="220"/>
                    <a:pt x="637" y="60"/>
                  </a:cubicBezTo>
                  <a:cubicBezTo>
                    <a:pt x="598" y="21"/>
                    <a:pt x="518" y="1"/>
                    <a:pt x="438" y="1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6827200" y="1602725"/>
              <a:ext cx="17925" cy="15950"/>
            </a:xfrm>
            <a:custGeom>
              <a:avLst/>
              <a:gdLst/>
              <a:ahLst/>
              <a:cxnLst/>
              <a:rect l="l" t="t" r="r" b="b"/>
              <a:pathLst>
                <a:path w="717" h="638" extrusionOk="0">
                  <a:moveTo>
                    <a:pt x="398" y="0"/>
                  </a:moveTo>
                  <a:cubicBezTo>
                    <a:pt x="319" y="0"/>
                    <a:pt x="239" y="40"/>
                    <a:pt x="160" y="120"/>
                  </a:cubicBezTo>
                  <a:cubicBezTo>
                    <a:pt x="0" y="199"/>
                    <a:pt x="0" y="359"/>
                    <a:pt x="0" y="518"/>
                  </a:cubicBezTo>
                  <a:cubicBezTo>
                    <a:pt x="80" y="597"/>
                    <a:pt x="180" y="637"/>
                    <a:pt x="269" y="637"/>
                  </a:cubicBezTo>
                  <a:cubicBezTo>
                    <a:pt x="359" y="637"/>
                    <a:pt x="438" y="597"/>
                    <a:pt x="478" y="518"/>
                  </a:cubicBezTo>
                  <a:cubicBezTo>
                    <a:pt x="637" y="438"/>
                    <a:pt x="717" y="279"/>
                    <a:pt x="637" y="120"/>
                  </a:cubicBezTo>
                  <a:cubicBezTo>
                    <a:pt x="558" y="40"/>
                    <a:pt x="478" y="0"/>
                    <a:pt x="398" y="0"/>
                  </a:cubicBezTo>
                  <a:close/>
                </a:path>
              </a:pathLst>
            </a:custGeom>
            <a:solidFill>
              <a:srgbClr val="E93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6656075" y="1693275"/>
              <a:ext cx="107475" cy="847700"/>
            </a:xfrm>
            <a:custGeom>
              <a:avLst/>
              <a:gdLst/>
              <a:ahLst/>
              <a:cxnLst/>
              <a:rect l="l" t="t" r="r" b="b"/>
              <a:pathLst>
                <a:path w="4299" h="33908" extrusionOk="0">
                  <a:moveTo>
                    <a:pt x="3821" y="0"/>
                  </a:moveTo>
                  <a:cubicBezTo>
                    <a:pt x="3821" y="1"/>
                    <a:pt x="2149" y="6925"/>
                    <a:pt x="1672" y="9950"/>
                  </a:cubicBezTo>
                  <a:cubicBezTo>
                    <a:pt x="1194" y="12895"/>
                    <a:pt x="1910" y="14725"/>
                    <a:pt x="2070" y="16238"/>
                  </a:cubicBezTo>
                  <a:cubicBezTo>
                    <a:pt x="2229" y="17750"/>
                    <a:pt x="717" y="17352"/>
                    <a:pt x="398" y="18944"/>
                  </a:cubicBezTo>
                  <a:cubicBezTo>
                    <a:pt x="0" y="20615"/>
                    <a:pt x="2070" y="24834"/>
                    <a:pt x="2070" y="26903"/>
                  </a:cubicBezTo>
                  <a:cubicBezTo>
                    <a:pt x="2070" y="28734"/>
                    <a:pt x="4298" y="33908"/>
                    <a:pt x="4298" y="33908"/>
                  </a:cubicBezTo>
                  <a:cubicBezTo>
                    <a:pt x="4298" y="33908"/>
                    <a:pt x="3025" y="28575"/>
                    <a:pt x="2866" y="26426"/>
                  </a:cubicBezTo>
                  <a:cubicBezTo>
                    <a:pt x="2706" y="24197"/>
                    <a:pt x="955" y="21013"/>
                    <a:pt x="1115" y="19262"/>
                  </a:cubicBezTo>
                  <a:cubicBezTo>
                    <a:pt x="1274" y="17432"/>
                    <a:pt x="3343" y="18068"/>
                    <a:pt x="2786" y="15999"/>
                  </a:cubicBezTo>
                  <a:cubicBezTo>
                    <a:pt x="2388" y="13452"/>
                    <a:pt x="2388" y="10905"/>
                    <a:pt x="2786" y="8358"/>
                  </a:cubicBezTo>
                  <a:cubicBezTo>
                    <a:pt x="3423" y="3741"/>
                    <a:pt x="3821" y="0"/>
                    <a:pt x="3821" y="0"/>
                  </a:cubicBez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25"/>
          <p:cNvSpPr txBox="1"/>
          <p:nvPr/>
        </p:nvSpPr>
        <p:spPr>
          <a:xfrm>
            <a:off x="7099575" y="2233425"/>
            <a:ext cx="1679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Pesticides are generally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quite toxic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must be applied with caution.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0D88E12-FE22-4484-F761-A8588E86C56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87FC079-52BF-6A22-A4C2-AF80983C76B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8C5E2-A58E-FEEF-B1EC-3FE638DE2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9F87C-37C2-893B-FA98-90FFA8FD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Evaluating Pesticides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5" name="Google Shape;38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advantages and disadvantages to the use of pesticides: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have an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immediate effect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on the pest population.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are fast-acting and quickly reduce the number of pests.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are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cheap 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readily available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are manufactured on a huge scale.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usually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eradicate 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pests.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are usually very toxic to pests and often eliminate the population.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1A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need to be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repeatedly applied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in order to be effective.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can be expensive and time-consuming.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1A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kill organisms that are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not pests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are non-specific and may harm organisms that are not pests.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Pesticides also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persist 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environment and may have unpredictable consequences on food webs.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1A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Over time pests may become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resistant 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pesticides.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the pesticide will become less effective.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6" name="Google Shape;38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FD242F5-D128-DD43-8A1A-7171AEC6A8D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BD1796D-7D20-CA9C-41A6-B5435B4E31C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DEB0F-F276-9DB1-8DDD-C744D0A56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803BE7-D04E-3451-883F-8AB972785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Biological Controls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2" name="Google Shape;39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78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Pests can also be controlled with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biological control is a living organism that is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natural predator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the pest.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ladybird beetle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often used to control populations of aphids.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are usually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introduced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into the ecosystem.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Colonies of predators may be introduced and integrated into agricultural settings.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3" name="Google Shape;39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94" name="Google Shape;394;p27"/>
          <p:cNvGrpSpPr/>
          <p:nvPr/>
        </p:nvGrpSpPr>
        <p:grpSpPr>
          <a:xfrm>
            <a:off x="5271650" y="1391800"/>
            <a:ext cx="3178500" cy="3064350"/>
            <a:chOff x="5373100" y="1425625"/>
            <a:chExt cx="3178500" cy="3064350"/>
          </a:xfrm>
        </p:grpSpPr>
        <p:pic>
          <p:nvPicPr>
            <p:cNvPr id="395" name="Google Shape;395;p27"/>
            <p:cNvPicPr preferRelativeResize="0"/>
            <p:nvPr/>
          </p:nvPicPr>
          <p:blipFill rotWithShape="1">
            <a:blip r:embed="rId3">
              <a:alphaModFix/>
            </a:blip>
            <a:srcRect r="23994"/>
            <a:stretch/>
          </p:blipFill>
          <p:spPr>
            <a:xfrm>
              <a:off x="5680763" y="1425625"/>
              <a:ext cx="2563174" cy="2249691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6" name="Google Shape;396;p27"/>
            <p:cNvSpPr txBox="1"/>
            <p:nvPr/>
          </p:nvSpPr>
          <p:spPr>
            <a:xfrm>
              <a:off x="5373100" y="3715375"/>
              <a:ext cx="3178500" cy="7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ladybird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 natural predator of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aphids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is often artificially introduced into farms to control their numbers.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F382388-2B6B-E5DC-26B1-2C0CE802202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22DB016-83AF-D450-049D-C1BC31C922C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3498A-AADB-DB1D-EAD6-EFFCFAFF8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7494-8420-6030-A616-31C3A39D63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Evaluating Biological Controls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2" name="Google Shape;40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also advantages and disadvantages to the use of biological controls: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are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long-lasting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Unlike pesticides, biological controls do not need to be regularly reapplied.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are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non-polluting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C331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can target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individual species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are much more specific in their targeting than pesticides.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001A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take time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be established.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Populations may take weeks or months to fully integrate themselves into a new environment. 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001A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might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not eat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pest.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is no guarantee the biological control will target the pest.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biological control may instead choose to eat a different organism.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001A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Biological controls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not eradicate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pest.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pests will remain in the ecosystem and continue to cause harm to crops.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3" name="Google Shape;40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DC0CCBB-E39E-35D3-5360-A3738646037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45B6CA1-0E9D-EBDE-917F-B1EE2E985A4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DDD73-01EF-3543-921E-617191CAA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8B610-D525-0559-D311-A79422909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Glasshouses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81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</a:t>
            </a:r>
            <a:endParaRPr sz="16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how glasshouses and polythene tunnels can be used to increase the yield of certain crops.</a:t>
            </a:r>
            <a:endParaRPr sz="11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rate of growth of </a:t>
            </a:r>
            <a:r>
              <a:rPr lang="en" sz="15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 for</a:t>
            </a:r>
            <a:r>
              <a:rPr lang="en" sz="15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5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</a:t>
            </a:r>
            <a:r>
              <a:rPr lang="en" sz="15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dependent on:</a:t>
            </a:r>
            <a:endParaRPr sz="15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Temperature.</a:t>
            </a:r>
            <a:endParaRPr sz="11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 b="1" dirty="0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Light intensity</a:t>
            </a: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dioxide (CO</a:t>
            </a:r>
            <a:r>
              <a:rPr lang="en" sz="1100" baseline="-250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 levels.</a:t>
            </a:r>
            <a:endParaRPr sz="11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rate of growth of crops can be increased by using </a:t>
            </a:r>
            <a:r>
              <a:rPr lang="en" sz="15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glasshouses</a:t>
            </a:r>
            <a:r>
              <a:rPr lang="en" sz="15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5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1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increased temperature</a:t>
            </a: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means that metabolic reactions occur faster due to more kinetic energy.</a:t>
            </a:r>
            <a:endParaRPr sz="11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Additional lighting</a:t>
            </a: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through artificial lamps can increase the rate of photosynthesis.</a:t>
            </a:r>
            <a:endParaRPr sz="11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Additional CO</a:t>
            </a:r>
            <a:r>
              <a:rPr lang="en" sz="1100" baseline="-250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through the burning of </a:t>
            </a:r>
            <a:r>
              <a:rPr lang="en" sz="11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paraffin lamps </a:t>
            </a: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can be used to increase the rate of photosynthesis.</a:t>
            </a:r>
            <a:endParaRPr sz="11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Additional </a:t>
            </a:r>
            <a:r>
              <a:rPr lang="en" sz="1100" b="1" dirty="0">
                <a:solidFill>
                  <a:srgbClr val="0098FF"/>
                </a:solidFill>
                <a:latin typeface="Cambria"/>
                <a:ea typeface="Cambria"/>
                <a:cs typeface="Cambria"/>
                <a:sym typeface="Cambria"/>
              </a:rPr>
              <a:t>watering </a:t>
            </a:r>
            <a:r>
              <a:rPr lang="en" sz="11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increases the rate of metabolic reactions.</a:t>
            </a:r>
            <a:endParaRPr sz="11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5795450" y="1544063"/>
            <a:ext cx="2710200" cy="2725188"/>
            <a:chOff x="5795450" y="1708063"/>
            <a:chExt cx="2710200" cy="272518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5450" y="1708063"/>
              <a:ext cx="2709985" cy="1991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5795450" y="3740550"/>
              <a:ext cx="27102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Crops are often grown in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glasshouses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 increase their yield. Glasshouses provide the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optimum conditions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for growth.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021732A-A0D1-D9F5-E00C-638E660D723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44D0696-6AAD-FD86-FD29-98DADD3540A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C752C-EAE3-D51A-E233-59A46D590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35EE2-FB10-62AF-4AFF-8BD8DC6CB8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t="17029" b="10067"/>
          <a:stretch/>
        </p:blipFill>
        <p:spPr>
          <a:xfrm>
            <a:off x="0" y="690375"/>
            <a:ext cx="9144003" cy="445312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59650" y="141050"/>
            <a:ext cx="829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Glasshouses can be used on an industrial scale to grow crops like </a:t>
            </a:r>
            <a:r>
              <a:rPr lang="en" b="1">
                <a:solidFill>
                  <a:srgbClr val="FFE135"/>
                </a:solidFill>
                <a:latin typeface="Cambria"/>
                <a:ea typeface="Cambria"/>
                <a:cs typeface="Cambria"/>
                <a:sym typeface="Cambria"/>
              </a:rPr>
              <a:t>bananas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4" name="Google Shape;74;p15"/>
          <p:cNvCxnSpPr/>
          <p:nvPr/>
        </p:nvCxnSpPr>
        <p:spPr>
          <a:xfrm rot="10800000">
            <a:off x="225" y="689950"/>
            <a:ext cx="9143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CA0075B-5A3F-FB60-A890-94D7FAA3895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D529D8A-9859-ED3D-E3BB-653723AE4FE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3F926-F6FB-A53A-ED68-36F677C1B4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E3DF4-A6DF-B539-717C-1100F3C74B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Polytunnels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1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 can also be grown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polytunnels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Polytunnels are usually semi-circular constructions covered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polythene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plastic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Polytunnels protect against: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Wind.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Rain.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Fluctuations in temperature.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Polytunnels can protect against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bird pests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Polytunnels can also protect against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insect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Polythene forms a seal under the ground to protect against insect invasion.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5627575" y="3471275"/>
            <a:ext cx="271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Polytunnels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usually semi-permanent structures designed to protect crops from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extreme fluctuations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in weather. They also offer some protection against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pests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792" y="1388163"/>
            <a:ext cx="2561766" cy="20831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12C520-F56B-90C2-CC80-A67BADFEF42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772FA1-051D-2CF8-DE75-372CF0B1C21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D5CA8-C9A1-211D-1E84-9A580BBC8B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1AC6F7-6051-68F1-81EF-DE317B29B2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5949375" y="2122200"/>
            <a:ext cx="2718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Polytunnels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provide protection against extremes of weather as well as attacks from pests.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l="5451" r="14504"/>
          <a:stretch/>
        </p:blipFill>
        <p:spPr>
          <a:xfrm>
            <a:off x="0" y="1"/>
            <a:ext cx="548923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7"/>
          <p:cNvCxnSpPr/>
          <p:nvPr/>
        </p:nvCxnSpPr>
        <p:spPr>
          <a:xfrm flipH="1">
            <a:off x="5491325" y="0"/>
            <a:ext cx="1200" cy="5140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F94E2E-CC29-5078-4FBA-38448EC7BA6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6677A08-F563-0367-8A39-2E4BD47FD9B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62B3C-CFD5-9F5F-A170-7CC936DBF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55BD0C-A91D-2D5C-B44E-0CF9EEAF0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and Crop Growth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6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5.2</a:t>
            </a:r>
            <a:endParaRPr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effects on crop yield of increased carbon dioxide and increased temperature in glasshouses.</a:t>
            </a:r>
            <a:endParaRPr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Increasing the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concentration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increases the crop yield: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More CO</a:t>
            </a:r>
            <a:r>
              <a:rPr lang="en" baseline="-250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available for photosynthesis.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More carbon is incorporated into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more glucose is available there is more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respiration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Respiration ensures the plant has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more energy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More energy is available for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 growth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9" name="Google Shape;99;p18"/>
          <p:cNvGrpSpPr/>
          <p:nvPr/>
        </p:nvGrpSpPr>
        <p:grpSpPr>
          <a:xfrm>
            <a:off x="5936931" y="1626238"/>
            <a:ext cx="2588144" cy="2468879"/>
            <a:chOff x="5936931" y="1626238"/>
            <a:chExt cx="2588144" cy="2468879"/>
          </a:xfrm>
        </p:grpSpPr>
        <p:pic>
          <p:nvPicPr>
            <p:cNvPr id="100" name="Google Shape;10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36931" y="1626238"/>
              <a:ext cx="954762" cy="24688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8"/>
            <p:cNvSpPr txBox="1"/>
            <p:nvPr/>
          </p:nvSpPr>
          <p:spPr>
            <a:xfrm>
              <a:off x="7070975" y="2349700"/>
              <a:ext cx="14541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concentration of CO</a:t>
              </a:r>
              <a:r>
                <a:rPr lang="en" sz="13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is often increased by burning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paraffin lamps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inside glasshouses.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EB8DECE-554B-6950-EB8C-C3C48401294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C1FBA31-B1A3-AAAB-0D28-5B2C569A7FA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BCC16-E126-30A9-E273-912EEAB43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3CE066-3D94-1CD2-E592-B02E9F66CB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Temperature and Crop Growth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1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Increasing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temperature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a glasshouse increases the crop yield: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More kinetic energy is available for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enzymes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enzymes that control </a:t>
            </a:r>
            <a:r>
              <a:rPr lang="en" b="1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will work faster.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will increase the rate of glucose production.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More glucose is available for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respiration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More energy is available for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crop growth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9" name="Google Shape;109;p19"/>
          <p:cNvGrpSpPr/>
          <p:nvPr/>
        </p:nvGrpSpPr>
        <p:grpSpPr>
          <a:xfrm>
            <a:off x="5236263" y="1255650"/>
            <a:ext cx="3375246" cy="3037250"/>
            <a:chOff x="5273813" y="1253275"/>
            <a:chExt cx="3375246" cy="3037250"/>
          </a:xfrm>
        </p:grpSpPr>
        <p:grpSp>
          <p:nvGrpSpPr>
            <p:cNvPr id="110" name="Google Shape;110;p19"/>
            <p:cNvGrpSpPr/>
            <p:nvPr/>
          </p:nvGrpSpPr>
          <p:grpSpPr>
            <a:xfrm>
              <a:off x="5273813" y="1776468"/>
              <a:ext cx="3375246" cy="2514057"/>
              <a:chOff x="5266288" y="1603643"/>
              <a:chExt cx="3375246" cy="2514057"/>
            </a:xfrm>
          </p:grpSpPr>
          <p:grpSp>
            <p:nvGrpSpPr>
              <p:cNvPr id="111" name="Google Shape;111;p19"/>
              <p:cNvGrpSpPr/>
              <p:nvPr/>
            </p:nvGrpSpPr>
            <p:grpSpPr>
              <a:xfrm>
                <a:off x="5599415" y="1603643"/>
                <a:ext cx="3042119" cy="2190974"/>
                <a:chOff x="720625" y="1577250"/>
                <a:chExt cx="5550300" cy="3054900"/>
              </a:xfrm>
            </p:grpSpPr>
            <p:sp>
              <p:nvSpPr>
                <p:cNvPr id="112" name="Google Shape;112;p19"/>
                <p:cNvSpPr/>
                <p:nvPr/>
              </p:nvSpPr>
              <p:spPr>
                <a:xfrm>
                  <a:off x="720625" y="1577250"/>
                  <a:ext cx="5550300" cy="30549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19"/>
                <p:cNvSpPr/>
                <p:nvPr/>
              </p:nvSpPr>
              <p:spPr>
                <a:xfrm>
                  <a:off x="794950" y="1721550"/>
                  <a:ext cx="5417225" cy="280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689" h="112366" fill="none" extrusionOk="0">
                      <a:moveTo>
                        <a:pt x="1" y="112009"/>
                      </a:moveTo>
                      <a:cubicBezTo>
                        <a:pt x="14873" y="111796"/>
                        <a:pt x="27754" y="111298"/>
                        <a:pt x="41168" y="104110"/>
                      </a:cubicBezTo>
                      <a:cubicBezTo>
                        <a:pt x="55187" y="96638"/>
                        <a:pt x="69704" y="86889"/>
                        <a:pt x="80876" y="75681"/>
                      </a:cubicBezTo>
                      <a:cubicBezTo>
                        <a:pt x="96425" y="59954"/>
                        <a:pt x="109554" y="42591"/>
                        <a:pt x="123858" y="25761"/>
                      </a:cubicBezTo>
                      <a:cubicBezTo>
                        <a:pt x="130938" y="17400"/>
                        <a:pt x="141648" y="5409"/>
                        <a:pt x="152963" y="3310"/>
                      </a:cubicBezTo>
                      <a:cubicBezTo>
                        <a:pt x="170753" y="1"/>
                        <a:pt x="181143" y="20993"/>
                        <a:pt x="187654" y="33980"/>
                      </a:cubicBezTo>
                      <a:cubicBezTo>
                        <a:pt x="198827" y="56183"/>
                        <a:pt x="207722" y="79204"/>
                        <a:pt x="214447" y="103114"/>
                      </a:cubicBezTo>
                      <a:cubicBezTo>
                        <a:pt x="215194" y="105818"/>
                        <a:pt x="215941" y="109590"/>
                        <a:pt x="216688" y="112365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11C331"/>
                  </a:solidFill>
                  <a:prstDash val="solid"/>
                  <a:miter lim="3558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" name="Google Shape;114;p19"/>
              <p:cNvSpPr txBox="1"/>
              <p:nvPr/>
            </p:nvSpPr>
            <p:spPr>
              <a:xfrm rot="-5400000">
                <a:off x="4496038" y="2537575"/>
                <a:ext cx="18636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RATE OF PHOTOSYNTHESIS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5" name="Google Shape;115;p19"/>
              <p:cNvSpPr txBox="1"/>
              <p:nvPr/>
            </p:nvSpPr>
            <p:spPr>
              <a:xfrm>
                <a:off x="6188663" y="3794600"/>
                <a:ext cx="18636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TEMPERATURE (°C)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116" name="Google Shape;116;p19"/>
              <p:cNvCxnSpPr/>
              <p:nvPr/>
            </p:nvCxnSpPr>
            <p:spPr>
              <a:xfrm>
                <a:off x="7766050" y="1762325"/>
                <a:ext cx="18900" cy="202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7" name="Google Shape;117;p19"/>
              <p:cNvSpPr txBox="1"/>
              <p:nvPr/>
            </p:nvSpPr>
            <p:spPr>
              <a:xfrm rot="-5400000">
                <a:off x="6610900" y="2628525"/>
                <a:ext cx="20178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OPTIMUM TEMPERATURE - 35°C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18" name="Google Shape;118;p19"/>
            <p:cNvSpPr txBox="1"/>
            <p:nvPr/>
          </p:nvSpPr>
          <p:spPr>
            <a:xfrm>
              <a:off x="5607050" y="1253275"/>
              <a:ext cx="3042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Farmers will try and grow their crops at the optimum temperature, between 35°C and 40°C.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5E0565D-0CCE-CBAE-1376-BD9DB8F97C2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3221386-49BC-A8DA-DB50-489E13DEC7A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0C90B-2869-E5B3-C67E-7248C843F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7E62F5-2745-ED94-E509-1719E1A36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Fertilizers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5.3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the use of fertiliser can increase crop yield.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Many farmers use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fertilizers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to increase crop yields.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of the main groups of fertilizers are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NPK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fertilizers.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NPK fertilizers contain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nitrogen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phosphorus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potassium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NPK fertilizers are </a:t>
            </a:r>
            <a:r>
              <a:rPr lang="en" sz="1300" b="1">
                <a:solidFill>
                  <a:srgbClr val="0098FF"/>
                </a:solidFill>
                <a:latin typeface="Cambria"/>
                <a:ea typeface="Cambria"/>
                <a:cs typeface="Cambria"/>
                <a:sym typeface="Cambria"/>
              </a:rPr>
              <a:t>water-soluble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and easily absorbed by the roots of plants.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Nitrogen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needed to make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amino acids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with a nitrogen deficiency will have </a:t>
            </a:r>
            <a:r>
              <a:rPr lang="en" sz="13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 leaves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and stunted growth.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Phosphorus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needed to make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 membranes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DNA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with a phosphorus deficiency will have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discoloured leaves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and poor root growth.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Potassium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needed to make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ATP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drive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enzyme reactions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with a potassium deficiency will have poor fruit growth and </a:t>
            </a:r>
            <a:r>
              <a:rPr lang="en" sz="1300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brown spots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on leaves.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53E808E-CFAA-3B62-738C-3A9539E4285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37069D0-DBE5-43C9-9301-3F5EB602620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E06D9-43F4-6B64-7444-957F15DE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DB57E3-BB10-14F4-3BA1-16642CD12B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426150" y="4566475"/>
            <a:ext cx="829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NPK fertilizers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sprayed in vast quantities to increase crop yields.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b="16909"/>
          <a:stretch/>
        </p:blipFill>
        <p:spPr>
          <a:xfrm>
            <a:off x="0" y="0"/>
            <a:ext cx="9144003" cy="4456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1"/>
          <p:cNvCxnSpPr/>
          <p:nvPr/>
        </p:nvCxnSpPr>
        <p:spPr>
          <a:xfrm rot="10800000">
            <a:off x="300" y="4456200"/>
            <a:ext cx="9143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E5882F3-0874-871C-17C1-3082BEAB12F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E9F4AFB-CEFE-CAEC-92B2-310B420E77E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47AF3-5A11-BDA4-D57B-2EDF27957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2F514-2888-1571-D72F-F630B8962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1549</Words>
  <Application>Microsoft Office PowerPoint</Application>
  <PresentationFormat>On-screen Show (16:9)</PresentationFormat>
  <Paragraphs>186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Kalam</vt:lpstr>
      <vt:lpstr>Cambria</vt:lpstr>
      <vt:lpstr>gg sans</vt:lpstr>
      <vt:lpstr>Simple Dark</vt:lpstr>
      <vt:lpstr>Edexcel IGCSE Biology 57 - Crop Production</vt:lpstr>
      <vt:lpstr>Glasshouses </vt:lpstr>
      <vt:lpstr>PowerPoint Presentation</vt:lpstr>
      <vt:lpstr>Polytunnels  </vt:lpstr>
      <vt:lpstr>PowerPoint Presentation</vt:lpstr>
      <vt:lpstr>CO2 and Crop Growth  </vt:lpstr>
      <vt:lpstr>Temperature and Crop Growth  </vt:lpstr>
      <vt:lpstr>Fertilizers  </vt:lpstr>
      <vt:lpstr>PowerPoint Presentation</vt:lpstr>
      <vt:lpstr>PowerPoint Presentation</vt:lpstr>
      <vt:lpstr>Agricultural Pests  </vt:lpstr>
      <vt:lpstr>PowerPoint Presentation</vt:lpstr>
      <vt:lpstr>Pesticides  </vt:lpstr>
      <vt:lpstr>Evaluating Pesticides   </vt:lpstr>
      <vt:lpstr>Biological Controls  </vt:lpstr>
      <vt:lpstr>Evaluating Biological Controls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57 - Crop Production</dc:title>
  <cp:lastModifiedBy>Chezka Mae Madrona</cp:lastModifiedBy>
  <cp:revision>2</cp:revision>
  <dcterms:modified xsi:type="dcterms:W3CDTF">2025-04-26T08:12:30Z</dcterms:modified>
</cp:coreProperties>
</file>